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media/image6.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2"/>
  </p:notesMasterIdLst>
  <p:sldIdLst>
    <p:sldId id="256" r:id="rId2"/>
    <p:sldId id="258" r:id="rId3"/>
    <p:sldId id="259" r:id="rId4"/>
    <p:sldId id="273" r:id="rId5"/>
    <p:sldId id="301" r:id="rId6"/>
    <p:sldId id="305" r:id="rId7"/>
    <p:sldId id="261" r:id="rId8"/>
    <p:sldId id="306" r:id="rId9"/>
    <p:sldId id="257" r:id="rId10"/>
    <p:sldId id="270" r:id="rId11"/>
  </p:sldIdLst>
  <p:sldSz cx="9144000" cy="5143500" type="screen16x9"/>
  <p:notesSz cx="6858000" cy="9144000"/>
  <p:embeddedFontLst>
    <p:embeddedFont>
      <p:font typeface="Fredoka One" panose="020B0604020202020204" charset="0"/>
      <p:regular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2880">
          <p15:clr>
            <a:srgbClr val="9AA0A6"/>
          </p15:clr>
        </p15:guide>
        <p15:guide id="2" orient="horz" pos="544">
          <p15:clr>
            <a:srgbClr val="9AA0A6"/>
          </p15:clr>
        </p15:guide>
        <p15:guide id="3" orient="horz" pos="162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EB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D49C88-D283-4861-BFB7-263DA11FE2EA}">
  <a:tblStyle styleId="{3BD49C88-D283-4861-BFB7-263DA11FE2E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713" autoAdjust="0"/>
  </p:normalViewPr>
  <p:slideViewPr>
    <p:cSldViewPr snapToGrid="0">
      <p:cViewPr varScale="1">
        <p:scale>
          <a:sx n="86" d="100"/>
          <a:sy n="86" d="100"/>
        </p:scale>
        <p:origin x="720" y="52"/>
      </p:cViewPr>
      <p:guideLst>
        <p:guide pos="2880"/>
        <p:guide orient="horz" pos="544"/>
        <p:guide orient="horz" pos="16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8"/>
        <p:cNvGrpSpPr/>
        <p:nvPr/>
      </p:nvGrpSpPr>
      <p:grpSpPr>
        <a:xfrm>
          <a:off x="0" y="0"/>
          <a:ext cx="0" cy="0"/>
          <a:chOff x="0" y="0"/>
          <a:chExt cx="0" cy="0"/>
        </a:xfrm>
      </p:grpSpPr>
      <p:sp>
        <p:nvSpPr>
          <p:cNvPr id="699" name="Google Shape;699;g8794a74c9d_0_24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0" name="Google Shape;700;g8794a74c9d_0_24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0"/>
        <p:cNvGrpSpPr/>
        <p:nvPr/>
      </p:nvGrpSpPr>
      <p:grpSpPr>
        <a:xfrm>
          <a:off x="0" y="0"/>
          <a:ext cx="0" cy="0"/>
          <a:chOff x="0" y="0"/>
          <a:chExt cx="0" cy="0"/>
        </a:xfrm>
      </p:grpSpPr>
      <p:sp>
        <p:nvSpPr>
          <p:cNvPr id="1051" name="Google Shape;1051;gfd869df315_0_6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2" name="Google Shape;1052;gfd869df315_0_6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gc6ac5e8787_0_7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7" name="Google Shape;727;gc6ac5e8787_0_7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g877b642fd3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8" name="Google Shape;748;g877b642fd3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3"/>
        <p:cNvGrpSpPr/>
        <p:nvPr/>
      </p:nvGrpSpPr>
      <p:grpSpPr>
        <a:xfrm>
          <a:off x="0" y="0"/>
          <a:ext cx="0" cy="0"/>
          <a:chOff x="0" y="0"/>
          <a:chExt cx="0" cy="0"/>
        </a:xfrm>
      </p:grpSpPr>
      <p:sp>
        <p:nvSpPr>
          <p:cNvPr id="1084" name="Google Shape;1084;gfd869df315_0_7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5" name="Google Shape;1085;gfd869df315_0_7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3"/>
        <p:cNvGrpSpPr/>
        <p:nvPr/>
      </p:nvGrpSpPr>
      <p:grpSpPr>
        <a:xfrm>
          <a:off x="0" y="0"/>
          <a:ext cx="0" cy="0"/>
          <a:chOff x="0" y="0"/>
          <a:chExt cx="0" cy="0"/>
        </a:xfrm>
      </p:grpSpPr>
      <p:sp>
        <p:nvSpPr>
          <p:cNvPr id="1084" name="Google Shape;1084;gfd869df315_0_7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5" name="Google Shape;1085;gfd869df315_0_7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5886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3"/>
        <p:cNvGrpSpPr/>
        <p:nvPr/>
      </p:nvGrpSpPr>
      <p:grpSpPr>
        <a:xfrm>
          <a:off x="0" y="0"/>
          <a:ext cx="0" cy="0"/>
          <a:chOff x="0" y="0"/>
          <a:chExt cx="0" cy="0"/>
        </a:xfrm>
      </p:grpSpPr>
      <p:sp>
        <p:nvSpPr>
          <p:cNvPr id="1084" name="Google Shape;1084;gfd869df315_0_7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5" name="Google Shape;1085;gfd869df315_0_7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73511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4"/>
        <p:cNvGrpSpPr/>
        <p:nvPr/>
      </p:nvGrpSpPr>
      <p:grpSpPr>
        <a:xfrm>
          <a:off x="0" y="0"/>
          <a:ext cx="0" cy="0"/>
          <a:chOff x="0" y="0"/>
          <a:chExt cx="0" cy="0"/>
        </a:xfrm>
      </p:grpSpPr>
      <p:sp>
        <p:nvSpPr>
          <p:cNvPr id="785" name="Google Shape;785;gfd869df315_0_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6" name="Google Shape;786;gfd869df315_0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4"/>
        <p:cNvGrpSpPr/>
        <p:nvPr/>
      </p:nvGrpSpPr>
      <p:grpSpPr>
        <a:xfrm>
          <a:off x="0" y="0"/>
          <a:ext cx="0" cy="0"/>
          <a:chOff x="0" y="0"/>
          <a:chExt cx="0" cy="0"/>
        </a:xfrm>
      </p:grpSpPr>
      <p:sp>
        <p:nvSpPr>
          <p:cNvPr id="785" name="Google Shape;785;gfd869df315_0_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6" name="Google Shape;786;gfd869df315_0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14847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9"/>
        <p:cNvGrpSpPr/>
        <p:nvPr/>
      </p:nvGrpSpPr>
      <p:grpSpPr>
        <a:xfrm>
          <a:off x="0" y="0"/>
          <a:ext cx="0" cy="0"/>
          <a:chOff x="0" y="0"/>
          <a:chExt cx="0" cy="0"/>
        </a:xfrm>
      </p:grpSpPr>
      <p:sp>
        <p:nvSpPr>
          <p:cNvPr id="720" name="Google Shape;720;g85cf8b5f36_0_60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1" name="Google Shape;721;g85cf8b5f36_0_60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22375" y="1446313"/>
            <a:ext cx="4581000" cy="21633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5500"/>
              <a:buNone/>
              <a:defRPr sz="5000"/>
            </a:lvl1pPr>
            <a:lvl2pPr lvl="1" rtl="0">
              <a:spcBef>
                <a:spcPts val="0"/>
              </a:spcBef>
              <a:spcAft>
                <a:spcPts val="0"/>
              </a:spcAft>
              <a:buSzPts val="5200"/>
              <a:buNone/>
              <a:defRPr sz="5200"/>
            </a:lvl2pPr>
            <a:lvl3pPr lvl="2" rtl="0">
              <a:spcBef>
                <a:spcPts val="0"/>
              </a:spcBef>
              <a:spcAft>
                <a:spcPts val="0"/>
              </a:spcAft>
              <a:buSzPts val="5200"/>
              <a:buNone/>
              <a:defRPr sz="5200"/>
            </a:lvl3pPr>
            <a:lvl4pPr lvl="3" rtl="0">
              <a:spcBef>
                <a:spcPts val="0"/>
              </a:spcBef>
              <a:spcAft>
                <a:spcPts val="0"/>
              </a:spcAft>
              <a:buSzPts val="5200"/>
              <a:buNone/>
              <a:defRPr sz="5200"/>
            </a:lvl4pPr>
            <a:lvl5pPr lvl="4" rtl="0">
              <a:spcBef>
                <a:spcPts val="0"/>
              </a:spcBef>
              <a:spcAft>
                <a:spcPts val="0"/>
              </a:spcAft>
              <a:buSzPts val="5200"/>
              <a:buNone/>
              <a:defRPr sz="5200"/>
            </a:lvl5pPr>
            <a:lvl6pPr lvl="5" rtl="0">
              <a:spcBef>
                <a:spcPts val="0"/>
              </a:spcBef>
              <a:spcAft>
                <a:spcPts val="0"/>
              </a:spcAft>
              <a:buSzPts val="5200"/>
              <a:buNone/>
              <a:defRPr sz="5200"/>
            </a:lvl6pPr>
            <a:lvl7pPr lvl="6" rtl="0">
              <a:spcBef>
                <a:spcPts val="0"/>
              </a:spcBef>
              <a:spcAft>
                <a:spcPts val="0"/>
              </a:spcAft>
              <a:buSzPts val="5200"/>
              <a:buNone/>
              <a:defRPr sz="5200"/>
            </a:lvl7pPr>
            <a:lvl8pPr lvl="7" rtl="0">
              <a:spcBef>
                <a:spcPts val="0"/>
              </a:spcBef>
              <a:spcAft>
                <a:spcPts val="0"/>
              </a:spcAft>
              <a:buSzPts val="5200"/>
              <a:buNone/>
              <a:defRPr sz="5200"/>
            </a:lvl8pPr>
            <a:lvl9pPr lvl="8" rtl="0">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2375" y="3489538"/>
            <a:ext cx="4581000" cy="463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8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grpSp>
        <p:nvGrpSpPr>
          <p:cNvPr id="11" name="Google Shape;11;p2"/>
          <p:cNvGrpSpPr/>
          <p:nvPr/>
        </p:nvGrpSpPr>
        <p:grpSpPr>
          <a:xfrm>
            <a:off x="0" y="0"/>
            <a:ext cx="9144000" cy="5143500"/>
            <a:chOff x="0" y="0"/>
            <a:chExt cx="9144000" cy="5143500"/>
          </a:xfrm>
        </p:grpSpPr>
        <p:sp>
          <p:nvSpPr>
            <p:cNvPr id="12" name="Google Shape;12;p2"/>
            <p:cNvSpPr/>
            <p:nvPr/>
          </p:nvSpPr>
          <p:spPr>
            <a:xfrm>
              <a:off x="0" y="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3;p2"/>
            <p:cNvSpPr/>
            <p:nvPr/>
          </p:nvSpPr>
          <p:spPr>
            <a:xfrm>
              <a:off x="8604600" y="0"/>
              <a:ext cx="539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4" name="Google Shape;14;p2"/>
          <p:cNvSpPr/>
          <p:nvPr/>
        </p:nvSpPr>
        <p:spPr>
          <a:xfrm>
            <a:off x="8816800" y="1071413"/>
            <a:ext cx="482100" cy="4821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5" name="Google Shape;15;p2"/>
          <p:cNvGrpSpPr/>
          <p:nvPr/>
        </p:nvGrpSpPr>
        <p:grpSpPr>
          <a:xfrm>
            <a:off x="152394" y="4508994"/>
            <a:ext cx="879902" cy="482112"/>
            <a:chOff x="7800376" y="840931"/>
            <a:chExt cx="684163" cy="374834"/>
          </a:xfrm>
        </p:grpSpPr>
        <p:grpSp>
          <p:nvGrpSpPr>
            <p:cNvPr id="16" name="Google Shape;16;p2"/>
            <p:cNvGrpSpPr/>
            <p:nvPr/>
          </p:nvGrpSpPr>
          <p:grpSpPr>
            <a:xfrm>
              <a:off x="7800376" y="840931"/>
              <a:ext cx="684163" cy="50589"/>
              <a:chOff x="689325" y="440150"/>
              <a:chExt cx="2702067" cy="199800"/>
            </a:xfrm>
          </p:grpSpPr>
          <p:sp>
            <p:nvSpPr>
              <p:cNvPr id="17" name="Google Shape;17;p2"/>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19;p2"/>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20;p2"/>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2"/>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2" name="Google Shape;22;p2"/>
            <p:cNvGrpSpPr/>
            <p:nvPr/>
          </p:nvGrpSpPr>
          <p:grpSpPr>
            <a:xfrm>
              <a:off x="7800376" y="1003054"/>
              <a:ext cx="684163" cy="50589"/>
              <a:chOff x="689325" y="440150"/>
              <a:chExt cx="2702067" cy="199800"/>
            </a:xfrm>
          </p:grpSpPr>
          <p:sp>
            <p:nvSpPr>
              <p:cNvPr id="23" name="Google Shape;23;p2"/>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p2"/>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25;p2"/>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p2"/>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27;p2"/>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8" name="Google Shape;28;p2"/>
            <p:cNvGrpSpPr/>
            <p:nvPr/>
          </p:nvGrpSpPr>
          <p:grpSpPr>
            <a:xfrm>
              <a:off x="7800376" y="1165176"/>
              <a:ext cx="684163" cy="50589"/>
              <a:chOff x="689325" y="440150"/>
              <a:chExt cx="2702067" cy="199800"/>
            </a:xfrm>
          </p:grpSpPr>
          <p:sp>
            <p:nvSpPr>
              <p:cNvPr id="29" name="Google Shape;29;p2"/>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30;p2"/>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31;p2"/>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32;p2"/>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33;p2"/>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34" name="Google Shape;34;p2"/>
          <p:cNvSpPr/>
          <p:nvPr/>
        </p:nvSpPr>
        <p:spPr>
          <a:xfrm>
            <a:off x="-444150" y="1110124"/>
            <a:ext cx="886800" cy="8868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35;p2"/>
          <p:cNvSpPr/>
          <p:nvPr/>
        </p:nvSpPr>
        <p:spPr>
          <a:xfrm>
            <a:off x="3737850" y="4250700"/>
            <a:ext cx="1668300" cy="1668000"/>
          </a:xfrm>
          <a:prstGeom prst="ellipse">
            <a:avLst/>
          </a:prstGeom>
          <a:gradFill>
            <a:gsLst>
              <a:gs pos="0">
                <a:schemeClr val="dk2"/>
              </a:gs>
              <a:gs pos="65000">
                <a:schemeClr val="accent1"/>
              </a:gs>
              <a:gs pos="100000">
                <a:schemeClr val="lt2"/>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25">
    <p:spTree>
      <p:nvGrpSpPr>
        <p:cNvPr id="1" name="Shape 656"/>
        <p:cNvGrpSpPr/>
        <p:nvPr/>
      </p:nvGrpSpPr>
      <p:grpSpPr>
        <a:xfrm>
          <a:off x="0" y="0"/>
          <a:ext cx="0" cy="0"/>
          <a:chOff x="0" y="0"/>
          <a:chExt cx="0" cy="0"/>
        </a:xfrm>
      </p:grpSpPr>
      <p:sp>
        <p:nvSpPr>
          <p:cNvPr id="657" name="Google Shape;657;p27"/>
          <p:cNvSpPr/>
          <p:nvPr/>
        </p:nvSpPr>
        <p:spPr>
          <a:xfrm>
            <a:off x="277350" y="274200"/>
            <a:ext cx="8589300" cy="4595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8" name="Google Shape;658;p27"/>
          <p:cNvSpPr/>
          <p:nvPr/>
        </p:nvSpPr>
        <p:spPr>
          <a:xfrm>
            <a:off x="-262197" y="4198625"/>
            <a:ext cx="1079100" cy="1079100"/>
          </a:xfrm>
          <a:prstGeom prst="ellipse">
            <a:avLst/>
          </a:prstGeom>
          <a:gradFill>
            <a:gsLst>
              <a:gs pos="0">
                <a:schemeClr val="dk2"/>
              </a:gs>
              <a:gs pos="65000">
                <a:schemeClr val="accent1"/>
              </a:gs>
              <a:gs pos="100000">
                <a:schemeClr val="lt2"/>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9" name="Google Shape;659;p27"/>
          <p:cNvSpPr/>
          <p:nvPr/>
        </p:nvSpPr>
        <p:spPr>
          <a:xfrm>
            <a:off x="6785850" y="-188000"/>
            <a:ext cx="879900" cy="879900"/>
          </a:xfrm>
          <a:prstGeom prst="ellipse">
            <a:avLst/>
          </a:prstGeom>
          <a:gradFill>
            <a:gsLst>
              <a:gs pos="0">
                <a:schemeClr val="lt1"/>
              </a:gs>
              <a:gs pos="100000">
                <a:schemeClr val="lt2"/>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660" name="Google Shape;660;p27"/>
          <p:cNvGrpSpPr/>
          <p:nvPr/>
        </p:nvGrpSpPr>
        <p:grpSpPr>
          <a:xfrm>
            <a:off x="690968" y="4215419"/>
            <a:ext cx="472483" cy="482112"/>
            <a:chOff x="7800376" y="840931"/>
            <a:chExt cx="367376" cy="374834"/>
          </a:xfrm>
        </p:grpSpPr>
        <p:grpSp>
          <p:nvGrpSpPr>
            <p:cNvPr id="661" name="Google Shape;661;p27"/>
            <p:cNvGrpSpPr/>
            <p:nvPr/>
          </p:nvGrpSpPr>
          <p:grpSpPr>
            <a:xfrm>
              <a:off x="7800376" y="840931"/>
              <a:ext cx="367376" cy="50589"/>
              <a:chOff x="689325" y="440150"/>
              <a:chExt cx="1450933" cy="199800"/>
            </a:xfrm>
          </p:grpSpPr>
          <p:sp>
            <p:nvSpPr>
              <p:cNvPr id="662" name="Google Shape;662;p27"/>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3" name="Google Shape;663;p27"/>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4" name="Google Shape;664;p27"/>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65" name="Google Shape;665;p27"/>
            <p:cNvGrpSpPr/>
            <p:nvPr/>
          </p:nvGrpSpPr>
          <p:grpSpPr>
            <a:xfrm>
              <a:off x="7800376" y="1003054"/>
              <a:ext cx="367376" cy="50589"/>
              <a:chOff x="689325" y="440150"/>
              <a:chExt cx="1450933" cy="199800"/>
            </a:xfrm>
          </p:grpSpPr>
          <p:sp>
            <p:nvSpPr>
              <p:cNvPr id="666" name="Google Shape;666;p27"/>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7" name="Google Shape;667;p27"/>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8" name="Google Shape;668;p27"/>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69" name="Google Shape;669;p27"/>
            <p:cNvGrpSpPr/>
            <p:nvPr/>
          </p:nvGrpSpPr>
          <p:grpSpPr>
            <a:xfrm>
              <a:off x="7800376" y="1165176"/>
              <a:ext cx="367376" cy="50589"/>
              <a:chOff x="689325" y="440150"/>
              <a:chExt cx="1450933" cy="199800"/>
            </a:xfrm>
          </p:grpSpPr>
          <p:sp>
            <p:nvSpPr>
              <p:cNvPr id="670" name="Google Shape;670;p27"/>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1" name="Google Shape;671;p27"/>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2" name="Google Shape;672;p27"/>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grpSp>
        <p:nvGrpSpPr>
          <p:cNvPr id="673" name="Google Shape;673;p27"/>
          <p:cNvGrpSpPr/>
          <p:nvPr/>
        </p:nvGrpSpPr>
        <p:grpSpPr>
          <a:xfrm>
            <a:off x="7829269" y="430869"/>
            <a:ext cx="879902" cy="482112"/>
            <a:chOff x="7800376" y="840931"/>
            <a:chExt cx="684163" cy="374834"/>
          </a:xfrm>
        </p:grpSpPr>
        <p:grpSp>
          <p:nvGrpSpPr>
            <p:cNvPr id="674" name="Google Shape;674;p27"/>
            <p:cNvGrpSpPr/>
            <p:nvPr/>
          </p:nvGrpSpPr>
          <p:grpSpPr>
            <a:xfrm>
              <a:off x="7800376" y="840931"/>
              <a:ext cx="684163" cy="50589"/>
              <a:chOff x="689325" y="440150"/>
              <a:chExt cx="2702067" cy="199800"/>
            </a:xfrm>
          </p:grpSpPr>
          <p:sp>
            <p:nvSpPr>
              <p:cNvPr id="675" name="Google Shape;675;p27"/>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6" name="Google Shape;676;p27"/>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7" name="Google Shape;677;p27"/>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8" name="Google Shape;678;p27"/>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9" name="Google Shape;679;p27"/>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80" name="Google Shape;680;p27"/>
            <p:cNvGrpSpPr/>
            <p:nvPr/>
          </p:nvGrpSpPr>
          <p:grpSpPr>
            <a:xfrm>
              <a:off x="7800376" y="1003054"/>
              <a:ext cx="684163" cy="50589"/>
              <a:chOff x="689325" y="440150"/>
              <a:chExt cx="2702067" cy="199800"/>
            </a:xfrm>
          </p:grpSpPr>
          <p:sp>
            <p:nvSpPr>
              <p:cNvPr id="681" name="Google Shape;681;p27"/>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2" name="Google Shape;682;p27"/>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3" name="Google Shape;683;p27"/>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4" name="Google Shape;684;p27"/>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5" name="Google Shape;685;p27"/>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86" name="Google Shape;686;p27"/>
            <p:cNvGrpSpPr/>
            <p:nvPr/>
          </p:nvGrpSpPr>
          <p:grpSpPr>
            <a:xfrm>
              <a:off x="7800376" y="1165176"/>
              <a:ext cx="684163" cy="50589"/>
              <a:chOff x="689325" y="440150"/>
              <a:chExt cx="2702067" cy="199800"/>
            </a:xfrm>
          </p:grpSpPr>
          <p:sp>
            <p:nvSpPr>
              <p:cNvPr id="687" name="Google Shape;687;p27"/>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8" name="Google Shape;688;p27"/>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9" name="Google Shape;689;p27"/>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0" name="Google Shape;690;p27"/>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1" name="Google Shape;691;p27"/>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
        <p:cNvGrpSpPr/>
        <p:nvPr/>
      </p:nvGrpSpPr>
      <p:grpSpPr>
        <a:xfrm>
          <a:off x="0" y="0"/>
          <a:ext cx="0" cy="0"/>
          <a:chOff x="0" y="0"/>
          <a:chExt cx="0" cy="0"/>
        </a:xfrm>
      </p:grpSpPr>
      <p:sp>
        <p:nvSpPr>
          <p:cNvPr id="37" name="Google Shape;37;p3"/>
          <p:cNvSpPr txBox="1">
            <a:spLocks noGrp="1"/>
          </p:cNvSpPr>
          <p:nvPr>
            <p:ph type="title"/>
          </p:nvPr>
        </p:nvSpPr>
        <p:spPr>
          <a:xfrm>
            <a:off x="3886675" y="2402325"/>
            <a:ext cx="4001400" cy="15120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7000"/>
              <a:buNone/>
              <a:defRPr sz="5500"/>
            </a:lvl1pPr>
            <a:lvl2pPr lvl="1" algn="ctr" rtl="0">
              <a:lnSpc>
                <a:spcPct val="100000"/>
              </a:lnSpc>
              <a:spcBef>
                <a:spcPts val="0"/>
              </a:spcBef>
              <a:spcAft>
                <a:spcPts val="0"/>
              </a:spcAft>
              <a:buSzPts val="5000"/>
              <a:buNone/>
              <a:defRPr sz="5000"/>
            </a:lvl2pPr>
            <a:lvl3pPr lvl="2" algn="ctr" rtl="0">
              <a:lnSpc>
                <a:spcPct val="100000"/>
              </a:lnSpc>
              <a:spcBef>
                <a:spcPts val="0"/>
              </a:spcBef>
              <a:spcAft>
                <a:spcPts val="0"/>
              </a:spcAft>
              <a:buSzPts val="5000"/>
              <a:buNone/>
              <a:defRPr sz="5000"/>
            </a:lvl3pPr>
            <a:lvl4pPr lvl="3" algn="ctr" rtl="0">
              <a:lnSpc>
                <a:spcPct val="100000"/>
              </a:lnSpc>
              <a:spcBef>
                <a:spcPts val="0"/>
              </a:spcBef>
              <a:spcAft>
                <a:spcPts val="0"/>
              </a:spcAft>
              <a:buSzPts val="5000"/>
              <a:buNone/>
              <a:defRPr sz="5000"/>
            </a:lvl4pPr>
            <a:lvl5pPr lvl="4" algn="ctr" rtl="0">
              <a:lnSpc>
                <a:spcPct val="100000"/>
              </a:lnSpc>
              <a:spcBef>
                <a:spcPts val="0"/>
              </a:spcBef>
              <a:spcAft>
                <a:spcPts val="0"/>
              </a:spcAft>
              <a:buSzPts val="5000"/>
              <a:buNone/>
              <a:defRPr sz="5000"/>
            </a:lvl5pPr>
            <a:lvl6pPr lvl="5" algn="ctr" rtl="0">
              <a:lnSpc>
                <a:spcPct val="100000"/>
              </a:lnSpc>
              <a:spcBef>
                <a:spcPts val="0"/>
              </a:spcBef>
              <a:spcAft>
                <a:spcPts val="0"/>
              </a:spcAft>
              <a:buSzPts val="5000"/>
              <a:buNone/>
              <a:defRPr sz="5000"/>
            </a:lvl6pPr>
            <a:lvl7pPr lvl="6" algn="ctr" rtl="0">
              <a:lnSpc>
                <a:spcPct val="100000"/>
              </a:lnSpc>
              <a:spcBef>
                <a:spcPts val="0"/>
              </a:spcBef>
              <a:spcAft>
                <a:spcPts val="0"/>
              </a:spcAft>
              <a:buSzPts val="5000"/>
              <a:buNone/>
              <a:defRPr sz="5000"/>
            </a:lvl7pPr>
            <a:lvl8pPr lvl="7" algn="ctr" rtl="0">
              <a:lnSpc>
                <a:spcPct val="100000"/>
              </a:lnSpc>
              <a:spcBef>
                <a:spcPts val="0"/>
              </a:spcBef>
              <a:spcAft>
                <a:spcPts val="0"/>
              </a:spcAft>
              <a:buSzPts val="5000"/>
              <a:buNone/>
              <a:defRPr sz="5000"/>
            </a:lvl8pPr>
            <a:lvl9pPr lvl="8" algn="ctr" rtl="0">
              <a:lnSpc>
                <a:spcPct val="100000"/>
              </a:lnSpc>
              <a:spcBef>
                <a:spcPts val="0"/>
              </a:spcBef>
              <a:spcAft>
                <a:spcPts val="0"/>
              </a:spcAft>
              <a:buSzPts val="5000"/>
              <a:buNone/>
              <a:defRPr sz="5000"/>
            </a:lvl9pPr>
          </a:lstStyle>
          <a:p>
            <a:endParaRPr/>
          </a:p>
        </p:txBody>
      </p:sp>
      <p:sp>
        <p:nvSpPr>
          <p:cNvPr id="38" name="Google Shape;38;p3"/>
          <p:cNvSpPr txBox="1">
            <a:spLocks noGrp="1"/>
          </p:cNvSpPr>
          <p:nvPr>
            <p:ph type="title" idx="2" hasCustomPrompt="1"/>
          </p:nvPr>
        </p:nvSpPr>
        <p:spPr>
          <a:xfrm>
            <a:off x="3997056" y="1066088"/>
            <a:ext cx="1313100" cy="92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5000"/>
              <a:buNone/>
              <a:defRPr sz="5500"/>
            </a:lvl1pPr>
            <a:lvl2pPr lvl="1" algn="ctr" rtl="0">
              <a:lnSpc>
                <a:spcPct val="100000"/>
              </a:lnSpc>
              <a:spcBef>
                <a:spcPts val="0"/>
              </a:spcBef>
              <a:spcAft>
                <a:spcPts val="0"/>
              </a:spcAft>
              <a:buSzPts val="5000"/>
              <a:buNone/>
              <a:defRPr sz="5000"/>
            </a:lvl2pPr>
            <a:lvl3pPr lvl="2" algn="ctr" rtl="0">
              <a:lnSpc>
                <a:spcPct val="100000"/>
              </a:lnSpc>
              <a:spcBef>
                <a:spcPts val="0"/>
              </a:spcBef>
              <a:spcAft>
                <a:spcPts val="0"/>
              </a:spcAft>
              <a:buSzPts val="5000"/>
              <a:buNone/>
              <a:defRPr sz="5000"/>
            </a:lvl3pPr>
            <a:lvl4pPr lvl="3" algn="ctr" rtl="0">
              <a:lnSpc>
                <a:spcPct val="100000"/>
              </a:lnSpc>
              <a:spcBef>
                <a:spcPts val="0"/>
              </a:spcBef>
              <a:spcAft>
                <a:spcPts val="0"/>
              </a:spcAft>
              <a:buSzPts val="5000"/>
              <a:buNone/>
              <a:defRPr sz="5000"/>
            </a:lvl4pPr>
            <a:lvl5pPr lvl="4" algn="ctr" rtl="0">
              <a:lnSpc>
                <a:spcPct val="100000"/>
              </a:lnSpc>
              <a:spcBef>
                <a:spcPts val="0"/>
              </a:spcBef>
              <a:spcAft>
                <a:spcPts val="0"/>
              </a:spcAft>
              <a:buSzPts val="5000"/>
              <a:buNone/>
              <a:defRPr sz="5000"/>
            </a:lvl5pPr>
            <a:lvl6pPr lvl="5" algn="ctr" rtl="0">
              <a:lnSpc>
                <a:spcPct val="100000"/>
              </a:lnSpc>
              <a:spcBef>
                <a:spcPts val="0"/>
              </a:spcBef>
              <a:spcAft>
                <a:spcPts val="0"/>
              </a:spcAft>
              <a:buSzPts val="5000"/>
              <a:buNone/>
              <a:defRPr sz="5000"/>
            </a:lvl6pPr>
            <a:lvl7pPr lvl="6" algn="ctr" rtl="0">
              <a:lnSpc>
                <a:spcPct val="100000"/>
              </a:lnSpc>
              <a:spcBef>
                <a:spcPts val="0"/>
              </a:spcBef>
              <a:spcAft>
                <a:spcPts val="0"/>
              </a:spcAft>
              <a:buSzPts val="5000"/>
              <a:buNone/>
              <a:defRPr sz="5000"/>
            </a:lvl7pPr>
            <a:lvl8pPr lvl="7" algn="ctr" rtl="0">
              <a:lnSpc>
                <a:spcPct val="100000"/>
              </a:lnSpc>
              <a:spcBef>
                <a:spcPts val="0"/>
              </a:spcBef>
              <a:spcAft>
                <a:spcPts val="0"/>
              </a:spcAft>
              <a:buSzPts val="5000"/>
              <a:buNone/>
              <a:defRPr sz="5000"/>
            </a:lvl8pPr>
            <a:lvl9pPr lvl="8" algn="ctr" rtl="0">
              <a:lnSpc>
                <a:spcPct val="100000"/>
              </a:lnSpc>
              <a:spcBef>
                <a:spcPts val="0"/>
              </a:spcBef>
              <a:spcAft>
                <a:spcPts val="0"/>
              </a:spcAft>
              <a:buSzPts val="5000"/>
              <a:buNone/>
              <a:defRPr sz="5000"/>
            </a:lvl9pPr>
          </a:lstStyle>
          <a:p>
            <a:r>
              <a:t>xx%</a:t>
            </a:r>
          </a:p>
        </p:txBody>
      </p:sp>
      <p:sp>
        <p:nvSpPr>
          <p:cNvPr id="39" name="Google Shape;39;p3"/>
          <p:cNvSpPr txBox="1">
            <a:spLocks noGrp="1"/>
          </p:cNvSpPr>
          <p:nvPr>
            <p:ph type="subTitle" idx="1"/>
          </p:nvPr>
        </p:nvSpPr>
        <p:spPr>
          <a:xfrm>
            <a:off x="3886675" y="3884344"/>
            <a:ext cx="3039300" cy="6999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None/>
              <a:defRPr sz="1800"/>
            </a:lvl1pPr>
            <a:lvl2pPr lvl="1">
              <a:lnSpc>
                <a:spcPct val="100000"/>
              </a:lnSpc>
              <a:spcBef>
                <a:spcPts val="0"/>
              </a:spcBef>
              <a:spcAft>
                <a:spcPts val="0"/>
              </a:spcAft>
              <a:buNone/>
              <a:defRPr sz="1800"/>
            </a:lvl2pPr>
            <a:lvl3pPr lvl="2">
              <a:lnSpc>
                <a:spcPct val="100000"/>
              </a:lnSpc>
              <a:spcBef>
                <a:spcPts val="0"/>
              </a:spcBef>
              <a:spcAft>
                <a:spcPts val="0"/>
              </a:spcAft>
              <a:buNone/>
              <a:defRPr sz="1800"/>
            </a:lvl3pPr>
            <a:lvl4pPr lvl="3">
              <a:lnSpc>
                <a:spcPct val="100000"/>
              </a:lnSpc>
              <a:spcBef>
                <a:spcPts val="0"/>
              </a:spcBef>
              <a:spcAft>
                <a:spcPts val="0"/>
              </a:spcAft>
              <a:buNone/>
              <a:defRPr sz="1800"/>
            </a:lvl4pPr>
            <a:lvl5pPr lvl="4">
              <a:lnSpc>
                <a:spcPct val="100000"/>
              </a:lnSpc>
              <a:spcBef>
                <a:spcPts val="0"/>
              </a:spcBef>
              <a:spcAft>
                <a:spcPts val="0"/>
              </a:spcAft>
              <a:buNone/>
              <a:defRPr sz="1800"/>
            </a:lvl5pPr>
            <a:lvl6pPr lvl="5">
              <a:lnSpc>
                <a:spcPct val="100000"/>
              </a:lnSpc>
              <a:spcBef>
                <a:spcPts val="0"/>
              </a:spcBef>
              <a:spcAft>
                <a:spcPts val="0"/>
              </a:spcAft>
              <a:buNone/>
              <a:defRPr sz="1800"/>
            </a:lvl6pPr>
            <a:lvl7pPr lvl="6">
              <a:lnSpc>
                <a:spcPct val="100000"/>
              </a:lnSpc>
              <a:spcBef>
                <a:spcPts val="0"/>
              </a:spcBef>
              <a:spcAft>
                <a:spcPts val="0"/>
              </a:spcAft>
              <a:buNone/>
              <a:defRPr sz="1800"/>
            </a:lvl7pPr>
            <a:lvl8pPr lvl="7">
              <a:lnSpc>
                <a:spcPct val="100000"/>
              </a:lnSpc>
              <a:spcBef>
                <a:spcPts val="0"/>
              </a:spcBef>
              <a:spcAft>
                <a:spcPts val="0"/>
              </a:spcAft>
              <a:buNone/>
              <a:defRPr sz="1800"/>
            </a:lvl8pPr>
            <a:lvl9pPr lvl="8">
              <a:lnSpc>
                <a:spcPct val="100000"/>
              </a:lnSpc>
              <a:spcBef>
                <a:spcPts val="0"/>
              </a:spcBef>
              <a:spcAft>
                <a:spcPts val="0"/>
              </a:spcAft>
              <a:buNone/>
              <a:defRPr sz="1800"/>
            </a:lvl9pPr>
          </a:lstStyle>
          <a:p>
            <a:endParaRPr/>
          </a:p>
        </p:txBody>
      </p:sp>
      <p:grpSp>
        <p:nvGrpSpPr>
          <p:cNvPr id="40" name="Google Shape;40;p3"/>
          <p:cNvGrpSpPr/>
          <p:nvPr/>
        </p:nvGrpSpPr>
        <p:grpSpPr>
          <a:xfrm flipH="1">
            <a:off x="0" y="0"/>
            <a:ext cx="9144000" cy="5143500"/>
            <a:chOff x="0" y="0"/>
            <a:chExt cx="9144000" cy="5143500"/>
          </a:xfrm>
        </p:grpSpPr>
        <p:sp>
          <p:nvSpPr>
            <p:cNvPr id="41" name="Google Shape;41;p3"/>
            <p:cNvSpPr/>
            <p:nvPr/>
          </p:nvSpPr>
          <p:spPr>
            <a:xfrm>
              <a:off x="0" y="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42;p3"/>
            <p:cNvSpPr/>
            <p:nvPr/>
          </p:nvSpPr>
          <p:spPr>
            <a:xfrm>
              <a:off x="8604600" y="0"/>
              <a:ext cx="539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 name="Google Shape;43;p3"/>
          <p:cNvSpPr/>
          <p:nvPr/>
        </p:nvSpPr>
        <p:spPr>
          <a:xfrm>
            <a:off x="7309300" y="-639100"/>
            <a:ext cx="1512000" cy="1512000"/>
          </a:xfrm>
          <a:prstGeom prst="ellipse">
            <a:avLst/>
          </a:prstGeom>
          <a:gradFill>
            <a:gsLst>
              <a:gs pos="0">
                <a:schemeClr val="dk2"/>
              </a:gs>
              <a:gs pos="65000">
                <a:schemeClr val="accen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44" name="Google Shape;44;p3"/>
          <p:cNvGrpSpPr/>
          <p:nvPr/>
        </p:nvGrpSpPr>
        <p:grpSpPr>
          <a:xfrm>
            <a:off x="8111694" y="4508994"/>
            <a:ext cx="879902" cy="482112"/>
            <a:chOff x="7800376" y="840931"/>
            <a:chExt cx="684163" cy="374834"/>
          </a:xfrm>
        </p:grpSpPr>
        <p:grpSp>
          <p:nvGrpSpPr>
            <p:cNvPr id="45" name="Google Shape;45;p3"/>
            <p:cNvGrpSpPr/>
            <p:nvPr/>
          </p:nvGrpSpPr>
          <p:grpSpPr>
            <a:xfrm>
              <a:off x="7800376" y="840931"/>
              <a:ext cx="684163" cy="50589"/>
              <a:chOff x="689325" y="440150"/>
              <a:chExt cx="2702067" cy="199800"/>
            </a:xfrm>
          </p:grpSpPr>
          <p:sp>
            <p:nvSpPr>
              <p:cNvPr id="46" name="Google Shape;46;p3"/>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 name="Google Shape;47;p3"/>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 name="Google Shape;48;p3"/>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 name="Google Shape;49;p3"/>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 name="Google Shape;50;p3"/>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1" name="Google Shape;51;p3"/>
            <p:cNvGrpSpPr/>
            <p:nvPr/>
          </p:nvGrpSpPr>
          <p:grpSpPr>
            <a:xfrm>
              <a:off x="7800376" y="1003054"/>
              <a:ext cx="684163" cy="50589"/>
              <a:chOff x="689325" y="440150"/>
              <a:chExt cx="2702067" cy="199800"/>
            </a:xfrm>
          </p:grpSpPr>
          <p:sp>
            <p:nvSpPr>
              <p:cNvPr id="52" name="Google Shape;52;p3"/>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 name="Google Shape;53;p3"/>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54;p3"/>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3"/>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56;p3"/>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7" name="Google Shape;57;p3"/>
            <p:cNvGrpSpPr/>
            <p:nvPr/>
          </p:nvGrpSpPr>
          <p:grpSpPr>
            <a:xfrm>
              <a:off x="7800376" y="1165176"/>
              <a:ext cx="684163" cy="50589"/>
              <a:chOff x="689325" y="440150"/>
              <a:chExt cx="2702067" cy="199800"/>
            </a:xfrm>
          </p:grpSpPr>
          <p:sp>
            <p:nvSpPr>
              <p:cNvPr id="58" name="Google Shape;58;p3"/>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59;p3"/>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3"/>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61;p3"/>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62;p3"/>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3"/>
        <p:cNvGrpSpPr/>
        <p:nvPr/>
      </p:nvGrpSpPr>
      <p:grpSpPr>
        <a:xfrm>
          <a:off x="0" y="0"/>
          <a:ext cx="0" cy="0"/>
          <a:chOff x="0" y="0"/>
          <a:chExt cx="0" cy="0"/>
        </a:xfrm>
      </p:grpSpPr>
      <p:sp>
        <p:nvSpPr>
          <p:cNvPr id="64" name="Google Shape;64;p4"/>
          <p:cNvSpPr/>
          <p:nvPr/>
        </p:nvSpPr>
        <p:spPr>
          <a:xfrm>
            <a:off x="277350" y="274200"/>
            <a:ext cx="8589300" cy="4595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 name="Google Shape;65;p4"/>
          <p:cNvSpPr txBox="1">
            <a:spLocks noGrp="1"/>
          </p:cNvSpPr>
          <p:nvPr>
            <p:ph type="body" idx="1"/>
          </p:nvPr>
        </p:nvSpPr>
        <p:spPr>
          <a:xfrm>
            <a:off x="720000" y="1098957"/>
            <a:ext cx="7704000" cy="3471000"/>
          </a:xfrm>
          <a:prstGeom prst="rect">
            <a:avLst/>
          </a:prstGeom>
        </p:spPr>
        <p:txBody>
          <a:bodyPr spcFirstLastPara="1" wrap="square" lIns="91425" tIns="91425" rIns="91425" bIns="91425" anchor="ctr" anchorCtr="0">
            <a:noAutofit/>
          </a:bodyPr>
          <a:lstStyle>
            <a:lvl1pPr marL="457200" lvl="0" indent="-304800">
              <a:lnSpc>
                <a:spcPct val="100000"/>
              </a:lnSpc>
              <a:spcBef>
                <a:spcPts val="0"/>
              </a:spcBef>
              <a:spcAft>
                <a:spcPts val="0"/>
              </a:spcAft>
              <a:buClr>
                <a:schemeClr val="accent1"/>
              </a:buClr>
              <a:buSzPts val="1200"/>
              <a:buAutoNum type="arabicPeriod"/>
              <a:defRPr sz="1200">
                <a:solidFill>
                  <a:schemeClr val="lt1"/>
                </a:solidFill>
              </a:defRPr>
            </a:lvl1pPr>
            <a:lvl2pPr marL="914400" lvl="1" indent="-304800">
              <a:lnSpc>
                <a:spcPct val="100000"/>
              </a:lnSpc>
              <a:spcBef>
                <a:spcPts val="0"/>
              </a:spcBef>
              <a:spcAft>
                <a:spcPts val="0"/>
              </a:spcAft>
              <a:buClr>
                <a:schemeClr val="lt1"/>
              </a:buClr>
              <a:buSzPts val="1200"/>
              <a:buFont typeface="Roboto Condensed Light"/>
              <a:buAutoNum type="alphaLcPeriod"/>
              <a:defRPr sz="1200">
                <a:solidFill>
                  <a:schemeClr val="lt1"/>
                </a:solidFill>
              </a:defRPr>
            </a:lvl2pPr>
            <a:lvl3pPr marL="1371600" lvl="2" indent="-304800">
              <a:lnSpc>
                <a:spcPct val="100000"/>
              </a:lnSpc>
              <a:spcBef>
                <a:spcPts val="0"/>
              </a:spcBef>
              <a:spcAft>
                <a:spcPts val="0"/>
              </a:spcAft>
              <a:buClr>
                <a:schemeClr val="lt1"/>
              </a:buClr>
              <a:buSzPts val="1200"/>
              <a:buFont typeface="Roboto Condensed Light"/>
              <a:buAutoNum type="romanLcPeriod"/>
              <a:defRPr sz="1200">
                <a:solidFill>
                  <a:schemeClr val="lt1"/>
                </a:solidFill>
              </a:defRPr>
            </a:lvl3pPr>
            <a:lvl4pPr marL="1828800" lvl="3" indent="-304800">
              <a:lnSpc>
                <a:spcPct val="100000"/>
              </a:lnSpc>
              <a:spcBef>
                <a:spcPts val="0"/>
              </a:spcBef>
              <a:spcAft>
                <a:spcPts val="0"/>
              </a:spcAft>
              <a:buClr>
                <a:schemeClr val="lt1"/>
              </a:buClr>
              <a:buSzPts val="1200"/>
              <a:buFont typeface="Roboto Condensed Light"/>
              <a:buAutoNum type="arabicPeriod"/>
              <a:defRPr sz="1200">
                <a:solidFill>
                  <a:schemeClr val="lt1"/>
                </a:solidFill>
              </a:defRPr>
            </a:lvl4pPr>
            <a:lvl5pPr marL="2286000" lvl="4" indent="-304800">
              <a:lnSpc>
                <a:spcPct val="100000"/>
              </a:lnSpc>
              <a:spcBef>
                <a:spcPts val="0"/>
              </a:spcBef>
              <a:spcAft>
                <a:spcPts val="0"/>
              </a:spcAft>
              <a:buClr>
                <a:schemeClr val="lt1"/>
              </a:buClr>
              <a:buSzPts val="1200"/>
              <a:buFont typeface="Roboto Condensed Light"/>
              <a:buAutoNum type="alphaLcPeriod"/>
              <a:defRPr sz="1200">
                <a:solidFill>
                  <a:schemeClr val="lt1"/>
                </a:solidFill>
              </a:defRPr>
            </a:lvl5pPr>
            <a:lvl6pPr marL="2743200" lvl="5" indent="-304800">
              <a:lnSpc>
                <a:spcPct val="100000"/>
              </a:lnSpc>
              <a:spcBef>
                <a:spcPts val="0"/>
              </a:spcBef>
              <a:spcAft>
                <a:spcPts val="0"/>
              </a:spcAft>
              <a:buClr>
                <a:schemeClr val="lt1"/>
              </a:buClr>
              <a:buSzPts val="1200"/>
              <a:buFont typeface="Roboto Condensed Light"/>
              <a:buAutoNum type="romanLcPeriod"/>
              <a:defRPr sz="1200">
                <a:solidFill>
                  <a:schemeClr val="lt1"/>
                </a:solidFill>
              </a:defRPr>
            </a:lvl6pPr>
            <a:lvl7pPr marL="3200400" lvl="6" indent="-304800">
              <a:lnSpc>
                <a:spcPct val="100000"/>
              </a:lnSpc>
              <a:spcBef>
                <a:spcPts val="0"/>
              </a:spcBef>
              <a:spcAft>
                <a:spcPts val="0"/>
              </a:spcAft>
              <a:buClr>
                <a:schemeClr val="lt1"/>
              </a:buClr>
              <a:buSzPts val="1200"/>
              <a:buFont typeface="Roboto Condensed Light"/>
              <a:buAutoNum type="arabicPeriod"/>
              <a:defRPr sz="1200">
                <a:solidFill>
                  <a:schemeClr val="lt1"/>
                </a:solidFill>
              </a:defRPr>
            </a:lvl7pPr>
            <a:lvl8pPr marL="3657600" lvl="7" indent="-304800">
              <a:lnSpc>
                <a:spcPct val="100000"/>
              </a:lnSpc>
              <a:spcBef>
                <a:spcPts val="0"/>
              </a:spcBef>
              <a:spcAft>
                <a:spcPts val="0"/>
              </a:spcAft>
              <a:buClr>
                <a:schemeClr val="lt1"/>
              </a:buClr>
              <a:buSzPts val="1200"/>
              <a:buFont typeface="Roboto Condensed Light"/>
              <a:buAutoNum type="alphaLcPeriod"/>
              <a:defRPr sz="1200">
                <a:solidFill>
                  <a:schemeClr val="lt1"/>
                </a:solidFill>
              </a:defRPr>
            </a:lvl8pPr>
            <a:lvl9pPr marL="4114800" lvl="8" indent="-304800">
              <a:lnSpc>
                <a:spcPct val="100000"/>
              </a:lnSpc>
              <a:spcBef>
                <a:spcPts val="0"/>
              </a:spcBef>
              <a:spcAft>
                <a:spcPts val="0"/>
              </a:spcAft>
              <a:buClr>
                <a:schemeClr val="lt1"/>
              </a:buClr>
              <a:buSzPts val="1200"/>
              <a:buFont typeface="Roboto Condensed Light"/>
              <a:buAutoNum type="romanLcPeriod"/>
              <a:defRPr sz="1200">
                <a:solidFill>
                  <a:schemeClr val="lt1"/>
                </a:solidFill>
              </a:defRPr>
            </a:lvl9pPr>
          </a:lstStyle>
          <a:p>
            <a:endParaRPr/>
          </a:p>
        </p:txBody>
      </p:sp>
      <p:sp>
        <p:nvSpPr>
          <p:cNvPr id="66" name="Google Shape;66;p4"/>
          <p:cNvSpPr txBox="1">
            <a:spLocks noGrp="1"/>
          </p:cNvSpPr>
          <p:nvPr>
            <p:ph type="title"/>
          </p:nvPr>
        </p:nvSpPr>
        <p:spPr>
          <a:xfrm>
            <a:off x="720000" y="387600"/>
            <a:ext cx="6505800" cy="592200"/>
          </a:xfrm>
          <a:prstGeom prst="rect">
            <a:avLst/>
          </a:prstGeom>
          <a:noFill/>
        </p:spPr>
        <p:txBody>
          <a:bodyPr spcFirstLastPara="1" wrap="square" lIns="91425" tIns="91425" rIns="91425" bIns="91425" anchor="t" anchorCtr="0">
            <a:noAutofit/>
          </a:bodyPr>
          <a:lstStyle>
            <a:lvl1pPr lvl="0" rtl="0">
              <a:spcBef>
                <a:spcPts val="0"/>
              </a:spcBef>
              <a:spcAft>
                <a:spcPts val="0"/>
              </a:spcAft>
              <a:buSzPts val="3200"/>
              <a:buFont typeface="Fredoka One"/>
              <a:buNone/>
              <a:defRPr sz="3200">
                <a:solidFill>
                  <a:schemeClr val="lt1"/>
                </a:solidFill>
              </a:defRPr>
            </a:lvl1pPr>
            <a:lvl2pPr lvl="1" algn="ctr" rtl="0">
              <a:spcBef>
                <a:spcPts val="0"/>
              </a:spcBef>
              <a:spcAft>
                <a:spcPts val="0"/>
              </a:spcAft>
              <a:buSzPts val="3600"/>
              <a:buFont typeface="Fredoka One"/>
              <a:buNone/>
              <a:defRPr sz="3600">
                <a:latin typeface="Fredoka One"/>
                <a:ea typeface="Fredoka One"/>
                <a:cs typeface="Fredoka One"/>
                <a:sym typeface="Fredoka One"/>
              </a:defRPr>
            </a:lvl2pPr>
            <a:lvl3pPr lvl="2" algn="ctr" rtl="0">
              <a:spcBef>
                <a:spcPts val="0"/>
              </a:spcBef>
              <a:spcAft>
                <a:spcPts val="0"/>
              </a:spcAft>
              <a:buSzPts val="3600"/>
              <a:buFont typeface="Fredoka One"/>
              <a:buNone/>
              <a:defRPr sz="3600">
                <a:latin typeface="Fredoka One"/>
                <a:ea typeface="Fredoka One"/>
                <a:cs typeface="Fredoka One"/>
                <a:sym typeface="Fredoka One"/>
              </a:defRPr>
            </a:lvl3pPr>
            <a:lvl4pPr lvl="3" algn="ctr" rtl="0">
              <a:spcBef>
                <a:spcPts val="0"/>
              </a:spcBef>
              <a:spcAft>
                <a:spcPts val="0"/>
              </a:spcAft>
              <a:buSzPts val="3600"/>
              <a:buFont typeface="Fredoka One"/>
              <a:buNone/>
              <a:defRPr sz="3600">
                <a:latin typeface="Fredoka One"/>
                <a:ea typeface="Fredoka One"/>
                <a:cs typeface="Fredoka One"/>
                <a:sym typeface="Fredoka One"/>
              </a:defRPr>
            </a:lvl4pPr>
            <a:lvl5pPr lvl="4" algn="ctr" rtl="0">
              <a:spcBef>
                <a:spcPts val="0"/>
              </a:spcBef>
              <a:spcAft>
                <a:spcPts val="0"/>
              </a:spcAft>
              <a:buSzPts val="3600"/>
              <a:buFont typeface="Fredoka One"/>
              <a:buNone/>
              <a:defRPr sz="3600">
                <a:latin typeface="Fredoka One"/>
                <a:ea typeface="Fredoka One"/>
                <a:cs typeface="Fredoka One"/>
                <a:sym typeface="Fredoka One"/>
              </a:defRPr>
            </a:lvl5pPr>
            <a:lvl6pPr lvl="5" algn="ctr" rtl="0">
              <a:spcBef>
                <a:spcPts val="0"/>
              </a:spcBef>
              <a:spcAft>
                <a:spcPts val="0"/>
              </a:spcAft>
              <a:buSzPts val="3600"/>
              <a:buFont typeface="Fredoka One"/>
              <a:buNone/>
              <a:defRPr sz="3600">
                <a:latin typeface="Fredoka One"/>
                <a:ea typeface="Fredoka One"/>
                <a:cs typeface="Fredoka One"/>
                <a:sym typeface="Fredoka One"/>
              </a:defRPr>
            </a:lvl6pPr>
            <a:lvl7pPr lvl="6" algn="ctr" rtl="0">
              <a:spcBef>
                <a:spcPts val="0"/>
              </a:spcBef>
              <a:spcAft>
                <a:spcPts val="0"/>
              </a:spcAft>
              <a:buSzPts val="3600"/>
              <a:buFont typeface="Fredoka One"/>
              <a:buNone/>
              <a:defRPr sz="3600">
                <a:latin typeface="Fredoka One"/>
                <a:ea typeface="Fredoka One"/>
                <a:cs typeface="Fredoka One"/>
                <a:sym typeface="Fredoka One"/>
              </a:defRPr>
            </a:lvl7pPr>
            <a:lvl8pPr lvl="7" algn="ctr" rtl="0">
              <a:spcBef>
                <a:spcPts val="0"/>
              </a:spcBef>
              <a:spcAft>
                <a:spcPts val="0"/>
              </a:spcAft>
              <a:buSzPts val="3600"/>
              <a:buFont typeface="Fredoka One"/>
              <a:buNone/>
              <a:defRPr sz="3600">
                <a:latin typeface="Fredoka One"/>
                <a:ea typeface="Fredoka One"/>
                <a:cs typeface="Fredoka One"/>
                <a:sym typeface="Fredoka One"/>
              </a:defRPr>
            </a:lvl8pPr>
            <a:lvl9pPr lvl="8" algn="ctr" rtl="0">
              <a:spcBef>
                <a:spcPts val="0"/>
              </a:spcBef>
              <a:spcAft>
                <a:spcPts val="0"/>
              </a:spcAft>
              <a:buSzPts val="3600"/>
              <a:buFont typeface="Fredoka One"/>
              <a:buNone/>
              <a:defRPr sz="3600">
                <a:latin typeface="Fredoka One"/>
                <a:ea typeface="Fredoka One"/>
                <a:cs typeface="Fredoka One"/>
                <a:sym typeface="Fredoka One"/>
              </a:defRPr>
            </a:lvl9pPr>
          </a:lstStyle>
          <a:p>
            <a:endParaRPr/>
          </a:p>
        </p:txBody>
      </p:sp>
      <p:grpSp>
        <p:nvGrpSpPr>
          <p:cNvPr id="67" name="Google Shape;67;p4"/>
          <p:cNvGrpSpPr/>
          <p:nvPr/>
        </p:nvGrpSpPr>
        <p:grpSpPr>
          <a:xfrm>
            <a:off x="7834348" y="422825"/>
            <a:ext cx="1476452" cy="886800"/>
            <a:chOff x="7834348" y="422825"/>
            <a:chExt cx="1476452" cy="886800"/>
          </a:xfrm>
        </p:grpSpPr>
        <p:sp>
          <p:nvSpPr>
            <p:cNvPr id="68" name="Google Shape;68;p4"/>
            <p:cNvSpPr/>
            <p:nvPr/>
          </p:nvSpPr>
          <p:spPr>
            <a:xfrm>
              <a:off x="8424000" y="422825"/>
              <a:ext cx="886800" cy="886800"/>
            </a:xfrm>
            <a:prstGeom prst="ellipse">
              <a:avLst/>
            </a:prstGeom>
            <a:gradFill>
              <a:gsLst>
                <a:gs pos="0">
                  <a:schemeClr val="dk2"/>
                </a:gs>
                <a:gs pos="65000">
                  <a:schemeClr val="accen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69" name="Google Shape;69;p4"/>
            <p:cNvGrpSpPr/>
            <p:nvPr/>
          </p:nvGrpSpPr>
          <p:grpSpPr>
            <a:xfrm>
              <a:off x="7834348" y="426600"/>
              <a:ext cx="879902" cy="482112"/>
              <a:chOff x="7800376" y="840931"/>
              <a:chExt cx="684163" cy="374834"/>
            </a:xfrm>
          </p:grpSpPr>
          <p:grpSp>
            <p:nvGrpSpPr>
              <p:cNvPr id="70" name="Google Shape;70;p4"/>
              <p:cNvGrpSpPr/>
              <p:nvPr/>
            </p:nvGrpSpPr>
            <p:grpSpPr>
              <a:xfrm>
                <a:off x="7800376" y="840931"/>
                <a:ext cx="684163" cy="50589"/>
                <a:chOff x="689325" y="440150"/>
                <a:chExt cx="2702067" cy="199800"/>
              </a:xfrm>
            </p:grpSpPr>
            <p:sp>
              <p:nvSpPr>
                <p:cNvPr id="71" name="Google Shape;71;p4"/>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4"/>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4"/>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4" name="Google Shape;74;p4"/>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 name="Google Shape;75;p4"/>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76" name="Google Shape;76;p4"/>
              <p:cNvGrpSpPr/>
              <p:nvPr/>
            </p:nvGrpSpPr>
            <p:grpSpPr>
              <a:xfrm>
                <a:off x="7800376" y="1003054"/>
                <a:ext cx="684163" cy="50589"/>
                <a:chOff x="689325" y="440150"/>
                <a:chExt cx="2702067" cy="199800"/>
              </a:xfrm>
            </p:grpSpPr>
            <p:sp>
              <p:nvSpPr>
                <p:cNvPr id="77" name="Google Shape;77;p4"/>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78;p4"/>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4"/>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80;p4"/>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81;p4"/>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82" name="Google Shape;82;p4"/>
              <p:cNvGrpSpPr/>
              <p:nvPr/>
            </p:nvGrpSpPr>
            <p:grpSpPr>
              <a:xfrm>
                <a:off x="7800376" y="1165176"/>
                <a:ext cx="684163" cy="50589"/>
                <a:chOff x="689325" y="440150"/>
                <a:chExt cx="2702067" cy="199800"/>
              </a:xfrm>
            </p:grpSpPr>
            <p:sp>
              <p:nvSpPr>
                <p:cNvPr id="83" name="Google Shape;83;p4"/>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4" name="Google Shape;84;p4"/>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85;p4"/>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4"/>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7" name="Google Shape;87;p4"/>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grpSp>
      <p:sp>
        <p:nvSpPr>
          <p:cNvPr id="88" name="Google Shape;88;p4"/>
          <p:cNvSpPr/>
          <p:nvPr/>
        </p:nvSpPr>
        <p:spPr>
          <a:xfrm>
            <a:off x="142462" y="3519175"/>
            <a:ext cx="482100" cy="4821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25"/>
        <p:cNvGrpSpPr/>
        <p:nvPr/>
      </p:nvGrpSpPr>
      <p:grpSpPr>
        <a:xfrm>
          <a:off x="0" y="0"/>
          <a:ext cx="0" cy="0"/>
          <a:chOff x="0" y="0"/>
          <a:chExt cx="0" cy="0"/>
        </a:xfrm>
      </p:grpSpPr>
      <p:sp>
        <p:nvSpPr>
          <p:cNvPr id="226" name="Google Shape;226;p11"/>
          <p:cNvSpPr txBox="1">
            <a:spLocks noGrp="1"/>
          </p:cNvSpPr>
          <p:nvPr>
            <p:ph type="title" hasCustomPrompt="1"/>
          </p:nvPr>
        </p:nvSpPr>
        <p:spPr>
          <a:xfrm>
            <a:off x="1333375" y="1733588"/>
            <a:ext cx="6477300" cy="1255500"/>
          </a:xfrm>
          <a:prstGeom prst="rect">
            <a:avLst/>
          </a:prstGeom>
        </p:spPr>
        <p:txBody>
          <a:bodyPr spcFirstLastPara="1" wrap="square" lIns="91425" tIns="91425" rIns="91425" bIns="91425" anchor="ctr" anchorCtr="0">
            <a:noAutofit/>
          </a:bodyPr>
          <a:lstStyle>
            <a:lvl1pPr lvl="0">
              <a:spcBef>
                <a:spcPts val="0"/>
              </a:spcBef>
              <a:spcAft>
                <a:spcPts val="0"/>
              </a:spcAft>
              <a:buSzPts val="8500"/>
              <a:buNone/>
              <a:defRPr sz="85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227" name="Google Shape;227;p11"/>
          <p:cNvSpPr txBox="1">
            <a:spLocks noGrp="1"/>
          </p:cNvSpPr>
          <p:nvPr>
            <p:ph type="subTitle" idx="1"/>
          </p:nvPr>
        </p:nvSpPr>
        <p:spPr>
          <a:xfrm flipH="1">
            <a:off x="1333325" y="3093356"/>
            <a:ext cx="6477300" cy="397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800"/>
            </a:lvl1pPr>
            <a:lvl2pPr lvl="1" rtl="0">
              <a:lnSpc>
                <a:spcPct val="100000"/>
              </a:lnSpc>
              <a:spcBef>
                <a:spcPts val="0"/>
              </a:spcBef>
              <a:spcAft>
                <a:spcPts val="0"/>
              </a:spcAft>
              <a:buNone/>
              <a:defRPr sz="1800"/>
            </a:lvl2pPr>
            <a:lvl3pPr lvl="2" rtl="0">
              <a:lnSpc>
                <a:spcPct val="100000"/>
              </a:lnSpc>
              <a:spcBef>
                <a:spcPts val="0"/>
              </a:spcBef>
              <a:spcAft>
                <a:spcPts val="0"/>
              </a:spcAft>
              <a:buNone/>
              <a:defRPr sz="1800"/>
            </a:lvl3pPr>
            <a:lvl4pPr lvl="3" rtl="0">
              <a:lnSpc>
                <a:spcPct val="100000"/>
              </a:lnSpc>
              <a:spcBef>
                <a:spcPts val="0"/>
              </a:spcBef>
              <a:spcAft>
                <a:spcPts val="0"/>
              </a:spcAft>
              <a:buNone/>
              <a:defRPr sz="1800"/>
            </a:lvl4pPr>
            <a:lvl5pPr lvl="4" rtl="0">
              <a:lnSpc>
                <a:spcPct val="100000"/>
              </a:lnSpc>
              <a:spcBef>
                <a:spcPts val="0"/>
              </a:spcBef>
              <a:spcAft>
                <a:spcPts val="0"/>
              </a:spcAft>
              <a:buNone/>
              <a:defRPr sz="1800"/>
            </a:lvl5pPr>
            <a:lvl6pPr lvl="5" rtl="0">
              <a:lnSpc>
                <a:spcPct val="100000"/>
              </a:lnSpc>
              <a:spcBef>
                <a:spcPts val="0"/>
              </a:spcBef>
              <a:spcAft>
                <a:spcPts val="0"/>
              </a:spcAft>
              <a:buNone/>
              <a:defRPr sz="1800"/>
            </a:lvl6pPr>
            <a:lvl7pPr lvl="6" rtl="0">
              <a:lnSpc>
                <a:spcPct val="100000"/>
              </a:lnSpc>
              <a:spcBef>
                <a:spcPts val="0"/>
              </a:spcBef>
              <a:spcAft>
                <a:spcPts val="0"/>
              </a:spcAft>
              <a:buNone/>
              <a:defRPr sz="1800"/>
            </a:lvl7pPr>
            <a:lvl8pPr lvl="7" rtl="0">
              <a:lnSpc>
                <a:spcPct val="100000"/>
              </a:lnSpc>
              <a:spcBef>
                <a:spcPts val="0"/>
              </a:spcBef>
              <a:spcAft>
                <a:spcPts val="0"/>
              </a:spcAft>
              <a:buNone/>
              <a:defRPr sz="1800"/>
            </a:lvl8pPr>
            <a:lvl9pPr lvl="8" rtl="0">
              <a:lnSpc>
                <a:spcPct val="100000"/>
              </a:lnSpc>
              <a:spcBef>
                <a:spcPts val="0"/>
              </a:spcBef>
              <a:spcAft>
                <a:spcPts val="0"/>
              </a:spcAft>
              <a:buNone/>
              <a:defRPr sz="1800"/>
            </a:lvl9pPr>
          </a:lstStyle>
          <a:p>
            <a:endParaRPr/>
          </a:p>
        </p:txBody>
      </p:sp>
      <p:grpSp>
        <p:nvGrpSpPr>
          <p:cNvPr id="228" name="Google Shape;228;p11"/>
          <p:cNvGrpSpPr/>
          <p:nvPr/>
        </p:nvGrpSpPr>
        <p:grpSpPr>
          <a:xfrm flipH="1">
            <a:off x="0" y="0"/>
            <a:ext cx="9144000" cy="5143500"/>
            <a:chOff x="0" y="0"/>
            <a:chExt cx="9144000" cy="5143500"/>
          </a:xfrm>
        </p:grpSpPr>
        <p:sp>
          <p:nvSpPr>
            <p:cNvPr id="229" name="Google Shape;229;p11"/>
            <p:cNvSpPr/>
            <p:nvPr/>
          </p:nvSpPr>
          <p:spPr>
            <a:xfrm>
              <a:off x="0" y="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0" name="Google Shape;230;p11"/>
            <p:cNvSpPr/>
            <p:nvPr/>
          </p:nvSpPr>
          <p:spPr>
            <a:xfrm>
              <a:off x="8604600" y="0"/>
              <a:ext cx="539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31" name="Google Shape;231;p11"/>
          <p:cNvSpPr/>
          <p:nvPr/>
        </p:nvSpPr>
        <p:spPr>
          <a:xfrm>
            <a:off x="820803" y="4243538"/>
            <a:ext cx="1097400" cy="10974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 name="Google Shape;232;p11"/>
          <p:cNvSpPr/>
          <p:nvPr/>
        </p:nvSpPr>
        <p:spPr>
          <a:xfrm>
            <a:off x="7483800" y="-197437"/>
            <a:ext cx="1383600" cy="1383600"/>
          </a:xfrm>
          <a:prstGeom prst="ellipse">
            <a:avLst/>
          </a:prstGeom>
          <a:gradFill>
            <a:gsLst>
              <a:gs pos="0">
                <a:schemeClr val="dk2"/>
              </a:gs>
              <a:gs pos="65000">
                <a:schemeClr val="accent1"/>
              </a:gs>
              <a:gs pos="100000">
                <a:schemeClr val="lt2"/>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33" name="Google Shape;233;p11"/>
          <p:cNvGrpSpPr/>
          <p:nvPr/>
        </p:nvGrpSpPr>
        <p:grpSpPr>
          <a:xfrm>
            <a:off x="8433267" y="4034971"/>
            <a:ext cx="482118" cy="879793"/>
            <a:chOff x="8509467" y="4111171"/>
            <a:chExt cx="482118" cy="879793"/>
          </a:xfrm>
        </p:grpSpPr>
        <p:grpSp>
          <p:nvGrpSpPr>
            <p:cNvPr id="234" name="Google Shape;234;p11"/>
            <p:cNvGrpSpPr/>
            <p:nvPr/>
          </p:nvGrpSpPr>
          <p:grpSpPr>
            <a:xfrm rot="5400000">
              <a:off x="8519152" y="4518530"/>
              <a:ext cx="879793" cy="65075"/>
              <a:chOff x="689325" y="440150"/>
              <a:chExt cx="2702067" cy="199800"/>
            </a:xfrm>
          </p:grpSpPr>
          <p:sp>
            <p:nvSpPr>
              <p:cNvPr id="235" name="Google Shape;235;p11"/>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6" name="Google Shape;236;p11"/>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7" name="Google Shape;237;p11"/>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8" name="Google Shape;238;p11"/>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9" name="Google Shape;239;p11"/>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40" name="Google Shape;240;p11"/>
            <p:cNvGrpSpPr/>
            <p:nvPr/>
          </p:nvGrpSpPr>
          <p:grpSpPr>
            <a:xfrm rot="5400000">
              <a:off x="8310630" y="4518530"/>
              <a:ext cx="879793" cy="65075"/>
              <a:chOff x="689325" y="440150"/>
              <a:chExt cx="2702067" cy="199800"/>
            </a:xfrm>
          </p:grpSpPr>
          <p:sp>
            <p:nvSpPr>
              <p:cNvPr id="241" name="Google Shape;241;p11"/>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2" name="Google Shape;242;p11"/>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3" name="Google Shape;243;p11"/>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4" name="Google Shape;244;p11"/>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5" name="Google Shape;245;p11"/>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46" name="Google Shape;246;p11"/>
            <p:cNvGrpSpPr/>
            <p:nvPr/>
          </p:nvGrpSpPr>
          <p:grpSpPr>
            <a:xfrm rot="5400000">
              <a:off x="8102108" y="4518530"/>
              <a:ext cx="879793" cy="65075"/>
              <a:chOff x="689325" y="440150"/>
              <a:chExt cx="2702067" cy="199800"/>
            </a:xfrm>
          </p:grpSpPr>
          <p:sp>
            <p:nvSpPr>
              <p:cNvPr id="247" name="Google Shape;247;p11"/>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8" name="Google Shape;248;p11"/>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9" name="Google Shape;249;p11"/>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0" name="Google Shape;250;p11"/>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1" name="Google Shape;251;p11"/>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252"/>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_26_1">
    <p:spTree>
      <p:nvGrpSpPr>
        <p:cNvPr id="1" name="Shape 253"/>
        <p:cNvGrpSpPr/>
        <p:nvPr/>
      </p:nvGrpSpPr>
      <p:grpSpPr>
        <a:xfrm>
          <a:off x="0" y="0"/>
          <a:ext cx="0" cy="0"/>
          <a:chOff x="0" y="0"/>
          <a:chExt cx="0" cy="0"/>
        </a:xfrm>
      </p:grpSpPr>
      <p:sp>
        <p:nvSpPr>
          <p:cNvPr id="254" name="Google Shape;254;p13"/>
          <p:cNvSpPr/>
          <p:nvPr/>
        </p:nvSpPr>
        <p:spPr>
          <a:xfrm>
            <a:off x="0" y="460410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5" name="Google Shape;255;p13"/>
          <p:cNvSpPr txBox="1">
            <a:spLocks noGrp="1"/>
          </p:cNvSpPr>
          <p:nvPr>
            <p:ph type="title" hasCustomPrompt="1"/>
          </p:nvPr>
        </p:nvSpPr>
        <p:spPr>
          <a:xfrm>
            <a:off x="844722" y="1688915"/>
            <a:ext cx="768000" cy="527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200"/>
              <a:buNone/>
              <a:defRPr/>
            </a:lvl1pPr>
            <a:lvl2pPr lvl="1" algn="ctr" rtl="0">
              <a:lnSpc>
                <a:spcPct val="100000"/>
              </a:lnSpc>
              <a:spcBef>
                <a:spcPts val="0"/>
              </a:spcBef>
              <a:spcAft>
                <a:spcPts val="0"/>
              </a:spcAft>
              <a:buSzPts val="3200"/>
              <a:buNone/>
              <a:defRPr sz="3200"/>
            </a:lvl2pPr>
            <a:lvl3pPr lvl="2" algn="ctr" rtl="0">
              <a:lnSpc>
                <a:spcPct val="100000"/>
              </a:lnSpc>
              <a:spcBef>
                <a:spcPts val="0"/>
              </a:spcBef>
              <a:spcAft>
                <a:spcPts val="0"/>
              </a:spcAft>
              <a:buSzPts val="3200"/>
              <a:buNone/>
              <a:defRPr sz="3200"/>
            </a:lvl3pPr>
            <a:lvl4pPr lvl="3" algn="ctr" rtl="0">
              <a:lnSpc>
                <a:spcPct val="100000"/>
              </a:lnSpc>
              <a:spcBef>
                <a:spcPts val="0"/>
              </a:spcBef>
              <a:spcAft>
                <a:spcPts val="0"/>
              </a:spcAft>
              <a:buSzPts val="3200"/>
              <a:buNone/>
              <a:defRPr sz="3200"/>
            </a:lvl4pPr>
            <a:lvl5pPr lvl="4" algn="ctr" rtl="0">
              <a:lnSpc>
                <a:spcPct val="100000"/>
              </a:lnSpc>
              <a:spcBef>
                <a:spcPts val="0"/>
              </a:spcBef>
              <a:spcAft>
                <a:spcPts val="0"/>
              </a:spcAft>
              <a:buSzPts val="3200"/>
              <a:buNone/>
              <a:defRPr sz="3200"/>
            </a:lvl5pPr>
            <a:lvl6pPr lvl="5" algn="ctr" rtl="0">
              <a:lnSpc>
                <a:spcPct val="100000"/>
              </a:lnSpc>
              <a:spcBef>
                <a:spcPts val="0"/>
              </a:spcBef>
              <a:spcAft>
                <a:spcPts val="0"/>
              </a:spcAft>
              <a:buSzPts val="3200"/>
              <a:buNone/>
              <a:defRPr sz="3200"/>
            </a:lvl6pPr>
            <a:lvl7pPr lvl="6" algn="ctr" rtl="0">
              <a:lnSpc>
                <a:spcPct val="100000"/>
              </a:lnSpc>
              <a:spcBef>
                <a:spcPts val="0"/>
              </a:spcBef>
              <a:spcAft>
                <a:spcPts val="0"/>
              </a:spcAft>
              <a:buSzPts val="3200"/>
              <a:buNone/>
              <a:defRPr sz="3200"/>
            </a:lvl7pPr>
            <a:lvl8pPr lvl="7" algn="ctr" rtl="0">
              <a:lnSpc>
                <a:spcPct val="100000"/>
              </a:lnSpc>
              <a:spcBef>
                <a:spcPts val="0"/>
              </a:spcBef>
              <a:spcAft>
                <a:spcPts val="0"/>
              </a:spcAft>
              <a:buSzPts val="3200"/>
              <a:buNone/>
              <a:defRPr sz="3200"/>
            </a:lvl8pPr>
            <a:lvl9pPr lvl="8" algn="ctr" rtl="0">
              <a:lnSpc>
                <a:spcPct val="100000"/>
              </a:lnSpc>
              <a:spcBef>
                <a:spcPts val="0"/>
              </a:spcBef>
              <a:spcAft>
                <a:spcPts val="0"/>
              </a:spcAft>
              <a:buSzPts val="3200"/>
              <a:buNone/>
              <a:defRPr sz="3200"/>
            </a:lvl9pPr>
          </a:lstStyle>
          <a:p>
            <a:r>
              <a:t>xx%</a:t>
            </a:r>
          </a:p>
        </p:txBody>
      </p:sp>
      <p:sp>
        <p:nvSpPr>
          <p:cNvPr id="256" name="Google Shape;256;p13"/>
          <p:cNvSpPr txBox="1">
            <a:spLocks noGrp="1"/>
          </p:cNvSpPr>
          <p:nvPr>
            <p:ph type="subTitle" idx="1"/>
          </p:nvPr>
        </p:nvSpPr>
        <p:spPr>
          <a:xfrm>
            <a:off x="1739501" y="1471526"/>
            <a:ext cx="2641500" cy="37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257" name="Google Shape;257;p13"/>
          <p:cNvSpPr txBox="1">
            <a:spLocks noGrp="1"/>
          </p:cNvSpPr>
          <p:nvPr>
            <p:ph type="subTitle" idx="2"/>
          </p:nvPr>
        </p:nvSpPr>
        <p:spPr>
          <a:xfrm>
            <a:off x="1739501" y="1816810"/>
            <a:ext cx="2641500" cy="699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58" name="Google Shape;258;p13"/>
          <p:cNvSpPr txBox="1">
            <a:spLocks noGrp="1"/>
          </p:cNvSpPr>
          <p:nvPr>
            <p:ph type="title" idx="3" hasCustomPrompt="1"/>
          </p:nvPr>
        </p:nvSpPr>
        <p:spPr>
          <a:xfrm>
            <a:off x="844722" y="3215736"/>
            <a:ext cx="768000" cy="527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200"/>
              <a:buNone/>
              <a:defRPr/>
            </a:lvl1pPr>
            <a:lvl2pPr lvl="1" algn="ctr" rtl="0">
              <a:lnSpc>
                <a:spcPct val="100000"/>
              </a:lnSpc>
              <a:spcBef>
                <a:spcPts val="0"/>
              </a:spcBef>
              <a:spcAft>
                <a:spcPts val="0"/>
              </a:spcAft>
              <a:buSzPts val="3200"/>
              <a:buNone/>
              <a:defRPr sz="3200"/>
            </a:lvl2pPr>
            <a:lvl3pPr lvl="2" algn="ctr" rtl="0">
              <a:lnSpc>
                <a:spcPct val="100000"/>
              </a:lnSpc>
              <a:spcBef>
                <a:spcPts val="0"/>
              </a:spcBef>
              <a:spcAft>
                <a:spcPts val="0"/>
              </a:spcAft>
              <a:buSzPts val="3200"/>
              <a:buNone/>
              <a:defRPr sz="3200"/>
            </a:lvl3pPr>
            <a:lvl4pPr lvl="3" algn="ctr" rtl="0">
              <a:lnSpc>
                <a:spcPct val="100000"/>
              </a:lnSpc>
              <a:spcBef>
                <a:spcPts val="0"/>
              </a:spcBef>
              <a:spcAft>
                <a:spcPts val="0"/>
              </a:spcAft>
              <a:buSzPts val="3200"/>
              <a:buNone/>
              <a:defRPr sz="3200"/>
            </a:lvl4pPr>
            <a:lvl5pPr lvl="4" algn="ctr" rtl="0">
              <a:lnSpc>
                <a:spcPct val="100000"/>
              </a:lnSpc>
              <a:spcBef>
                <a:spcPts val="0"/>
              </a:spcBef>
              <a:spcAft>
                <a:spcPts val="0"/>
              </a:spcAft>
              <a:buSzPts val="3200"/>
              <a:buNone/>
              <a:defRPr sz="3200"/>
            </a:lvl5pPr>
            <a:lvl6pPr lvl="5" algn="ctr" rtl="0">
              <a:lnSpc>
                <a:spcPct val="100000"/>
              </a:lnSpc>
              <a:spcBef>
                <a:spcPts val="0"/>
              </a:spcBef>
              <a:spcAft>
                <a:spcPts val="0"/>
              </a:spcAft>
              <a:buSzPts val="3200"/>
              <a:buNone/>
              <a:defRPr sz="3200"/>
            </a:lvl6pPr>
            <a:lvl7pPr lvl="6" algn="ctr" rtl="0">
              <a:lnSpc>
                <a:spcPct val="100000"/>
              </a:lnSpc>
              <a:spcBef>
                <a:spcPts val="0"/>
              </a:spcBef>
              <a:spcAft>
                <a:spcPts val="0"/>
              </a:spcAft>
              <a:buSzPts val="3200"/>
              <a:buNone/>
              <a:defRPr sz="3200"/>
            </a:lvl7pPr>
            <a:lvl8pPr lvl="7" algn="ctr" rtl="0">
              <a:lnSpc>
                <a:spcPct val="100000"/>
              </a:lnSpc>
              <a:spcBef>
                <a:spcPts val="0"/>
              </a:spcBef>
              <a:spcAft>
                <a:spcPts val="0"/>
              </a:spcAft>
              <a:buSzPts val="3200"/>
              <a:buNone/>
              <a:defRPr sz="3200"/>
            </a:lvl8pPr>
            <a:lvl9pPr lvl="8" algn="ctr" rtl="0">
              <a:lnSpc>
                <a:spcPct val="100000"/>
              </a:lnSpc>
              <a:spcBef>
                <a:spcPts val="0"/>
              </a:spcBef>
              <a:spcAft>
                <a:spcPts val="0"/>
              </a:spcAft>
              <a:buSzPts val="3200"/>
              <a:buNone/>
              <a:defRPr sz="3200"/>
            </a:lvl9pPr>
          </a:lstStyle>
          <a:p>
            <a:r>
              <a:t>xx%</a:t>
            </a:r>
          </a:p>
        </p:txBody>
      </p:sp>
      <p:sp>
        <p:nvSpPr>
          <p:cNvPr id="259" name="Google Shape;259;p13"/>
          <p:cNvSpPr txBox="1">
            <a:spLocks noGrp="1"/>
          </p:cNvSpPr>
          <p:nvPr>
            <p:ph type="subTitle" idx="4"/>
          </p:nvPr>
        </p:nvSpPr>
        <p:spPr>
          <a:xfrm>
            <a:off x="1739501" y="2998348"/>
            <a:ext cx="2641500" cy="37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260" name="Google Shape;260;p13"/>
          <p:cNvSpPr txBox="1">
            <a:spLocks noGrp="1"/>
          </p:cNvSpPr>
          <p:nvPr>
            <p:ph type="subTitle" idx="5"/>
          </p:nvPr>
        </p:nvSpPr>
        <p:spPr>
          <a:xfrm>
            <a:off x="1739501" y="3343632"/>
            <a:ext cx="2641500" cy="699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61" name="Google Shape;261;p13"/>
          <p:cNvSpPr txBox="1">
            <a:spLocks noGrp="1"/>
          </p:cNvSpPr>
          <p:nvPr>
            <p:ph type="title" idx="6" hasCustomPrompt="1"/>
          </p:nvPr>
        </p:nvSpPr>
        <p:spPr>
          <a:xfrm>
            <a:off x="4784968" y="1688915"/>
            <a:ext cx="768000" cy="527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200"/>
              <a:buNone/>
              <a:defRPr/>
            </a:lvl1pPr>
            <a:lvl2pPr lvl="1" algn="ctr" rtl="0">
              <a:lnSpc>
                <a:spcPct val="100000"/>
              </a:lnSpc>
              <a:spcBef>
                <a:spcPts val="0"/>
              </a:spcBef>
              <a:spcAft>
                <a:spcPts val="0"/>
              </a:spcAft>
              <a:buSzPts val="3200"/>
              <a:buNone/>
              <a:defRPr sz="3200"/>
            </a:lvl2pPr>
            <a:lvl3pPr lvl="2" algn="ctr" rtl="0">
              <a:lnSpc>
                <a:spcPct val="100000"/>
              </a:lnSpc>
              <a:spcBef>
                <a:spcPts val="0"/>
              </a:spcBef>
              <a:spcAft>
                <a:spcPts val="0"/>
              </a:spcAft>
              <a:buSzPts val="3200"/>
              <a:buNone/>
              <a:defRPr sz="3200"/>
            </a:lvl3pPr>
            <a:lvl4pPr lvl="3" algn="ctr" rtl="0">
              <a:lnSpc>
                <a:spcPct val="100000"/>
              </a:lnSpc>
              <a:spcBef>
                <a:spcPts val="0"/>
              </a:spcBef>
              <a:spcAft>
                <a:spcPts val="0"/>
              </a:spcAft>
              <a:buSzPts val="3200"/>
              <a:buNone/>
              <a:defRPr sz="3200"/>
            </a:lvl4pPr>
            <a:lvl5pPr lvl="4" algn="ctr" rtl="0">
              <a:lnSpc>
                <a:spcPct val="100000"/>
              </a:lnSpc>
              <a:spcBef>
                <a:spcPts val="0"/>
              </a:spcBef>
              <a:spcAft>
                <a:spcPts val="0"/>
              </a:spcAft>
              <a:buSzPts val="3200"/>
              <a:buNone/>
              <a:defRPr sz="3200"/>
            </a:lvl5pPr>
            <a:lvl6pPr lvl="5" algn="ctr" rtl="0">
              <a:lnSpc>
                <a:spcPct val="100000"/>
              </a:lnSpc>
              <a:spcBef>
                <a:spcPts val="0"/>
              </a:spcBef>
              <a:spcAft>
                <a:spcPts val="0"/>
              </a:spcAft>
              <a:buSzPts val="3200"/>
              <a:buNone/>
              <a:defRPr sz="3200"/>
            </a:lvl6pPr>
            <a:lvl7pPr lvl="6" algn="ctr" rtl="0">
              <a:lnSpc>
                <a:spcPct val="100000"/>
              </a:lnSpc>
              <a:spcBef>
                <a:spcPts val="0"/>
              </a:spcBef>
              <a:spcAft>
                <a:spcPts val="0"/>
              </a:spcAft>
              <a:buSzPts val="3200"/>
              <a:buNone/>
              <a:defRPr sz="3200"/>
            </a:lvl7pPr>
            <a:lvl8pPr lvl="7" algn="ctr" rtl="0">
              <a:lnSpc>
                <a:spcPct val="100000"/>
              </a:lnSpc>
              <a:spcBef>
                <a:spcPts val="0"/>
              </a:spcBef>
              <a:spcAft>
                <a:spcPts val="0"/>
              </a:spcAft>
              <a:buSzPts val="3200"/>
              <a:buNone/>
              <a:defRPr sz="3200"/>
            </a:lvl8pPr>
            <a:lvl9pPr lvl="8" algn="ctr" rtl="0">
              <a:lnSpc>
                <a:spcPct val="100000"/>
              </a:lnSpc>
              <a:spcBef>
                <a:spcPts val="0"/>
              </a:spcBef>
              <a:spcAft>
                <a:spcPts val="0"/>
              </a:spcAft>
              <a:buSzPts val="3200"/>
              <a:buNone/>
              <a:defRPr sz="3200"/>
            </a:lvl9pPr>
          </a:lstStyle>
          <a:p>
            <a:r>
              <a:t>xx%</a:t>
            </a:r>
          </a:p>
        </p:txBody>
      </p:sp>
      <p:sp>
        <p:nvSpPr>
          <p:cNvPr id="262" name="Google Shape;262;p13"/>
          <p:cNvSpPr txBox="1">
            <a:spLocks noGrp="1"/>
          </p:cNvSpPr>
          <p:nvPr>
            <p:ph type="subTitle" idx="7"/>
          </p:nvPr>
        </p:nvSpPr>
        <p:spPr>
          <a:xfrm>
            <a:off x="5679747" y="1471531"/>
            <a:ext cx="2641500" cy="37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263" name="Google Shape;263;p13"/>
          <p:cNvSpPr txBox="1">
            <a:spLocks noGrp="1"/>
          </p:cNvSpPr>
          <p:nvPr>
            <p:ph type="subTitle" idx="8"/>
          </p:nvPr>
        </p:nvSpPr>
        <p:spPr>
          <a:xfrm>
            <a:off x="5679747" y="1816810"/>
            <a:ext cx="2641500" cy="699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64" name="Google Shape;264;p13"/>
          <p:cNvSpPr txBox="1">
            <a:spLocks noGrp="1"/>
          </p:cNvSpPr>
          <p:nvPr>
            <p:ph type="title" idx="9"/>
          </p:nvPr>
        </p:nvSpPr>
        <p:spPr>
          <a:xfrm>
            <a:off x="720000" y="387600"/>
            <a:ext cx="6505800" cy="592200"/>
          </a:xfrm>
          <a:prstGeom prst="rect">
            <a:avLst/>
          </a:prstGeom>
          <a:noFill/>
        </p:spPr>
        <p:txBody>
          <a:bodyPr spcFirstLastPara="1" wrap="square" lIns="91425" tIns="91425" rIns="91425" bIns="91425" anchor="t" anchorCtr="0">
            <a:noAutofit/>
          </a:bodyPr>
          <a:lstStyle>
            <a:lvl1pPr lvl="0" rtl="0">
              <a:spcBef>
                <a:spcPts val="0"/>
              </a:spcBef>
              <a:spcAft>
                <a:spcPts val="0"/>
              </a:spcAft>
              <a:buClr>
                <a:schemeClr val="dk2"/>
              </a:buClr>
              <a:buSzPts val="3200"/>
              <a:buFont typeface="Fredoka One"/>
              <a:buNone/>
              <a:defRPr sz="3200"/>
            </a:lvl1pPr>
            <a:lvl2pPr lvl="1"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2pPr>
            <a:lvl3pPr lvl="2"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3pPr>
            <a:lvl4pPr lvl="3"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4pPr>
            <a:lvl5pPr lvl="4"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5pPr>
            <a:lvl6pPr lvl="5"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6pPr>
            <a:lvl7pPr lvl="6"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7pPr>
            <a:lvl8pPr lvl="7"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8pPr>
            <a:lvl9pPr lvl="8"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9pPr>
          </a:lstStyle>
          <a:p>
            <a:endParaRPr/>
          </a:p>
        </p:txBody>
      </p:sp>
      <p:sp>
        <p:nvSpPr>
          <p:cNvPr id="265" name="Google Shape;265;p13"/>
          <p:cNvSpPr txBox="1">
            <a:spLocks noGrp="1"/>
          </p:cNvSpPr>
          <p:nvPr>
            <p:ph type="title" idx="13" hasCustomPrompt="1"/>
          </p:nvPr>
        </p:nvSpPr>
        <p:spPr>
          <a:xfrm>
            <a:off x="4784975" y="3215748"/>
            <a:ext cx="768000" cy="527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200"/>
              <a:buNone/>
              <a:defRPr/>
            </a:lvl1pPr>
            <a:lvl2pPr lvl="1" algn="ctr" rtl="0">
              <a:lnSpc>
                <a:spcPct val="100000"/>
              </a:lnSpc>
              <a:spcBef>
                <a:spcPts val="0"/>
              </a:spcBef>
              <a:spcAft>
                <a:spcPts val="0"/>
              </a:spcAft>
              <a:buSzPts val="3200"/>
              <a:buNone/>
              <a:defRPr sz="3200"/>
            </a:lvl2pPr>
            <a:lvl3pPr lvl="2" algn="ctr" rtl="0">
              <a:lnSpc>
                <a:spcPct val="100000"/>
              </a:lnSpc>
              <a:spcBef>
                <a:spcPts val="0"/>
              </a:spcBef>
              <a:spcAft>
                <a:spcPts val="0"/>
              </a:spcAft>
              <a:buSzPts val="3200"/>
              <a:buNone/>
              <a:defRPr sz="3200"/>
            </a:lvl3pPr>
            <a:lvl4pPr lvl="3" algn="ctr" rtl="0">
              <a:lnSpc>
                <a:spcPct val="100000"/>
              </a:lnSpc>
              <a:spcBef>
                <a:spcPts val="0"/>
              </a:spcBef>
              <a:spcAft>
                <a:spcPts val="0"/>
              </a:spcAft>
              <a:buSzPts val="3200"/>
              <a:buNone/>
              <a:defRPr sz="3200"/>
            </a:lvl4pPr>
            <a:lvl5pPr lvl="4" algn="ctr" rtl="0">
              <a:lnSpc>
                <a:spcPct val="100000"/>
              </a:lnSpc>
              <a:spcBef>
                <a:spcPts val="0"/>
              </a:spcBef>
              <a:spcAft>
                <a:spcPts val="0"/>
              </a:spcAft>
              <a:buSzPts val="3200"/>
              <a:buNone/>
              <a:defRPr sz="3200"/>
            </a:lvl5pPr>
            <a:lvl6pPr lvl="5" algn="ctr" rtl="0">
              <a:lnSpc>
                <a:spcPct val="100000"/>
              </a:lnSpc>
              <a:spcBef>
                <a:spcPts val="0"/>
              </a:spcBef>
              <a:spcAft>
                <a:spcPts val="0"/>
              </a:spcAft>
              <a:buSzPts val="3200"/>
              <a:buNone/>
              <a:defRPr sz="3200"/>
            </a:lvl6pPr>
            <a:lvl7pPr lvl="6" algn="ctr" rtl="0">
              <a:lnSpc>
                <a:spcPct val="100000"/>
              </a:lnSpc>
              <a:spcBef>
                <a:spcPts val="0"/>
              </a:spcBef>
              <a:spcAft>
                <a:spcPts val="0"/>
              </a:spcAft>
              <a:buSzPts val="3200"/>
              <a:buNone/>
              <a:defRPr sz="3200"/>
            </a:lvl7pPr>
            <a:lvl8pPr lvl="7" algn="ctr" rtl="0">
              <a:lnSpc>
                <a:spcPct val="100000"/>
              </a:lnSpc>
              <a:spcBef>
                <a:spcPts val="0"/>
              </a:spcBef>
              <a:spcAft>
                <a:spcPts val="0"/>
              </a:spcAft>
              <a:buSzPts val="3200"/>
              <a:buNone/>
              <a:defRPr sz="3200"/>
            </a:lvl8pPr>
            <a:lvl9pPr lvl="8" algn="ctr" rtl="0">
              <a:lnSpc>
                <a:spcPct val="100000"/>
              </a:lnSpc>
              <a:spcBef>
                <a:spcPts val="0"/>
              </a:spcBef>
              <a:spcAft>
                <a:spcPts val="0"/>
              </a:spcAft>
              <a:buSzPts val="3200"/>
              <a:buNone/>
              <a:defRPr sz="3200"/>
            </a:lvl9pPr>
          </a:lstStyle>
          <a:p>
            <a:r>
              <a:t>xx%</a:t>
            </a:r>
          </a:p>
        </p:txBody>
      </p:sp>
      <p:sp>
        <p:nvSpPr>
          <p:cNvPr id="266" name="Google Shape;266;p13"/>
          <p:cNvSpPr txBox="1">
            <a:spLocks noGrp="1"/>
          </p:cNvSpPr>
          <p:nvPr>
            <p:ph type="subTitle" idx="14"/>
          </p:nvPr>
        </p:nvSpPr>
        <p:spPr>
          <a:xfrm>
            <a:off x="5679747" y="2998348"/>
            <a:ext cx="2641500" cy="37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267" name="Google Shape;267;p13"/>
          <p:cNvSpPr txBox="1">
            <a:spLocks noGrp="1"/>
          </p:cNvSpPr>
          <p:nvPr>
            <p:ph type="subTitle" idx="15"/>
          </p:nvPr>
        </p:nvSpPr>
        <p:spPr>
          <a:xfrm>
            <a:off x="5679747" y="3343645"/>
            <a:ext cx="2641500" cy="699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68" name="Google Shape;268;p13"/>
          <p:cNvSpPr/>
          <p:nvPr/>
        </p:nvSpPr>
        <p:spPr>
          <a:xfrm>
            <a:off x="7854850" y="4360075"/>
            <a:ext cx="879900" cy="8799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9" name="Google Shape;269;p13"/>
          <p:cNvSpPr/>
          <p:nvPr/>
        </p:nvSpPr>
        <p:spPr>
          <a:xfrm>
            <a:off x="7851400" y="-96475"/>
            <a:ext cx="886800" cy="886800"/>
          </a:xfrm>
          <a:prstGeom prst="ellipse">
            <a:avLst/>
          </a:prstGeom>
          <a:gradFill>
            <a:gsLst>
              <a:gs pos="0">
                <a:schemeClr val="dk2"/>
              </a:gs>
              <a:gs pos="65000">
                <a:schemeClr val="accen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70" name="Google Shape;270;p13"/>
          <p:cNvGrpSpPr/>
          <p:nvPr/>
        </p:nvGrpSpPr>
        <p:grpSpPr>
          <a:xfrm>
            <a:off x="204879" y="4467006"/>
            <a:ext cx="879902" cy="482112"/>
            <a:chOff x="7800376" y="840931"/>
            <a:chExt cx="684163" cy="374834"/>
          </a:xfrm>
        </p:grpSpPr>
        <p:grpSp>
          <p:nvGrpSpPr>
            <p:cNvPr id="271" name="Google Shape;271;p13"/>
            <p:cNvGrpSpPr/>
            <p:nvPr/>
          </p:nvGrpSpPr>
          <p:grpSpPr>
            <a:xfrm>
              <a:off x="7800376" y="840931"/>
              <a:ext cx="684163" cy="50589"/>
              <a:chOff x="689325" y="440150"/>
              <a:chExt cx="2702067" cy="199800"/>
            </a:xfrm>
          </p:grpSpPr>
          <p:sp>
            <p:nvSpPr>
              <p:cNvPr id="272" name="Google Shape;272;p13"/>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3" name="Google Shape;273;p13"/>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4" name="Google Shape;274;p13"/>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5" name="Google Shape;275;p13"/>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6" name="Google Shape;276;p13"/>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77" name="Google Shape;277;p13"/>
            <p:cNvGrpSpPr/>
            <p:nvPr/>
          </p:nvGrpSpPr>
          <p:grpSpPr>
            <a:xfrm>
              <a:off x="7800376" y="1003054"/>
              <a:ext cx="684163" cy="50589"/>
              <a:chOff x="689325" y="440150"/>
              <a:chExt cx="2702067" cy="199800"/>
            </a:xfrm>
          </p:grpSpPr>
          <p:sp>
            <p:nvSpPr>
              <p:cNvPr id="278" name="Google Shape;278;p13"/>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9" name="Google Shape;279;p13"/>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0" name="Google Shape;280;p13"/>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1" name="Google Shape;281;p13"/>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2" name="Google Shape;282;p13"/>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83" name="Google Shape;283;p13"/>
            <p:cNvGrpSpPr/>
            <p:nvPr/>
          </p:nvGrpSpPr>
          <p:grpSpPr>
            <a:xfrm>
              <a:off x="7800376" y="1165176"/>
              <a:ext cx="684163" cy="50589"/>
              <a:chOff x="689325" y="440150"/>
              <a:chExt cx="2702067" cy="199800"/>
            </a:xfrm>
          </p:grpSpPr>
          <p:sp>
            <p:nvSpPr>
              <p:cNvPr id="284" name="Google Shape;284;p13"/>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5" name="Google Shape;285;p13"/>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6" name="Google Shape;286;p13"/>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7" name="Google Shape;287;p13"/>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8" name="Google Shape;288;p13"/>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CUSTOM_18_1_1">
    <p:spTree>
      <p:nvGrpSpPr>
        <p:cNvPr id="1" name="Shape 317"/>
        <p:cNvGrpSpPr/>
        <p:nvPr/>
      </p:nvGrpSpPr>
      <p:grpSpPr>
        <a:xfrm>
          <a:off x="0" y="0"/>
          <a:ext cx="0" cy="0"/>
          <a:chOff x="0" y="0"/>
          <a:chExt cx="0" cy="0"/>
        </a:xfrm>
      </p:grpSpPr>
      <p:sp>
        <p:nvSpPr>
          <p:cNvPr id="318" name="Google Shape;318;p15"/>
          <p:cNvSpPr txBox="1">
            <a:spLocks noGrp="1"/>
          </p:cNvSpPr>
          <p:nvPr>
            <p:ph type="title"/>
          </p:nvPr>
        </p:nvSpPr>
        <p:spPr>
          <a:xfrm>
            <a:off x="4107600" y="3178389"/>
            <a:ext cx="3918300" cy="4023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2400"/>
            </a:lvl1pPr>
            <a:lvl2pPr lvl="1" rtl="0">
              <a:spcBef>
                <a:spcPts val="0"/>
              </a:spcBef>
              <a:spcAft>
                <a:spcPts val="0"/>
              </a:spcAft>
              <a:buNone/>
              <a:defRPr sz="2400"/>
            </a:lvl2pPr>
            <a:lvl3pPr lvl="2" rtl="0">
              <a:spcBef>
                <a:spcPts val="0"/>
              </a:spcBef>
              <a:spcAft>
                <a:spcPts val="0"/>
              </a:spcAft>
              <a:buNone/>
              <a:defRPr sz="2400"/>
            </a:lvl3pPr>
            <a:lvl4pPr lvl="3" rtl="0">
              <a:spcBef>
                <a:spcPts val="0"/>
              </a:spcBef>
              <a:spcAft>
                <a:spcPts val="0"/>
              </a:spcAft>
              <a:buNone/>
              <a:defRPr sz="2400"/>
            </a:lvl4pPr>
            <a:lvl5pPr lvl="4" rtl="0">
              <a:spcBef>
                <a:spcPts val="0"/>
              </a:spcBef>
              <a:spcAft>
                <a:spcPts val="0"/>
              </a:spcAft>
              <a:buNone/>
              <a:defRPr sz="2400"/>
            </a:lvl5pPr>
            <a:lvl6pPr lvl="5" rtl="0">
              <a:spcBef>
                <a:spcPts val="0"/>
              </a:spcBef>
              <a:spcAft>
                <a:spcPts val="0"/>
              </a:spcAft>
              <a:buNone/>
              <a:defRPr sz="2400"/>
            </a:lvl6pPr>
            <a:lvl7pPr lvl="6" rtl="0">
              <a:spcBef>
                <a:spcPts val="0"/>
              </a:spcBef>
              <a:spcAft>
                <a:spcPts val="0"/>
              </a:spcAft>
              <a:buNone/>
              <a:defRPr sz="2400"/>
            </a:lvl7pPr>
            <a:lvl8pPr lvl="7" rtl="0">
              <a:spcBef>
                <a:spcPts val="0"/>
              </a:spcBef>
              <a:spcAft>
                <a:spcPts val="0"/>
              </a:spcAft>
              <a:buNone/>
              <a:defRPr sz="2400"/>
            </a:lvl8pPr>
            <a:lvl9pPr lvl="8" rtl="0">
              <a:spcBef>
                <a:spcPts val="0"/>
              </a:spcBef>
              <a:spcAft>
                <a:spcPts val="0"/>
              </a:spcAft>
              <a:buNone/>
              <a:defRPr sz="2400"/>
            </a:lvl9pPr>
          </a:lstStyle>
          <a:p>
            <a:endParaRPr/>
          </a:p>
        </p:txBody>
      </p:sp>
      <p:sp>
        <p:nvSpPr>
          <p:cNvPr id="319" name="Google Shape;319;p15"/>
          <p:cNvSpPr txBox="1">
            <a:spLocks noGrp="1"/>
          </p:cNvSpPr>
          <p:nvPr>
            <p:ph type="subTitle" idx="1"/>
          </p:nvPr>
        </p:nvSpPr>
        <p:spPr>
          <a:xfrm>
            <a:off x="4107600" y="1085638"/>
            <a:ext cx="3918300" cy="19365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2600"/>
            </a:lvl1pPr>
            <a:lvl2pPr lvl="1" rtl="0">
              <a:spcBef>
                <a:spcPts val="0"/>
              </a:spcBef>
              <a:spcAft>
                <a:spcPts val="0"/>
              </a:spcAft>
              <a:buNone/>
              <a:defRPr sz="2600"/>
            </a:lvl2pPr>
            <a:lvl3pPr lvl="2" rtl="0">
              <a:spcBef>
                <a:spcPts val="0"/>
              </a:spcBef>
              <a:spcAft>
                <a:spcPts val="0"/>
              </a:spcAft>
              <a:buNone/>
              <a:defRPr sz="2600"/>
            </a:lvl3pPr>
            <a:lvl4pPr lvl="3" rtl="0">
              <a:spcBef>
                <a:spcPts val="0"/>
              </a:spcBef>
              <a:spcAft>
                <a:spcPts val="0"/>
              </a:spcAft>
              <a:buNone/>
              <a:defRPr sz="2600"/>
            </a:lvl4pPr>
            <a:lvl5pPr lvl="4" rtl="0">
              <a:spcBef>
                <a:spcPts val="0"/>
              </a:spcBef>
              <a:spcAft>
                <a:spcPts val="0"/>
              </a:spcAft>
              <a:buNone/>
              <a:defRPr sz="2600"/>
            </a:lvl5pPr>
            <a:lvl6pPr lvl="5" rtl="0">
              <a:spcBef>
                <a:spcPts val="0"/>
              </a:spcBef>
              <a:spcAft>
                <a:spcPts val="0"/>
              </a:spcAft>
              <a:buNone/>
              <a:defRPr sz="2600"/>
            </a:lvl6pPr>
            <a:lvl7pPr lvl="6" rtl="0">
              <a:spcBef>
                <a:spcPts val="0"/>
              </a:spcBef>
              <a:spcAft>
                <a:spcPts val="0"/>
              </a:spcAft>
              <a:buNone/>
              <a:defRPr sz="2600"/>
            </a:lvl7pPr>
            <a:lvl8pPr lvl="7" rtl="0">
              <a:spcBef>
                <a:spcPts val="0"/>
              </a:spcBef>
              <a:spcAft>
                <a:spcPts val="0"/>
              </a:spcAft>
              <a:buNone/>
              <a:defRPr sz="2600"/>
            </a:lvl8pPr>
            <a:lvl9pPr lvl="8" rtl="0">
              <a:spcBef>
                <a:spcPts val="0"/>
              </a:spcBef>
              <a:spcAft>
                <a:spcPts val="0"/>
              </a:spcAft>
              <a:buNone/>
              <a:defRPr sz="2600"/>
            </a:lvl9pPr>
          </a:lstStyle>
          <a:p>
            <a:endParaRPr/>
          </a:p>
        </p:txBody>
      </p:sp>
      <p:grpSp>
        <p:nvGrpSpPr>
          <p:cNvPr id="320" name="Google Shape;320;p15"/>
          <p:cNvGrpSpPr/>
          <p:nvPr/>
        </p:nvGrpSpPr>
        <p:grpSpPr>
          <a:xfrm rot="10800000">
            <a:off x="0" y="0"/>
            <a:ext cx="9144000" cy="5143500"/>
            <a:chOff x="0" y="0"/>
            <a:chExt cx="9144000" cy="5143500"/>
          </a:xfrm>
        </p:grpSpPr>
        <p:sp>
          <p:nvSpPr>
            <p:cNvPr id="321" name="Google Shape;321;p15"/>
            <p:cNvSpPr/>
            <p:nvPr/>
          </p:nvSpPr>
          <p:spPr>
            <a:xfrm>
              <a:off x="0" y="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2" name="Google Shape;322;p15"/>
            <p:cNvSpPr/>
            <p:nvPr/>
          </p:nvSpPr>
          <p:spPr>
            <a:xfrm>
              <a:off x="8604600" y="0"/>
              <a:ext cx="539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23" name="Google Shape;323;p15"/>
          <p:cNvSpPr/>
          <p:nvPr/>
        </p:nvSpPr>
        <p:spPr>
          <a:xfrm>
            <a:off x="8278200" y="-194500"/>
            <a:ext cx="1178400" cy="1178400"/>
          </a:xfrm>
          <a:prstGeom prst="ellipse">
            <a:avLst/>
          </a:prstGeom>
          <a:gradFill>
            <a:gsLst>
              <a:gs pos="0">
                <a:schemeClr val="dk2"/>
              </a:gs>
              <a:gs pos="65000">
                <a:schemeClr val="accen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24" name="Google Shape;324;p15"/>
          <p:cNvGrpSpPr/>
          <p:nvPr/>
        </p:nvGrpSpPr>
        <p:grpSpPr>
          <a:xfrm>
            <a:off x="8122719" y="4466457"/>
            <a:ext cx="879902" cy="482112"/>
            <a:chOff x="7800376" y="840931"/>
            <a:chExt cx="684163" cy="374834"/>
          </a:xfrm>
        </p:grpSpPr>
        <p:grpSp>
          <p:nvGrpSpPr>
            <p:cNvPr id="325" name="Google Shape;325;p15"/>
            <p:cNvGrpSpPr/>
            <p:nvPr/>
          </p:nvGrpSpPr>
          <p:grpSpPr>
            <a:xfrm>
              <a:off x="7800376" y="840931"/>
              <a:ext cx="684163" cy="50589"/>
              <a:chOff x="689325" y="440150"/>
              <a:chExt cx="2702067" cy="199800"/>
            </a:xfrm>
          </p:grpSpPr>
          <p:sp>
            <p:nvSpPr>
              <p:cNvPr id="326" name="Google Shape;326;p15"/>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7" name="Google Shape;327;p15"/>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8" name="Google Shape;328;p15"/>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9" name="Google Shape;329;p15"/>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0" name="Google Shape;330;p15"/>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331" name="Google Shape;331;p15"/>
            <p:cNvGrpSpPr/>
            <p:nvPr/>
          </p:nvGrpSpPr>
          <p:grpSpPr>
            <a:xfrm>
              <a:off x="7800376" y="1003054"/>
              <a:ext cx="684163" cy="50589"/>
              <a:chOff x="689325" y="440150"/>
              <a:chExt cx="2702067" cy="199800"/>
            </a:xfrm>
          </p:grpSpPr>
          <p:sp>
            <p:nvSpPr>
              <p:cNvPr id="332" name="Google Shape;332;p15"/>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3" name="Google Shape;333;p15"/>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4" name="Google Shape;334;p15"/>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5" name="Google Shape;335;p15"/>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6" name="Google Shape;336;p15"/>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337" name="Google Shape;337;p15"/>
            <p:cNvGrpSpPr/>
            <p:nvPr/>
          </p:nvGrpSpPr>
          <p:grpSpPr>
            <a:xfrm>
              <a:off x="7800376" y="1165176"/>
              <a:ext cx="684163" cy="50589"/>
              <a:chOff x="689325" y="440150"/>
              <a:chExt cx="2702067" cy="199800"/>
            </a:xfrm>
          </p:grpSpPr>
          <p:sp>
            <p:nvSpPr>
              <p:cNvPr id="338" name="Google Shape;338;p15"/>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9" name="Google Shape;339;p15"/>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0" name="Google Shape;340;p15"/>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1" name="Google Shape;341;p15"/>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2" name="Google Shape;342;p15"/>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p:cSld name="CUSTOM_2_2_1_1">
    <p:spTree>
      <p:nvGrpSpPr>
        <p:cNvPr id="1" name="Shape 383"/>
        <p:cNvGrpSpPr/>
        <p:nvPr/>
      </p:nvGrpSpPr>
      <p:grpSpPr>
        <a:xfrm>
          <a:off x="0" y="0"/>
          <a:ext cx="0" cy="0"/>
          <a:chOff x="0" y="0"/>
          <a:chExt cx="0" cy="0"/>
        </a:xfrm>
      </p:grpSpPr>
      <p:sp>
        <p:nvSpPr>
          <p:cNvPr id="384" name="Google Shape;384;p18"/>
          <p:cNvSpPr/>
          <p:nvPr/>
        </p:nvSpPr>
        <p:spPr>
          <a:xfrm>
            <a:off x="0" y="460410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5" name="Google Shape;385;p18"/>
          <p:cNvSpPr txBox="1">
            <a:spLocks noGrp="1"/>
          </p:cNvSpPr>
          <p:nvPr>
            <p:ph type="subTitle" idx="1"/>
          </p:nvPr>
        </p:nvSpPr>
        <p:spPr>
          <a:xfrm>
            <a:off x="777778" y="2638450"/>
            <a:ext cx="2287800" cy="37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386" name="Google Shape;386;p18"/>
          <p:cNvSpPr txBox="1">
            <a:spLocks noGrp="1"/>
          </p:cNvSpPr>
          <p:nvPr>
            <p:ph type="subTitle" idx="2"/>
          </p:nvPr>
        </p:nvSpPr>
        <p:spPr>
          <a:xfrm>
            <a:off x="777778" y="3009850"/>
            <a:ext cx="2287800" cy="88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387" name="Google Shape;387;p18"/>
          <p:cNvSpPr txBox="1">
            <a:spLocks noGrp="1"/>
          </p:cNvSpPr>
          <p:nvPr>
            <p:ph type="subTitle" idx="3"/>
          </p:nvPr>
        </p:nvSpPr>
        <p:spPr>
          <a:xfrm>
            <a:off x="3428100" y="2638450"/>
            <a:ext cx="2287800" cy="37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388" name="Google Shape;388;p18"/>
          <p:cNvSpPr txBox="1">
            <a:spLocks noGrp="1"/>
          </p:cNvSpPr>
          <p:nvPr>
            <p:ph type="subTitle" idx="4"/>
          </p:nvPr>
        </p:nvSpPr>
        <p:spPr>
          <a:xfrm>
            <a:off x="3428100" y="3009850"/>
            <a:ext cx="2287800" cy="88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389" name="Google Shape;389;p18"/>
          <p:cNvSpPr txBox="1">
            <a:spLocks noGrp="1"/>
          </p:cNvSpPr>
          <p:nvPr>
            <p:ph type="subTitle" idx="5"/>
          </p:nvPr>
        </p:nvSpPr>
        <p:spPr>
          <a:xfrm>
            <a:off x="6078422" y="2638450"/>
            <a:ext cx="2287800" cy="37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390" name="Google Shape;390;p18"/>
          <p:cNvSpPr txBox="1">
            <a:spLocks noGrp="1"/>
          </p:cNvSpPr>
          <p:nvPr>
            <p:ph type="subTitle" idx="6"/>
          </p:nvPr>
        </p:nvSpPr>
        <p:spPr>
          <a:xfrm>
            <a:off x="6078422" y="3009850"/>
            <a:ext cx="2287800" cy="88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391" name="Google Shape;391;p18"/>
          <p:cNvSpPr txBox="1">
            <a:spLocks noGrp="1"/>
          </p:cNvSpPr>
          <p:nvPr>
            <p:ph type="title"/>
          </p:nvPr>
        </p:nvSpPr>
        <p:spPr>
          <a:xfrm>
            <a:off x="720000" y="387600"/>
            <a:ext cx="6505800" cy="592200"/>
          </a:xfrm>
          <a:prstGeom prst="rect">
            <a:avLst/>
          </a:prstGeom>
          <a:noFill/>
        </p:spPr>
        <p:txBody>
          <a:bodyPr spcFirstLastPara="1" wrap="square" lIns="91425" tIns="91425" rIns="91425" bIns="91425" anchor="t" anchorCtr="0">
            <a:noAutofit/>
          </a:bodyPr>
          <a:lstStyle>
            <a:lvl1pPr lvl="0" rtl="0">
              <a:spcBef>
                <a:spcPts val="0"/>
              </a:spcBef>
              <a:spcAft>
                <a:spcPts val="0"/>
              </a:spcAft>
              <a:buClr>
                <a:schemeClr val="dk2"/>
              </a:buClr>
              <a:buSzPts val="3200"/>
              <a:buFont typeface="Fredoka One"/>
              <a:buNone/>
              <a:defRPr sz="3200"/>
            </a:lvl1pPr>
            <a:lvl2pPr lvl="1"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2pPr>
            <a:lvl3pPr lvl="2"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3pPr>
            <a:lvl4pPr lvl="3"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4pPr>
            <a:lvl5pPr lvl="4"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5pPr>
            <a:lvl6pPr lvl="5"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6pPr>
            <a:lvl7pPr lvl="6"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7pPr>
            <a:lvl8pPr lvl="7"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8pPr>
            <a:lvl9pPr lvl="8"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9pPr>
          </a:lstStyle>
          <a:p>
            <a:endParaRPr/>
          </a:p>
        </p:txBody>
      </p:sp>
      <p:sp>
        <p:nvSpPr>
          <p:cNvPr id="392" name="Google Shape;392;p18"/>
          <p:cNvSpPr/>
          <p:nvPr/>
        </p:nvSpPr>
        <p:spPr>
          <a:xfrm>
            <a:off x="7624738" y="-285275"/>
            <a:ext cx="1142100" cy="1142100"/>
          </a:xfrm>
          <a:prstGeom prst="ellipse">
            <a:avLst/>
          </a:prstGeom>
          <a:gradFill>
            <a:gsLst>
              <a:gs pos="0">
                <a:schemeClr val="lt1"/>
              </a:gs>
              <a:gs pos="100000">
                <a:schemeClr val="lt2"/>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93" name="Google Shape;393;p18"/>
          <p:cNvGrpSpPr/>
          <p:nvPr/>
        </p:nvGrpSpPr>
        <p:grpSpPr>
          <a:xfrm>
            <a:off x="7979269" y="533394"/>
            <a:ext cx="879902" cy="482112"/>
            <a:chOff x="7800376" y="840931"/>
            <a:chExt cx="684163" cy="374834"/>
          </a:xfrm>
        </p:grpSpPr>
        <p:grpSp>
          <p:nvGrpSpPr>
            <p:cNvPr id="394" name="Google Shape;394;p18"/>
            <p:cNvGrpSpPr/>
            <p:nvPr/>
          </p:nvGrpSpPr>
          <p:grpSpPr>
            <a:xfrm>
              <a:off x="7800376" y="840931"/>
              <a:ext cx="684163" cy="50589"/>
              <a:chOff x="689325" y="440150"/>
              <a:chExt cx="2702067" cy="199800"/>
            </a:xfrm>
          </p:grpSpPr>
          <p:sp>
            <p:nvSpPr>
              <p:cNvPr id="395" name="Google Shape;395;p18"/>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6" name="Google Shape;396;p18"/>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7" name="Google Shape;397;p18"/>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8" name="Google Shape;398;p18"/>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9" name="Google Shape;399;p18"/>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00" name="Google Shape;400;p18"/>
            <p:cNvGrpSpPr/>
            <p:nvPr/>
          </p:nvGrpSpPr>
          <p:grpSpPr>
            <a:xfrm>
              <a:off x="7800376" y="1003054"/>
              <a:ext cx="684163" cy="50589"/>
              <a:chOff x="689325" y="440150"/>
              <a:chExt cx="2702067" cy="199800"/>
            </a:xfrm>
          </p:grpSpPr>
          <p:sp>
            <p:nvSpPr>
              <p:cNvPr id="401" name="Google Shape;401;p18"/>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2" name="Google Shape;402;p18"/>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3" name="Google Shape;403;p18"/>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4" name="Google Shape;404;p18"/>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5" name="Google Shape;405;p18"/>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06" name="Google Shape;406;p18"/>
            <p:cNvGrpSpPr/>
            <p:nvPr/>
          </p:nvGrpSpPr>
          <p:grpSpPr>
            <a:xfrm>
              <a:off x="7800376" y="1165176"/>
              <a:ext cx="684163" cy="50589"/>
              <a:chOff x="689325" y="440150"/>
              <a:chExt cx="2702067" cy="199800"/>
            </a:xfrm>
          </p:grpSpPr>
          <p:sp>
            <p:nvSpPr>
              <p:cNvPr id="407" name="Google Shape;407;p18"/>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8" name="Google Shape;408;p18"/>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9" name="Google Shape;409;p18"/>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0" name="Google Shape;410;p18"/>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1" name="Google Shape;411;p18"/>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412" name="Google Shape;412;p18"/>
          <p:cNvSpPr/>
          <p:nvPr/>
        </p:nvSpPr>
        <p:spPr>
          <a:xfrm>
            <a:off x="377162" y="4286675"/>
            <a:ext cx="1142100" cy="1142100"/>
          </a:xfrm>
          <a:prstGeom prst="ellipse">
            <a:avLst/>
          </a:prstGeom>
          <a:gradFill>
            <a:gsLst>
              <a:gs pos="0">
                <a:schemeClr val="dk2"/>
              </a:gs>
              <a:gs pos="65000">
                <a:schemeClr val="accent1"/>
              </a:gs>
              <a:gs pos="100000">
                <a:schemeClr val="lt2"/>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24">
    <p:spTree>
      <p:nvGrpSpPr>
        <p:cNvPr id="1" name="Shape 632"/>
        <p:cNvGrpSpPr/>
        <p:nvPr/>
      </p:nvGrpSpPr>
      <p:grpSpPr>
        <a:xfrm>
          <a:off x="0" y="0"/>
          <a:ext cx="0" cy="0"/>
          <a:chOff x="0" y="0"/>
          <a:chExt cx="0" cy="0"/>
        </a:xfrm>
      </p:grpSpPr>
      <p:sp>
        <p:nvSpPr>
          <p:cNvPr id="633" name="Google Shape;633;p26"/>
          <p:cNvSpPr/>
          <p:nvPr/>
        </p:nvSpPr>
        <p:spPr>
          <a:xfrm>
            <a:off x="277350" y="274200"/>
            <a:ext cx="8589300" cy="4595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4" name="Google Shape;634;p26"/>
          <p:cNvSpPr/>
          <p:nvPr/>
        </p:nvSpPr>
        <p:spPr>
          <a:xfrm>
            <a:off x="7873225" y="4625"/>
            <a:ext cx="886800" cy="886800"/>
          </a:xfrm>
          <a:prstGeom prst="ellipse">
            <a:avLst/>
          </a:prstGeom>
          <a:gradFill>
            <a:gsLst>
              <a:gs pos="0">
                <a:schemeClr val="dk2"/>
              </a:gs>
              <a:gs pos="65000">
                <a:schemeClr val="accen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635" name="Google Shape;635;p26"/>
          <p:cNvGrpSpPr/>
          <p:nvPr/>
        </p:nvGrpSpPr>
        <p:grpSpPr>
          <a:xfrm>
            <a:off x="91837" y="3630325"/>
            <a:ext cx="1173050" cy="1147909"/>
            <a:chOff x="91837" y="3630325"/>
            <a:chExt cx="1173050" cy="1147909"/>
          </a:xfrm>
        </p:grpSpPr>
        <p:grpSp>
          <p:nvGrpSpPr>
            <p:cNvPr id="636" name="Google Shape;636;p26"/>
            <p:cNvGrpSpPr/>
            <p:nvPr/>
          </p:nvGrpSpPr>
          <p:grpSpPr>
            <a:xfrm>
              <a:off x="385095" y="4296115"/>
              <a:ext cx="879793" cy="482118"/>
              <a:chOff x="7897295" y="570815"/>
              <a:chExt cx="879793" cy="482118"/>
            </a:xfrm>
          </p:grpSpPr>
          <p:grpSp>
            <p:nvGrpSpPr>
              <p:cNvPr id="637" name="Google Shape;637;p26"/>
              <p:cNvGrpSpPr/>
              <p:nvPr/>
            </p:nvGrpSpPr>
            <p:grpSpPr>
              <a:xfrm>
                <a:off x="7897295" y="570815"/>
                <a:ext cx="879793" cy="65075"/>
                <a:chOff x="689325" y="440150"/>
                <a:chExt cx="2702067" cy="199800"/>
              </a:xfrm>
            </p:grpSpPr>
            <p:sp>
              <p:nvSpPr>
                <p:cNvPr id="638" name="Google Shape;638;p26"/>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9" name="Google Shape;639;p26"/>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0" name="Google Shape;640;p26"/>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1" name="Google Shape;641;p26"/>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2" name="Google Shape;642;p26"/>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43" name="Google Shape;643;p26"/>
              <p:cNvGrpSpPr/>
              <p:nvPr/>
            </p:nvGrpSpPr>
            <p:grpSpPr>
              <a:xfrm>
                <a:off x="7897295" y="779337"/>
                <a:ext cx="879793" cy="65075"/>
                <a:chOff x="689325" y="440150"/>
                <a:chExt cx="2702067" cy="199800"/>
              </a:xfrm>
            </p:grpSpPr>
            <p:sp>
              <p:nvSpPr>
                <p:cNvPr id="644" name="Google Shape;644;p26"/>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5" name="Google Shape;645;p26"/>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6" name="Google Shape;646;p26"/>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7" name="Google Shape;647;p26"/>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8" name="Google Shape;648;p26"/>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49" name="Google Shape;649;p26"/>
              <p:cNvGrpSpPr/>
              <p:nvPr/>
            </p:nvGrpSpPr>
            <p:grpSpPr>
              <a:xfrm>
                <a:off x="7897295" y="987859"/>
                <a:ext cx="879793" cy="65075"/>
                <a:chOff x="689325" y="440150"/>
                <a:chExt cx="2702067" cy="199800"/>
              </a:xfrm>
            </p:grpSpPr>
            <p:sp>
              <p:nvSpPr>
                <p:cNvPr id="650" name="Google Shape;650;p26"/>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1" name="Google Shape;651;p26"/>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2" name="Google Shape;652;p26"/>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3" name="Google Shape;653;p26"/>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4" name="Google Shape;654;p26"/>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655" name="Google Shape;655;p26"/>
            <p:cNvSpPr/>
            <p:nvPr/>
          </p:nvSpPr>
          <p:spPr>
            <a:xfrm>
              <a:off x="91837" y="3630325"/>
              <a:ext cx="482100" cy="4821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chemeClr val="dk2"/>
            </a:gs>
            <a:gs pos="65000">
              <a:schemeClr val="accent1"/>
            </a:gs>
            <a:gs pos="100000">
              <a:schemeClr val="lt2"/>
            </a:gs>
          </a:gsLst>
          <a:lin ang="18900044"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387600"/>
            <a:ext cx="7704000" cy="5922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200"/>
              <a:buFont typeface="Be Vietnam"/>
              <a:buNone/>
              <a:defRPr sz="3200">
                <a:solidFill>
                  <a:schemeClr val="dk1"/>
                </a:solidFill>
                <a:latin typeface="Be Vietnam"/>
                <a:ea typeface="Be Vietnam"/>
                <a:cs typeface="Be Vietnam"/>
                <a:sym typeface="Be Vietnam"/>
              </a:defRPr>
            </a:lvl1pPr>
            <a:lvl2pPr lvl="1"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2pPr>
            <a:lvl3pPr lvl="2"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3pPr>
            <a:lvl4pPr lvl="3"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4pPr>
            <a:lvl5pPr lvl="4"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5pPr>
            <a:lvl6pPr lvl="5"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6pPr>
            <a:lvl7pPr lvl="6"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7pPr>
            <a:lvl8pPr lvl="7"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8pPr>
            <a:lvl9pPr lvl="8"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9pPr>
          </a:lstStyle>
          <a:p>
            <a:endParaRPr/>
          </a:p>
        </p:txBody>
      </p:sp>
      <p:sp>
        <p:nvSpPr>
          <p:cNvPr id="7" name="Google Shape;7;p1"/>
          <p:cNvSpPr txBox="1">
            <a:spLocks noGrp="1"/>
          </p:cNvSpPr>
          <p:nvPr>
            <p:ph type="body" idx="1"/>
          </p:nvPr>
        </p:nvSpPr>
        <p:spPr>
          <a:xfrm>
            <a:off x="720000" y="1300850"/>
            <a:ext cx="7704000" cy="3267900"/>
          </a:xfrm>
          <a:prstGeom prst="rect">
            <a:avLst/>
          </a:prstGeom>
          <a:noFill/>
          <a:ln>
            <a:noFill/>
          </a:ln>
        </p:spPr>
        <p:txBody>
          <a:bodyPr spcFirstLastPara="1" wrap="square" lIns="91425" tIns="91425" rIns="91425" bIns="91425" anchor="ctr" anchorCtr="0">
            <a:noAutofit/>
          </a:bodyPr>
          <a:lstStyle>
            <a:lvl1pPr marL="457200" lvl="0"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1pPr>
            <a:lvl2pPr marL="914400" lvl="1"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2pPr>
            <a:lvl3pPr marL="1371600" lvl="2"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3pPr>
            <a:lvl4pPr marL="1828800" lvl="3"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4pPr>
            <a:lvl5pPr marL="2286000" lvl="4"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5pPr>
            <a:lvl6pPr marL="2743200" lvl="5"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6pPr>
            <a:lvl7pPr marL="3200400" lvl="6"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7pPr>
            <a:lvl8pPr marL="3657600" lvl="7"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8pPr>
            <a:lvl9pPr marL="4114800" lvl="8"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7" r:id="rId4"/>
    <p:sldLayoutId id="2147483658" r:id="rId5"/>
    <p:sldLayoutId id="2147483659" r:id="rId6"/>
    <p:sldLayoutId id="2147483661" r:id="rId7"/>
    <p:sldLayoutId id="2147483664" r:id="rId8"/>
    <p:sldLayoutId id="2147483672" r:id="rId9"/>
    <p:sldLayoutId id="2147483673"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s://www.econposts.com/business-management/management-control-system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www.marketing91.com/management-control-syste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1"/>
        <p:cNvGrpSpPr/>
        <p:nvPr/>
      </p:nvGrpSpPr>
      <p:grpSpPr>
        <a:xfrm>
          <a:off x="0" y="0"/>
          <a:ext cx="0" cy="0"/>
          <a:chOff x="0" y="0"/>
          <a:chExt cx="0" cy="0"/>
        </a:xfrm>
      </p:grpSpPr>
      <p:sp>
        <p:nvSpPr>
          <p:cNvPr id="702" name="Google Shape;702;p31"/>
          <p:cNvSpPr txBox="1">
            <a:spLocks noGrp="1"/>
          </p:cNvSpPr>
          <p:nvPr>
            <p:ph type="ctrTitle"/>
          </p:nvPr>
        </p:nvSpPr>
        <p:spPr>
          <a:xfrm>
            <a:off x="176234" y="2319574"/>
            <a:ext cx="4338616" cy="1397499"/>
          </a:xfrm>
          <a:prstGeom prst="rect">
            <a:avLst/>
          </a:prstGeom>
        </p:spPr>
        <p:txBody>
          <a:bodyPr spcFirstLastPara="1" wrap="square" lIns="91425" tIns="91425" rIns="91425" bIns="91425" anchor="ctr" anchorCtr="0">
            <a:noAutofit/>
          </a:bodyPr>
          <a:lstStyle/>
          <a:p>
            <a:pPr marL="0" lvl="0" indent="0" algn="justLow" rtl="0">
              <a:spcBef>
                <a:spcPts val="0"/>
              </a:spcBef>
              <a:spcAft>
                <a:spcPts val="0"/>
              </a:spcAft>
              <a:buNone/>
            </a:pPr>
            <a:r>
              <a:rPr lang="en-US" sz="4000" b="1" dirty="0" smtClean="0"/>
              <a:t>Introduction and Elements of MCS</a:t>
            </a:r>
            <a:endParaRPr sz="4000" b="1" dirty="0"/>
          </a:p>
        </p:txBody>
      </p:sp>
      <p:sp>
        <p:nvSpPr>
          <p:cNvPr id="703" name="Google Shape;703;p31"/>
          <p:cNvSpPr txBox="1">
            <a:spLocks noGrp="1"/>
          </p:cNvSpPr>
          <p:nvPr>
            <p:ph type="subTitle" idx="1"/>
          </p:nvPr>
        </p:nvSpPr>
        <p:spPr>
          <a:xfrm>
            <a:off x="176234" y="3555364"/>
            <a:ext cx="4581000" cy="935716"/>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400" dirty="0" smtClean="0"/>
              <a:t>BY:Marwan Fouad Abed Eloshipi</a:t>
            </a:r>
          </a:p>
          <a:p>
            <a:pPr marL="0" lvl="0" indent="0" algn="l" rtl="0">
              <a:spcBef>
                <a:spcPts val="0"/>
              </a:spcBef>
              <a:spcAft>
                <a:spcPts val="0"/>
              </a:spcAft>
              <a:buNone/>
            </a:pPr>
            <a:r>
              <a:rPr lang="en" sz="1400" dirty="0" smtClean="0"/>
              <a:t>ID:3782</a:t>
            </a:r>
          </a:p>
          <a:p>
            <a:pPr marL="0" lvl="0" indent="0" algn="l" rtl="0">
              <a:spcBef>
                <a:spcPts val="0"/>
              </a:spcBef>
              <a:spcAft>
                <a:spcPts val="0"/>
              </a:spcAft>
              <a:buNone/>
            </a:pPr>
            <a:r>
              <a:rPr lang="en" sz="1400" dirty="0" smtClean="0"/>
              <a:t>EMAIL: marwan_3782@limu.edu.ly</a:t>
            </a:r>
            <a:endParaRPr sz="1400" dirty="0"/>
          </a:p>
        </p:txBody>
      </p:sp>
      <p:grpSp>
        <p:nvGrpSpPr>
          <p:cNvPr id="705" name="Google Shape;705;p31"/>
          <p:cNvGrpSpPr/>
          <p:nvPr/>
        </p:nvGrpSpPr>
        <p:grpSpPr>
          <a:xfrm>
            <a:off x="7986519" y="691894"/>
            <a:ext cx="472483" cy="482112"/>
            <a:chOff x="7800376" y="840931"/>
            <a:chExt cx="367376" cy="374834"/>
          </a:xfrm>
        </p:grpSpPr>
        <p:grpSp>
          <p:nvGrpSpPr>
            <p:cNvPr id="706" name="Google Shape;706;p31"/>
            <p:cNvGrpSpPr/>
            <p:nvPr/>
          </p:nvGrpSpPr>
          <p:grpSpPr>
            <a:xfrm>
              <a:off x="7800376" y="840931"/>
              <a:ext cx="367376" cy="50589"/>
              <a:chOff x="689325" y="440150"/>
              <a:chExt cx="1450933" cy="199800"/>
            </a:xfrm>
          </p:grpSpPr>
          <p:sp>
            <p:nvSpPr>
              <p:cNvPr id="707" name="Google Shape;707;p31"/>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8" name="Google Shape;708;p31"/>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9" name="Google Shape;709;p31"/>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710" name="Google Shape;710;p31"/>
            <p:cNvGrpSpPr/>
            <p:nvPr/>
          </p:nvGrpSpPr>
          <p:grpSpPr>
            <a:xfrm>
              <a:off x="7800376" y="1003054"/>
              <a:ext cx="367376" cy="50589"/>
              <a:chOff x="689325" y="440150"/>
              <a:chExt cx="1450933" cy="199800"/>
            </a:xfrm>
          </p:grpSpPr>
          <p:sp>
            <p:nvSpPr>
              <p:cNvPr id="711" name="Google Shape;711;p31"/>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2" name="Google Shape;712;p31"/>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3" name="Google Shape;713;p31"/>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714" name="Google Shape;714;p31"/>
            <p:cNvGrpSpPr/>
            <p:nvPr/>
          </p:nvGrpSpPr>
          <p:grpSpPr>
            <a:xfrm>
              <a:off x="7800376" y="1165176"/>
              <a:ext cx="367376" cy="50589"/>
              <a:chOff x="689325" y="440150"/>
              <a:chExt cx="1450933" cy="199800"/>
            </a:xfrm>
          </p:grpSpPr>
          <p:sp>
            <p:nvSpPr>
              <p:cNvPr id="715" name="Google Shape;715;p31"/>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6" name="Google Shape;716;p31"/>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7" name="Google Shape;717;p31"/>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718" name="Google Shape;718;p31"/>
          <p:cNvSpPr txBox="1"/>
          <p:nvPr/>
        </p:nvSpPr>
        <p:spPr>
          <a:xfrm>
            <a:off x="2083300" y="331140"/>
            <a:ext cx="4983183" cy="1517129"/>
          </a:xfrm>
          <a:prstGeom prst="rect">
            <a:avLst/>
          </a:prstGeom>
          <a:noFill/>
          <a:ln>
            <a:noFill/>
          </a:ln>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2000" dirty="0" smtClean="0">
                <a:solidFill>
                  <a:schemeClr val="tx1"/>
                </a:solidFill>
                <a:latin typeface="Be Vietnam"/>
                <a:ea typeface="Be Vietnam"/>
                <a:cs typeface="Be Vietnam"/>
                <a:sym typeface="Be Vietnam"/>
              </a:rPr>
              <a:t>Libyan International Medical University</a:t>
            </a:r>
          </a:p>
          <a:p>
            <a:pPr marL="0" lvl="0" indent="0" algn="ctr" rtl="0">
              <a:lnSpc>
                <a:spcPct val="80000"/>
              </a:lnSpc>
              <a:spcBef>
                <a:spcPts val="0"/>
              </a:spcBef>
              <a:spcAft>
                <a:spcPts val="0"/>
              </a:spcAft>
              <a:buNone/>
            </a:pPr>
            <a:r>
              <a:rPr lang="en" sz="2000" dirty="0" smtClean="0">
                <a:solidFill>
                  <a:schemeClr val="tx1"/>
                </a:solidFill>
                <a:latin typeface="Be Vietnam"/>
                <a:ea typeface="Be Vietnam"/>
                <a:cs typeface="Be Vietnam"/>
                <a:sym typeface="Be Vietnam"/>
              </a:rPr>
              <a:t>Faculty of Business Administration </a:t>
            </a:r>
            <a:endParaRPr sz="2000" dirty="0">
              <a:solidFill>
                <a:schemeClr val="tx1"/>
              </a:solidFill>
              <a:latin typeface="Be Vietnam"/>
              <a:ea typeface="Be Vietnam"/>
              <a:cs typeface="Be Vietnam"/>
              <a:sym typeface="Be Vietnam"/>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2732" y="599725"/>
            <a:ext cx="822960" cy="82296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08293" y="645445"/>
            <a:ext cx="721918" cy="731520"/>
          </a:xfrm>
          <a:prstGeom prst="rect">
            <a:avLst/>
          </a:prstGeom>
        </p:spPr>
      </p:pic>
      <p:pic>
        <p:nvPicPr>
          <p:cNvPr id="24" name="Picture 23" descr="Command, configuration, &lt;strong&gt;control&lt;/strong&gt;, &lt;strong&gt;management&lt;/strong&gt;, &lt;strong&gt;system&lt;/strong&gt; &lt;strong&gt;icon&lt;/strong&g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5418" y="1692443"/>
            <a:ext cx="2651760" cy="26517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53"/>
        <p:cNvGrpSpPr/>
        <p:nvPr/>
      </p:nvGrpSpPr>
      <p:grpSpPr>
        <a:xfrm>
          <a:off x="0" y="0"/>
          <a:ext cx="0" cy="0"/>
          <a:chOff x="0" y="0"/>
          <a:chExt cx="0" cy="0"/>
        </a:xfrm>
      </p:grpSpPr>
      <p:grpSp>
        <p:nvGrpSpPr>
          <p:cNvPr id="1057" name="Google Shape;1057;p45"/>
          <p:cNvGrpSpPr/>
          <p:nvPr/>
        </p:nvGrpSpPr>
        <p:grpSpPr>
          <a:xfrm>
            <a:off x="2773094" y="153643"/>
            <a:ext cx="472483" cy="482112"/>
            <a:chOff x="7800376" y="840931"/>
            <a:chExt cx="367376" cy="374834"/>
          </a:xfrm>
        </p:grpSpPr>
        <p:grpSp>
          <p:nvGrpSpPr>
            <p:cNvPr id="1058" name="Google Shape;1058;p45"/>
            <p:cNvGrpSpPr/>
            <p:nvPr/>
          </p:nvGrpSpPr>
          <p:grpSpPr>
            <a:xfrm>
              <a:off x="7800376" y="840931"/>
              <a:ext cx="367376" cy="50589"/>
              <a:chOff x="689325" y="440150"/>
              <a:chExt cx="1450933" cy="199800"/>
            </a:xfrm>
          </p:grpSpPr>
          <p:sp>
            <p:nvSpPr>
              <p:cNvPr id="1059" name="Google Shape;1059;p45"/>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0" name="Google Shape;1060;p45"/>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1" name="Google Shape;1061;p45"/>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062" name="Google Shape;1062;p45"/>
            <p:cNvGrpSpPr/>
            <p:nvPr/>
          </p:nvGrpSpPr>
          <p:grpSpPr>
            <a:xfrm>
              <a:off x="7800376" y="1003054"/>
              <a:ext cx="367376" cy="50589"/>
              <a:chOff x="689325" y="440150"/>
              <a:chExt cx="1450933" cy="199800"/>
            </a:xfrm>
          </p:grpSpPr>
          <p:sp>
            <p:nvSpPr>
              <p:cNvPr id="1063" name="Google Shape;1063;p45"/>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4" name="Google Shape;1064;p45"/>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5" name="Google Shape;1065;p45"/>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066" name="Google Shape;1066;p45"/>
            <p:cNvGrpSpPr/>
            <p:nvPr/>
          </p:nvGrpSpPr>
          <p:grpSpPr>
            <a:xfrm>
              <a:off x="7800376" y="1165176"/>
              <a:ext cx="367376" cy="50589"/>
              <a:chOff x="689325" y="440150"/>
              <a:chExt cx="1450933" cy="199800"/>
            </a:xfrm>
          </p:grpSpPr>
          <p:sp>
            <p:nvSpPr>
              <p:cNvPr id="1067" name="Google Shape;1067;p45"/>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8" name="Google Shape;1068;p45"/>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9" name="Google Shape;1069;p45"/>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1070" name="Google Shape;1070;p45"/>
          <p:cNvSpPr/>
          <p:nvPr/>
        </p:nvSpPr>
        <p:spPr>
          <a:xfrm>
            <a:off x="201996" y="4117325"/>
            <a:ext cx="678300" cy="678300"/>
          </a:xfrm>
          <a:prstGeom prst="ellipse">
            <a:avLst/>
          </a:prstGeom>
          <a:gradFill>
            <a:gsLst>
              <a:gs pos="0">
                <a:schemeClr val="lt1"/>
              </a:gs>
              <a:gs pos="100000">
                <a:schemeClr val="lt2"/>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1257;p55"/>
          <p:cNvSpPr txBox="1">
            <a:spLocks noGrp="1"/>
          </p:cNvSpPr>
          <p:nvPr>
            <p:ph type="title"/>
          </p:nvPr>
        </p:nvSpPr>
        <p:spPr>
          <a:xfrm>
            <a:off x="4368037" y="1200200"/>
            <a:ext cx="3951226" cy="81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6600" b="1" dirty="0"/>
              <a:t>THANKS</a:t>
            </a:r>
            <a:r>
              <a:rPr lang="en" sz="6000" b="1" dirty="0"/>
              <a:t>!</a:t>
            </a:r>
            <a:endParaRPr sz="6000" b="1" dirty="0"/>
          </a:p>
        </p:txBody>
      </p:sp>
      <p:sp>
        <p:nvSpPr>
          <p:cNvPr id="22" name="Google Shape;1258;p55"/>
          <p:cNvSpPr txBox="1">
            <a:spLocks noGrp="1"/>
          </p:cNvSpPr>
          <p:nvPr>
            <p:ph type="subTitle" idx="1"/>
          </p:nvPr>
        </p:nvSpPr>
        <p:spPr>
          <a:xfrm>
            <a:off x="4437125" y="2165300"/>
            <a:ext cx="4903725" cy="1017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b="1" dirty="0"/>
              <a:t>Do you have any questions?</a:t>
            </a:r>
            <a:endParaRPr sz="1800" b="1" dirty="0"/>
          </a:p>
          <a:p>
            <a:pPr marL="0" lvl="0" indent="0" algn="l" rtl="0">
              <a:spcBef>
                <a:spcPts val="0"/>
              </a:spcBef>
              <a:spcAft>
                <a:spcPts val="0"/>
              </a:spcAft>
              <a:buNone/>
            </a:pPr>
            <a:endParaRPr dirty="0"/>
          </a:p>
        </p:txBody>
      </p:sp>
      <p:sp>
        <p:nvSpPr>
          <p:cNvPr id="20" name="Google Shape;273;p35"/>
          <p:cNvSpPr/>
          <p:nvPr/>
        </p:nvSpPr>
        <p:spPr>
          <a:xfrm>
            <a:off x="1113790" y="1129718"/>
            <a:ext cx="2651760" cy="2743200"/>
          </a:xfrm>
          <a:prstGeom prst="flowChartConnector">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23" name="Picture 22"/>
          <p:cNvPicPr>
            <a:picLocks noChangeAspect="1"/>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220470" y="1607150"/>
            <a:ext cx="2438399" cy="1828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18" name="Google Shape;732;p33"/>
          <p:cNvSpPr/>
          <p:nvPr/>
        </p:nvSpPr>
        <p:spPr>
          <a:xfrm>
            <a:off x="5550546" y="3412129"/>
            <a:ext cx="807300" cy="807300"/>
          </a:xfrm>
          <a:prstGeom prst="ellipse">
            <a:avLst/>
          </a:prstGeom>
          <a:gradFill>
            <a:gsLst>
              <a:gs pos="0">
                <a:schemeClr val="lt1"/>
              </a:gs>
              <a:gs pos="100000">
                <a:schemeClr val="lt2"/>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732;p33"/>
          <p:cNvSpPr/>
          <p:nvPr/>
        </p:nvSpPr>
        <p:spPr>
          <a:xfrm>
            <a:off x="4993841" y="1721298"/>
            <a:ext cx="807300" cy="807300"/>
          </a:xfrm>
          <a:prstGeom prst="ellipse">
            <a:avLst/>
          </a:prstGeom>
          <a:gradFill>
            <a:gsLst>
              <a:gs pos="0">
                <a:schemeClr val="lt1"/>
              </a:gs>
              <a:gs pos="100000">
                <a:schemeClr val="lt2"/>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732;p33"/>
          <p:cNvSpPr/>
          <p:nvPr/>
        </p:nvSpPr>
        <p:spPr>
          <a:xfrm>
            <a:off x="762134" y="2897952"/>
            <a:ext cx="807300" cy="807300"/>
          </a:xfrm>
          <a:prstGeom prst="ellipse">
            <a:avLst/>
          </a:prstGeom>
          <a:gradFill>
            <a:gsLst>
              <a:gs pos="0">
                <a:schemeClr val="lt1"/>
              </a:gs>
              <a:gs pos="100000">
                <a:schemeClr val="lt2"/>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2" name="Google Shape;732;p33"/>
          <p:cNvSpPr/>
          <p:nvPr/>
        </p:nvSpPr>
        <p:spPr>
          <a:xfrm>
            <a:off x="387510" y="1114750"/>
            <a:ext cx="807300" cy="807300"/>
          </a:xfrm>
          <a:prstGeom prst="ellipse">
            <a:avLst/>
          </a:prstGeom>
          <a:gradFill>
            <a:gsLst>
              <a:gs pos="0">
                <a:schemeClr val="lt1"/>
              </a:gs>
              <a:gs pos="100000">
                <a:schemeClr val="lt2"/>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3" name="Google Shape;733;p33"/>
          <p:cNvSpPr txBox="1">
            <a:spLocks noGrp="1"/>
          </p:cNvSpPr>
          <p:nvPr>
            <p:ph type="subTitle" idx="1"/>
          </p:nvPr>
        </p:nvSpPr>
        <p:spPr>
          <a:xfrm>
            <a:off x="1357777" y="1141452"/>
            <a:ext cx="3114400" cy="780066"/>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Management Control Systems</a:t>
            </a:r>
            <a:endParaRPr dirty="0"/>
          </a:p>
        </p:txBody>
      </p:sp>
      <p:sp>
        <p:nvSpPr>
          <p:cNvPr id="734" name="Google Shape;734;p33"/>
          <p:cNvSpPr txBox="1">
            <a:spLocks noGrp="1"/>
          </p:cNvSpPr>
          <p:nvPr>
            <p:ph type="subTitle" idx="2"/>
          </p:nvPr>
        </p:nvSpPr>
        <p:spPr>
          <a:xfrm>
            <a:off x="1422271" y="1776280"/>
            <a:ext cx="3116938" cy="779380"/>
          </a:xfrm>
          <a:prstGeom prst="rect">
            <a:avLst/>
          </a:prstGeom>
        </p:spPr>
        <p:txBody>
          <a:bodyPr spcFirstLastPara="1" wrap="square" lIns="91425" tIns="91425" rIns="91425" bIns="91425" anchor="ctr" anchorCtr="0">
            <a:noAutofit/>
          </a:bodyPr>
          <a:lstStyle/>
          <a:p>
            <a:pPr marL="285750" lvl="0" indent="-285750" algn="l" rtl="0">
              <a:spcBef>
                <a:spcPts val="0"/>
              </a:spcBef>
              <a:spcAft>
                <a:spcPts val="0"/>
              </a:spcAft>
              <a:buClr>
                <a:schemeClr val="accent1"/>
              </a:buClr>
              <a:buFontTx/>
              <a:buChar char="►"/>
            </a:pPr>
            <a:endParaRPr lang="en-US" dirty="0" smtClean="0"/>
          </a:p>
          <a:p>
            <a:pPr marL="285750" lvl="0" indent="-285750" algn="l" rtl="0">
              <a:spcBef>
                <a:spcPts val="0"/>
              </a:spcBef>
              <a:spcAft>
                <a:spcPts val="0"/>
              </a:spcAft>
              <a:buClr>
                <a:schemeClr val="accent1"/>
              </a:buClr>
              <a:buFontTx/>
              <a:buChar char="►"/>
            </a:pPr>
            <a:r>
              <a:rPr lang="en-US" dirty="0" smtClean="0"/>
              <a:t>Definition </a:t>
            </a:r>
            <a:endParaRPr lang="en-US" dirty="0"/>
          </a:p>
          <a:p>
            <a:pPr marL="285750" lvl="0" indent="-285750" algn="l" rtl="0">
              <a:spcBef>
                <a:spcPts val="0"/>
              </a:spcBef>
              <a:spcAft>
                <a:spcPts val="0"/>
              </a:spcAft>
              <a:buClr>
                <a:schemeClr val="accent1"/>
              </a:buClr>
              <a:buFontTx/>
              <a:buChar char="►"/>
            </a:pPr>
            <a:r>
              <a:rPr lang="en-US" dirty="0" smtClean="0"/>
              <a:t>Elements of MCS</a:t>
            </a:r>
          </a:p>
        </p:txBody>
      </p:sp>
      <p:sp>
        <p:nvSpPr>
          <p:cNvPr id="735" name="Google Shape;735;p33"/>
          <p:cNvSpPr txBox="1">
            <a:spLocks noGrp="1"/>
          </p:cNvSpPr>
          <p:nvPr>
            <p:ph type="title" idx="6"/>
          </p:nvPr>
        </p:nvSpPr>
        <p:spPr>
          <a:xfrm>
            <a:off x="781784" y="3037902"/>
            <a:ext cx="768000" cy="52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dirty="0">
                <a:solidFill>
                  <a:schemeClr val="accent1"/>
                </a:solidFill>
              </a:rPr>
              <a:t>03</a:t>
            </a:r>
            <a:endParaRPr sz="2800" dirty="0">
              <a:solidFill>
                <a:schemeClr val="accent1"/>
              </a:solidFill>
            </a:endParaRPr>
          </a:p>
        </p:txBody>
      </p:sp>
      <p:sp>
        <p:nvSpPr>
          <p:cNvPr id="736" name="Google Shape;736;p33"/>
          <p:cNvSpPr txBox="1">
            <a:spLocks noGrp="1"/>
          </p:cNvSpPr>
          <p:nvPr>
            <p:ph type="title" idx="9"/>
          </p:nvPr>
        </p:nvSpPr>
        <p:spPr>
          <a:xfrm>
            <a:off x="387510" y="161765"/>
            <a:ext cx="6505800" cy="592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b="1" dirty="0" smtClean="0">
                <a:solidFill>
                  <a:schemeClr val="tx1"/>
                </a:solidFill>
              </a:rPr>
              <a:t>Table of Contents</a:t>
            </a:r>
            <a:endParaRPr sz="3600" b="1" dirty="0">
              <a:solidFill>
                <a:schemeClr val="tx1"/>
              </a:solidFill>
            </a:endParaRPr>
          </a:p>
        </p:txBody>
      </p:sp>
      <p:sp>
        <p:nvSpPr>
          <p:cNvPr id="737" name="Google Shape;737;p33"/>
          <p:cNvSpPr txBox="1">
            <a:spLocks noGrp="1"/>
          </p:cNvSpPr>
          <p:nvPr>
            <p:ph type="title" idx="13"/>
          </p:nvPr>
        </p:nvSpPr>
        <p:spPr>
          <a:xfrm>
            <a:off x="5570196" y="3552079"/>
            <a:ext cx="768000" cy="52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dirty="0">
                <a:solidFill>
                  <a:schemeClr val="accent1"/>
                </a:solidFill>
              </a:rPr>
              <a:t>04</a:t>
            </a:r>
            <a:endParaRPr sz="2800" dirty="0">
              <a:solidFill>
                <a:schemeClr val="accent1"/>
              </a:solidFill>
            </a:endParaRPr>
          </a:p>
        </p:txBody>
      </p:sp>
      <p:sp>
        <p:nvSpPr>
          <p:cNvPr id="739" name="Google Shape;739;p33"/>
          <p:cNvSpPr txBox="1">
            <a:spLocks noGrp="1"/>
          </p:cNvSpPr>
          <p:nvPr>
            <p:ph type="title" idx="3"/>
          </p:nvPr>
        </p:nvSpPr>
        <p:spPr>
          <a:xfrm>
            <a:off x="5013491" y="1861248"/>
            <a:ext cx="768000" cy="52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dirty="0">
                <a:solidFill>
                  <a:schemeClr val="accent1"/>
                </a:solidFill>
              </a:rPr>
              <a:t>02</a:t>
            </a:r>
            <a:endParaRPr sz="2800" dirty="0">
              <a:solidFill>
                <a:schemeClr val="accent1"/>
              </a:solidFill>
            </a:endParaRPr>
          </a:p>
        </p:txBody>
      </p:sp>
      <p:sp>
        <p:nvSpPr>
          <p:cNvPr id="740" name="Google Shape;740;p33"/>
          <p:cNvSpPr txBox="1">
            <a:spLocks noGrp="1"/>
          </p:cNvSpPr>
          <p:nvPr>
            <p:ph type="subTitle" idx="4"/>
          </p:nvPr>
        </p:nvSpPr>
        <p:spPr>
          <a:xfrm>
            <a:off x="1699377" y="3098850"/>
            <a:ext cx="1578276" cy="371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Reflection </a:t>
            </a:r>
            <a:endParaRPr dirty="0"/>
          </a:p>
        </p:txBody>
      </p:sp>
      <p:sp>
        <p:nvSpPr>
          <p:cNvPr id="742" name="Google Shape;742;p33"/>
          <p:cNvSpPr txBox="1">
            <a:spLocks noGrp="1"/>
          </p:cNvSpPr>
          <p:nvPr>
            <p:ph type="subTitle" idx="7"/>
          </p:nvPr>
        </p:nvSpPr>
        <p:spPr>
          <a:xfrm>
            <a:off x="5935205" y="1928322"/>
            <a:ext cx="2641500" cy="371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Conclusion</a:t>
            </a:r>
            <a:endParaRPr dirty="0"/>
          </a:p>
        </p:txBody>
      </p:sp>
      <p:sp>
        <p:nvSpPr>
          <p:cNvPr id="744" name="Google Shape;744;p33"/>
          <p:cNvSpPr txBox="1">
            <a:spLocks noGrp="1"/>
          </p:cNvSpPr>
          <p:nvPr>
            <p:ph type="subTitle" idx="14"/>
          </p:nvPr>
        </p:nvSpPr>
        <p:spPr>
          <a:xfrm>
            <a:off x="6473547" y="3630079"/>
            <a:ext cx="2641500" cy="371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References</a:t>
            </a:r>
            <a:endParaRPr dirty="0"/>
          </a:p>
        </p:txBody>
      </p:sp>
      <p:sp>
        <p:nvSpPr>
          <p:cNvPr id="19" name="Google Shape;738;p33"/>
          <p:cNvSpPr txBox="1">
            <a:spLocks/>
          </p:cNvSpPr>
          <p:nvPr/>
        </p:nvSpPr>
        <p:spPr>
          <a:xfrm>
            <a:off x="7925560" y="4556945"/>
            <a:ext cx="768000" cy="52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1pPr>
            <a:lvl2pPr marR="0" lvl="1"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2pPr>
            <a:lvl3pPr marR="0" lvl="2"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3pPr>
            <a:lvl4pPr marR="0" lvl="3"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4pPr>
            <a:lvl5pPr marR="0" lvl="4"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5pPr>
            <a:lvl6pPr marR="0" lvl="5"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6pPr>
            <a:lvl7pPr marR="0" lvl="6"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7pPr>
            <a:lvl8pPr marR="0" lvl="7"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8pPr>
            <a:lvl9pPr marR="0" lvl="8"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9pPr>
          </a:lstStyle>
          <a:p>
            <a:r>
              <a:rPr lang="en" dirty="0" smtClean="0"/>
              <a:t>2</a:t>
            </a:r>
            <a:endParaRPr lang="en" dirty="0"/>
          </a:p>
        </p:txBody>
      </p:sp>
      <p:sp>
        <p:nvSpPr>
          <p:cNvPr id="20" name="Google Shape;735;p33"/>
          <p:cNvSpPr txBox="1">
            <a:spLocks/>
          </p:cNvSpPr>
          <p:nvPr/>
        </p:nvSpPr>
        <p:spPr>
          <a:xfrm>
            <a:off x="407160" y="1248880"/>
            <a:ext cx="768000" cy="52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1pPr>
            <a:lvl2pPr marR="0" lvl="1"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2pPr>
            <a:lvl3pPr marR="0" lvl="2"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3pPr>
            <a:lvl4pPr marR="0" lvl="3"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4pPr>
            <a:lvl5pPr marR="0" lvl="4"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5pPr>
            <a:lvl6pPr marR="0" lvl="5"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6pPr>
            <a:lvl7pPr marR="0" lvl="6"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7pPr>
            <a:lvl8pPr marR="0" lvl="7"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8pPr>
            <a:lvl9pPr marR="0" lvl="8"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9pPr>
          </a:lstStyle>
          <a:p>
            <a:r>
              <a:rPr lang="en" sz="2800" dirty="0" smtClean="0">
                <a:solidFill>
                  <a:schemeClr val="accent1"/>
                </a:solidFill>
              </a:rPr>
              <a:t>01</a:t>
            </a:r>
            <a:endParaRPr lang="en" sz="2800" dirty="0">
              <a:solidFill>
                <a:schemeClr val="accent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9"/>
        <p:cNvGrpSpPr/>
        <p:nvPr/>
      </p:nvGrpSpPr>
      <p:grpSpPr>
        <a:xfrm>
          <a:off x="0" y="0"/>
          <a:ext cx="0" cy="0"/>
          <a:chOff x="0" y="0"/>
          <a:chExt cx="0" cy="0"/>
        </a:xfrm>
      </p:grpSpPr>
      <p:sp>
        <p:nvSpPr>
          <p:cNvPr id="750" name="Google Shape;750;p34"/>
          <p:cNvSpPr/>
          <p:nvPr/>
        </p:nvSpPr>
        <p:spPr>
          <a:xfrm flipH="1">
            <a:off x="3997063" y="872893"/>
            <a:ext cx="1313100" cy="13131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1" name="Google Shape;751;p34"/>
          <p:cNvSpPr txBox="1">
            <a:spLocks noGrp="1"/>
          </p:cNvSpPr>
          <p:nvPr>
            <p:ph type="title"/>
          </p:nvPr>
        </p:nvSpPr>
        <p:spPr>
          <a:xfrm>
            <a:off x="3612325" y="2279168"/>
            <a:ext cx="4966680" cy="1512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400" b="1" dirty="0" smtClean="0"/>
              <a:t>Management Control Systems</a:t>
            </a:r>
            <a:endParaRPr sz="4400" b="1" dirty="0"/>
          </a:p>
        </p:txBody>
      </p:sp>
      <p:sp>
        <p:nvSpPr>
          <p:cNvPr id="753" name="Google Shape;753;p34"/>
          <p:cNvSpPr txBox="1">
            <a:spLocks noGrp="1"/>
          </p:cNvSpPr>
          <p:nvPr>
            <p:ph type="subTitle" idx="1"/>
          </p:nvPr>
        </p:nvSpPr>
        <p:spPr>
          <a:xfrm>
            <a:off x="3790513" y="3595585"/>
            <a:ext cx="3039300" cy="746758"/>
          </a:xfrm>
          <a:prstGeom prst="rect">
            <a:avLst/>
          </a:prstGeom>
        </p:spPr>
        <p:txBody>
          <a:bodyPr spcFirstLastPara="1" wrap="square" lIns="91425" tIns="91425" rIns="91425" bIns="91425" anchor="ctr" anchorCtr="0">
            <a:noAutofit/>
          </a:bodyPr>
          <a:lstStyle/>
          <a:p>
            <a:pPr marL="285750" lvl="0" indent="-285750" algn="l" rtl="0">
              <a:spcBef>
                <a:spcPts val="0"/>
              </a:spcBef>
              <a:spcAft>
                <a:spcPts val="0"/>
              </a:spcAft>
              <a:buClr>
                <a:schemeClr val="accent2"/>
              </a:buClr>
              <a:buFontTx/>
              <a:buChar char="►"/>
            </a:pPr>
            <a:r>
              <a:rPr lang="en-US" dirty="0" smtClean="0"/>
              <a:t>Definition </a:t>
            </a:r>
          </a:p>
          <a:p>
            <a:pPr marL="285750" lvl="0" indent="-285750" algn="l" rtl="0">
              <a:spcBef>
                <a:spcPts val="0"/>
              </a:spcBef>
              <a:spcAft>
                <a:spcPts val="0"/>
              </a:spcAft>
              <a:buClr>
                <a:schemeClr val="accent2"/>
              </a:buClr>
              <a:buFontTx/>
              <a:buChar char="►"/>
            </a:pPr>
            <a:r>
              <a:rPr lang="en-US" dirty="0" smtClean="0"/>
              <a:t>Elements of MCS</a:t>
            </a:r>
          </a:p>
        </p:txBody>
      </p:sp>
      <p:pic>
        <p:nvPicPr>
          <p:cNvPr id="754" name="Google Shape;754;p34"/>
          <p:cNvPicPr preferRelativeResize="0"/>
          <p:nvPr/>
        </p:nvPicPr>
        <p:blipFill rotWithShape="1">
          <a:blip r:embed="rId3">
            <a:extLst>
              <a:ext uri="{28A0092B-C50C-407E-A947-70E740481C1C}">
                <a14:useLocalDpi xmlns:a14="http://schemas.microsoft.com/office/drawing/2010/main" val="0"/>
              </a:ext>
            </a:extLst>
          </a:blip>
          <a:srcRect l="29493" r="23744"/>
          <a:stretch/>
        </p:blipFill>
        <p:spPr>
          <a:xfrm flipH="1">
            <a:off x="539429" y="532852"/>
            <a:ext cx="2883459" cy="4610648"/>
          </a:xfrm>
          <a:prstGeom prst="rect">
            <a:avLst/>
          </a:prstGeom>
          <a:noFill/>
          <a:ln>
            <a:noFill/>
          </a:ln>
        </p:spPr>
      </p:pic>
      <p:sp>
        <p:nvSpPr>
          <p:cNvPr id="755" name="Google Shape;755;p34"/>
          <p:cNvSpPr/>
          <p:nvPr/>
        </p:nvSpPr>
        <p:spPr>
          <a:xfrm>
            <a:off x="277362" y="4367525"/>
            <a:ext cx="482100" cy="4821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 name="TextBox 1"/>
          <p:cNvSpPr txBox="1"/>
          <p:nvPr/>
        </p:nvSpPr>
        <p:spPr>
          <a:xfrm>
            <a:off x="349992" y="4377742"/>
            <a:ext cx="336839" cy="461665"/>
          </a:xfrm>
          <a:prstGeom prst="rect">
            <a:avLst/>
          </a:prstGeom>
          <a:noFill/>
        </p:spPr>
        <p:txBody>
          <a:bodyPr wrap="square" rtlCol="0">
            <a:spAutoFit/>
          </a:bodyPr>
          <a:lstStyle/>
          <a:p>
            <a:r>
              <a:rPr lang="en-US" sz="2400" dirty="0" smtClean="0"/>
              <a:t>3</a:t>
            </a:r>
            <a:endParaRPr lang="en-US" sz="2400" dirty="0"/>
          </a:p>
        </p:txBody>
      </p:sp>
      <p:sp>
        <p:nvSpPr>
          <p:cNvPr id="3" name="TextBox 2"/>
          <p:cNvSpPr txBox="1"/>
          <p:nvPr/>
        </p:nvSpPr>
        <p:spPr>
          <a:xfrm>
            <a:off x="4229282" y="1144722"/>
            <a:ext cx="848662" cy="769441"/>
          </a:xfrm>
          <a:prstGeom prst="rect">
            <a:avLst/>
          </a:prstGeom>
          <a:noFill/>
        </p:spPr>
        <p:txBody>
          <a:bodyPr wrap="square" rtlCol="0">
            <a:spAutoFit/>
          </a:bodyPr>
          <a:lstStyle/>
          <a:p>
            <a:r>
              <a:rPr lang="en-US" sz="4400" dirty="0" smtClean="0">
                <a:solidFill>
                  <a:schemeClr val="accent1"/>
                </a:solidFill>
              </a:rPr>
              <a:t>01</a:t>
            </a:r>
            <a:endParaRPr lang="en-US" sz="4400" dirty="0">
              <a:solidFill>
                <a:schemeClr val="accent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sp>
        <p:nvSpPr>
          <p:cNvPr id="5" name="Google Shape;723;p32"/>
          <p:cNvSpPr txBox="1">
            <a:spLocks/>
          </p:cNvSpPr>
          <p:nvPr/>
        </p:nvSpPr>
        <p:spPr>
          <a:xfrm>
            <a:off x="70287" y="0"/>
            <a:ext cx="6201500" cy="592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8500"/>
              <a:buFont typeface="Be Vietnam"/>
              <a:buNone/>
              <a:defRPr sz="8500" b="0" i="0" u="none" strike="noStrike" cap="none">
                <a:solidFill>
                  <a:schemeClr val="dk1"/>
                </a:solidFill>
                <a:latin typeface="Be Vietnam"/>
                <a:ea typeface="Be Vietnam"/>
                <a:cs typeface="Be Vietnam"/>
                <a:sym typeface="Be Vietnam"/>
              </a:defRPr>
            </a:lvl1pPr>
            <a:lvl2pPr marR="0" lvl="1"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2pPr>
            <a:lvl3pPr marR="0" lvl="2"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3pPr>
            <a:lvl4pPr marR="0" lvl="3"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4pPr>
            <a:lvl5pPr marR="0" lvl="4"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5pPr>
            <a:lvl6pPr marR="0" lvl="5"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6pPr>
            <a:lvl7pPr marR="0" lvl="6"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7pPr>
            <a:lvl8pPr marR="0" lvl="7"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8pPr>
            <a:lvl9pPr marR="0" lvl="8"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9pPr>
          </a:lstStyle>
          <a:p>
            <a:r>
              <a:rPr lang="en-US" sz="2700" b="1" dirty="0" smtClean="0">
                <a:solidFill>
                  <a:schemeClr val="accent1"/>
                </a:solidFill>
              </a:rPr>
              <a:t>Management Control Systems</a:t>
            </a:r>
            <a:endParaRPr lang="en-US" sz="2700" b="1" dirty="0">
              <a:solidFill>
                <a:schemeClr val="accent1"/>
              </a:solidFill>
            </a:endParaRPr>
          </a:p>
        </p:txBody>
      </p:sp>
      <p:sp>
        <p:nvSpPr>
          <p:cNvPr id="7" name="Google Shape;724;p32"/>
          <p:cNvSpPr txBox="1">
            <a:spLocks/>
          </p:cNvSpPr>
          <p:nvPr/>
        </p:nvSpPr>
        <p:spPr>
          <a:xfrm>
            <a:off x="716746" y="895509"/>
            <a:ext cx="6973103" cy="1723518"/>
          </a:xfrm>
          <a:prstGeom prst="rect">
            <a:avLst/>
          </a:prstGeom>
          <a:noFill/>
          <a:ln>
            <a:noFill/>
          </a:ln>
        </p:spPr>
        <p:txBody>
          <a:bodyPr spcFirstLastPara="1" wrap="square" lIns="91425" tIns="91425" rIns="91425" bIns="91425" anchor="ctr" anchorCtr="0">
            <a:sp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1pPr>
            <a:lvl2pPr marL="914400" marR="0" lvl="1"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2pPr>
            <a:lvl3pPr marL="1371600" marR="0" lvl="2"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3pPr>
            <a:lvl4pPr marL="1828800" marR="0" lvl="3"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4pPr>
            <a:lvl5pPr marL="2286000" marR="0" lvl="4"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5pPr>
            <a:lvl6pPr marL="2743200" marR="0" lvl="5"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6pPr>
            <a:lvl7pPr marL="3200400" marR="0" lvl="6"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7pPr>
            <a:lvl8pPr marL="3657600" marR="0" lvl="7"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8pPr>
            <a:lvl9pPr marL="4114800" marR="0" lvl="8"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9pPr>
          </a:lstStyle>
          <a:p>
            <a:pPr marL="0" indent="0" algn="just"/>
            <a:r>
              <a:rPr lang="en-US" sz="2000" dirty="0" smtClean="0">
                <a:solidFill>
                  <a:schemeClr val="accent2"/>
                </a:solidFill>
              </a:rPr>
              <a:t>Management Control </a:t>
            </a:r>
            <a:r>
              <a:rPr lang="en-US" sz="2000" dirty="0">
                <a:solidFill>
                  <a:schemeClr val="accent2"/>
                </a:solidFill>
              </a:rPr>
              <a:t>S</a:t>
            </a:r>
            <a:r>
              <a:rPr lang="en-US" sz="2000" dirty="0" smtClean="0">
                <a:solidFill>
                  <a:schemeClr val="accent2"/>
                </a:solidFill>
              </a:rPr>
              <a:t>ystems </a:t>
            </a:r>
            <a:r>
              <a:rPr lang="en-US" sz="2000" dirty="0" smtClean="0">
                <a:solidFill>
                  <a:schemeClr val="tx1"/>
                </a:solidFill>
              </a:rPr>
              <a:t>[</a:t>
            </a:r>
            <a:r>
              <a:rPr lang="en-US" sz="2000" dirty="0" smtClean="0">
                <a:solidFill>
                  <a:schemeClr val="accent2"/>
                </a:solidFill>
              </a:rPr>
              <a:t>MCS</a:t>
            </a:r>
            <a:r>
              <a:rPr lang="en-US" sz="2000" dirty="0" smtClean="0">
                <a:solidFill>
                  <a:schemeClr val="tx1"/>
                </a:solidFill>
              </a:rPr>
              <a:t>]</a:t>
            </a:r>
            <a:r>
              <a:rPr lang="en-US" sz="2000" dirty="0" smtClean="0"/>
              <a:t> </a:t>
            </a:r>
            <a:r>
              <a:rPr lang="en-US" sz="1600" dirty="0" smtClean="0"/>
              <a:t>are </a:t>
            </a:r>
            <a:r>
              <a:rPr lang="en-US" sz="1600" dirty="0"/>
              <a:t>made up of procedures and processes that assist a company achieve its mission and goals. </a:t>
            </a:r>
            <a:r>
              <a:rPr lang="en-US" sz="1600" dirty="0" smtClean="0"/>
              <a:t>Employee </a:t>
            </a:r>
            <a:r>
              <a:rPr lang="en-US" sz="1600" dirty="0"/>
              <a:t>behavior and work duties are defined by controls</a:t>
            </a:r>
            <a:r>
              <a:rPr lang="en-US" sz="1600" dirty="0" smtClean="0"/>
              <a:t>.</a:t>
            </a:r>
          </a:p>
          <a:p>
            <a:pPr marL="0" indent="0" algn="just"/>
            <a:r>
              <a:rPr lang="en-US" sz="1600" dirty="0" smtClean="0"/>
              <a:t>Business </a:t>
            </a:r>
            <a:r>
              <a:rPr lang="en-US" sz="1600" dirty="0"/>
              <a:t>owners and managers must track and monitor performance after implementing standards. To meet goals, systems must be modified and adjusted on a regular basis.</a:t>
            </a:r>
            <a:endParaRPr lang="en-US" sz="1600" dirty="0" smtClean="0"/>
          </a:p>
        </p:txBody>
      </p:sp>
      <p:sp>
        <p:nvSpPr>
          <p:cNvPr id="6" name="TextBox 5"/>
          <p:cNvSpPr txBox="1"/>
          <p:nvPr/>
        </p:nvSpPr>
        <p:spPr>
          <a:xfrm>
            <a:off x="1168400" y="4455596"/>
            <a:ext cx="444500" cy="584775"/>
          </a:xfrm>
          <a:prstGeom prst="rect">
            <a:avLst/>
          </a:prstGeom>
          <a:noFill/>
        </p:spPr>
        <p:txBody>
          <a:bodyPr wrap="square" rtlCol="0">
            <a:spAutoFit/>
          </a:bodyPr>
          <a:lstStyle/>
          <a:p>
            <a:r>
              <a:rPr lang="en-US" sz="3200" dirty="0" smtClean="0"/>
              <a:t>4</a:t>
            </a:r>
            <a:endParaRPr lang="en-US" sz="3200" dirty="0"/>
          </a:p>
        </p:txBody>
      </p:sp>
      <p:sp>
        <p:nvSpPr>
          <p:cNvPr id="2" name="TextBox 1"/>
          <p:cNvSpPr txBox="1"/>
          <p:nvPr/>
        </p:nvSpPr>
        <p:spPr>
          <a:xfrm>
            <a:off x="716746" y="2714277"/>
            <a:ext cx="6973103" cy="1354217"/>
          </a:xfrm>
          <a:prstGeom prst="rect">
            <a:avLst/>
          </a:prstGeom>
          <a:noFill/>
        </p:spPr>
        <p:txBody>
          <a:bodyPr wrap="square" rtlCol="0">
            <a:spAutoFit/>
          </a:bodyPr>
          <a:lstStyle/>
          <a:p>
            <a:r>
              <a:rPr lang="en-US" sz="1800" dirty="0" smtClean="0">
                <a:solidFill>
                  <a:schemeClr val="accent2"/>
                </a:solidFill>
              </a:rPr>
              <a:t>Example:</a:t>
            </a:r>
          </a:p>
          <a:p>
            <a:pPr algn="just"/>
            <a:r>
              <a:rPr lang="en-US" sz="1600" dirty="0" smtClean="0"/>
              <a:t>When a HR director feels like there’s more people leaving this year than last year, they should track employee turnover. By using this control system they will know if more employees are leaving and the reason into why this might be happening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sp>
        <p:nvSpPr>
          <p:cNvPr id="5" name="Google Shape;723;p32"/>
          <p:cNvSpPr txBox="1">
            <a:spLocks/>
          </p:cNvSpPr>
          <p:nvPr/>
        </p:nvSpPr>
        <p:spPr>
          <a:xfrm>
            <a:off x="542200" y="0"/>
            <a:ext cx="8062050" cy="592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8500"/>
              <a:buFont typeface="Be Vietnam"/>
              <a:buNone/>
              <a:defRPr sz="8500" b="0" i="0" u="none" strike="noStrike" cap="none">
                <a:solidFill>
                  <a:schemeClr val="dk1"/>
                </a:solidFill>
                <a:latin typeface="Be Vietnam"/>
                <a:ea typeface="Be Vietnam"/>
                <a:cs typeface="Be Vietnam"/>
                <a:sym typeface="Be Vietnam"/>
              </a:defRPr>
            </a:lvl1pPr>
            <a:lvl2pPr marR="0" lvl="1"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2pPr>
            <a:lvl3pPr marR="0" lvl="2"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3pPr>
            <a:lvl4pPr marR="0" lvl="3"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4pPr>
            <a:lvl5pPr marR="0" lvl="4"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5pPr>
            <a:lvl6pPr marR="0" lvl="5"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6pPr>
            <a:lvl7pPr marR="0" lvl="6"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7pPr>
            <a:lvl8pPr marR="0" lvl="7"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8pPr>
            <a:lvl9pPr marR="0" lvl="8"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9pPr>
          </a:lstStyle>
          <a:p>
            <a:r>
              <a:rPr lang="en-US" sz="2700" b="1" dirty="0" smtClean="0">
                <a:solidFill>
                  <a:schemeClr val="accent1"/>
                </a:solidFill>
              </a:rPr>
              <a:t>Elements of MCS</a:t>
            </a:r>
            <a:endParaRPr lang="en-US" sz="2700" b="1" dirty="0">
              <a:solidFill>
                <a:schemeClr val="accent1"/>
              </a:solidFill>
            </a:endParaRPr>
          </a:p>
        </p:txBody>
      </p:sp>
      <p:sp>
        <p:nvSpPr>
          <p:cNvPr id="7" name="Google Shape;724;p32"/>
          <p:cNvSpPr txBox="1">
            <a:spLocks/>
          </p:cNvSpPr>
          <p:nvPr/>
        </p:nvSpPr>
        <p:spPr>
          <a:xfrm>
            <a:off x="781050" y="1393871"/>
            <a:ext cx="7134950" cy="954077"/>
          </a:xfrm>
          <a:prstGeom prst="rect">
            <a:avLst/>
          </a:prstGeom>
          <a:noFill/>
          <a:ln>
            <a:noFill/>
          </a:ln>
        </p:spPr>
        <p:txBody>
          <a:bodyPr spcFirstLastPara="1" wrap="square" lIns="91425" tIns="91425" rIns="91425" bIns="91425" anchor="ctr" anchorCtr="0">
            <a:sp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1pPr>
            <a:lvl2pPr marL="914400" marR="0" lvl="1"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2pPr>
            <a:lvl3pPr marL="1371600" marR="0" lvl="2"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3pPr>
            <a:lvl4pPr marL="1828800" marR="0" lvl="3"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4pPr>
            <a:lvl5pPr marL="2286000" marR="0" lvl="4"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5pPr>
            <a:lvl6pPr marL="2743200" marR="0" lvl="5"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6pPr>
            <a:lvl7pPr marL="3200400" marR="0" lvl="6"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7pPr>
            <a:lvl8pPr marL="3657600" marR="0" lvl="7"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8pPr>
            <a:lvl9pPr marL="4114800" marR="0" lvl="8"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9pPr>
          </a:lstStyle>
          <a:p>
            <a:pPr marL="342900" indent="-342900" algn="just">
              <a:buFont typeface="+mj-lt"/>
              <a:buAutoNum type="arabicParenR"/>
            </a:pPr>
            <a:r>
              <a:rPr lang="en-US" b="1" dirty="0" smtClean="0">
                <a:solidFill>
                  <a:schemeClr val="tx2">
                    <a:lumMod val="50000"/>
                  </a:schemeClr>
                </a:solidFill>
              </a:rPr>
              <a:t>Planning </a:t>
            </a:r>
          </a:p>
          <a:p>
            <a:pPr marL="0" indent="0" algn="just"/>
            <a:r>
              <a:rPr lang="en-US" sz="1600" dirty="0" smtClean="0">
                <a:solidFill>
                  <a:schemeClr val="tx1"/>
                </a:solidFill>
              </a:rPr>
              <a:t>Building and implementing strategies that assist and help the firm to meet it goals and strategies is important to the business.</a:t>
            </a:r>
          </a:p>
        </p:txBody>
      </p:sp>
      <p:grpSp>
        <p:nvGrpSpPr>
          <p:cNvPr id="8" name="Google Shape;1037;p43"/>
          <p:cNvGrpSpPr/>
          <p:nvPr/>
        </p:nvGrpSpPr>
        <p:grpSpPr>
          <a:xfrm>
            <a:off x="6969758" y="5379007"/>
            <a:ext cx="1554480" cy="2103120"/>
            <a:chOff x="2392475" y="2383050"/>
            <a:chExt cx="1664700" cy="2302500"/>
          </a:xfrm>
        </p:grpSpPr>
        <p:sp>
          <p:nvSpPr>
            <p:cNvPr id="9" name="Google Shape;1038;p43"/>
            <p:cNvSpPr/>
            <p:nvPr/>
          </p:nvSpPr>
          <p:spPr>
            <a:xfrm>
              <a:off x="2392475" y="2383050"/>
              <a:ext cx="1664700" cy="2302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039;p43"/>
            <p:cNvSpPr/>
            <p:nvPr/>
          </p:nvSpPr>
          <p:spPr>
            <a:xfrm>
              <a:off x="3165575" y="4511725"/>
              <a:ext cx="118500" cy="11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534" t="5050" r="5065" b="408"/>
          <a:stretch/>
        </p:blipFill>
        <p:spPr>
          <a:xfrm>
            <a:off x="7039777" y="5301359"/>
            <a:ext cx="1414443" cy="1828800"/>
          </a:xfrm>
          <a:prstGeom prst="rect">
            <a:avLst/>
          </a:prstGeom>
        </p:spPr>
      </p:pic>
      <p:sp>
        <p:nvSpPr>
          <p:cNvPr id="2" name="TextBox 1"/>
          <p:cNvSpPr txBox="1"/>
          <p:nvPr/>
        </p:nvSpPr>
        <p:spPr>
          <a:xfrm>
            <a:off x="781050" y="914400"/>
            <a:ext cx="7134950" cy="369332"/>
          </a:xfrm>
          <a:prstGeom prst="rect">
            <a:avLst/>
          </a:prstGeom>
          <a:noFill/>
        </p:spPr>
        <p:txBody>
          <a:bodyPr wrap="square" rtlCol="0">
            <a:spAutoFit/>
          </a:bodyPr>
          <a:lstStyle/>
          <a:p>
            <a:pPr algn="just"/>
            <a:r>
              <a:rPr lang="en-US" sz="1800" dirty="0" smtClean="0"/>
              <a:t>There are 5 main elements that are related to the MCS which is: </a:t>
            </a:r>
            <a:endParaRPr lang="en-US" sz="1800" dirty="0"/>
          </a:p>
        </p:txBody>
      </p:sp>
      <p:sp>
        <p:nvSpPr>
          <p:cNvPr id="6" name="TextBox 5"/>
          <p:cNvSpPr txBox="1"/>
          <p:nvPr/>
        </p:nvSpPr>
        <p:spPr>
          <a:xfrm>
            <a:off x="1155700" y="4457700"/>
            <a:ext cx="565150" cy="584775"/>
          </a:xfrm>
          <a:prstGeom prst="rect">
            <a:avLst/>
          </a:prstGeom>
          <a:noFill/>
        </p:spPr>
        <p:txBody>
          <a:bodyPr wrap="square" rtlCol="0">
            <a:spAutoFit/>
          </a:bodyPr>
          <a:lstStyle/>
          <a:p>
            <a:r>
              <a:rPr lang="en-US" sz="3200" dirty="0" smtClean="0"/>
              <a:t>5</a:t>
            </a:r>
            <a:endParaRPr lang="en-US" sz="3200" dirty="0"/>
          </a:p>
        </p:txBody>
      </p:sp>
      <p:sp>
        <p:nvSpPr>
          <p:cNvPr id="11" name="Google Shape;724;p32"/>
          <p:cNvSpPr txBox="1">
            <a:spLocks/>
          </p:cNvSpPr>
          <p:nvPr/>
        </p:nvSpPr>
        <p:spPr>
          <a:xfrm>
            <a:off x="781050" y="2222878"/>
            <a:ext cx="7134950" cy="1723518"/>
          </a:xfrm>
          <a:prstGeom prst="rect">
            <a:avLst/>
          </a:prstGeom>
          <a:noFill/>
          <a:ln>
            <a:noFill/>
          </a:ln>
        </p:spPr>
        <p:txBody>
          <a:bodyPr spcFirstLastPara="1" wrap="square" lIns="91425" tIns="91425" rIns="91425" bIns="91425" anchor="ctr" anchorCtr="0">
            <a:sp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1pPr>
            <a:lvl2pPr marL="914400" marR="0" lvl="1"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2pPr>
            <a:lvl3pPr marL="1371600" marR="0" lvl="2"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3pPr>
            <a:lvl4pPr marL="1828800" marR="0" lvl="3"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4pPr>
            <a:lvl5pPr marL="2286000" marR="0" lvl="4"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5pPr>
            <a:lvl6pPr marL="2743200" marR="0" lvl="5"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6pPr>
            <a:lvl7pPr marL="3200400" marR="0" lvl="6"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7pPr>
            <a:lvl8pPr marL="3657600" marR="0" lvl="7"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8pPr>
            <a:lvl9pPr marL="4114800" marR="0" lvl="8"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9pPr>
          </a:lstStyle>
          <a:p>
            <a:pPr marL="0" indent="0" algn="just"/>
            <a:endParaRPr lang="en-US" b="1" dirty="0" smtClean="0">
              <a:solidFill>
                <a:schemeClr val="accent2"/>
              </a:solidFill>
            </a:endParaRPr>
          </a:p>
          <a:p>
            <a:pPr marL="342900" indent="-342900" algn="just">
              <a:buFont typeface="+mj-lt"/>
              <a:buAutoNum type="arabicParenR" startAt="2"/>
            </a:pPr>
            <a:r>
              <a:rPr lang="en-US" b="1" dirty="0" smtClean="0">
                <a:solidFill>
                  <a:schemeClr val="tx2">
                    <a:lumMod val="50000"/>
                  </a:schemeClr>
                </a:solidFill>
              </a:rPr>
              <a:t>Establishment of standards  </a:t>
            </a:r>
          </a:p>
          <a:p>
            <a:pPr marL="0" indent="0" algn="just"/>
            <a:r>
              <a:rPr lang="en-US" sz="1600" dirty="0" smtClean="0">
                <a:solidFill>
                  <a:schemeClr val="tx1"/>
                </a:solidFill>
              </a:rPr>
              <a:t>After the planning (defining the business processes and implementing strategies), the managers should set standards for measuring the success and efficiency of business operations. These measurements should be possible to achieve.</a:t>
            </a:r>
          </a:p>
        </p:txBody>
      </p:sp>
    </p:spTree>
    <p:extLst>
      <p:ext uri="{BB962C8B-B14F-4D97-AF65-F5344CB8AC3E}">
        <p14:creationId xmlns:p14="http://schemas.microsoft.com/office/powerpoint/2010/main" val="348460664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80">
                                          <p:stCondLst>
                                            <p:cond delay="0"/>
                                          </p:stCondLst>
                                        </p:cTn>
                                        <p:tgtEl>
                                          <p:spTgt spid="11"/>
                                        </p:tgtEl>
                                      </p:cBhvr>
                                    </p:animEffect>
                                    <p:anim calcmode="lin" valueType="num">
                                      <p:cBhvr>
                                        <p:cTn id="2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1" dur="26">
                                          <p:stCondLst>
                                            <p:cond delay="650"/>
                                          </p:stCondLst>
                                        </p:cTn>
                                        <p:tgtEl>
                                          <p:spTgt spid="11"/>
                                        </p:tgtEl>
                                      </p:cBhvr>
                                      <p:to x="100000" y="60000"/>
                                    </p:animScale>
                                    <p:animScale>
                                      <p:cBhvr>
                                        <p:cTn id="32" dur="166" decel="50000">
                                          <p:stCondLst>
                                            <p:cond delay="676"/>
                                          </p:stCondLst>
                                        </p:cTn>
                                        <p:tgtEl>
                                          <p:spTgt spid="11"/>
                                        </p:tgtEl>
                                      </p:cBhvr>
                                      <p:to x="100000" y="100000"/>
                                    </p:animScale>
                                    <p:animScale>
                                      <p:cBhvr>
                                        <p:cTn id="33" dur="26">
                                          <p:stCondLst>
                                            <p:cond delay="1312"/>
                                          </p:stCondLst>
                                        </p:cTn>
                                        <p:tgtEl>
                                          <p:spTgt spid="11"/>
                                        </p:tgtEl>
                                      </p:cBhvr>
                                      <p:to x="100000" y="80000"/>
                                    </p:animScale>
                                    <p:animScale>
                                      <p:cBhvr>
                                        <p:cTn id="34" dur="166" decel="50000">
                                          <p:stCondLst>
                                            <p:cond delay="1338"/>
                                          </p:stCondLst>
                                        </p:cTn>
                                        <p:tgtEl>
                                          <p:spTgt spid="11"/>
                                        </p:tgtEl>
                                      </p:cBhvr>
                                      <p:to x="100000" y="100000"/>
                                    </p:animScale>
                                    <p:animScale>
                                      <p:cBhvr>
                                        <p:cTn id="35" dur="26">
                                          <p:stCondLst>
                                            <p:cond delay="1642"/>
                                          </p:stCondLst>
                                        </p:cTn>
                                        <p:tgtEl>
                                          <p:spTgt spid="11"/>
                                        </p:tgtEl>
                                      </p:cBhvr>
                                      <p:to x="100000" y="90000"/>
                                    </p:animScale>
                                    <p:animScale>
                                      <p:cBhvr>
                                        <p:cTn id="36" dur="166" decel="50000">
                                          <p:stCondLst>
                                            <p:cond delay="1668"/>
                                          </p:stCondLst>
                                        </p:cTn>
                                        <p:tgtEl>
                                          <p:spTgt spid="11"/>
                                        </p:tgtEl>
                                      </p:cBhvr>
                                      <p:to x="100000" y="100000"/>
                                    </p:animScale>
                                    <p:animScale>
                                      <p:cBhvr>
                                        <p:cTn id="37" dur="26">
                                          <p:stCondLst>
                                            <p:cond delay="1808"/>
                                          </p:stCondLst>
                                        </p:cTn>
                                        <p:tgtEl>
                                          <p:spTgt spid="11"/>
                                        </p:tgtEl>
                                      </p:cBhvr>
                                      <p:to x="100000" y="95000"/>
                                    </p:animScale>
                                    <p:animScale>
                                      <p:cBhvr>
                                        <p:cTn id="38"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sp>
        <p:nvSpPr>
          <p:cNvPr id="5" name="Google Shape;723;p32"/>
          <p:cNvSpPr txBox="1">
            <a:spLocks/>
          </p:cNvSpPr>
          <p:nvPr/>
        </p:nvSpPr>
        <p:spPr>
          <a:xfrm>
            <a:off x="542200" y="0"/>
            <a:ext cx="8062050" cy="592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8500"/>
              <a:buFont typeface="Be Vietnam"/>
              <a:buNone/>
              <a:defRPr sz="8500" b="0" i="0" u="none" strike="noStrike" cap="none">
                <a:solidFill>
                  <a:schemeClr val="dk1"/>
                </a:solidFill>
                <a:latin typeface="Be Vietnam"/>
                <a:ea typeface="Be Vietnam"/>
                <a:cs typeface="Be Vietnam"/>
                <a:sym typeface="Be Vietnam"/>
              </a:defRPr>
            </a:lvl1pPr>
            <a:lvl2pPr marR="0" lvl="1"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2pPr>
            <a:lvl3pPr marR="0" lvl="2"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3pPr>
            <a:lvl4pPr marR="0" lvl="3"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4pPr>
            <a:lvl5pPr marR="0" lvl="4"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5pPr>
            <a:lvl6pPr marR="0" lvl="5"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6pPr>
            <a:lvl7pPr marR="0" lvl="6"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7pPr>
            <a:lvl8pPr marR="0" lvl="7"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8pPr>
            <a:lvl9pPr marR="0" lvl="8"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9pPr>
          </a:lstStyle>
          <a:p>
            <a:r>
              <a:rPr lang="en-US" sz="2700" b="1" dirty="0" smtClean="0">
                <a:solidFill>
                  <a:schemeClr val="accent1"/>
                </a:solidFill>
              </a:rPr>
              <a:t>Elements of MCS</a:t>
            </a:r>
            <a:endParaRPr lang="en-US" sz="2700" b="1" dirty="0">
              <a:solidFill>
                <a:schemeClr val="accent1"/>
              </a:solidFill>
            </a:endParaRPr>
          </a:p>
        </p:txBody>
      </p:sp>
      <p:sp>
        <p:nvSpPr>
          <p:cNvPr id="7" name="Google Shape;724;p32"/>
          <p:cNvSpPr txBox="1">
            <a:spLocks/>
          </p:cNvSpPr>
          <p:nvPr/>
        </p:nvSpPr>
        <p:spPr>
          <a:xfrm>
            <a:off x="781050" y="785395"/>
            <a:ext cx="7134950" cy="1200298"/>
          </a:xfrm>
          <a:prstGeom prst="rect">
            <a:avLst/>
          </a:prstGeom>
          <a:noFill/>
          <a:ln>
            <a:noFill/>
          </a:ln>
        </p:spPr>
        <p:txBody>
          <a:bodyPr spcFirstLastPara="1" wrap="square" lIns="91425" tIns="91425" rIns="91425" bIns="91425" anchor="ctr" anchorCtr="0">
            <a:sp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1pPr>
            <a:lvl2pPr marL="914400" marR="0" lvl="1"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2pPr>
            <a:lvl3pPr marL="1371600" marR="0" lvl="2"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3pPr>
            <a:lvl4pPr marL="1828800" marR="0" lvl="3"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4pPr>
            <a:lvl5pPr marL="2286000" marR="0" lvl="4"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5pPr>
            <a:lvl6pPr marL="2743200" marR="0" lvl="5"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6pPr>
            <a:lvl7pPr marL="3200400" marR="0" lvl="6"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7pPr>
            <a:lvl8pPr marL="3657600" marR="0" lvl="7"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8pPr>
            <a:lvl9pPr marL="4114800" marR="0" lvl="8"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9pPr>
          </a:lstStyle>
          <a:p>
            <a:pPr marL="342900" indent="-342900" algn="just">
              <a:buFont typeface="+mj-lt"/>
              <a:buAutoNum type="arabicParenR" startAt="3"/>
            </a:pPr>
            <a:r>
              <a:rPr lang="en-US" b="1" dirty="0" smtClean="0">
                <a:solidFill>
                  <a:schemeClr val="tx2">
                    <a:lumMod val="50000"/>
                  </a:schemeClr>
                </a:solidFill>
              </a:rPr>
              <a:t>Monitor and evaluate actual performance  </a:t>
            </a:r>
          </a:p>
          <a:p>
            <a:pPr marL="0" indent="0" algn="just"/>
            <a:r>
              <a:rPr lang="en-US" sz="1600" dirty="0" smtClean="0">
                <a:solidFill>
                  <a:schemeClr val="tx1"/>
                </a:solidFill>
              </a:rPr>
              <a:t>Followed by the standards establishment, the organizations should put the required measurements in to monitor and evaluate performance at several levels of the production process.</a:t>
            </a:r>
          </a:p>
        </p:txBody>
      </p:sp>
      <p:grpSp>
        <p:nvGrpSpPr>
          <p:cNvPr id="8" name="Google Shape;1037;p43"/>
          <p:cNvGrpSpPr/>
          <p:nvPr/>
        </p:nvGrpSpPr>
        <p:grpSpPr>
          <a:xfrm>
            <a:off x="6969758" y="5379007"/>
            <a:ext cx="1554480" cy="2103120"/>
            <a:chOff x="2392475" y="2383050"/>
            <a:chExt cx="1664700" cy="2302500"/>
          </a:xfrm>
        </p:grpSpPr>
        <p:sp>
          <p:nvSpPr>
            <p:cNvPr id="9" name="Google Shape;1038;p43"/>
            <p:cNvSpPr/>
            <p:nvPr/>
          </p:nvSpPr>
          <p:spPr>
            <a:xfrm>
              <a:off x="2392475" y="2383050"/>
              <a:ext cx="1664700" cy="2302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039;p43"/>
            <p:cNvSpPr/>
            <p:nvPr/>
          </p:nvSpPr>
          <p:spPr>
            <a:xfrm>
              <a:off x="3165575" y="4511725"/>
              <a:ext cx="118500" cy="11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534" t="5050" r="5065" b="408"/>
          <a:stretch/>
        </p:blipFill>
        <p:spPr>
          <a:xfrm>
            <a:off x="7039777" y="5301359"/>
            <a:ext cx="1414443" cy="1828800"/>
          </a:xfrm>
          <a:prstGeom prst="rect">
            <a:avLst/>
          </a:prstGeom>
        </p:spPr>
      </p:pic>
      <p:sp>
        <p:nvSpPr>
          <p:cNvPr id="6" name="TextBox 5"/>
          <p:cNvSpPr txBox="1"/>
          <p:nvPr/>
        </p:nvSpPr>
        <p:spPr>
          <a:xfrm>
            <a:off x="1155700" y="4457700"/>
            <a:ext cx="565150" cy="584775"/>
          </a:xfrm>
          <a:prstGeom prst="rect">
            <a:avLst/>
          </a:prstGeom>
          <a:noFill/>
        </p:spPr>
        <p:txBody>
          <a:bodyPr wrap="square" rtlCol="0">
            <a:spAutoFit/>
          </a:bodyPr>
          <a:lstStyle/>
          <a:p>
            <a:r>
              <a:rPr lang="en-US" sz="3200" dirty="0" smtClean="0"/>
              <a:t>6</a:t>
            </a:r>
            <a:endParaRPr lang="en-US" sz="3200" dirty="0"/>
          </a:p>
        </p:txBody>
      </p:sp>
      <p:sp>
        <p:nvSpPr>
          <p:cNvPr id="11" name="Google Shape;724;p32"/>
          <p:cNvSpPr txBox="1">
            <a:spLocks/>
          </p:cNvSpPr>
          <p:nvPr/>
        </p:nvSpPr>
        <p:spPr>
          <a:xfrm>
            <a:off x="781050" y="1735945"/>
            <a:ext cx="7134950" cy="1231076"/>
          </a:xfrm>
          <a:prstGeom prst="rect">
            <a:avLst/>
          </a:prstGeom>
          <a:noFill/>
          <a:ln>
            <a:noFill/>
          </a:ln>
        </p:spPr>
        <p:txBody>
          <a:bodyPr spcFirstLastPara="1" wrap="square" lIns="91425" tIns="91425" rIns="91440" bIns="91425" anchor="ctr" anchorCtr="0">
            <a:sp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1pPr>
            <a:lvl2pPr marL="914400" marR="0" lvl="1"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2pPr>
            <a:lvl3pPr marL="1371600" marR="0" lvl="2"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3pPr>
            <a:lvl4pPr marL="1828800" marR="0" lvl="3"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4pPr>
            <a:lvl5pPr marL="2286000" marR="0" lvl="4"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5pPr>
            <a:lvl6pPr marL="2743200" marR="0" lvl="5"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6pPr>
            <a:lvl7pPr marL="3200400" marR="0" lvl="6"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7pPr>
            <a:lvl8pPr marL="3657600" marR="0" lvl="7"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8pPr>
            <a:lvl9pPr marL="4114800" marR="0" lvl="8"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9pPr>
          </a:lstStyle>
          <a:p>
            <a:pPr marL="0" indent="0" algn="just"/>
            <a:endParaRPr lang="en-US" b="1" dirty="0" smtClean="0">
              <a:solidFill>
                <a:schemeClr val="accent2"/>
              </a:solidFill>
            </a:endParaRPr>
          </a:p>
          <a:p>
            <a:pPr marL="342900" indent="-342900" algn="just">
              <a:buFont typeface="+mj-lt"/>
              <a:buAutoNum type="arabicParenR" startAt="4"/>
            </a:pPr>
            <a:r>
              <a:rPr lang="en-US" b="1" dirty="0" smtClean="0">
                <a:solidFill>
                  <a:schemeClr val="tx2">
                    <a:lumMod val="50000"/>
                  </a:schemeClr>
                </a:solidFill>
              </a:rPr>
              <a:t>Compare actual results with the expected results   </a:t>
            </a:r>
          </a:p>
          <a:p>
            <a:pPr marL="0" indent="0" algn="just"/>
            <a:r>
              <a:rPr lang="en-US" sz="1600" dirty="0" smtClean="0">
                <a:solidFill>
                  <a:schemeClr val="tx1"/>
                </a:solidFill>
              </a:rPr>
              <a:t>The performance details should be compared to the expected outcomes once they have been obtained.</a:t>
            </a:r>
          </a:p>
        </p:txBody>
      </p:sp>
      <p:sp>
        <p:nvSpPr>
          <p:cNvPr id="13" name="Google Shape;724;p32"/>
          <p:cNvSpPr txBox="1">
            <a:spLocks/>
          </p:cNvSpPr>
          <p:nvPr/>
        </p:nvSpPr>
        <p:spPr>
          <a:xfrm>
            <a:off x="781050" y="2757965"/>
            <a:ext cx="7134950" cy="1477297"/>
          </a:xfrm>
          <a:prstGeom prst="rect">
            <a:avLst/>
          </a:prstGeom>
          <a:noFill/>
          <a:ln>
            <a:noFill/>
          </a:ln>
        </p:spPr>
        <p:txBody>
          <a:bodyPr spcFirstLastPara="1" wrap="square" lIns="91425" tIns="91425" rIns="91440" bIns="91425" anchor="ctr" anchorCtr="0">
            <a:sp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1pPr>
            <a:lvl2pPr marL="914400" marR="0" lvl="1"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2pPr>
            <a:lvl3pPr marL="1371600" marR="0" lvl="2"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3pPr>
            <a:lvl4pPr marL="1828800" marR="0" lvl="3"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4pPr>
            <a:lvl5pPr marL="2286000" marR="0" lvl="4"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5pPr>
            <a:lvl6pPr marL="2743200" marR="0" lvl="5"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6pPr>
            <a:lvl7pPr marL="3200400" marR="0" lvl="6"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7pPr>
            <a:lvl8pPr marL="3657600" marR="0" lvl="7"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8pPr>
            <a:lvl9pPr marL="4114800" marR="0" lvl="8"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9pPr>
          </a:lstStyle>
          <a:p>
            <a:pPr marL="0" indent="0" algn="just"/>
            <a:endParaRPr lang="en-US" b="1" dirty="0" smtClean="0">
              <a:solidFill>
                <a:schemeClr val="accent2"/>
              </a:solidFill>
            </a:endParaRPr>
          </a:p>
          <a:p>
            <a:pPr marL="342900" indent="-342900" algn="just">
              <a:buFont typeface="+mj-lt"/>
              <a:buAutoNum type="arabicParenR" startAt="5"/>
            </a:pPr>
            <a:r>
              <a:rPr lang="en-US" b="1" dirty="0" smtClean="0">
                <a:solidFill>
                  <a:schemeClr val="tx2">
                    <a:lumMod val="50000"/>
                  </a:schemeClr>
                </a:solidFill>
              </a:rPr>
              <a:t>Rectify differences and take corrective actions    </a:t>
            </a:r>
          </a:p>
          <a:p>
            <a:pPr marL="0" indent="0" algn="just"/>
            <a:r>
              <a:rPr lang="en-US" sz="1600" dirty="0" smtClean="0">
                <a:solidFill>
                  <a:schemeClr val="tx1"/>
                </a:solidFill>
              </a:rPr>
              <a:t>When a difference between the expected results and the actual results is detected, the business should take an immediate action to address the cause of the problem.</a:t>
            </a:r>
          </a:p>
        </p:txBody>
      </p:sp>
    </p:spTree>
    <p:extLst>
      <p:ext uri="{BB962C8B-B14F-4D97-AF65-F5344CB8AC3E}">
        <p14:creationId xmlns:p14="http://schemas.microsoft.com/office/powerpoint/2010/main" val="25955865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80">
                                          <p:stCondLst>
                                            <p:cond delay="0"/>
                                          </p:stCondLst>
                                        </p:cTn>
                                        <p:tgtEl>
                                          <p:spTgt spid="13"/>
                                        </p:tgtEl>
                                      </p:cBhvr>
                                    </p:animEffect>
                                    <p:anim calcmode="lin" valueType="num">
                                      <p:cBhvr>
                                        <p:cTn id="26"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1" dur="26">
                                          <p:stCondLst>
                                            <p:cond delay="650"/>
                                          </p:stCondLst>
                                        </p:cTn>
                                        <p:tgtEl>
                                          <p:spTgt spid="13"/>
                                        </p:tgtEl>
                                      </p:cBhvr>
                                      <p:to x="100000" y="60000"/>
                                    </p:animScale>
                                    <p:animScale>
                                      <p:cBhvr>
                                        <p:cTn id="32" dur="166" decel="50000">
                                          <p:stCondLst>
                                            <p:cond delay="676"/>
                                          </p:stCondLst>
                                        </p:cTn>
                                        <p:tgtEl>
                                          <p:spTgt spid="13"/>
                                        </p:tgtEl>
                                      </p:cBhvr>
                                      <p:to x="100000" y="100000"/>
                                    </p:animScale>
                                    <p:animScale>
                                      <p:cBhvr>
                                        <p:cTn id="33" dur="26">
                                          <p:stCondLst>
                                            <p:cond delay="1312"/>
                                          </p:stCondLst>
                                        </p:cTn>
                                        <p:tgtEl>
                                          <p:spTgt spid="13"/>
                                        </p:tgtEl>
                                      </p:cBhvr>
                                      <p:to x="100000" y="80000"/>
                                    </p:animScale>
                                    <p:animScale>
                                      <p:cBhvr>
                                        <p:cTn id="34" dur="166" decel="50000">
                                          <p:stCondLst>
                                            <p:cond delay="1338"/>
                                          </p:stCondLst>
                                        </p:cTn>
                                        <p:tgtEl>
                                          <p:spTgt spid="13"/>
                                        </p:tgtEl>
                                      </p:cBhvr>
                                      <p:to x="100000" y="100000"/>
                                    </p:animScale>
                                    <p:animScale>
                                      <p:cBhvr>
                                        <p:cTn id="35" dur="26">
                                          <p:stCondLst>
                                            <p:cond delay="1642"/>
                                          </p:stCondLst>
                                        </p:cTn>
                                        <p:tgtEl>
                                          <p:spTgt spid="13"/>
                                        </p:tgtEl>
                                      </p:cBhvr>
                                      <p:to x="100000" y="90000"/>
                                    </p:animScale>
                                    <p:animScale>
                                      <p:cBhvr>
                                        <p:cTn id="36" dur="166" decel="50000">
                                          <p:stCondLst>
                                            <p:cond delay="1668"/>
                                          </p:stCondLst>
                                        </p:cTn>
                                        <p:tgtEl>
                                          <p:spTgt spid="13"/>
                                        </p:tgtEl>
                                      </p:cBhvr>
                                      <p:to x="100000" y="100000"/>
                                    </p:animScale>
                                    <p:animScale>
                                      <p:cBhvr>
                                        <p:cTn id="37" dur="26">
                                          <p:stCondLst>
                                            <p:cond delay="1808"/>
                                          </p:stCondLst>
                                        </p:cTn>
                                        <p:tgtEl>
                                          <p:spTgt spid="13"/>
                                        </p:tgtEl>
                                      </p:cBhvr>
                                      <p:to x="100000" y="95000"/>
                                    </p:animScale>
                                    <p:animScale>
                                      <p:cBhvr>
                                        <p:cTn id="38" dur="166" decel="50000">
                                          <p:stCondLst>
                                            <p:cond delay="1834"/>
                                          </p:stCondLst>
                                        </p:cTn>
                                        <p:tgtEl>
                                          <p:spTgt spid="1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97" name="Google Shape;797;p36"/>
          <p:cNvSpPr txBox="1">
            <a:spLocks noGrp="1"/>
          </p:cNvSpPr>
          <p:nvPr>
            <p:ph type="title"/>
          </p:nvPr>
        </p:nvSpPr>
        <p:spPr>
          <a:xfrm>
            <a:off x="530806" y="292350"/>
            <a:ext cx="2442853" cy="592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smtClean="0">
                <a:solidFill>
                  <a:schemeClr val="tx1"/>
                </a:solidFill>
              </a:rPr>
              <a:t>Conclusion</a:t>
            </a:r>
            <a:endParaRPr b="1" dirty="0">
              <a:solidFill>
                <a:schemeClr val="tx1"/>
              </a:solidFill>
            </a:endParaRPr>
          </a:p>
        </p:txBody>
      </p:sp>
      <p:sp>
        <p:nvSpPr>
          <p:cNvPr id="9" name="TextBox 8"/>
          <p:cNvSpPr txBox="1"/>
          <p:nvPr/>
        </p:nvSpPr>
        <p:spPr>
          <a:xfrm>
            <a:off x="742950" y="4508500"/>
            <a:ext cx="688394" cy="584775"/>
          </a:xfrm>
          <a:prstGeom prst="rect">
            <a:avLst/>
          </a:prstGeom>
          <a:noFill/>
        </p:spPr>
        <p:txBody>
          <a:bodyPr wrap="square" rtlCol="0">
            <a:spAutoFit/>
          </a:bodyPr>
          <a:lstStyle/>
          <a:p>
            <a:r>
              <a:rPr lang="en-US" sz="3200" dirty="0" smtClean="0"/>
              <a:t>7</a:t>
            </a:r>
            <a:endParaRPr lang="en-US" sz="3200" dirty="0"/>
          </a:p>
        </p:txBody>
      </p:sp>
      <p:sp>
        <p:nvSpPr>
          <p:cNvPr id="8" name="TextBox 7"/>
          <p:cNvSpPr txBox="1"/>
          <p:nvPr/>
        </p:nvSpPr>
        <p:spPr>
          <a:xfrm>
            <a:off x="1138974" y="1602254"/>
            <a:ext cx="6866053" cy="1938992"/>
          </a:xfrm>
          <a:prstGeom prst="rect">
            <a:avLst/>
          </a:prstGeom>
          <a:noFill/>
        </p:spPr>
        <p:txBody>
          <a:bodyPr wrap="square" rtlCol="0">
            <a:spAutoFit/>
          </a:bodyPr>
          <a:lstStyle/>
          <a:p>
            <a:pPr algn="just">
              <a:buClr>
                <a:schemeClr val="accent1"/>
              </a:buClr>
            </a:pPr>
            <a:r>
              <a:rPr lang="en-US" sz="2000" dirty="0" smtClean="0"/>
              <a:t>The management control system is also referred to as MCS is a management tool that determines whether the effectivity of functions performance applies to the business’s goals or not by using methods to study and analyze data. And it helps businesses in making managerial decisions.</a:t>
            </a:r>
            <a:endParaRPr lang="en-US" sz="2000"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97" name="Google Shape;797;p36"/>
          <p:cNvSpPr txBox="1">
            <a:spLocks noGrp="1"/>
          </p:cNvSpPr>
          <p:nvPr>
            <p:ph type="title"/>
          </p:nvPr>
        </p:nvSpPr>
        <p:spPr>
          <a:xfrm>
            <a:off x="530806" y="292350"/>
            <a:ext cx="2175223" cy="592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smtClean="0">
                <a:solidFill>
                  <a:schemeClr val="tx1"/>
                </a:solidFill>
              </a:rPr>
              <a:t>Reflection </a:t>
            </a:r>
            <a:endParaRPr b="1" dirty="0">
              <a:solidFill>
                <a:schemeClr val="tx1"/>
              </a:solidFill>
            </a:endParaRPr>
          </a:p>
        </p:txBody>
      </p:sp>
      <p:sp>
        <p:nvSpPr>
          <p:cNvPr id="8" name="TextBox 7"/>
          <p:cNvSpPr txBox="1"/>
          <p:nvPr/>
        </p:nvSpPr>
        <p:spPr>
          <a:xfrm>
            <a:off x="914400" y="1756142"/>
            <a:ext cx="7315200" cy="1631216"/>
          </a:xfrm>
          <a:prstGeom prst="rect">
            <a:avLst/>
          </a:prstGeom>
          <a:noFill/>
        </p:spPr>
        <p:txBody>
          <a:bodyPr wrap="square" rtlCol="0">
            <a:spAutoFit/>
          </a:bodyPr>
          <a:lstStyle/>
          <a:p>
            <a:pPr algn="just">
              <a:buClr>
                <a:schemeClr val="accent1"/>
              </a:buClr>
            </a:pPr>
            <a:r>
              <a:rPr lang="en-US" sz="2000" dirty="0" smtClean="0"/>
              <a:t>The management control systems are a repetitive process that businesses must follow throughout their life span because it’s important for businesses to keep its actions in line with its goals. Apart from that, business environment changes frequently, this can have an impact on business processes. </a:t>
            </a:r>
            <a:endParaRPr lang="en-US" sz="2000" dirty="0"/>
          </a:p>
        </p:txBody>
      </p:sp>
      <p:sp>
        <p:nvSpPr>
          <p:cNvPr id="9" name="TextBox 8"/>
          <p:cNvSpPr txBox="1"/>
          <p:nvPr/>
        </p:nvSpPr>
        <p:spPr>
          <a:xfrm>
            <a:off x="736600" y="4502150"/>
            <a:ext cx="688394" cy="584775"/>
          </a:xfrm>
          <a:prstGeom prst="rect">
            <a:avLst/>
          </a:prstGeom>
          <a:noFill/>
        </p:spPr>
        <p:txBody>
          <a:bodyPr wrap="square" rtlCol="0">
            <a:spAutoFit/>
          </a:bodyPr>
          <a:lstStyle/>
          <a:p>
            <a:r>
              <a:rPr lang="en-US" sz="3200" dirty="0" smtClean="0"/>
              <a:t>8</a:t>
            </a:r>
            <a:endParaRPr lang="en-US" sz="3200" dirty="0"/>
          </a:p>
        </p:txBody>
      </p:sp>
    </p:spTree>
    <p:extLst>
      <p:ext uri="{BB962C8B-B14F-4D97-AF65-F5344CB8AC3E}">
        <p14:creationId xmlns:p14="http://schemas.microsoft.com/office/powerpoint/2010/main" val="335012956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22"/>
        <p:cNvGrpSpPr/>
        <p:nvPr/>
      </p:nvGrpSpPr>
      <p:grpSpPr>
        <a:xfrm>
          <a:off x="0" y="0"/>
          <a:ext cx="0" cy="0"/>
          <a:chOff x="0" y="0"/>
          <a:chExt cx="0" cy="0"/>
        </a:xfrm>
      </p:grpSpPr>
      <p:sp>
        <p:nvSpPr>
          <p:cNvPr id="723" name="Google Shape;723;p32"/>
          <p:cNvSpPr txBox="1">
            <a:spLocks noGrp="1"/>
          </p:cNvSpPr>
          <p:nvPr>
            <p:ph type="title"/>
          </p:nvPr>
        </p:nvSpPr>
        <p:spPr>
          <a:xfrm>
            <a:off x="2984500" y="368550"/>
            <a:ext cx="2711450" cy="592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smtClean="0">
                <a:solidFill>
                  <a:schemeClr val="accent2"/>
                </a:solidFill>
              </a:rPr>
              <a:t>References</a:t>
            </a:r>
            <a:endParaRPr b="1" dirty="0">
              <a:solidFill>
                <a:schemeClr val="accent2"/>
              </a:solidFill>
            </a:endParaRPr>
          </a:p>
        </p:txBody>
      </p:sp>
      <p:sp>
        <p:nvSpPr>
          <p:cNvPr id="724" name="Google Shape;724;p32"/>
          <p:cNvSpPr txBox="1">
            <a:spLocks noGrp="1"/>
          </p:cNvSpPr>
          <p:nvPr>
            <p:ph type="body" idx="1"/>
          </p:nvPr>
        </p:nvSpPr>
        <p:spPr>
          <a:xfrm>
            <a:off x="720000" y="1253084"/>
            <a:ext cx="7274650" cy="2954625"/>
          </a:xfrm>
          <a:prstGeom prst="rect">
            <a:avLst/>
          </a:prstGeom>
        </p:spPr>
        <p:txBody>
          <a:bodyPr spcFirstLastPara="1" wrap="square" lIns="91425" tIns="91425" rIns="91425" bIns="91425" anchor="ctr" anchorCtr="0">
            <a:spAutoFit/>
          </a:bodyPr>
          <a:lstStyle/>
          <a:p>
            <a:pPr marL="285750" lvl="0" indent="-285750" algn="just">
              <a:buFontTx/>
              <a:buChar char="►"/>
            </a:pPr>
            <a:r>
              <a:rPr lang="en-US" sz="1800" dirty="0"/>
              <a:t>Management Control Systems: Meaning and 05 Main Elements. (2022). Retrieved 11 May 2022, from </a:t>
            </a:r>
            <a:r>
              <a:rPr lang="en-US" sz="1800" dirty="0">
                <a:hlinkClick r:id="rId3"/>
              </a:rPr>
              <a:t>https://www.econposts.com/business-management/management-control-systems</a:t>
            </a:r>
            <a:r>
              <a:rPr lang="en-US" sz="1800" dirty="0" smtClean="0">
                <a:hlinkClick r:id="rId3"/>
              </a:rPr>
              <a:t>/</a:t>
            </a:r>
            <a:endParaRPr lang="en-US" sz="1800" dirty="0" smtClean="0"/>
          </a:p>
          <a:p>
            <a:pPr marL="285750" lvl="0" indent="-285750" algn="just">
              <a:buFontTx/>
              <a:buChar char="►"/>
            </a:pPr>
            <a:r>
              <a:rPr lang="en-US" sz="1800" dirty="0" err="1"/>
              <a:t>Bhasin</a:t>
            </a:r>
            <a:r>
              <a:rPr lang="en-US" sz="1800" dirty="0"/>
              <a:t>, H. (2022). Management Control System: Objectives, Functions and Advantages. Retrieved 11 May 2022, from </a:t>
            </a:r>
            <a:r>
              <a:rPr lang="en-US" sz="1800" dirty="0" smtClean="0">
                <a:hlinkClick r:id="rId4"/>
              </a:rPr>
              <a:t>https://</a:t>
            </a:r>
            <a:r>
              <a:rPr lang="en-US" sz="1800" dirty="0">
                <a:hlinkClick r:id="rId4"/>
              </a:rPr>
              <a:t>www.marketing91.com/management-control-system</a:t>
            </a:r>
            <a:r>
              <a:rPr lang="en-US" sz="1800" dirty="0" smtClean="0">
                <a:hlinkClick r:id="rId4"/>
              </a:rPr>
              <a:t>/</a:t>
            </a:r>
            <a:r>
              <a:rPr lang="en-US" sz="1800" dirty="0" smtClean="0"/>
              <a:t> </a:t>
            </a:r>
          </a:p>
          <a:p>
            <a:pPr marL="285750" lvl="0" indent="-285750" algn="just">
              <a:buFontTx/>
              <a:buChar char="►"/>
            </a:pPr>
            <a:r>
              <a:rPr lang="en-US" sz="1800" dirty="0" err="1"/>
              <a:t>Bhasin</a:t>
            </a:r>
            <a:r>
              <a:rPr lang="en-US" sz="1800" dirty="0"/>
              <a:t>, H. (2022). Management Control System: Objectives, Functions and Advantages. Retrieved 11 May </a:t>
            </a:r>
            <a:r>
              <a:rPr lang="en-US" sz="1800" dirty="0" smtClean="0"/>
              <a:t>2022</a:t>
            </a:r>
            <a:r>
              <a:rPr lang="en-US" sz="1800" dirty="0"/>
              <a:t>, from </a:t>
            </a:r>
            <a:r>
              <a:rPr lang="en-US" sz="1800" dirty="0">
                <a:hlinkClick r:id="rId4"/>
              </a:rPr>
              <a:t>https://www.marketing91.com/management-control-system</a:t>
            </a:r>
            <a:r>
              <a:rPr lang="en-US" sz="1800" dirty="0" smtClean="0">
                <a:hlinkClick r:id="rId4"/>
              </a:rPr>
              <a:t>/</a:t>
            </a:r>
            <a:r>
              <a:rPr lang="en-US" sz="1800" dirty="0" smtClean="0"/>
              <a:t> </a:t>
            </a:r>
            <a:endParaRPr lang="en-US" sz="2800" dirty="0" smtClean="0">
              <a:solidFill>
                <a:schemeClr val="accent1"/>
              </a:solidFill>
            </a:endParaRPr>
          </a:p>
        </p:txBody>
      </p:sp>
      <p:sp>
        <p:nvSpPr>
          <p:cNvPr id="2" name="TextBox 1"/>
          <p:cNvSpPr txBox="1"/>
          <p:nvPr/>
        </p:nvSpPr>
        <p:spPr>
          <a:xfrm flipH="1">
            <a:off x="199299" y="3522131"/>
            <a:ext cx="603251" cy="461665"/>
          </a:xfrm>
          <a:prstGeom prst="rect">
            <a:avLst/>
          </a:prstGeom>
          <a:noFill/>
        </p:spPr>
        <p:txBody>
          <a:bodyPr wrap="square" rtlCol="0">
            <a:spAutoFit/>
          </a:bodyPr>
          <a:lstStyle/>
          <a:p>
            <a:r>
              <a:rPr lang="en-US" sz="2400" dirty="0" smtClean="0"/>
              <a:t>9</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Project Achievement Portfolio by Slidesgo">
  <a:themeElements>
    <a:clrScheme name="Simple Light">
      <a:dk1>
        <a:srgbClr val="2B2B2D"/>
      </a:dk1>
      <a:lt1>
        <a:srgbClr val="FFFFFF"/>
      </a:lt1>
      <a:dk2>
        <a:srgbClr val="F57620"/>
      </a:dk2>
      <a:lt2>
        <a:srgbClr val="66D9BC"/>
      </a:lt2>
      <a:accent1>
        <a:srgbClr val="FAA87D"/>
      </a:accent1>
      <a:accent2>
        <a:srgbClr val="2FB08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TM04033929[[fn=Slate]]</Template>
  <TotalTime>1438</TotalTime>
  <Words>519</Words>
  <Application>Microsoft Office PowerPoint</Application>
  <PresentationFormat>On-screen Show (16:9)</PresentationFormat>
  <Paragraphs>61</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Be Vietnam</vt:lpstr>
      <vt:lpstr>Roboto Condensed Light</vt:lpstr>
      <vt:lpstr>Fredoka One</vt:lpstr>
      <vt:lpstr>Arial</vt:lpstr>
      <vt:lpstr>Project Achievement Portfolio by Slidesgo</vt:lpstr>
      <vt:lpstr>Introduction and Elements of MCS</vt:lpstr>
      <vt:lpstr>03</vt:lpstr>
      <vt:lpstr>Management Control Systems</vt:lpstr>
      <vt:lpstr>PowerPoint Presentation</vt:lpstr>
      <vt:lpstr>PowerPoint Presentation</vt:lpstr>
      <vt:lpstr>PowerPoint Presentation</vt:lpstr>
      <vt:lpstr>Conclusion</vt:lpstr>
      <vt:lpstr>Reflection </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Technological and Natural Environment Impact on Marketing</dc:title>
  <dc:creator>ECS-Y</dc:creator>
  <cp:lastModifiedBy>Maher Fattouh</cp:lastModifiedBy>
  <cp:revision>73</cp:revision>
  <dcterms:modified xsi:type="dcterms:W3CDTF">2022-06-07T12:19:44Z</dcterms:modified>
</cp:coreProperties>
</file>