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0"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6" r:id="rId11"/>
    <p:sldId id="265" r:id="rId12"/>
  </p:sldIdLst>
  <p:sldSz cx="12192000" cy="6858000"/>
  <p:notesSz cx="6858000" cy="9144000"/>
  <p:defaultTextStyle>
    <a:defPPr>
      <a:defRPr lang="en-L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32"/>
  </p:normalViewPr>
  <p:slideViewPr>
    <p:cSldViewPr snapToGrid="0">
      <p:cViewPr varScale="1">
        <p:scale>
          <a:sx n="76" d="100"/>
          <a:sy n="76" d="100"/>
        </p:scale>
        <p:origin x="27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L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839867-F2BB-0344-ACD0-4AF9A39CA875}" type="datetimeFigureOut">
              <a:rPr lang="en-LY" smtClean="0"/>
              <a:t>03/27/2023</a:t>
            </a:fld>
            <a:endParaRPr lang="en-L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L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L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A15C06-4E9C-DA48-9FE0-DD20E53EFEFF}" type="slidenum">
              <a:rPr lang="en-LY" smtClean="0"/>
              <a:t>‹#›</a:t>
            </a:fld>
            <a:endParaRPr lang="en-LY"/>
          </a:p>
        </p:txBody>
      </p:sp>
    </p:spTree>
    <p:extLst>
      <p:ext uri="{BB962C8B-B14F-4D97-AF65-F5344CB8AC3E}">
        <p14:creationId xmlns:p14="http://schemas.microsoft.com/office/powerpoint/2010/main" val="6890112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BA0AD-54D5-DBC6-9C37-EAF3963DD68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LY"/>
          </a:p>
        </p:txBody>
      </p:sp>
      <p:sp>
        <p:nvSpPr>
          <p:cNvPr id="3" name="Subtitle 2">
            <a:extLst>
              <a:ext uri="{FF2B5EF4-FFF2-40B4-BE49-F238E27FC236}">
                <a16:creationId xmlns:a16="http://schemas.microsoft.com/office/drawing/2014/main" id="{03B8254F-FD8F-F245-826E-2517E3CC944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LY"/>
          </a:p>
        </p:txBody>
      </p:sp>
      <p:sp>
        <p:nvSpPr>
          <p:cNvPr id="4" name="Date Placeholder 3">
            <a:extLst>
              <a:ext uri="{FF2B5EF4-FFF2-40B4-BE49-F238E27FC236}">
                <a16:creationId xmlns:a16="http://schemas.microsoft.com/office/drawing/2014/main" id="{EE90E430-A746-1099-B866-71F845609E20}"/>
              </a:ext>
            </a:extLst>
          </p:cNvPr>
          <p:cNvSpPr>
            <a:spLocks noGrp="1"/>
          </p:cNvSpPr>
          <p:nvPr>
            <p:ph type="dt" sz="half" idx="10"/>
          </p:nvPr>
        </p:nvSpPr>
        <p:spPr/>
        <p:txBody>
          <a:bodyPr/>
          <a:lstStyle/>
          <a:p>
            <a:fld id="{3125E980-6CD6-294A-AFC7-74A696692C95}" type="datetime1">
              <a:rPr lang="en-US" smtClean="0"/>
              <a:t>3/27/2023</a:t>
            </a:fld>
            <a:endParaRPr lang="en-LY"/>
          </a:p>
        </p:txBody>
      </p:sp>
      <p:sp>
        <p:nvSpPr>
          <p:cNvPr id="5" name="Footer Placeholder 4">
            <a:extLst>
              <a:ext uri="{FF2B5EF4-FFF2-40B4-BE49-F238E27FC236}">
                <a16:creationId xmlns:a16="http://schemas.microsoft.com/office/drawing/2014/main" id="{B45EA825-7743-397D-1B4D-11E6EC8132BF}"/>
              </a:ext>
            </a:extLst>
          </p:cNvPr>
          <p:cNvSpPr>
            <a:spLocks noGrp="1"/>
          </p:cNvSpPr>
          <p:nvPr>
            <p:ph type="ftr" sz="quarter" idx="11"/>
          </p:nvPr>
        </p:nvSpPr>
        <p:spPr/>
        <p:txBody>
          <a:bodyPr/>
          <a:lstStyle/>
          <a:p>
            <a:endParaRPr lang="en-LY"/>
          </a:p>
        </p:txBody>
      </p:sp>
      <p:sp>
        <p:nvSpPr>
          <p:cNvPr id="6" name="Slide Number Placeholder 5">
            <a:extLst>
              <a:ext uri="{FF2B5EF4-FFF2-40B4-BE49-F238E27FC236}">
                <a16:creationId xmlns:a16="http://schemas.microsoft.com/office/drawing/2014/main" id="{98F8F03A-AA5D-9460-0855-AB874DBD8432}"/>
              </a:ext>
            </a:extLst>
          </p:cNvPr>
          <p:cNvSpPr>
            <a:spLocks noGrp="1"/>
          </p:cNvSpPr>
          <p:nvPr>
            <p:ph type="sldNum" sz="quarter" idx="12"/>
          </p:nvPr>
        </p:nvSpPr>
        <p:spPr/>
        <p:txBody>
          <a:bodyPr/>
          <a:lstStyle/>
          <a:p>
            <a:fld id="{8A1A19AE-70CB-1B42-B16D-916FB0F3CC4C}" type="slidenum">
              <a:rPr lang="en-LY" smtClean="0"/>
              <a:t>‹#›</a:t>
            </a:fld>
            <a:endParaRPr lang="en-LY"/>
          </a:p>
        </p:txBody>
      </p:sp>
    </p:spTree>
    <p:extLst>
      <p:ext uri="{BB962C8B-B14F-4D97-AF65-F5344CB8AC3E}">
        <p14:creationId xmlns:p14="http://schemas.microsoft.com/office/powerpoint/2010/main" val="1157960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E63D36-0466-A593-E12C-ABDCFA11B58A}"/>
              </a:ext>
            </a:extLst>
          </p:cNvPr>
          <p:cNvSpPr>
            <a:spLocks noGrp="1"/>
          </p:cNvSpPr>
          <p:nvPr>
            <p:ph type="title"/>
          </p:nvPr>
        </p:nvSpPr>
        <p:spPr/>
        <p:txBody>
          <a:bodyPr/>
          <a:lstStyle/>
          <a:p>
            <a:r>
              <a:rPr lang="en-GB"/>
              <a:t>Click to edit Master title style</a:t>
            </a:r>
            <a:endParaRPr lang="en-LY"/>
          </a:p>
        </p:txBody>
      </p:sp>
      <p:sp>
        <p:nvSpPr>
          <p:cNvPr id="3" name="Vertical Text Placeholder 2">
            <a:extLst>
              <a:ext uri="{FF2B5EF4-FFF2-40B4-BE49-F238E27FC236}">
                <a16:creationId xmlns:a16="http://schemas.microsoft.com/office/drawing/2014/main" id="{59B2BD2A-43ED-A8D9-58E0-FF34FB55E09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Y"/>
          </a:p>
        </p:txBody>
      </p:sp>
      <p:sp>
        <p:nvSpPr>
          <p:cNvPr id="4" name="Date Placeholder 3">
            <a:extLst>
              <a:ext uri="{FF2B5EF4-FFF2-40B4-BE49-F238E27FC236}">
                <a16:creationId xmlns:a16="http://schemas.microsoft.com/office/drawing/2014/main" id="{396399C1-7982-5468-E7ED-F35766B6CB16}"/>
              </a:ext>
            </a:extLst>
          </p:cNvPr>
          <p:cNvSpPr>
            <a:spLocks noGrp="1"/>
          </p:cNvSpPr>
          <p:nvPr>
            <p:ph type="dt" sz="half" idx="10"/>
          </p:nvPr>
        </p:nvSpPr>
        <p:spPr/>
        <p:txBody>
          <a:bodyPr/>
          <a:lstStyle/>
          <a:p>
            <a:fld id="{F8F49FA6-3D23-0945-AAF0-F3468FA9DB4D}" type="datetime1">
              <a:rPr lang="en-US" smtClean="0"/>
              <a:t>3/27/2023</a:t>
            </a:fld>
            <a:endParaRPr lang="en-LY"/>
          </a:p>
        </p:txBody>
      </p:sp>
      <p:sp>
        <p:nvSpPr>
          <p:cNvPr id="5" name="Footer Placeholder 4">
            <a:extLst>
              <a:ext uri="{FF2B5EF4-FFF2-40B4-BE49-F238E27FC236}">
                <a16:creationId xmlns:a16="http://schemas.microsoft.com/office/drawing/2014/main" id="{94C2425B-2122-00E3-B2F9-5D6378AE4098}"/>
              </a:ext>
            </a:extLst>
          </p:cNvPr>
          <p:cNvSpPr>
            <a:spLocks noGrp="1"/>
          </p:cNvSpPr>
          <p:nvPr>
            <p:ph type="ftr" sz="quarter" idx="11"/>
          </p:nvPr>
        </p:nvSpPr>
        <p:spPr/>
        <p:txBody>
          <a:bodyPr/>
          <a:lstStyle/>
          <a:p>
            <a:endParaRPr lang="en-LY"/>
          </a:p>
        </p:txBody>
      </p:sp>
      <p:sp>
        <p:nvSpPr>
          <p:cNvPr id="6" name="Slide Number Placeholder 5">
            <a:extLst>
              <a:ext uri="{FF2B5EF4-FFF2-40B4-BE49-F238E27FC236}">
                <a16:creationId xmlns:a16="http://schemas.microsoft.com/office/drawing/2014/main" id="{C075ABDA-048D-E90E-CB77-F7275AC0D72B}"/>
              </a:ext>
            </a:extLst>
          </p:cNvPr>
          <p:cNvSpPr>
            <a:spLocks noGrp="1"/>
          </p:cNvSpPr>
          <p:nvPr>
            <p:ph type="sldNum" sz="quarter" idx="12"/>
          </p:nvPr>
        </p:nvSpPr>
        <p:spPr/>
        <p:txBody>
          <a:bodyPr/>
          <a:lstStyle/>
          <a:p>
            <a:fld id="{8A1A19AE-70CB-1B42-B16D-916FB0F3CC4C}" type="slidenum">
              <a:rPr lang="en-LY" smtClean="0"/>
              <a:t>‹#›</a:t>
            </a:fld>
            <a:endParaRPr lang="en-LY"/>
          </a:p>
        </p:txBody>
      </p:sp>
    </p:spTree>
    <p:extLst>
      <p:ext uri="{BB962C8B-B14F-4D97-AF65-F5344CB8AC3E}">
        <p14:creationId xmlns:p14="http://schemas.microsoft.com/office/powerpoint/2010/main" val="2992977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7BCB204-F301-D0FE-DD62-D37E2B1A14C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LY"/>
          </a:p>
        </p:txBody>
      </p:sp>
      <p:sp>
        <p:nvSpPr>
          <p:cNvPr id="3" name="Vertical Text Placeholder 2">
            <a:extLst>
              <a:ext uri="{FF2B5EF4-FFF2-40B4-BE49-F238E27FC236}">
                <a16:creationId xmlns:a16="http://schemas.microsoft.com/office/drawing/2014/main" id="{AE37A86C-B22A-9DDA-C5F1-0BEC9DE5160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Y"/>
          </a:p>
        </p:txBody>
      </p:sp>
      <p:sp>
        <p:nvSpPr>
          <p:cNvPr id="4" name="Date Placeholder 3">
            <a:extLst>
              <a:ext uri="{FF2B5EF4-FFF2-40B4-BE49-F238E27FC236}">
                <a16:creationId xmlns:a16="http://schemas.microsoft.com/office/drawing/2014/main" id="{7A2ECE1E-7A0F-3B25-A5FE-BEDEEDF967DA}"/>
              </a:ext>
            </a:extLst>
          </p:cNvPr>
          <p:cNvSpPr>
            <a:spLocks noGrp="1"/>
          </p:cNvSpPr>
          <p:nvPr>
            <p:ph type="dt" sz="half" idx="10"/>
          </p:nvPr>
        </p:nvSpPr>
        <p:spPr/>
        <p:txBody>
          <a:bodyPr/>
          <a:lstStyle/>
          <a:p>
            <a:fld id="{DC782274-8703-D84E-B196-2149A9A02664}" type="datetime1">
              <a:rPr lang="en-US" smtClean="0"/>
              <a:t>3/27/2023</a:t>
            </a:fld>
            <a:endParaRPr lang="en-LY"/>
          </a:p>
        </p:txBody>
      </p:sp>
      <p:sp>
        <p:nvSpPr>
          <p:cNvPr id="5" name="Footer Placeholder 4">
            <a:extLst>
              <a:ext uri="{FF2B5EF4-FFF2-40B4-BE49-F238E27FC236}">
                <a16:creationId xmlns:a16="http://schemas.microsoft.com/office/drawing/2014/main" id="{61E33B06-55D9-887D-1B24-03086E6E73CB}"/>
              </a:ext>
            </a:extLst>
          </p:cNvPr>
          <p:cNvSpPr>
            <a:spLocks noGrp="1"/>
          </p:cNvSpPr>
          <p:nvPr>
            <p:ph type="ftr" sz="quarter" idx="11"/>
          </p:nvPr>
        </p:nvSpPr>
        <p:spPr/>
        <p:txBody>
          <a:bodyPr/>
          <a:lstStyle/>
          <a:p>
            <a:endParaRPr lang="en-LY"/>
          </a:p>
        </p:txBody>
      </p:sp>
      <p:sp>
        <p:nvSpPr>
          <p:cNvPr id="6" name="Slide Number Placeholder 5">
            <a:extLst>
              <a:ext uri="{FF2B5EF4-FFF2-40B4-BE49-F238E27FC236}">
                <a16:creationId xmlns:a16="http://schemas.microsoft.com/office/drawing/2014/main" id="{686ED6B1-622D-0258-93CC-A1ED3AF50A77}"/>
              </a:ext>
            </a:extLst>
          </p:cNvPr>
          <p:cNvSpPr>
            <a:spLocks noGrp="1"/>
          </p:cNvSpPr>
          <p:nvPr>
            <p:ph type="sldNum" sz="quarter" idx="12"/>
          </p:nvPr>
        </p:nvSpPr>
        <p:spPr/>
        <p:txBody>
          <a:bodyPr/>
          <a:lstStyle/>
          <a:p>
            <a:fld id="{8A1A19AE-70CB-1B42-B16D-916FB0F3CC4C}" type="slidenum">
              <a:rPr lang="en-LY" smtClean="0"/>
              <a:t>‹#›</a:t>
            </a:fld>
            <a:endParaRPr lang="en-LY"/>
          </a:p>
        </p:txBody>
      </p:sp>
    </p:spTree>
    <p:extLst>
      <p:ext uri="{BB962C8B-B14F-4D97-AF65-F5344CB8AC3E}">
        <p14:creationId xmlns:p14="http://schemas.microsoft.com/office/powerpoint/2010/main" val="160812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C26D1-231F-E09A-1BA7-0FD4BF917C40}"/>
              </a:ext>
            </a:extLst>
          </p:cNvPr>
          <p:cNvSpPr>
            <a:spLocks noGrp="1"/>
          </p:cNvSpPr>
          <p:nvPr>
            <p:ph type="title"/>
          </p:nvPr>
        </p:nvSpPr>
        <p:spPr/>
        <p:txBody>
          <a:bodyPr/>
          <a:lstStyle/>
          <a:p>
            <a:r>
              <a:rPr lang="en-GB"/>
              <a:t>Click to edit Master title style</a:t>
            </a:r>
            <a:endParaRPr lang="en-LY"/>
          </a:p>
        </p:txBody>
      </p:sp>
      <p:sp>
        <p:nvSpPr>
          <p:cNvPr id="3" name="Content Placeholder 2">
            <a:extLst>
              <a:ext uri="{FF2B5EF4-FFF2-40B4-BE49-F238E27FC236}">
                <a16:creationId xmlns:a16="http://schemas.microsoft.com/office/drawing/2014/main" id="{D600B23F-28FD-1974-B43A-11713860AD9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Y"/>
          </a:p>
        </p:txBody>
      </p:sp>
      <p:sp>
        <p:nvSpPr>
          <p:cNvPr id="4" name="Date Placeholder 3">
            <a:extLst>
              <a:ext uri="{FF2B5EF4-FFF2-40B4-BE49-F238E27FC236}">
                <a16:creationId xmlns:a16="http://schemas.microsoft.com/office/drawing/2014/main" id="{84BB3710-FAA8-9F07-4BCA-8958FA257023}"/>
              </a:ext>
            </a:extLst>
          </p:cNvPr>
          <p:cNvSpPr>
            <a:spLocks noGrp="1"/>
          </p:cNvSpPr>
          <p:nvPr>
            <p:ph type="dt" sz="half" idx="10"/>
          </p:nvPr>
        </p:nvSpPr>
        <p:spPr/>
        <p:txBody>
          <a:bodyPr/>
          <a:lstStyle/>
          <a:p>
            <a:fld id="{5B56E211-56BB-2742-B1AD-36C184BF7EC2}" type="datetime1">
              <a:rPr lang="en-US" smtClean="0"/>
              <a:t>3/27/2023</a:t>
            </a:fld>
            <a:endParaRPr lang="en-LY"/>
          </a:p>
        </p:txBody>
      </p:sp>
      <p:sp>
        <p:nvSpPr>
          <p:cNvPr id="5" name="Footer Placeholder 4">
            <a:extLst>
              <a:ext uri="{FF2B5EF4-FFF2-40B4-BE49-F238E27FC236}">
                <a16:creationId xmlns:a16="http://schemas.microsoft.com/office/drawing/2014/main" id="{D85291AC-06E9-742B-C345-950BB8899DE3}"/>
              </a:ext>
            </a:extLst>
          </p:cNvPr>
          <p:cNvSpPr>
            <a:spLocks noGrp="1"/>
          </p:cNvSpPr>
          <p:nvPr>
            <p:ph type="ftr" sz="quarter" idx="11"/>
          </p:nvPr>
        </p:nvSpPr>
        <p:spPr/>
        <p:txBody>
          <a:bodyPr/>
          <a:lstStyle/>
          <a:p>
            <a:endParaRPr lang="en-LY"/>
          </a:p>
        </p:txBody>
      </p:sp>
      <p:sp>
        <p:nvSpPr>
          <p:cNvPr id="6" name="Slide Number Placeholder 5">
            <a:extLst>
              <a:ext uri="{FF2B5EF4-FFF2-40B4-BE49-F238E27FC236}">
                <a16:creationId xmlns:a16="http://schemas.microsoft.com/office/drawing/2014/main" id="{DC66AEDD-5BD7-08F3-7506-FFCB657B2B20}"/>
              </a:ext>
            </a:extLst>
          </p:cNvPr>
          <p:cNvSpPr>
            <a:spLocks noGrp="1"/>
          </p:cNvSpPr>
          <p:nvPr>
            <p:ph type="sldNum" sz="quarter" idx="12"/>
          </p:nvPr>
        </p:nvSpPr>
        <p:spPr/>
        <p:txBody>
          <a:bodyPr/>
          <a:lstStyle/>
          <a:p>
            <a:fld id="{8A1A19AE-70CB-1B42-B16D-916FB0F3CC4C}" type="slidenum">
              <a:rPr lang="en-LY" smtClean="0"/>
              <a:t>‹#›</a:t>
            </a:fld>
            <a:endParaRPr lang="en-LY"/>
          </a:p>
        </p:txBody>
      </p:sp>
    </p:spTree>
    <p:extLst>
      <p:ext uri="{BB962C8B-B14F-4D97-AF65-F5344CB8AC3E}">
        <p14:creationId xmlns:p14="http://schemas.microsoft.com/office/powerpoint/2010/main" val="2408338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95CFE-1902-A1F2-4EAE-1B1C96F264D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LY"/>
          </a:p>
        </p:txBody>
      </p:sp>
      <p:sp>
        <p:nvSpPr>
          <p:cNvPr id="3" name="Text Placeholder 2">
            <a:extLst>
              <a:ext uri="{FF2B5EF4-FFF2-40B4-BE49-F238E27FC236}">
                <a16:creationId xmlns:a16="http://schemas.microsoft.com/office/drawing/2014/main" id="{393DCC42-5709-EA93-922F-93CD054C16B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80C44DE-27E7-5377-453B-D01C319D91AB}"/>
              </a:ext>
            </a:extLst>
          </p:cNvPr>
          <p:cNvSpPr>
            <a:spLocks noGrp="1"/>
          </p:cNvSpPr>
          <p:nvPr>
            <p:ph type="dt" sz="half" idx="10"/>
          </p:nvPr>
        </p:nvSpPr>
        <p:spPr/>
        <p:txBody>
          <a:bodyPr/>
          <a:lstStyle/>
          <a:p>
            <a:fld id="{8E7EA315-BDD4-F745-8880-4F831A542E9F}" type="datetime1">
              <a:rPr lang="en-US" smtClean="0"/>
              <a:t>3/27/2023</a:t>
            </a:fld>
            <a:endParaRPr lang="en-LY"/>
          </a:p>
        </p:txBody>
      </p:sp>
      <p:sp>
        <p:nvSpPr>
          <p:cNvPr id="5" name="Footer Placeholder 4">
            <a:extLst>
              <a:ext uri="{FF2B5EF4-FFF2-40B4-BE49-F238E27FC236}">
                <a16:creationId xmlns:a16="http://schemas.microsoft.com/office/drawing/2014/main" id="{F4CE1DD3-105E-6299-42A8-B305A52BE22E}"/>
              </a:ext>
            </a:extLst>
          </p:cNvPr>
          <p:cNvSpPr>
            <a:spLocks noGrp="1"/>
          </p:cNvSpPr>
          <p:nvPr>
            <p:ph type="ftr" sz="quarter" idx="11"/>
          </p:nvPr>
        </p:nvSpPr>
        <p:spPr/>
        <p:txBody>
          <a:bodyPr/>
          <a:lstStyle/>
          <a:p>
            <a:endParaRPr lang="en-LY"/>
          </a:p>
        </p:txBody>
      </p:sp>
      <p:sp>
        <p:nvSpPr>
          <p:cNvPr id="6" name="Slide Number Placeholder 5">
            <a:extLst>
              <a:ext uri="{FF2B5EF4-FFF2-40B4-BE49-F238E27FC236}">
                <a16:creationId xmlns:a16="http://schemas.microsoft.com/office/drawing/2014/main" id="{ED29FDFD-3CD5-A2C9-22B1-D1CFA4471AB9}"/>
              </a:ext>
            </a:extLst>
          </p:cNvPr>
          <p:cNvSpPr>
            <a:spLocks noGrp="1"/>
          </p:cNvSpPr>
          <p:nvPr>
            <p:ph type="sldNum" sz="quarter" idx="12"/>
          </p:nvPr>
        </p:nvSpPr>
        <p:spPr/>
        <p:txBody>
          <a:bodyPr/>
          <a:lstStyle/>
          <a:p>
            <a:fld id="{8A1A19AE-70CB-1B42-B16D-916FB0F3CC4C}" type="slidenum">
              <a:rPr lang="en-LY" smtClean="0"/>
              <a:t>‹#›</a:t>
            </a:fld>
            <a:endParaRPr lang="en-LY"/>
          </a:p>
        </p:txBody>
      </p:sp>
    </p:spTree>
    <p:extLst>
      <p:ext uri="{BB962C8B-B14F-4D97-AF65-F5344CB8AC3E}">
        <p14:creationId xmlns:p14="http://schemas.microsoft.com/office/powerpoint/2010/main" val="2983469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04B18-1094-9F6A-F8E5-AE9BEA9B3E4B}"/>
              </a:ext>
            </a:extLst>
          </p:cNvPr>
          <p:cNvSpPr>
            <a:spLocks noGrp="1"/>
          </p:cNvSpPr>
          <p:nvPr>
            <p:ph type="title"/>
          </p:nvPr>
        </p:nvSpPr>
        <p:spPr/>
        <p:txBody>
          <a:bodyPr/>
          <a:lstStyle/>
          <a:p>
            <a:r>
              <a:rPr lang="en-GB"/>
              <a:t>Click to edit Master title style</a:t>
            </a:r>
            <a:endParaRPr lang="en-LY"/>
          </a:p>
        </p:txBody>
      </p:sp>
      <p:sp>
        <p:nvSpPr>
          <p:cNvPr id="3" name="Content Placeholder 2">
            <a:extLst>
              <a:ext uri="{FF2B5EF4-FFF2-40B4-BE49-F238E27FC236}">
                <a16:creationId xmlns:a16="http://schemas.microsoft.com/office/drawing/2014/main" id="{A7FF764E-664E-CD0D-E4F2-9E777E1CAFC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Y"/>
          </a:p>
        </p:txBody>
      </p:sp>
      <p:sp>
        <p:nvSpPr>
          <p:cNvPr id="4" name="Content Placeholder 3">
            <a:extLst>
              <a:ext uri="{FF2B5EF4-FFF2-40B4-BE49-F238E27FC236}">
                <a16:creationId xmlns:a16="http://schemas.microsoft.com/office/drawing/2014/main" id="{2770B1B3-6BAA-775E-6BF5-AFF7471FADD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Y"/>
          </a:p>
        </p:txBody>
      </p:sp>
      <p:sp>
        <p:nvSpPr>
          <p:cNvPr id="5" name="Date Placeholder 4">
            <a:extLst>
              <a:ext uri="{FF2B5EF4-FFF2-40B4-BE49-F238E27FC236}">
                <a16:creationId xmlns:a16="http://schemas.microsoft.com/office/drawing/2014/main" id="{C8ECB0CA-8076-0C38-7D34-2A8243497D27}"/>
              </a:ext>
            </a:extLst>
          </p:cNvPr>
          <p:cNvSpPr>
            <a:spLocks noGrp="1"/>
          </p:cNvSpPr>
          <p:nvPr>
            <p:ph type="dt" sz="half" idx="10"/>
          </p:nvPr>
        </p:nvSpPr>
        <p:spPr/>
        <p:txBody>
          <a:bodyPr/>
          <a:lstStyle/>
          <a:p>
            <a:fld id="{236629F3-BDEC-9549-8195-0A31F10755C9}" type="datetime1">
              <a:rPr lang="en-US" smtClean="0"/>
              <a:t>3/27/2023</a:t>
            </a:fld>
            <a:endParaRPr lang="en-LY"/>
          </a:p>
        </p:txBody>
      </p:sp>
      <p:sp>
        <p:nvSpPr>
          <p:cNvPr id="6" name="Footer Placeholder 5">
            <a:extLst>
              <a:ext uri="{FF2B5EF4-FFF2-40B4-BE49-F238E27FC236}">
                <a16:creationId xmlns:a16="http://schemas.microsoft.com/office/drawing/2014/main" id="{A9FCC206-6944-24A1-F970-72F0956D5CF4}"/>
              </a:ext>
            </a:extLst>
          </p:cNvPr>
          <p:cNvSpPr>
            <a:spLocks noGrp="1"/>
          </p:cNvSpPr>
          <p:nvPr>
            <p:ph type="ftr" sz="quarter" idx="11"/>
          </p:nvPr>
        </p:nvSpPr>
        <p:spPr/>
        <p:txBody>
          <a:bodyPr/>
          <a:lstStyle/>
          <a:p>
            <a:endParaRPr lang="en-LY"/>
          </a:p>
        </p:txBody>
      </p:sp>
      <p:sp>
        <p:nvSpPr>
          <p:cNvPr id="7" name="Slide Number Placeholder 6">
            <a:extLst>
              <a:ext uri="{FF2B5EF4-FFF2-40B4-BE49-F238E27FC236}">
                <a16:creationId xmlns:a16="http://schemas.microsoft.com/office/drawing/2014/main" id="{76374607-4AB2-7293-A28B-2CD071B80145}"/>
              </a:ext>
            </a:extLst>
          </p:cNvPr>
          <p:cNvSpPr>
            <a:spLocks noGrp="1"/>
          </p:cNvSpPr>
          <p:nvPr>
            <p:ph type="sldNum" sz="quarter" idx="12"/>
          </p:nvPr>
        </p:nvSpPr>
        <p:spPr/>
        <p:txBody>
          <a:bodyPr/>
          <a:lstStyle/>
          <a:p>
            <a:fld id="{8A1A19AE-70CB-1B42-B16D-916FB0F3CC4C}" type="slidenum">
              <a:rPr lang="en-LY" smtClean="0"/>
              <a:t>‹#›</a:t>
            </a:fld>
            <a:endParaRPr lang="en-LY"/>
          </a:p>
        </p:txBody>
      </p:sp>
    </p:spTree>
    <p:extLst>
      <p:ext uri="{BB962C8B-B14F-4D97-AF65-F5344CB8AC3E}">
        <p14:creationId xmlns:p14="http://schemas.microsoft.com/office/powerpoint/2010/main" val="987737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C0330-A88B-DD69-89B1-68FE010F2A81}"/>
              </a:ext>
            </a:extLst>
          </p:cNvPr>
          <p:cNvSpPr>
            <a:spLocks noGrp="1"/>
          </p:cNvSpPr>
          <p:nvPr>
            <p:ph type="title"/>
          </p:nvPr>
        </p:nvSpPr>
        <p:spPr>
          <a:xfrm>
            <a:off x="839788" y="365125"/>
            <a:ext cx="10515600" cy="1325563"/>
          </a:xfrm>
        </p:spPr>
        <p:txBody>
          <a:bodyPr/>
          <a:lstStyle/>
          <a:p>
            <a:r>
              <a:rPr lang="en-GB"/>
              <a:t>Click to edit Master title style</a:t>
            </a:r>
            <a:endParaRPr lang="en-LY"/>
          </a:p>
        </p:txBody>
      </p:sp>
      <p:sp>
        <p:nvSpPr>
          <p:cNvPr id="3" name="Text Placeholder 2">
            <a:extLst>
              <a:ext uri="{FF2B5EF4-FFF2-40B4-BE49-F238E27FC236}">
                <a16:creationId xmlns:a16="http://schemas.microsoft.com/office/drawing/2014/main" id="{B234DCCD-0368-7507-D133-4C33F836BE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3962CF0-0F92-AEC3-3563-C2D54C3FD446}"/>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Y"/>
          </a:p>
        </p:txBody>
      </p:sp>
      <p:sp>
        <p:nvSpPr>
          <p:cNvPr id="5" name="Text Placeholder 4">
            <a:extLst>
              <a:ext uri="{FF2B5EF4-FFF2-40B4-BE49-F238E27FC236}">
                <a16:creationId xmlns:a16="http://schemas.microsoft.com/office/drawing/2014/main" id="{D914F41D-C017-CD83-0B29-F6D849783F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3266EA6-54DA-CEFF-A4BA-D8B0489DA11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Y"/>
          </a:p>
        </p:txBody>
      </p:sp>
      <p:sp>
        <p:nvSpPr>
          <p:cNvPr id="7" name="Date Placeholder 6">
            <a:extLst>
              <a:ext uri="{FF2B5EF4-FFF2-40B4-BE49-F238E27FC236}">
                <a16:creationId xmlns:a16="http://schemas.microsoft.com/office/drawing/2014/main" id="{1BED30FB-99FA-9190-0E13-AD05E8EC52E9}"/>
              </a:ext>
            </a:extLst>
          </p:cNvPr>
          <p:cNvSpPr>
            <a:spLocks noGrp="1"/>
          </p:cNvSpPr>
          <p:nvPr>
            <p:ph type="dt" sz="half" idx="10"/>
          </p:nvPr>
        </p:nvSpPr>
        <p:spPr/>
        <p:txBody>
          <a:bodyPr/>
          <a:lstStyle/>
          <a:p>
            <a:fld id="{2E280664-15B4-CB4C-93F7-4ED12CE0B54D}" type="datetime1">
              <a:rPr lang="en-US" smtClean="0"/>
              <a:t>3/27/2023</a:t>
            </a:fld>
            <a:endParaRPr lang="en-LY"/>
          </a:p>
        </p:txBody>
      </p:sp>
      <p:sp>
        <p:nvSpPr>
          <p:cNvPr id="8" name="Footer Placeholder 7">
            <a:extLst>
              <a:ext uri="{FF2B5EF4-FFF2-40B4-BE49-F238E27FC236}">
                <a16:creationId xmlns:a16="http://schemas.microsoft.com/office/drawing/2014/main" id="{E7E7D76B-4F86-E3FE-CF80-A33A603B21BA}"/>
              </a:ext>
            </a:extLst>
          </p:cNvPr>
          <p:cNvSpPr>
            <a:spLocks noGrp="1"/>
          </p:cNvSpPr>
          <p:nvPr>
            <p:ph type="ftr" sz="quarter" idx="11"/>
          </p:nvPr>
        </p:nvSpPr>
        <p:spPr/>
        <p:txBody>
          <a:bodyPr/>
          <a:lstStyle/>
          <a:p>
            <a:endParaRPr lang="en-LY"/>
          </a:p>
        </p:txBody>
      </p:sp>
      <p:sp>
        <p:nvSpPr>
          <p:cNvPr id="9" name="Slide Number Placeholder 8">
            <a:extLst>
              <a:ext uri="{FF2B5EF4-FFF2-40B4-BE49-F238E27FC236}">
                <a16:creationId xmlns:a16="http://schemas.microsoft.com/office/drawing/2014/main" id="{24ED89B2-3540-4D01-D73C-EFCBE3934280}"/>
              </a:ext>
            </a:extLst>
          </p:cNvPr>
          <p:cNvSpPr>
            <a:spLocks noGrp="1"/>
          </p:cNvSpPr>
          <p:nvPr>
            <p:ph type="sldNum" sz="quarter" idx="12"/>
          </p:nvPr>
        </p:nvSpPr>
        <p:spPr/>
        <p:txBody>
          <a:bodyPr/>
          <a:lstStyle/>
          <a:p>
            <a:fld id="{8A1A19AE-70CB-1B42-B16D-916FB0F3CC4C}" type="slidenum">
              <a:rPr lang="en-LY" smtClean="0"/>
              <a:t>‹#›</a:t>
            </a:fld>
            <a:endParaRPr lang="en-LY"/>
          </a:p>
        </p:txBody>
      </p:sp>
    </p:spTree>
    <p:extLst>
      <p:ext uri="{BB962C8B-B14F-4D97-AF65-F5344CB8AC3E}">
        <p14:creationId xmlns:p14="http://schemas.microsoft.com/office/powerpoint/2010/main" val="2361919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C14496-63A4-E366-4F34-C0D9D5187E01}"/>
              </a:ext>
            </a:extLst>
          </p:cNvPr>
          <p:cNvSpPr>
            <a:spLocks noGrp="1"/>
          </p:cNvSpPr>
          <p:nvPr>
            <p:ph type="title"/>
          </p:nvPr>
        </p:nvSpPr>
        <p:spPr/>
        <p:txBody>
          <a:bodyPr/>
          <a:lstStyle/>
          <a:p>
            <a:r>
              <a:rPr lang="en-GB"/>
              <a:t>Click to edit Master title style</a:t>
            </a:r>
            <a:endParaRPr lang="en-LY"/>
          </a:p>
        </p:txBody>
      </p:sp>
      <p:sp>
        <p:nvSpPr>
          <p:cNvPr id="3" name="Date Placeholder 2">
            <a:extLst>
              <a:ext uri="{FF2B5EF4-FFF2-40B4-BE49-F238E27FC236}">
                <a16:creationId xmlns:a16="http://schemas.microsoft.com/office/drawing/2014/main" id="{4A486DC8-F8C6-C340-DD0C-92DE387C4B69}"/>
              </a:ext>
            </a:extLst>
          </p:cNvPr>
          <p:cNvSpPr>
            <a:spLocks noGrp="1"/>
          </p:cNvSpPr>
          <p:nvPr>
            <p:ph type="dt" sz="half" idx="10"/>
          </p:nvPr>
        </p:nvSpPr>
        <p:spPr/>
        <p:txBody>
          <a:bodyPr/>
          <a:lstStyle/>
          <a:p>
            <a:fld id="{4355B14F-ACF1-5649-A872-7B56EE9E9FC1}" type="datetime1">
              <a:rPr lang="en-US" smtClean="0"/>
              <a:t>3/27/2023</a:t>
            </a:fld>
            <a:endParaRPr lang="en-LY"/>
          </a:p>
        </p:txBody>
      </p:sp>
      <p:sp>
        <p:nvSpPr>
          <p:cNvPr id="4" name="Footer Placeholder 3">
            <a:extLst>
              <a:ext uri="{FF2B5EF4-FFF2-40B4-BE49-F238E27FC236}">
                <a16:creationId xmlns:a16="http://schemas.microsoft.com/office/drawing/2014/main" id="{C771B5CF-45AA-4AB4-F053-B18449FD7DF6}"/>
              </a:ext>
            </a:extLst>
          </p:cNvPr>
          <p:cNvSpPr>
            <a:spLocks noGrp="1"/>
          </p:cNvSpPr>
          <p:nvPr>
            <p:ph type="ftr" sz="quarter" idx="11"/>
          </p:nvPr>
        </p:nvSpPr>
        <p:spPr/>
        <p:txBody>
          <a:bodyPr/>
          <a:lstStyle/>
          <a:p>
            <a:endParaRPr lang="en-LY"/>
          </a:p>
        </p:txBody>
      </p:sp>
      <p:sp>
        <p:nvSpPr>
          <p:cNvPr id="5" name="Slide Number Placeholder 4">
            <a:extLst>
              <a:ext uri="{FF2B5EF4-FFF2-40B4-BE49-F238E27FC236}">
                <a16:creationId xmlns:a16="http://schemas.microsoft.com/office/drawing/2014/main" id="{2C0E4855-DF25-B2F8-0BEE-3A975F33FD06}"/>
              </a:ext>
            </a:extLst>
          </p:cNvPr>
          <p:cNvSpPr>
            <a:spLocks noGrp="1"/>
          </p:cNvSpPr>
          <p:nvPr>
            <p:ph type="sldNum" sz="quarter" idx="12"/>
          </p:nvPr>
        </p:nvSpPr>
        <p:spPr/>
        <p:txBody>
          <a:bodyPr/>
          <a:lstStyle/>
          <a:p>
            <a:fld id="{8A1A19AE-70CB-1B42-B16D-916FB0F3CC4C}" type="slidenum">
              <a:rPr lang="en-LY" smtClean="0"/>
              <a:t>‹#›</a:t>
            </a:fld>
            <a:endParaRPr lang="en-LY"/>
          </a:p>
        </p:txBody>
      </p:sp>
    </p:spTree>
    <p:extLst>
      <p:ext uri="{BB962C8B-B14F-4D97-AF65-F5344CB8AC3E}">
        <p14:creationId xmlns:p14="http://schemas.microsoft.com/office/powerpoint/2010/main" val="3992910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EE9B1E-175E-4430-BA37-3BBD79885838}"/>
              </a:ext>
            </a:extLst>
          </p:cNvPr>
          <p:cNvSpPr>
            <a:spLocks noGrp="1"/>
          </p:cNvSpPr>
          <p:nvPr>
            <p:ph type="dt" sz="half" idx="10"/>
          </p:nvPr>
        </p:nvSpPr>
        <p:spPr/>
        <p:txBody>
          <a:bodyPr/>
          <a:lstStyle/>
          <a:p>
            <a:fld id="{386941F4-A960-4343-AF36-F5CF20B5052E}" type="datetime1">
              <a:rPr lang="en-US" smtClean="0"/>
              <a:t>3/27/2023</a:t>
            </a:fld>
            <a:endParaRPr lang="en-LY"/>
          </a:p>
        </p:txBody>
      </p:sp>
      <p:sp>
        <p:nvSpPr>
          <p:cNvPr id="3" name="Footer Placeholder 2">
            <a:extLst>
              <a:ext uri="{FF2B5EF4-FFF2-40B4-BE49-F238E27FC236}">
                <a16:creationId xmlns:a16="http://schemas.microsoft.com/office/drawing/2014/main" id="{83116CCE-AEC4-0D68-4AFD-3AD7A342B05D}"/>
              </a:ext>
            </a:extLst>
          </p:cNvPr>
          <p:cNvSpPr>
            <a:spLocks noGrp="1"/>
          </p:cNvSpPr>
          <p:nvPr>
            <p:ph type="ftr" sz="quarter" idx="11"/>
          </p:nvPr>
        </p:nvSpPr>
        <p:spPr/>
        <p:txBody>
          <a:bodyPr/>
          <a:lstStyle/>
          <a:p>
            <a:endParaRPr lang="en-LY"/>
          </a:p>
        </p:txBody>
      </p:sp>
      <p:sp>
        <p:nvSpPr>
          <p:cNvPr id="4" name="Slide Number Placeholder 3">
            <a:extLst>
              <a:ext uri="{FF2B5EF4-FFF2-40B4-BE49-F238E27FC236}">
                <a16:creationId xmlns:a16="http://schemas.microsoft.com/office/drawing/2014/main" id="{270BCF54-0CD4-4D50-1FFB-F542ED46E527}"/>
              </a:ext>
            </a:extLst>
          </p:cNvPr>
          <p:cNvSpPr>
            <a:spLocks noGrp="1"/>
          </p:cNvSpPr>
          <p:nvPr>
            <p:ph type="sldNum" sz="quarter" idx="12"/>
          </p:nvPr>
        </p:nvSpPr>
        <p:spPr/>
        <p:txBody>
          <a:bodyPr/>
          <a:lstStyle/>
          <a:p>
            <a:fld id="{8A1A19AE-70CB-1B42-B16D-916FB0F3CC4C}" type="slidenum">
              <a:rPr lang="en-LY" smtClean="0"/>
              <a:t>‹#›</a:t>
            </a:fld>
            <a:endParaRPr lang="en-LY"/>
          </a:p>
        </p:txBody>
      </p:sp>
    </p:spTree>
    <p:extLst>
      <p:ext uri="{BB962C8B-B14F-4D97-AF65-F5344CB8AC3E}">
        <p14:creationId xmlns:p14="http://schemas.microsoft.com/office/powerpoint/2010/main" val="945809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7D9D1-96CE-D63F-98D3-8398C7BB68C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LY"/>
          </a:p>
        </p:txBody>
      </p:sp>
      <p:sp>
        <p:nvSpPr>
          <p:cNvPr id="3" name="Content Placeholder 2">
            <a:extLst>
              <a:ext uri="{FF2B5EF4-FFF2-40B4-BE49-F238E27FC236}">
                <a16:creationId xmlns:a16="http://schemas.microsoft.com/office/drawing/2014/main" id="{44CE63AC-E2F8-E1A2-6726-0C7A149DDD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Y"/>
          </a:p>
        </p:txBody>
      </p:sp>
      <p:sp>
        <p:nvSpPr>
          <p:cNvPr id="4" name="Text Placeholder 3">
            <a:extLst>
              <a:ext uri="{FF2B5EF4-FFF2-40B4-BE49-F238E27FC236}">
                <a16:creationId xmlns:a16="http://schemas.microsoft.com/office/drawing/2014/main" id="{51A61368-CD37-6CD3-2953-5D4A08100A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11E661C-CEDE-CBFB-E316-6B3ECDCC9AC6}"/>
              </a:ext>
            </a:extLst>
          </p:cNvPr>
          <p:cNvSpPr>
            <a:spLocks noGrp="1"/>
          </p:cNvSpPr>
          <p:nvPr>
            <p:ph type="dt" sz="half" idx="10"/>
          </p:nvPr>
        </p:nvSpPr>
        <p:spPr/>
        <p:txBody>
          <a:bodyPr/>
          <a:lstStyle/>
          <a:p>
            <a:fld id="{1993D3B9-2E00-984C-BF08-1504DC421FBB}" type="datetime1">
              <a:rPr lang="en-US" smtClean="0"/>
              <a:t>3/27/2023</a:t>
            </a:fld>
            <a:endParaRPr lang="en-LY"/>
          </a:p>
        </p:txBody>
      </p:sp>
      <p:sp>
        <p:nvSpPr>
          <p:cNvPr id="6" name="Footer Placeholder 5">
            <a:extLst>
              <a:ext uri="{FF2B5EF4-FFF2-40B4-BE49-F238E27FC236}">
                <a16:creationId xmlns:a16="http://schemas.microsoft.com/office/drawing/2014/main" id="{60F33784-84C6-059A-405C-A584B459A320}"/>
              </a:ext>
            </a:extLst>
          </p:cNvPr>
          <p:cNvSpPr>
            <a:spLocks noGrp="1"/>
          </p:cNvSpPr>
          <p:nvPr>
            <p:ph type="ftr" sz="quarter" idx="11"/>
          </p:nvPr>
        </p:nvSpPr>
        <p:spPr/>
        <p:txBody>
          <a:bodyPr/>
          <a:lstStyle/>
          <a:p>
            <a:endParaRPr lang="en-LY"/>
          </a:p>
        </p:txBody>
      </p:sp>
      <p:sp>
        <p:nvSpPr>
          <p:cNvPr id="7" name="Slide Number Placeholder 6">
            <a:extLst>
              <a:ext uri="{FF2B5EF4-FFF2-40B4-BE49-F238E27FC236}">
                <a16:creationId xmlns:a16="http://schemas.microsoft.com/office/drawing/2014/main" id="{8986F410-7EDA-BC75-36D0-90BD15226D28}"/>
              </a:ext>
            </a:extLst>
          </p:cNvPr>
          <p:cNvSpPr>
            <a:spLocks noGrp="1"/>
          </p:cNvSpPr>
          <p:nvPr>
            <p:ph type="sldNum" sz="quarter" idx="12"/>
          </p:nvPr>
        </p:nvSpPr>
        <p:spPr/>
        <p:txBody>
          <a:bodyPr/>
          <a:lstStyle/>
          <a:p>
            <a:fld id="{8A1A19AE-70CB-1B42-B16D-916FB0F3CC4C}" type="slidenum">
              <a:rPr lang="en-LY" smtClean="0"/>
              <a:t>‹#›</a:t>
            </a:fld>
            <a:endParaRPr lang="en-LY"/>
          </a:p>
        </p:txBody>
      </p:sp>
    </p:spTree>
    <p:extLst>
      <p:ext uri="{BB962C8B-B14F-4D97-AF65-F5344CB8AC3E}">
        <p14:creationId xmlns:p14="http://schemas.microsoft.com/office/powerpoint/2010/main" val="48776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1F71A-A306-1009-7BB1-8602658E1F3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LY"/>
          </a:p>
        </p:txBody>
      </p:sp>
      <p:sp>
        <p:nvSpPr>
          <p:cNvPr id="3" name="Picture Placeholder 2">
            <a:extLst>
              <a:ext uri="{FF2B5EF4-FFF2-40B4-BE49-F238E27FC236}">
                <a16:creationId xmlns:a16="http://schemas.microsoft.com/office/drawing/2014/main" id="{C06157D7-79AA-7C59-3F28-D45DFACE34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LY"/>
          </a:p>
        </p:txBody>
      </p:sp>
      <p:sp>
        <p:nvSpPr>
          <p:cNvPr id="4" name="Text Placeholder 3">
            <a:extLst>
              <a:ext uri="{FF2B5EF4-FFF2-40B4-BE49-F238E27FC236}">
                <a16:creationId xmlns:a16="http://schemas.microsoft.com/office/drawing/2014/main" id="{3DD4C532-C4A8-00E8-8795-E663344E11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8846121-D140-FA2B-4387-7B1622481CF3}"/>
              </a:ext>
            </a:extLst>
          </p:cNvPr>
          <p:cNvSpPr>
            <a:spLocks noGrp="1"/>
          </p:cNvSpPr>
          <p:nvPr>
            <p:ph type="dt" sz="half" idx="10"/>
          </p:nvPr>
        </p:nvSpPr>
        <p:spPr/>
        <p:txBody>
          <a:bodyPr/>
          <a:lstStyle/>
          <a:p>
            <a:fld id="{931FAEEC-5F79-0D42-9E97-35D54D653779}" type="datetime1">
              <a:rPr lang="en-US" smtClean="0"/>
              <a:t>3/27/2023</a:t>
            </a:fld>
            <a:endParaRPr lang="en-LY"/>
          </a:p>
        </p:txBody>
      </p:sp>
      <p:sp>
        <p:nvSpPr>
          <p:cNvPr id="6" name="Footer Placeholder 5">
            <a:extLst>
              <a:ext uri="{FF2B5EF4-FFF2-40B4-BE49-F238E27FC236}">
                <a16:creationId xmlns:a16="http://schemas.microsoft.com/office/drawing/2014/main" id="{FEA7B11E-C3E1-D105-3FEA-2E439F03B254}"/>
              </a:ext>
            </a:extLst>
          </p:cNvPr>
          <p:cNvSpPr>
            <a:spLocks noGrp="1"/>
          </p:cNvSpPr>
          <p:nvPr>
            <p:ph type="ftr" sz="quarter" idx="11"/>
          </p:nvPr>
        </p:nvSpPr>
        <p:spPr/>
        <p:txBody>
          <a:bodyPr/>
          <a:lstStyle/>
          <a:p>
            <a:endParaRPr lang="en-LY"/>
          </a:p>
        </p:txBody>
      </p:sp>
      <p:sp>
        <p:nvSpPr>
          <p:cNvPr id="7" name="Slide Number Placeholder 6">
            <a:extLst>
              <a:ext uri="{FF2B5EF4-FFF2-40B4-BE49-F238E27FC236}">
                <a16:creationId xmlns:a16="http://schemas.microsoft.com/office/drawing/2014/main" id="{2DF5BBA6-23F2-707B-187C-F89724C94335}"/>
              </a:ext>
            </a:extLst>
          </p:cNvPr>
          <p:cNvSpPr>
            <a:spLocks noGrp="1"/>
          </p:cNvSpPr>
          <p:nvPr>
            <p:ph type="sldNum" sz="quarter" idx="12"/>
          </p:nvPr>
        </p:nvSpPr>
        <p:spPr/>
        <p:txBody>
          <a:bodyPr/>
          <a:lstStyle/>
          <a:p>
            <a:fld id="{8A1A19AE-70CB-1B42-B16D-916FB0F3CC4C}" type="slidenum">
              <a:rPr lang="en-LY" smtClean="0"/>
              <a:t>‹#›</a:t>
            </a:fld>
            <a:endParaRPr lang="en-LY"/>
          </a:p>
        </p:txBody>
      </p:sp>
    </p:spTree>
    <p:extLst>
      <p:ext uri="{BB962C8B-B14F-4D97-AF65-F5344CB8AC3E}">
        <p14:creationId xmlns:p14="http://schemas.microsoft.com/office/powerpoint/2010/main" val="4126300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8649F05-3ECD-4EC6-834B-6DEC0CE2EE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LY"/>
          </a:p>
        </p:txBody>
      </p:sp>
      <p:sp>
        <p:nvSpPr>
          <p:cNvPr id="3" name="Text Placeholder 2">
            <a:extLst>
              <a:ext uri="{FF2B5EF4-FFF2-40B4-BE49-F238E27FC236}">
                <a16:creationId xmlns:a16="http://schemas.microsoft.com/office/drawing/2014/main" id="{BB877EAA-761D-ACB4-4F1A-188A3674AE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Y"/>
          </a:p>
        </p:txBody>
      </p:sp>
      <p:sp>
        <p:nvSpPr>
          <p:cNvPr id="4" name="Date Placeholder 3">
            <a:extLst>
              <a:ext uri="{FF2B5EF4-FFF2-40B4-BE49-F238E27FC236}">
                <a16:creationId xmlns:a16="http://schemas.microsoft.com/office/drawing/2014/main" id="{2D2588E1-F093-4D5A-FA51-F3A1B0E8389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529AB0-3A83-8345-9DD6-429DE873E1BE}" type="datetime1">
              <a:rPr lang="en-US" smtClean="0"/>
              <a:t>3/27/2023</a:t>
            </a:fld>
            <a:endParaRPr lang="en-LY"/>
          </a:p>
        </p:txBody>
      </p:sp>
      <p:sp>
        <p:nvSpPr>
          <p:cNvPr id="5" name="Footer Placeholder 4">
            <a:extLst>
              <a:ext uri="{FF2B5EF4-FFF2-40B4-BE49-F238E27FC236}">
                <a16:creationId xmlns:a16="http://schemas.microsoft.com/office/drawing/2014/main" id="{1D5F84F5-0123-7C67-F6D9-7EB98A5F152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LY"/>
          </a:p>
        </p:txBody>
      </p:sp>
      <p:sp>
        <p:nvSpPr>
          <p:cNvPr id="6" name="Slide Number Placeholder 5">
            <a:extLst>
              <a:ext uri="{FF2B5EF4-FFF2-40B4-BE49-F238E27FC236}">
                <a16:creationId xmlns:a16="http://schemas.microsoft.com/office/drawing/2014/main" id="{809EBA01-CFCF-05E3-3347-4632880B8D1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1A19AE-70CB-1B42-B16D-916FB0F3CC4C}" type="slidenum">
              <a:rPr lang="en-LY" smtClean="0"/>
              <a:t>‹#›</a:t>
            </a:fld>
            <a:endParaRPr lang="en-LY"/>
          </a:p>
        </p:txBody>
      </p:sp>
    </p:spTree>
    <p:extLst>
      <p:ext uri="{BB962C8B-B14F-4D97-AF65-F5344CB8AC3E}">
        <p14:creationId xmlns:p14="http://schemas.microsoft.com/office/powerpoint/2010/main" val="99439953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L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goodrx.com/hcp/providers/healthcare-system-designs" TargetMode="External"/><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hyperlink" Target="https://www.hhs.gov/answers/medicare-and-medicaid/index.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FD8C06F-87A6-083F-7508-D1DB0F047528}"/>
              </a:ext>
            </a:extLst>
          </p:cNvPr>
          <p:cNvPicPr>
            <a:picLocks noChangeAspect="1"/>
          </p:cNvPicPr>
          <p:nvPr/>
        </p:nvPicPr>
        <p:blipFill>
          <a:blip r:embed="rId2"/>
          <a:stretch>
            <a:fill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8FE107E5-C081-3B9F-31E3-3F2EA137415C}"/>
              </a:ext>
            </a:extLst>
          </p:cNvPr>
          <p:cNvSpPr txBox="1"/>
          <p:nvPr/>
        </p:nvSpPr>
        <p:spPr>
          <a:xfrm>
            <a:off x="3188368" y="421106"/>
            <a:ext cx="4728411" cy="830997"/>
          </a:xfrm>
          <a:prstGeom prst="rect">
            <a:avLst/>
          </a:prstGeom>
          <a:noFill/>
        </p:spPr>
        <p:txBody>
          <a:bodyPr wrap="square" rtlCol="0">
            <a:spAutoFit/>
          </a:bodyPr>
          <a:lstStyle/>
          <a:p>
            <a:pPr algn="ctr"/>
            <a:r>
              <a:rPr lang="en-GB" sz="2400" b="1" i="1" dirty="0">
                <a:solidFill>
                  <a:schemeClr val="bg1"/>
                </a:solidFill>
              </a:rPr>
              <a:t>L</a:t>
            </a:r>
            <a:r>
              <a:rPr lang="en-LY" sz="2400" b="1" i="1" dirty="0">
                <a:solidFill>
                  <a:schemeClr val="bg1"/>
                </a:solidFill>
              </a:rPr>
              <a:t>ibyan International University </a:t>
            </a:r>
          </a:p>
          <a:p>
            <a:pPr algn="ctr"/>
            <a:r>
              <a:rPr lang="en-GB" sz="2400" b="1" i="1" dirty="0">
                <a:solidFill>
                  <a:schemeClr val="bg1"/>
                </a:solidFill>
              </a:rPr>
              <a:t>F</a:t>
            </a:r>
            <a:r>
              <a:rPr lang="en-LY" sz="2400" b="1" i="1" dirty="0">
                <a:solidFill>
                  <a:schemeClr val="bg1"/>
                </a:solidFill>
              </a:rPr>
              <a:t>aculty of Business Adminstration </a:t>
            </a:r>
          </a:p>
        </p:txBody>
      </p:sp>
      <p:pic>
        <p:nvPicPr>
          <p:cNvPr id="10" name="Picture 9">
            <a:extLst>
              <a:ext uri="{FF2B5EF4-FFF2-40B4-BE49-F238E27FC236}">
                <a16:creationId xmlns:a16="http://schemas.microsoft.com/office/drawing/2014/main" id="{37E1FFF0-BF2D-A962-6235-A6E141EC3D14}"/>
              </a:ext>
            </a:extLst>
          </p:cNvPr>
          <p:cNvPicPr>
            <a:picLocks noChangeAspect="1"/>
          </p:cNvPicPr>
          <p:nvPr/>
        </p:nvPicPr>
        <p:blipFill>
          <a:blip r:embed="rId3"/>
          <a:stretch>
            <a:fillRect/>
          </a:stretch>
        </p:blipFill>
        <p:spPr>
          <a:xfrm>
            <a:off x="10414000" y="297416"/>
            <a:ext cx="1422400" cy="14224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2" name="Picture 11">
            <a:extLst>
              <a:ext uri="{FF2B5EF4-FFF2-40B4-BE49-F238E27FC236}">
                <a16:creationId xmlns:a16="http://schemas.microsoft.com/office/drawing/2014/main" id="{14B5A071-6415-4102-9EDF-8B75CE618586}"/>
              </a:ext>
            </a:extLst>
          </p:cNvPr>
          <p:cNvPicPr>
            <a:picLocks noChangeAspect="1"/>
          </p:cNvPicPr>
          <p:nvPr/>
        </p:nvPicPr>
        <p:blipFill>
          <a:blip r:embed="rId4"/>
          <a:stretch>
            <a:fillRect/>
          </a:stretch>
        </p:blipFill>
        <p:spPr>
          <a:xfrm>
            <a:off x="444444" y="297417"/>
            <a:ext cx="1745303" cy="14224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3" name="TextBox 12">
            <a:extLst>
              <a:ext uri="{FF2B5EF4-FFF2-40B4-BE49-F238E27FC236}">
                <a16:creationId xmlns:a16="http://schemas.microsoft.com/office/drawing/2014/main" id="{CD0B3A58-292A-D49F-76F3-D69DD4F0809D}"/>
              </a:ext>
            </a:extLst>
          </p:cNvPr>
          <p:cNvSpPr txBox="1"/>
          <p:nvPr/>
        </p:nvSpPr>
        <p:spPr>
          <a:xfrm>
            <a:off x="2496607" y="3136613"/>
            <a:ext cx="5654843" cy="58477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GB" sz="3200" b="1" i="1" dirty="0" smtClean="0">
                <a:solidFill>
                  <a:schemeClr val="tx1"/>
                </a:solidFill>
              </a:rPr>
              <a:t>The o</a:t>
            </a:r>
            <a:r>
              <a:rPr lang="en-LY" sz="3200" b="1" i="1" dirty="0" smtClean="0">
                <a:solidFill>
                  <a:schemeClr val="tx1"/>
                </a:solidFill>
              </a:rPr>
              <a:t>ut </a:t>
            </a:r>
            <a:r>
              <a:rPr lang="en-LY" sz="3200" b="1" i="1" dirty="0">
                <a:solidFill>
                  <a:schemeClr val="tx1"/>
                </a:solidFill>
              </a:rPr>
              <a:t>of The Pocket Model </a:t>
            </a:r>
          </a:p>
        </p:txBody>
      </p:sp>
      <p:sp>
        <p:nvSpPr>
          <p:cNvPr id="14" name="TextBox 13">
            <a:extLst>
              <a:ext uri="{FF2B5EF4-FFF2-40B4-BE49-F238E27FC236}">
                <a16:creationId xmlns:a16="http://schemas.microsoft.com/office/drawing/2014/main" id="{241022EF-EE86-7CA3-0EF3-FF3BE67A2AD7}"/>
              </a:ext>
            </a:extLst>
          </p:cNvPr>
          <p:cNvSpPr txBox="1"/>
          <p:nvPr/>
        </p:nvSpPr>
        <p:spPr>
          <a:xfrm>
            <a:off x="168442" y="4439653"/>
            <a:ext cx="6509195" cy="1754326"/>
          </a:xfrm>
          <a:prstGeom prst="rect">
            <a:avLst/>
          </a:prstGeom>
          <a:noFill/>
        </p:spPr>
        <p:txBody>
          <a:bodyPr wrap="square" rtlCol="0">
            <a:spAutoFit/>
          </a:bodyPr>
          <a:lstStyle/>
          <a:p>
            <a:endParaRPr lang="en-GB" b="1" dirty="0">
              <a:solidFill>
                <a:schemeClr val="bg1"/>
              </a:solidFill>
            </a:endParaRPr>
          </a:p>
          <a:p>
            <a:endParaRPr lang="en-GB" b="1" dirty="0">
              <a:solidFill>
                <a:schemeClr val="bg1"/>
              </a:solidFill>
            </a:endParaRPr>
          </a:p>
          <a:p>
            <a:r>
              <a:rPr lang="en-GB" b="1" dirty="0">
                <a:solidFill>
                  <a:schemeClr val="bg1"/>
                </a:solidFill>
              </a:rPr>
              <a:t>B</a:t>
            </a:r>
            <a:r>
              <a:rPr lang="en-LY" b="1" dirty="0" smtClean="0">
                <a:solidFill>
                  <a:schemeClr val="bg1"/>
                </a:solidFill>
              </a:rPr>
              <a:t>y:</a:t>
            </a:r>
            <a:r>
              <a:rPr lang="en-US" b="1" dirty="0" smtClean="0">
                <a:solidFill>
                  <a:schemeClr val="bg1"/>
                </a:solidFill>
              </a:rPr>
              <a:t> </a:t>
            </a:r>
            <a:r>
              <a:rPr lang="en-GB" b="1" dirty="0" smtClean="0">
                <a:solidFill>
                  <a:schemeClr val="bg1"/>
                </a:solidFill>
              </a:rPr>
              <a:t>A</a:t>
            </a:r>
            <a:r>
              <a:rPr lang="en-LY" b="1" dirty="0">
                <a:solidFill>
                  <a:schemeClr val="bg1"/>
                </a:solidFill>
              </a:rPr>
              <a:t>hmed Jadullah Hamad 2726 </a:t>
            </a:r>
          </a:p>
          <a:p>
            <a:r>
              <a:rPr lang="en-GB" b="1" dirty="0">
                <a:solidFill>
                  <a:schemeClr val="bg1"/>
                </a:solidFill>
              </a:rPr>
              <a:t>S</a:t>
            </a:r>
            <a:r>
              <a:rPr lang="en-LY" b="1" dirty="0">
                <a:solidFill>
                  <a:schemeClr val="bg1"/>
                </a:solidFill>
              </a:rPr>
              <a:t>alim Mohammed 2708</a:t>
            </a:r>
          </a:p>
          <a:p>
            <a:r>
              <a:rPr lang="en-GB" b="1" dirty="0">
                <a:solidFill>
                  <a:schemeClr val="bg1"/>
                </a:solidFill>
              </a:rPr>
              <a:t>N</a:t>
            </a:r>
            <a:r>
              <a:rPr lang="en-LY" b="1" dirty="0">
                <a:solidFill>
                  <a:schemeClr val="bg1"/>
                </a:solidFill>
              </a:rPr>
              <a:t>uri Founas 2733</a:t>
            </a:r>
          </a:p>
          <a:p>
            <a:endParaRPr lang="en-LY" b="1" dirty="0">
              <a:solidFill>
                <a:schemeClr val="bg1"/>
              </a:solidFill>
            </a:endParaRPr>
          </a:p>
        </p:txBody>
      </p:sp>
      <p:sp>
        <p:nvSpPr>
          <p:cNvPr id="2" name="Slide Number Placeholder 1">
            <a:extLst>
              <a:ext uri="{FF2B5EF4-FFF2-40B4-BE49-F238E27FC236}">
                <a16:creationId xmlns:a16="http://schemas.microsoft.com/office/drawing/2014/main" id="{6AB0997E-7BFC-DDD5-8049-260C9837F45B}"/>
              </a:ext>
            </a:extLst>
          </p:cNvPr>
          <p:cNvSpPr>
            <a:spLocks noGrp="1"/>
          </p:cNvSpPr>
          <p:nvPr>
            <p:ph type="sldNum" sz="quarter" idx="12"/>
          </p:nvPr>
        </p:nvSpPr>
        <p:spPr/>
        <p:txBody>
          <a:bodyPr/>
          <a:lstStyle/>
          <a:p>
            <a:fld id="{8A1A19AE-70CB-1B42-B16D-916FB0F3CC4C}" type="slidenum">
              <a:rPr lang="en-LY" smtClean="0"/>
              <a:t>1</a:t>
            </a:fld>
            <a:endParaRPr lang="en-LY"/>
          </a:p>
        </p:txBody>
      </p:sp>
    </p:spTree>
    <p:extLst>
      <p:ext uri="{BB962C8B-B14F-4D97-AF65-F5344CB8AC3E}">
        <p14:creationId xmlns:p14="http://schemas.microsoft.com/office/powerpoint/2010/main" val="6495414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83887C4A-E671-7C2F-C60A-C9B1F1EAF637}"/>
              </a:ext>
            </a:extLst>
          </p:cNvPr>
          <p:cNvSpPr txBox="1"/>
          <p:nvPr/>
        </p:nvSpPr>
        <p:spPr>
          <a:xfrm>
            <a:off x="0" y="0"/>
            <a:ext cx="12192000" cy="2165684"/>
          </a:xfrm>
          <a:prstGeom prst="rect">
            <a:avLst/>
          </a:prstGeom>
          <a:solidFill>
            <a:schemeClr val="accent1"/>
          </a:solidFill>
          <a:ln>
            <a:solidFill>
              <a:schemeClr val="accent1">
                <a:lumMod val="75000"/>
              </a:schemeClr>
            </a:solidFill>
          </a:ln>
        </p:spPr>
        <p:txBody>
          <a:bodyPr wrap="square" rtlCol="0">
            <a:spAutoFit/>
          </a:bodyPr>
          <a:lstStyle/>
          <a:p>
            <a:endParaRPr lang="en-LY" dirty="0"/>
          </a:p>
        </p:txBody>
      </p:sp>
      <p:pic>
        <p:nvPicPr>
          <p:cNvPr id="14" name="Picture 13">
            <a:extLst>
              <a:ext uri="{FF2B5EF4-FFF2-40B4-BE49-F238E27FC236}">
                <a16:creationId xmlns:a16="http://schemas.microsoft.com/office/drawing/2014/main" id="{AB706DFF-4A08-9D10-5AFE-006B9C243BAD}"/>
              </a:ext>
            </a:extLst>
          </p:cNvPr>
          <p:cNvPicPr>
            <a:picLocks noChangeAspect="1"/>
          </p:cNvPicPr>
          <p:nvPr/>
        </p:nvPicPr>
        <p:blipFill>
          <a:blip r:embed="rId2"/>
          <a:stretch>
            <a:fillRect/>
          </a:stretch>
        </p:blipFill>
        <p:spPr>
          <a:xfrm>
            <a:off x="0" y="2165684"/>
            <a:ext cx="12192000" cy="4692316"/>
          </a:xfrm>
          <a:prstGeom prst="rect">
            <a:avLst/>
          </a:prstGeom>
        </p:spPr>
      </p:pic>
      <p:sp>
        <p:nvSpPr>
          <p:cNvPr id="15" name="TextBox 14">
            <a:extLst>
              <a:ext uri="{FF2B5EF4-FFF2-40B4-BE49-F238E27FC236}">
                <a16:creationId xmlns:a16="http://schemas.microsoft.com/office/drawing/2014/main" id="{45C96859-FF37-F8E0-8236-7FA59CFEF864}"/>
              </a:ext>
            </a:extLst>
          </p:cNvPr>
          <p:cNvSpPr txBox="1"/>
          <p:nvPr/>
        </p:nvSpPr>
        <p:spPr>
          <a:xfrm>
            <a:off x="3645568" y="228600"/>
            <a:ext cx="3862137" cy="523220"/>
          </a:xfrm>
          <a:prstGeom prst="rect">
            <a:avLst/>
          </a:prstGeom>
          <a:noFill/>
        </p:spPr>
        <p:txBody>
          <a:bodyPr wrap="square" rtlCol="0">
            <a:spAutoFit/>
          </a:bodyPr>
          <a:lstStyle/>
          <a:p>
            <a:pPr algn="ctr"/>
            <a:r>
              <a:rPr lang="en-GB" sz="2800" b="1" i="1" dirty="0">
                <a:solidFill>
                  <a:schemeClr val="bg1"/>
                </a:solidFill>
              </a:rPr>
              <a:t>C</a:t>
            </a:r>
            <a:r>
              <a:rPr lang="en-LY" sz="2800" b="1" i="1" dirty="0">
                <a:solidFill>
                  <a:schemeClr val="bg1"/>
                </a:solidFill>
              </a:rPr>
              <a:t>onclusion </a:t>
            </a:r>
          </a:p>
        </p:txBody>
      </p:sp>
      <p:sp>
        <p:nvSpPr>
          <p:cNvPr id="16" name="TextBox 15">
            <a:extLst>
              <a:ext uri="{FF2B5EF4-FFF2-40B4-BE49-F238E27FC236}">
                <a16:creationId xmlns:a16="http://schemas.microsoft.com/office/drawing/2014/main" id="{75A53333-6777-9AF8-92E5-22609BF15139}"/>
              </a:ext>
            </a:extLst>
          </p:cNvPr>
          <p:cNvSpPr txBox="1"/>
          <p:nvPr/>
        </p:nvSpPr>
        <p:spPr>
          <a:xfrm>
            <a:off x="854242" y="751820"/>
            <a:ext cx="10070433" cy="1754326"/>
          </a:xfrm>
          <a:prstGeom prst="rect">
            <a:avLst/>
          </a:prstGeom>
          <a:noFill/>
        </p:spPr>
        <p:txBody>
          <a:bodyPr wrap="square" rtlCol="0">
            <a:spAutoFit/>
          </a:bodyPr>
          <a:lstStyle/>
          <a:p>
            <a:r>
              <a:rPr lang="en-GB" b="1" i="1" u="none" strike="noStrike" dirty="0">
                <a:solidFill>
                  <a:schemeClr val="bg1"/>
                </a:solidFill>
                <a:effectLst/>
                <a:latin typeface="-apple-system"/>
              </a:rPr>
              <a:t>Out-of-pocket expenses have both advantages and disadvantages. While some are reimbursed by the company or business, in health insurance cases, these are strictly non-reimbursable.</a:t>
            </a:r>
          </a:p>
          <a:p>
            <a:r>
              <a:rPr lang="en-GB" b="1" i="1" dirty="0">
                <a:solidFill>
                  <a:schemeClr val="bg1"/>
                </a:solidFill>
                <a:effectLst/>
                <a:latin typeface="Helvetica Neue" panose="02000503000000020004" pitchFamily="2" charset="0"/>
              </a:rPr>
              <a:t>In this model, patients must pay for their procedures out of pocket. The reality is that the wealthy get professional medical care and the poor don't, unless they can somehow come up with enough money to pay for it. Healthcare is still driven by income.</a:t>
            </a:r>
          </a:p>
          <a:p>
            <a:endParaRPr lang="en-LY" b="1" i="1" dirty="0">
              <a:solidFill>
                <a:schemeClr val="bg1"/>
              </a:solidFill>
            </a:endParaRPr>
          </a:p>
        </p:txBody>
      </p:sp>
      <p:sp>
        <p:nvSpPr>
          <p:cNvPr id="17" name="Slide Number Placeholder 16">
            <a:extLst>
              <a:ext uri="{FF2B5EF4-FFF2-40B4-BE49-F238E27FC236}">
                <a16:creationId xmlns:a16="http://schemas.microsoft.com/office/drawing/2014/main" id="{E3E418A3-0ADE-516B-5D80-F0809C9A59EC}"/>
              </a:ext>
            </a:extLst>
          </p:cNvPr>
          <p:cNvSpPr>
            <a:spLocks noGrp="1"/>
          </p:cNvSpPr>
          <p:nvPr>
            <p:ph type="sldNum" sz="quarter" idx="12"/>
          </p:nvPr>
        </p:nvSpPr>
        <p:spPr/>
        <p:txBody>
          <a:bodyPr/>
          <a:lstStyle/>
          <a:p>
            <a:fld id="{8A1A19AE-70CB-1B42-B16D-916FB0F3CC4C}" type="slidenum">
              <a:rPr lang="en-LY" smtClean="0"/>
              <a:t>10</a:t>
            </a:fld>
            <a:endParaRPr lang="en-LY"/>
          </a:p>
        </p:txBody>
      </p:sp>
    </p:spTree>
    <p:extLst>
      <p:ext uri="{BB962C8B-B14F-4D97-AF65-F5344CB8AC3E}">
        <p14:creationId xmlns:p14="http://schemas.microsoft.com/office/powerpoint/2010/main" val="17108373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17FE47B-73A0-39A1-7546-4F07302628A2}"/>
              </a:ext>
            </a:extLst>
          </p:cNvPr>
          <p:cNvPicPr>
            <a:picLocks noChangeAspect="1"/>
          </p:cNvPicPr>
          <p:nvPr/>
        </p:nvPicPr>
        <p:blipFill>
          <a:blip r:embed="rId2"/>
          <a:stretch>
            <a:fill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CAC7B4D7-22BE-DD9E-DA3E-2F3F97B35007}"/>
              </a:ext>
            </a:extLst>
          </p:cNvPr>
          <p:cNvSpPr txBox="1"/>
          <p:nvPr/>
        </p:nvSpPr>
        <p:spPr>
          <a:xfrm>
            <a:off x="360947" y="276726"/>
            <a:ext cx="5354053" cy="769441"/>
          </a:xfrm>
          <a:prstGeom prst="rect">
            <a:avLst/>
          </a:prstGeom>
          <a:noFill/>
        </p:spPr>
        <p:txBody>
          <a:bodyPr wrap="square" rtlCol="0">
            <a:spAutoFit/>
          </a:bodyPr>
          <a:lstStyle/>
          <a:p>
            <a:r>
              <a:rPr lang="en-LY" sz="4400" b="1" i="1" dirty="0">
                <a:solidFill>
                  <a:schemeClr val="bg1"/>
                </a:solidFill>
              </a:rPr>
              <a:t>References</a:t>
            </a:r>
            <a:r>
              <a:rPr lang="en-LY" dirty="0"/>
              <a:t> </a:t>
            </a:r>
          </a:p>
        </p:txBody>
      </p:sp>
      <p:sp>
        <p:nvSpPr>
          <p:cNvPr id="9" name="TextBox 8">
            <a:extLst>
              <a:ext uri="{FF2B5EF4-FFF2-40B4-BE49-F238E27FC236}">
                <a16:creationId xmlns:a16="http://schemas.microsoft.com/office/drawing/2014/main" id="{7404E6BB-61E9-A5CC-802B-DF73BD56DE30}"/>
              </a:ext>
            </a:extLst>
          </p:cNvPr>
          <p:cNvSpPr txBox="1"/>
          <p:nvPr/>
        </p:nvSpPr>
        <p:spPr>
          <a:xfrm>
            <a:off x="505326" y="1443789"/>
            <a:ext cx="8722895" cy="3416320"/>
          </a:xfrm>
          <a:prstGeom prst="rect">
            <a:avLst/>
          </a:prstGeom>
          <a:noFill/>
        </p:spPr>
        <p:txBody>
          <a:bodyPr wrap="square" rtlCol="0">
            <a:spAutoFit/>
          </a:bodyPr>
          <a:lstStyle/>
          <a:p>
            <a:r>
              <a:rPr lang="en-GB" dirty="0">
                <a:effectLst/>
                <a:latin typeface="Helvetica Neue" panose="02000503000000020004" pitchFamily="2" charset="0"/>
              </a:rPr>
              <a:t>GoodRx. (n.d.). The 4 types of healthcare system designs and structures. GoodRx. Retrieved January 6, 2023, from </a:t>
            </a:r>
            <a:r>
              <a:rPr lang="en-GB" dirty="0">
                <a:effectLst/>
                <a:latin typeface="Helvetica Neue" panose="02000503000000020004" pitchFamily="2" charset="0"/>
                <a:hlinkClick r:id="rId3"/>
              </a:rPr>
              <a:t>https://www.goodrx.com/hcp/providers/healthcare-system-designs</a:t>
            </a:r>
            <a:r>
              <a:rPr lang="en-GB" dirty="0">
                <a:effectLst/>
                <a:latin typeface="Helvetica Neue" panose="02000503000000020004" pitchFamily="2" charset="0"/>
              </a:rPr>
              <a:t>   </a:t>
            </a:r>
          </a:p>
          <a:p>
            <a:r>
              <a:rPr lang="en-GB" dirty="0">
                <a:effectLst/>
                <a:latin typeface="Helvetica Neue" panose="02000503000000020004" pitchFamily="2" charset="0"/>
              </a:rPr>
              <a:t/>
            </a:r>
            <a:br>
              <a:rPr lang="en-GB" dirty="0">
                <a:effectLst/>
                <a:latin typeface="Helvetica Neue" panose="02000503000000020004" pitchFamily="2" charset="0"/>
              </a:rPr>
            </a:br>
            <a:endParaRPr lang="en-GB" dirty="0">
              <a:effectLst/>
              <a:latin typeface="Helvetica Neue" panose="02000503000000020004" pitchFamily="2" charset="0"/>
            </a:endParaRPr>
          </a:p>
          <a:p>
            <a:r>
              <a:rPr lang="en-GB" dirty="0">
                <a:effectLst/>
                <a:latin typeface="Helvetica Neue" panose="02000503000000020004" pitchFamily="2" charset="0"/>
              </a:rPr>
              <a:t/>
            </a:r>
            <a:br>
              <a:rPr lang="en-GB" dirty="0">
                <a:effectLst/>
                <a:latin typeface="Helvetica Neue" panose="02000503000000020004" pitchFamily="2" charset="0"/>
              </a:rPr>
            </a:br>
            <a:endParaRPr lang="en-GB" dirty="0">
              <a:effectLst/>
              <a:latin typeface="Helvetica Neue" panose="02000503000000020004" pitchFamily="2" charset="0"/>
            </a:endParaRPr>
          </a:p>
          <a:p>
            <a:r>
              <a:rPr lang="en-GB" dirty="0">
                <a:effectLst/>
                <a:latin typeface="Helvetica Neue" panose="02000503000000020004" pitchFamily="2" charset="0"/>
              </a:rPr>
              <a:t/>
            </a:r>
            <a:br>
              <a:rPr lang="en-GB" dirty="0">
                <a:effectLst/>
                <a:latin typeface="Helvetica Neue" panose="02000503000000020004" pitchFamily="2" charset="0"/>
              </a:rPr>
            </a:br>
            <a:endParaRPr lang="en-GB" dirty="0">
              <a:effectLst/>
              <a:latin typeface="Helvetica Neue" panose="02000503000000020004" pitchFamily="2" charset="0"/>
            </a:endParaRPr>
          </a:p>
          <a:p>
            <a:r>
              <a:rPr lang="en-GB" dirty="0">
                <a:effectLst/>
                <a:latin typeface="Helvetica Neue" panose="02000503000000020004" pitchFamily="2" charset="0"/>
              </a:rPr>
              <a:t>FAQs category: Medicare and Medicaid. HHS.gov. (n.d.). Retrieved January 6, 2023, from </a:t>
            </a:r>
            <a:r>
              <a:rPr lang="en-GB" dirty="0">
                <a:effectLst/>
                <a:latin typeface="Helvetica Neue" panose="02000503000000020004" pitchFamily="2" charset="0"/>
                <a:hlinkClick r:id="rId4"/>
              </a:rPr>
              <a:t>https://www.hhs.gov/answers/medicare-and-medicaid/index.html</a:t>
            </a:r>
            <a:r>
              <a:rPr lang="en-GB" dirty="0">
                <a:latin typeface="Helvetica Neue" panose="02000503000000020004" pitchFamily="2" charset="0"/>
              </a:rPr>
              <a:t> </a:t>
            </a:r>
            <a:r>
              <a:rPr lang="en-GB" dirty="0">
                <a:effectLst/>
                <a:latin typeface="Helvetica Neue" panose="02000503000000020004" pitchFamily="2" charset="0"/>
              </a:rPr>
              <a:t> </a:t>
            </a:r>
          </a:p>
          <a:p>
            <a:endParaRPr lang="en-LY" dirty="0"/>
          </a:p>
        </p:txBody>
      </p:sp>
      <p:sp>
        <p:nvSpPr>
          <p:cNvPr id="2" name="Slide Number Placeholder 1">
            <a:extLst>
              <a:ext uri="{FF2B5EF4-FFF2-40B4-BE49-F238E27FC236}">
                <a16:creationId xmlns:a16="http://schemas.microsoft.com/office/drawing/2014/main" id="{C6B60522-BA3F-905F-E764-F6E215F0C121}"/>
              </a:ext>
            </a:extLst>
          </p:cNvPr>
          <p:cNvSpPr>
            <a:spLocks noGrp="1"/>
          </p:cNvSpPr>
          <p:nvPr>
            <p:ph type="sldNum" sz="quarter" idx="12"/>
          </p:nvPr>
        </p:nvSpPr>
        <p:spPr/>
        <p:txBody>
          <a:bodyPr/>
          <a:lstStyle/>
          <a:p>
            <a:fld id="{8A1A19AE-70CB-1B42-B16D-916FB0F3CC4C}" type="slidenum">
              <a:rPr lang="en-LY" smtClean="0"/>
              <a:t>11</a:t>
            </a:fld>
            <a:endParaRPr lang="en-LY"/>
          </a:p>
        </p:txBody>
      </p:sp>
    </p:spTree>
    <p:extLst>
      <p:ext uri="{BB962C8B-B14F-4D97-AF65-F5344CB8AC3E}">
        <p14:creationId xmlns:p14="http://schemas.microsoft.com/office/powerpoint/2010/main" val="34488740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14EBEF0-51DA-8E1F-67A0-C5D2E126B0F6}"/>
              </a:ext>
            </a:extLst>
          </p:cNvPr>
          <p:cNvSpPr txBox="1"/>
          <p:nvPr/>
        </p:nvSpPr>
        <p:spPr>
          <a:xfrm>
            <a:off x="264695" y="385011"/>
            <a:ext cx="3729789" cy="707886"/>
          </a:xfrm>
          <a:prstGeom prst="rect">
            <a:avLst/>
          </a:prstGeom>
          <a:noFill/>
        </p:spPr>
        <p:txBody>
          <a:bodyPr wrap="square" rtlCol="0">
            <a:spAutoFit/>
          </a:bodyPr>
          <a:lstStyle/>
          <a:p>
            <a:r>
              <a:rPr lang="en-GB" sz="3200" b="1" i="1" dirty="0"/>
              <a:t>T</a:t>
            </a:r>
            <a:r>
              <a:rPr lang="en-LY" sz="3200" b="1" i="1" dirty="0"/>
              <a:t>able of content</a:t>
            </a:r>
            <a:r>
              <a:rPr lang="en-LY" sz="4000" b="1" i="1" dirty="0"/>
              <a:t> </a:t>
            </a:r>
            <a:r>
              <a:rPr lang="en-LY" sz="2400" dirty="0"/>
              <a:t>:</a:t>
            </a:r>
            <a:endParaRPr lang="en-LY" dirty="0"/>
          </a:p>
        </p:txBody>
      </p:sp>
      <p:sp>
        <p:nvSpPr>
          <p:cNvPr id="5" name="TextBox 4">
            <a:extLst>
              <a:ext uri="{FF2B5EF4-FFF2-40B4-BE49-F238E27FC236}">
                <a16:creationId xmlns:a16="http://schemas.microsoft.com/office/drawing/2014/main" id="{6C675A15-3DA3-D661-38D7-C6EFA525C824}"/>
              </a:ext>
            </a:extLst>
          </p:cNvPr>
          <p:cNvSpPr txBox="1"/>
          <p:nvPr/>
        </p:nvSpPr>
        <p:spPr>
          <a:xfrm>
            <a:off x="264693" y="1816768"/>
            <a:ext cx="8361949" cy="4524315"/>
          </a:xfrm>
          <a:prstGeom prst="rect">
            <a:avLst/>
          </a:prstGeom>
          <a:noFill/>
        </p:spPr>
        <p:txBody>
          <a:bodyPr wrap="square" rtlCol="0">
            <a:spAutoFit/>
          </a:bodyPr>
          <a:lstStyle/>
          <a:p>
            <a:pPr marL="342900" indent="-342900">
              <a:buFont typeface="+mj-lt"/>
              <a:buAutoNum type="arabicPeriod"/>
            </a:pPr>
            <a:r>
              <a:rPr lang="en-GB" sz="2400" b="1" i="1" dirty="0"/>
              <a:t>I</a:t>
            </a:r>
            <a:r>
              <a:rPr lang="en-LY" sz="2400" b="1" i="1" dirty="0"/>
              <a:t>ntroduction .</a:t>
            </a:r>
          </a:p>
          <a:p>
            <a:pPr marL="342900" indent="-342900">
              <a:buFont typeface="+mj-lt"/>
              <a:buAutoNum type="arabicPeriod"/>
            </a:pPr>
            <a:endParaRPr lang="en-GB" sz="2400" b="1" i="1" dirty="0"/>
          </a:p>
          <a:p>
            <a:pPr marL="342900" indent="-342900">
              <a:buFont typeface="+mj-lt"/>
              <a:buAutoNum type="arabicPeriod"/>
            </a:pPr>
            <a:r>
              <a:rPr lang="en-GB" sz="2400" b="1" i="1" dirty="0"/>
              <a:t>E</a:t>
            </a:r>
            <a:r>
              <a:rPr lang="en-LY" sz="2400" b="1" i="1" dirty="0"/>
              <a:t>xamples of the countries that use thise model .</a:t>
            </a:r>
          </a:p>
          <a:p>
            <a:pPr marL="342900" indent="-342900">
              <a:buFont typeface="+mj-lt"/>
              <a:buAutoNum type="arabicPeriod"/>
            </a:pPr>
            <a:endParaRPr lang="en-US" sz="2400" b="1" i="1" dirty="0">
              <a:effectLst/>
              <a:latin typeface="Calibri" panose="020F0502020204030204" pitchFamily="34" charset="0"/>
              <a:ea typeface="Calibri" panose="020F0502020204030204" pitchFamily="34" charset="0"/>
              <a:cs typeface="Arial" panose="020B0604020202020204" pitchFamily="34" charset="0"/>
            </a:endParaRPr>
          </a:p>
          <a:p>
            <a:pPr marL="342900" indent="-342900">
              <a:buFont typeface="+mj-lt"/>
              <a:buAutoNum type="arabicPeriod"/>
            </a:pPr>
            <a:r>
              <a:rPr lang="en-US" sz="2400" b="1" i="1" dirty="0">
                <a:latin typeface="Calibri" panose="020F0502020204030204" pitchFamily="34" charset="0"/>
                <a:ea typeface="Calibri" panose="020F0502020204030204" pitchFamily="34" charset="0"/>
                <a:cs typeface="Arial" panose="020B0604020202020204" pitchFamily="34" charset="0"/>
              </a:rPr>
              <a:t>The model that USA use.</a:t>
            </a:r>
            <a:endParaRPr lang="en-US" sz="2400" b="1" i="1" dirty="0">
              <a:effectLst/>
              <a:latin typeface="Calibri" panose="020F0502020204030204" pitchFamily="34" charset="0"/>
              <a:ea typeface="Calibri" panose="020F0502020204030204" pitchFamily="34" charset="0"/>
              <a:cs typeface="Arial" panose="020B0604020202020204" pitchFamily="34" charset="0"/>
            </a:endParaRPr>
          </a:p>
          <a:p>
            <a:pPr marL="342900" indent="-342900">
              <a:buFont typeface="+mj-lt"/>
              <a:buAutoNum type="arabicPeriod"/>
            </a:pPr>
            <a:endParaRPr lang="en-US" sz="2400" b="1" i="1" dirty="0">
              <a:effectLst/>
              <a:latin typeface="Calibri" panose="020F0502020204030204" pitchFamily="34" charset="0"/>
              <a:ea typeface="Calibri" panose="020F0502020204030204" pitchFamily="34" charset="0"/>
              <a:cs typeface="Arial" panose="020B0604020202020204" pitchFamily="34" charset="0"/>
            </a:endParaRPr>
          </a:p>
          <a:p>
            <a:pPr marL="342900" indent="-342900">
              <a:buFont typeface="+mj-lt"/>
              <a:buAutoNum type="arabicPeriod"/>
            </a:pPr>
            <a:r>
              <a:rPr lang="en-US" sz="2400" b="1" i="1" dirty="0">
                <a:effectLst/>
                <a:latin typeface="Calibri" panose="020F0502020204030204" pitchFamily="34" charset="0"/>
                <a:ea typeface="Calibri" panose="020F0502020204030204" pitchFamily="34" charset="0"/>
                <a:cs typeface="Arial" panose="020B0604020202020204" pitchFamily="34" charset="0"/>
              </a:rPr>
              <a:t> Advantages and disadvantages of out of the pocket model</a:t>
            </a:r>
            <a:r>
              <a:rPr lang="en-LY" sz="2400" dirty="0">
                <a:effectLst/>
              </a:rPr>
              <a:t>.</a:t>
            </a:r>
            <a:endParaRPr lang="en-US" sz="2400" b="1" i="1" dirty="0">
              <a:latin typeface="Calibri" panose="020F0502020204030204" pitchFamily="34" charset="0"/>
              <a:ea typeface="Calibri" panose="020F0502020204030204" pitchFamily="34" charset="0"/>
              <a:cs typeface="Arial" panose="020B0604020202020204" pitchFamily="34" charset="0"/>
            </a:endParaRPr>
          </a:p>
          <a:p>
            <a:pPr marL="342900" indent="-342900">
              <a:buFont typeface="+mj-lt"/>
              <a:buAutoNum type="arabicPeriod"/>
            </a:pPr>
            <a:endParaRPr lang="en-US" sz="2400" b="1" i="1" dirty="0">
              <a:effectLst/>
              <a:latin typeface="Calibri" panose="020F0502020204030204" pitchFamily="34" charset="0"/>
              <a:ea typeface="Calibri" panose="020F0502020204030204" pitchFamily="34" charset="0"/>
              <a:cs typeface="Arial" panose="020B0604020202020204" pitchFamily="34" charset="0"/>
            </a:endParaRPr>
          </a:p>
          <a:p>
            <a:pPr marL="342900" indent="-342900">
              <a:buFont typeface="+mj-lt"/>
              <a:buAutoNum type="arabicPeriod"/>
            </a:pPr>
            <a:r>
              <a:rPr lang="en-US" sz="2400" b="1" i="1" dirty="0">
                <a:effectLst/>
                <a:latin typeface="Calibri" panose="020F0502020204030204" pitchFamily="34" charset="0"/>
                <a:ea typeface="Calibri" panose="020F0502020204030204" pitchFamily="34" charset="0"/>
                <a:cs typeface="Arial" panose="020B0604020202020204" pitchFamily="34" charset="0"/>
              </a:rPr>
              <a:t>Conclusion .</a:t>
            </a:r>
            <a:endParaRPr lang="en-LY" sz="2400" b="1" i="1" dirty="0">
              <a:effectLst/>
              <a:latin typeface="Calibri" panose="020F0502020204030204" pitchFamily="34" charset="0"/>
              <a:ea typeface="Calibri" panose="020F0502020204030204" pitchFamily="34" charset="0"/>
              <a:cs typeface="Arial" panose="020B0604020202020204" pitchFamily="34" charset="0"/>
            </a:endParaRPr>
          </a:p>
          <a:p>
            <a:pPr marL="342900" indent="-342900">
              <a:buFont typeface="+mj-lt"/>
              <a:buAutoNum type="arabicPeriod"/>
            </a:pPr>
            <a:endParaRPr lang="en-US" sz="2400" b="1" i="1" dirty="0">
              <a:effectLst/>
              <a:latin typeface="Calibri" panose="020F0502020204030204" pitchFamily="34" charset="0"/>
              <a:ea typeface="Calibri" panose="020F0502020204030204" pitchFamily="34" charset="0"/>
              <a:cs typeface="Arial" panose="020B0604020202020204" pitchFamily="34" charset="0"/>
            </a:endParaRPr>
          </a:p>
          <a:p>
            <a:pPr marL="342900" indent="-342900">
              <a:buFont typeface="+mj-lt"/>
              <a:buAutoNum type="arabicPeriod"/>
            </a:pPr>
            <a:r>
              <a:rPr lang="en-US" sz="2400" b="1" i="1" dirty="0">
                <a:effectLst/>
                <a:latin typeface="Calibri" panose="020F0502020204030204" pitchFamily="34" charset="0"/>
                <a:ea typeface="Calibri" panose="020F0502020204030204" pitchFamily="34" charset="0"/>
                <a:cs typeface="Arial" panose="020B0604020202020204" pitchFamily="34" charset="0"/>
              </a:rPr>
              <a:t>References. </a:t>
            </a:r>
            <a:endParaRPr lang="en-LY" sz="2400" b="1" i="1" dirty="0">
              <a:effectLst/>
              <a:latin typeface="Calibri" panose="020F0502020204030204" pitchFamily="34" charset="0"/>
              <a:ea typeface="Calibri" panose="020F0502020204030204" pitchFamily="34" charset="0"/>
              <a:cs typeface="Arial" panose="020B0604020202020204" pitchFamily="34" charset="0"/>
            </a:endParaRPr>
          </a:p>
          <a:p>
            <a:endParaRPr lang="en-LY" sz="2400" dirty="0"/>
          </a:p>
        </p:txBody>
      </p:sp>
      <p:sp>
        <p:nvSpPr>
          <p:cNvPr id="2" name="Slide Number Placeholder 1">
            <a:extLst>
              <a:ext uri="{FF2B5EF4-FFF2-40B4-BE49-F238E27FC236}">
                <a16:creationId xmlns:a16="http://schemas.microsoft.com/office/drawing/2014/main" id="{0B6CD23D-DBAB-0BA7-2191-259017417595}"/>
              </a:ext>
            </a:extLst>
          </p:cNvPr>
          <p:cNvSpPr>
            <a:spLocks noGrp="1"/>
          </p:cNvSpPr>
          <p:nvPr>
            <p:ph type="sldNum" sz="quarter" idx="12"/>
          </p:nvPr>
        </p:nvSpPr>
        <p:spPr/>
        <p:txBody>
          <a:bodyPr/>
          <a:lstStyle/>
          <a:p>
            <a:fld id="{8A1A19AE-70CB-1B42-B16D-916FB0F3CC4C}" type="slidenum">
              <a:rPr lang="en-LY" smtClean="0"/>
              <a:t>2</a:t>
            </a:fld>
            <a:endParaRPr lang="en-LY"/>
          </a:p>
        </p:txBody>
      </p:sp>
    </p:spTree>
    <p:extLst>
      <p:ext uri="{BB962C8B-B14F-4D97-AF65-F5344CB8AC3E}">
        <p14:creationId xmlns:p14="http://schemas.microsoft.com/office/powerpoint/2010/main" val="1323657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3907786-C034-E1AA-1D15-E2604176E9F7}"/>
              </a:ext>
            </a:extLst>
          </p:cNvPr>
          <p:cNvPicPr>
            <a:picLocks noChangeAspect="1"/>
          </p:cNvPicPr>
          <p:nvPr/>
        </p:nvPicPr>
        <p:blipFill>
          <a:blip r:embed="rId2">
            <a:alphaModFix amt="85000"/>
          </a:blip>
          <a:stretch>
            <a:fillRect/>
          </a:stretch>
        </p:blipFill>
        <p:spPr>
          <a:xfrm>
            <a:off x="0" y="0"/>
            <a:ext cx="12192000" cy="6857999"/>
          </a:xfrm>
          <a:prstGeom prst="rect">
            <a:avLst/>
          </a:prstGeom>
        </p:spPr>
      </p:pic>
      <p:sp>
        <p:nvSpPr>
          <p:cNvPr id="6" name="TextBox 5">
            <a:extLst>
              <a:ext uri="{FF2B5EF4-FFF2-40B4-BE49-F238E27FC236}">
                <a16:creationId xmlns:a16="http://schemas.microsoft.com/office/drawing/2014/main" id="{7E24C4C0-756D-5F2D-195A-193813D9EADB}"/>
              </a:ext>
            </a:extLst>
          </p:cNvPr>
          <p:cNvSpPr txBox="1"/>
          <p:nvPr/>
        </p:nvSpPr>
        <p:spPr>
          <a:xfrm>
            <a:off x="481263" y="481263"/>
            <a:ext cx="4102769" cy="646331"/>
          </a:xfrm>
          <a:prstGeom prst="rect">
            <a:avLst/>
          </a:prstGeom>
          <a:noFill/>
        </p:spPr>
        <p:txBody>
          <a:bodyPr wrap="square" rtlCol="0">
            <a:spAutoFit/>
          </a:bodyPr>
          <a:lstStyle/>
          <a:p>
            <a:r>
              <a:rPr lang="en-GB" sz="3600" b="1" i="1" dirty="0"/>
              <a:t>I</a:t>
            </a:r>
            <a:r>
              <a:rPr lang="en-LY" sz="3600" b="1" i="1" dirty="0"/>
              <a:t>ntroduction</a:t>
            </a:r>
            <a:endParaRPr lang="en-LY" sz="3600" dirty="0"/>
          </a:p>
        </p:txBody>
      </p:sp>
      <p:sp>
        <p:nvSpPr>
          <p:cNvPr id="7" name="TextBox 6">
            <a:extLst>
              <a:ext uri="{FF2B5EF4-FFF2-40B4-BE49-F238E27FC236}">
                <a16:creationId xmlns:a16="http://schemas.microsoft.com/office/drawing/2014/main" id="{2FE376C4-1E7C-E525-9D4F-80396E97ADA9}"/>
              </a:ext>
            </a:extLst>
          </p:cNvPr>
          <p:cNvSpPr txBox="1"/>
          <p:nvPr/>
        </p:nvSpPr>
        <p:spPr>
          <a:xfrm>
            <a:off x="120316" y="1660358"/>
            <a:ext cx="5727031" cy="480131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n-GB" sz="1800" b="1" i="1" dirty="0">
                <a:effectLst/>
                <a:latin typeface="AppleSystemUIFont"/>
                <a:ea typeface="Calibri" panose="020F0502020204030204" pitchFamily="34" charset="0"/>
                <a:cs typeface="AppleSystemUIFont"/>
              </a:rPr>
              <a:t>There are four main types </a:t>
            </a:r>
            <a:r>
              <a:rPr lang="en-GB" b="1" i="1" dirty="0">
                <a:latin typeface="AppleSystemUIFont"/>
                <a:ea typeface="Calibri" panose="020F0502020204030204" pitchFamily="34" charset="0"/>
                <a:cs typeface="AppleSystemUIFont"/>
              </a:rPr>
              <a:t>of models :</a:t>
            </a:r>
          </a:p>
          <a:p>
            <a:pPr marL="342900" indent="-342900">
              <a:buFont typeface="+mj-lt"/>
              <a:buAutoNum type="arabicPeriod"/>
            </a:pPr>
            <a:endParaRPr lang="en-GB" sz="1800" b="1" i="1" dirty="0">
              <a:effectLst/>
              <a:latin typeface="AppleSystemUIFont"/>
              <a:ea typeface="Calibri" panose="020F0502020204030204" pitchFamily="34" charset="0"/>
              <a:cs typeface="AppleSystemUIFont"/>
            </a:endParaRPr>
          </a:p>
          <a:p>
            <a:pPr marL="342900" indent="-342900">
              <a:buFont typeface="+mj-lt"/>
              <a:buAutoNum type="arabicPeriod"/>
            </a:pPr>
            <a:r>
              <a:rPr lang="en-GB" sz="1800" b="1" i="1" dirty="0">
                <a:effectLst/>
                <a:latin typeface="AppleSystemUIFont"/>
                <a:ea typeface="Calibri" panose="020F0502020204030204" pitchFamily="34" charset="0"/>
                <a:cs typeface="AppleSystemUIFont"/>
              </a:rPr>
              <a:t>Beveridge model .</a:t>
            </a:r>
          </a:p>
          <a:p>
            <a:pPr marL="342900" indent="-342900">
              <a:buFont typeface="+mj-lt"/>
              <a:buAutoNum type="arabicPeriod"/>
            </a:pPr>
            <a:r>
              <a:rPr lang="en-GB" b="1" i="1" dirty="0">
                <a:latin typeface="AppleSystemUIFont"/>
                <a:ea typeface="Calibri" panose="020F0502020204030204" pitchFamily="34" charset="0"/>
                <a:cs typeface="AppleSystemUIFont"/>
              </a:rPr>
              <a:t>Bismarck model. </a:t>
            </a:r>
            <a:endParaRPr lang="en-GB" sz="1800" b="1" i="1" dirty="0">
              <a:effectLst/>
              <a:latin typeface="AppleSystemUIFont"/>
              <a:ea typeface="Calibri" panose="020F0502020204030204" pitchFamily="34" charset="0"/>
              <a:cs typeface="AppleSystemUIFont"/>
            </a:endParaRPr>
          </a:p>
          <a:p>
            <a:pPr marL="342900" indent="-342900">
              <a:buFont typeface="+mj-lt"/>
              <a:buAutoNum type="arabicPeriod"/>
            </a:pPr>
            <a:r>
              <a:rPr lang="en-GB" b="1" i="1" dirty="0">
                <a:latin typeface="AppleSystemUIFont"/>
                <a:ea typeface="Calibri" panose="020F0502020204030204" pitchFamily="34" charset="0"/>
                <a:cs typeface="AppleSystemUIFont"/>
              </a:rPr>
              <a:t>National health insurance </a:t>
            </a:r>
          </a:p>
          <a:p>
            <a:pPr marL="342900" indent="-342900">
              <a:buFont typeface="+mj-lt"/>
              <a:buAutoNum type="arabicPeriod"/>
            </a:pPr>
            <a:r>
              <a:rPr lang="en-GB" b="1" i="1" dirty="0">
                <a:latin typeface="AppleSystemUIFont"/>
                <a:ea typeface="Calibri" panose="020F0502020204030204" pitchFamily="34" charset="0"/>
                <a:cs typeface="AppleSystemUIFont"/>
              </a:rPr>
              <a:t>Out of the pocket model.</a:t>
            </a:r>
          </a:p>
          <a:p>
            <a:endParaRPr lang="en-GB" sz="1800" b="1" i="1" dirty="0">
              <a:effectLst/>
              <a:latin typeface="AppleSystemUIFont"/>
              <a:ea typeface="Calibri" panose="020F0502020204030204" pitchFamily="34" charset="0"/>
              <a:cs typeface="AppleSystemUIFont"/>
            </a:endParaRPr>
          </a:p>
          <a:p>
            <a:endParaRPr lang="en-GB" b="1" i="1" dirty="0">
              <a:latin typeface="AppleSystemUIFont"/>
              <a:ea typeface="Calibri" panose="020F0502020204030204" pitchFamily="34" charset="0"/>
              <a:cs typeface="AppleSystemUIFont"/>
            </a:endParaRPr>
          </a:p>
          <a:p>
            <a:endParaRPr lang="en-GB" sz="1800" b="1" i="1" dirty="0">
              <a:effectLst/>
              <a:latin typeface="AppleSystemUIFont"/>
              <a:ea typeface="Calibri" panose="020F0502020204030204" pitchFamily="34" charset="0"/>
              <a:cs typeface="AppleSystemUIFont"/>
            </a:endParaRPr>
          </a:p>
          <a:p>
            <a:endParaRPr lang="en-GB" b="1" i="1" dirty="0">
              <a:latin typeface="AppleSystemUIFont"/>
              <a:ea typeface="Calibri" panose="020F0502020204030204" pitchFamily="34" charset="0"/>
              <a:cs typeface="AppleSystemUIFont"/>
            </a:endParaRPr>
          </a:p>
          <a:p>
            <a:r>
              <a:rPr lang="en-GB" sz="1800" b="1" i="1" dirty="0">
                <a:effectLst/>
                <a:latin typeface="AppleSystemUIFont"/>
                <a:ea typeface="Calibri" panose="020F0502020204030204" pitchFamily="34" charset="0"/>
                <a:cs typeface="AppleSystemUIFont"/>
              </a:rPr>
              <a:t>The out-of-pocket model is the most common model in less-developed areas and countries where there aren't enough financial resources to create a medical system like the three models above. In other words In medicine, the amount of money a patient pays for medical expenses that are not covered by a health insurance plan. </a:t>
            </a:r>
            <a:endParaRPr lang="en-LY" sz="1800" b="1" i="1" dirty="0">
              <a:effectLst/>
              <a:latin typeface="Calibri" panose="020F0502020204030204" pitchFamily="34" charset="0"/>
              <a:ea typeface="Calibri" panose="020F0502020204030204" pitchFamily="34" charset="0"/>
              <a:cs typeface="Arial" panose="020B0604020202020204" pitchFamily="34" charset="0"/>
            </a:endParaRPr>
          </a:p>
          <a:p>
            <a:endParaRPr lang="en-LY" b="1" i="1" dirty="0"/>
          </a:p>
        </p:txBody>
      </p:sp>
      <p:sp>
        <p:nvSpPr>
          <p:cNvPr id="2" name="Slide Number Placeholder 1">
            <a:extLst>
              <a:ext uri="{FF2B5EF4-FFF2-40B4-BE49-F238E27FC236}">
                <a16:creationId xmlns:a16="http://schemas.microsoft.com/office/drawing/2014/main" id="{A2163C22-7232-AA59-D87D-1C6F3549E7B4}"/>
              </a:ext>
            </a:extLst>
          </p:cNvPr>
          <p:cNvSpPr>
            <a:spLocks noGrp="1"/>
          </p:cNvSpPr>
          <p:nvPr>
            <p:ph type="sldNum" sz="quarter" idx="12"/>
          </p:nvPr>
        </p:nvSpPr>
        <p:spPr/>
        <p:txBody>
          <a:bodyPr/>
          <a:lstStyle/>
          <a:p>
            <a:fld id="{8A1A19AE-70CB-1B42-B16D-916FB0F3CC4C}" type="slidenum">
              <a:rPr lang="en-LY" smtClean="0"/>
              <a:t>3</a:t>
            </a:fld>
            <a:endParaRPr lang="en-LY"/>
          </a:p>
        </p:txBody>
      </p:sp>
    </p:spTree>
    <p:extLst>
      <p:ext uri="{BB962C8B-B14F-4D97-AF65-F5344CB8AC3E}">
        <p14:creationId xmlns:p14="http://schemas.microsoft.com/office/powerpoint/2010/main" val="3522342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4000">
              <a:schemeClr val="accent1">
                <a:lumMod val="5000"/>
                <a:lumOff val="95000"/>
              </a:schemeClr>
            </a:gs>
            <a:gs pos="26000">
              <a:schemeClr val="accent1">
                <a:lumMod val="45000"/>
                <a:lumOff val="55000"/>
              </a:schemeClr>
            </a:gs>
            <a:gs pos="86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94BBB82-B167-B84B-03E3-D48995933D5D}"/>
              </a:ext>
            </a:extLst>
          </p:cNvPr>
          <p:cNvSpPr txBox="1"/>
          <p:nvPr/>
        </p:nvSpPr>
        <p:spPr>
          <a:xfrm>
            <a:off x="671513" y="557213"/>
            <a:ext cx="7258050" cy="800219"/>
          </a:xfrm>
          <a:prstGeom prst="rect">
            <a:avLst/>
          </a:prstGeom>
          <a:noFill/>
        </p:spPr>
        <p:txBody>
          <a:bodyPr wrap="square" rtlCol="0">
            <a:spAutoFit/>
          </a:bodyPr>
          <a:lstStyle/>
          <a:p>
            <a:r>
              <a:rPr lang="en-LY" sz="2800" b="1" i="1" dirty="0"/>
              <a:t>countries that use out of the pocket model :</a:t>
            </a:r>
          </a:p>
          <a:p>
            <a:endParaRPr lang="en-LY" dirty="0"/>
          </a:p>
        </p:txBody>
      </p:sp>
      <p:sp>
        <p:nvSpPr>
          <p:cNvPr id="6" name="TextBox 5">
            <a:extLst>
              <a:ext uri="{FF2B5EF4-FFF2-40B4-BE49-F238E27FC236}">
                <a16:creationId xmlns:a16="http://schemas.microsoft.com/office/drawing/2014/main" id="{CBC3128E-90E0-ECAE-3212-19A3844C3EBF}"/>
              </a:ext>
            </a:extLst>
          </p:cNvPr>
          <p:cNvSpPr txBox="1"/>
          <p:nvPr/>
        </p:nvSpPr>
        <p:spPr>
          <a:xfrm>
            <a:off x="785813" y="2214563"/>
            <a:ext cx="6543675" cy="1477328"/>
          </a:xfrm>
          <a:prstGeom prst="rect">
            <a:avLst/>
          </a:prstGeom>
          <a:noFill/>
        </p:spPr>
        <p:txBody>
          <a:bodyPr wrap="square" rtlCol="0">
            <a:spAutoFit/>
          </a:bodyPr>
          <a:lstStyle/>
          <a:p>
            <a:r>
              <a:rPr lang="en-GB" sz="2400" b="1" dirty="0">
                <a:effectLst/>
                <a:latin typeface="AppleSystemUIFont"/>
                <a:ea typeface="Calibri" panose="020F0502020204030204" pitchFamily="34" charset="0"/>
                <a:cs typeface="AppleSystemUIFont"/>
              </a:rPr>
              <a:t>Used by rural areas in India, China, Africa, South America, and uninsured or underinsured populations in the U.S.</a:t>
            </a:r>
            <a:endParaRPr lang="en-LY" sz="2400" b="1" dirty="0">
              <a:effectLst/>
              <a:latin typeface="Calibri" panose="020F0502020204030204" pitchFamily="34" charset="0"/>
              <a:ea typeface="Calibri" panose="020F0502020204030204" pitchFamily="34" charset="0"/>
              <a:cs typeface="Arial" panose="020B0604020202020204" pitchFamily="34" charset="0"/>
            </a:endParaRPr>
          </a:p>
          <a:p>
            <a:endParaRPr lang="en-LY" dirty="0"/>
          </a:p>
        </p:txBody>
      </p:sp>
      <p:pic>
        <p:nvPicPr>
          <p:cNvPr id="8" name="Picture 7">
            <a:extLst>
              <a:ext uri="{FF2B5EF4-FFF2-40B4-BE49-F238E27FC236}">
                <a16:creationId xmlns:a16="http://schemas.microsoft.com/office/drawing/2014/main" id="{D7E9C024-BC59-8DEB-6246-8594C3453BD1}"/>
              </a:ext>
            </a:extLst>
          </p:cNvPr>
          <p:cNvPicPr>
            <a:picLocks noChangeAspect="1"/>
          </p:cNvPicPr>
          <p:nvPr/>
        </p:nvPicPr>
        <p:blipFill>
          <a:blip r:embed="rId2"/>
          <a:stretch>
            <a:fillRect/>
          </a:stretch>
        </p:blipFill>
        <p:spPr>
          <a:xfrm>
            <a:off x="6996112" y="3675896"/>
            <a:ext cx="4800600" cy="2616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Slide Number Placeholder 1">
            <a:extLst>
              <a:ext uri="{FF2B5EF4-FFF2-40B4-BE49-F238E27FC236}">
                <a16:creationId xmlns:a16="http://schemas.microsoft.com/office/drawing/2014/main" id="{E6ADA1E5-BD72-705D-3D3A-6214C627E4EE}"/>
              </a:ext>
            </a:extLst>
          </p:cNvPr>
          <p:cNvSpPr>
            <a:spLocks noGrp="1"/>
          </p:cNvSpPr>
          <p:nvPr>
            <p:ph type="sldNum" sz="quarter" idx="12"/>
          </p:nvPr>
        </p:nvSpPr>
        <p:spPr/>
        <p:txBody>
          <a:bodyPr/>
          <a:lstStyle/>
          <a:p>
            <a:fld id="{8A1A19AE-70CB-1B42-B16D-916FB0F3CC4C}" type="slidenum">
              <a:rPr lang="en-LY" smtClean="0"/>
              <a:t>4</a:t>
            </a:fld>
            <a:endParaRPr lang="en-LY"/>
          </a:p>
        </p:txBody>
      </p:sp>
    </p:spTree>
    <p:extLst>
      <p:ext uri="{BB962C8B-B14F-4D97-AF65-F5344CB8AC3E}">
        <p14:creationId xmlns:p14="http://schemas.microsoft.com/office/powerpoint/2010/main" val="4616997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E707F75-9E9C-EAF9-E2B8-F8B818D1DA2C}"/>
              </a:ext>
            </a:extLst>
          </p:cNvPr>
          <p:cNvPicPr>
            <a:picLocks noChangeAspect="1"/>
          </p:cNvPicPr>
          <p:nvPr/>
        </p:nvPicPr>
        <p:blipFill>
          <a:blip r:embed="rId2"/>
          <a:stretch>
            <a:fillRect/>
          </a:stretch>
        </p:blipFill>
        <p:spPr>
          <a:xfrm>
            <a:off x="0" y="0"/>
            <a:ext cx="12192000" cy="6857999"/>
          </a:xfrm>
          <a:prstGeom prst="rect">
            <a:avLst/>
          </a:prstGeom>
        </p:spPr>
      </p:pic>
      <p:sp>
        <p:nvSpPr>
          <p:cNvPr id="9" name="TextBox 8">
            <a:extLst>
              <a:ext uri="{FF2B5EF4-FFF2-40B4-BE49-F238E27FC236}">
                <a16:creationId xmlns:a16="http://schemas.microsoft.com/office/drawing/2014/main" id="{E58A0FE6-CD6C-6F80-AB21-8CC32AD688C6}"/>
              </a:ext>
            </a:extLst>
          </p:cNvPr>
          <p:cNvSpPr txBox="1"/>
          <p:nvPr/>
        </p:nvSpPr>
        <p:spPr>
          <a:xfrm>
            <a:off x="342900" y="142874"/>
            <a:ext cx="8243887" cy="707886"/>
          </a:xfrm>
          <a:prstGeom prst="rect">
            <a:avLst/>
          </a:prstGeom>
          <a:noFill/>
        </p:spPr>
        <p:txBody>
          <a:bodyPr wrap="square" rtlCol="0">
            <a:spAutoFit/>
          </a:bodyPr>
          <a:lstStyle/>
          <a:p>
            <a:r>
              <a:rPr lang="en-US" sz="4000" b="1" i="1" dirty="0">
                <a:latin typeface="Calibri" panose="020F0502020204030204" pitchFamily="34" charset="0"/>
                <a:ea typeface="Calibri" panose="020F0502020204030204" pitchFamily="34" charset="0"/>
                <a:cs typeface="Arial" panose="020B0604020202020204" pitchFamily="34" charset="0"/>
              </a:rPr>
              <a:t>The model that United states use</a:t>
            </a:r>
            <a:endParaRPr lang="en-LY" sz="4000" dirty="0"/>
          </a:p>
        </p:txBody>
      </p:sp>
      <p:sp>
        <p:nvSpPr>
          <p:cNvPr id="10" name="TextBox 9">
            <a:extLst>
              <a:ext uri="{FF2B5EF4-FFF2-40B4-BE49-F238E27FC236}">
                <a16:creationId xmlns:a16="http://schemas.microsoft.com/office/drawing/2014/main" id="{5A5533C2-C89F-3084-6F5C-E910B8655872}"/>
              </a:ext>
            </a:extLst>
          </p:cNvPr>
          <p:cNvSpPr txBox="1"/>
          <p:nvPr/>
        </p:nvSpPr>
        <p:spPr>
          <a:xfrm>
            <a:off x="342900" y="5214938"/>
            <a:ext cx="11701462" cy="954107"/>
          </a:xfrm>
          <a:prstGeom prst="rect">
            <a:avLst/>
          </a:prstGeom>
          <a:noFill/>
        </p:spPr>
        <p:txBody>
          <a:bodyPr wrap="square" rtlCol="0">
            <a:spAutoFit/>
          </a:bodyPr>
          <a:lstStyle/>
          <a:p>
            <a:pPr algn="ctr"/>
            <a:endParaRPr lang="en-GB" sz="2800" b="1" i="1" dirty="0">
              <a:effectLst/>
              <a:latin typeface="Helvetica Neue" panose="02000503000000020004" pitchFamily="2" charset="0"/>
            </a:endParaRPr>
          </a:p>
          <a:p>
            <a:pPr algn="ctr"/>
            <a:r>
              <a:rPr lang="en-GB" sz="2800" b="1" i="1" dirty="0">
                <a:effectLst/>
                <a:latin typeface="Helvetica Neue" panose="02000503000000020004" pitchFamily="2" charset="0"/>
              </a:rPr>
              <a:t>The US healthcare system does not provide universal coverage</a:t>
            </a:r>
            <a:endParaRPr lang="en-LY" sz="2800" b="1" i="1" dirty="0"/>
          </a:p>
        </p:txBody>
      </p:sp>
      <p:sp>
        <p:nvSpPr>
          <p:cNvPr id="2" name="Slide Number Placeholder 1">
            <a:extLst>
              <a:ext uri="{FF2B5EF4-FFF2-40B4-BE49-F238E27FC236}">
                <a16:creationId xmlns:a16="http://schemas.microsoft.com/office/drawing/2014/main" id="{763F366C-1859-ABDF-5DCA-221D5B7DF3D2}"/>
              </a:ext>
            </a:extLst>
          </p:cNvPr>
          <p:cNvSpPr>
            <a:spLocks noGrp="1"/>
          </p:cNvSpPr>
          <p:nvPr>
            <p:ph type="sldNum" sz="quarter" idx="12"/>
          </p:nvPr>
        </p:nvSpPr>
        <p:spPr/>
        <p:txBody>
          <a:bodyPr/>
          <a:lstStyle/>
          <a:p>
            <a:fld id="{8A1A19AE-70CB-1B42-B16D-916FB0F3CC4C}" type="slidenum">
              <a:rPr lang="en-LY" smtClean="0"/>
              <a:t>5</a:t>
            </a:fld>
            <a:endParaRPr lang="en-LY"/>
          </a:p>
        </p:txBody>
      </p:sp>
    </p:spTree>
    <p:extLst>
      <p:ext uri="{BB962C8B-B14F-4D97-AF65-F5344CB8AC3E}">
        <p14:creationId xmlns:p14="http://schemas.microsoft.com/office/powerpoint/2010/main" val="2535057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96EFF62-8DF9-0BEE-04EB-851596C27D4C}"/>
              </a:ext>
            </a:extLst>
          </p:cNvPr>
          <p:cNvSpPr txBox="1"/>
          <p:nvPr/>
        </p:nvSpPr>
        <p:spPr>
          <a:xfrm>
            <a:off x="700088" y="757238"/>
            <a:ext cx="7215187" cy="5632311"/>
          </a:xfrm>
          <a:prstGeom prst="rect">
            <a:avLst/>
          </a:prstGeom>
          <a:noFill/>
        </p:spPr>
        <p:txBody>
          <a:bodyPr wrap="square" rtlCol="0">
            <a:spAutoFit/>
          </a:bodyPr>
          <a:lstStyle/>
          <a:p>
            <a:r>
              <a:rPr lang="en-GB" sz="2400" b="1" i="1" dirty="0">
                <a:effectLst/>
                <a:latin typeface="Helvetica Neue" panose="02000503000000020004" pitchFamily="2" charset="0"/>
              </a:rPr>
              <a:t>It can be defined as a (mixed system), where publicly financed government Medicare and Medicaid health coverage coexists with privately financed (private health insurance plans) market coverage. Out-of-pocket payments and market provision of coverage predominate as a means of financing and providing healthcare.2 As of 2019, around 50% of citizens received private insurance coverage through their employer (group insurance), 6% received private insurance through health insurance marketplaces (nongroup insurance), 20% of citizens relied on Medicaid, 14% on Medicare, and 1% on other public forms of insurance.</a:t>
            </a:r>
            <a:endParaRPr lang="en-LY" sz="2400" b="1" i="1" dirty="0"/>
          </a:p>
        </p:txBody>
      </p:sp>
      <p:pic>
        <p:nvPicPr>
          <p:cNvPr id="6" name="Picture 5">
            <a:extLst>
              <a:ext uri="{FF2B5EF4-FFF2-40B4-BE49-F238E27FC236}">
                <a16:creationId xmlns:a16="http://schemas.microsoft.com/office/drawing/2014/main" id="{20630774-1DE0-F08E-AE6D-2D62783CC67E}"/>
              </a:ext>
            </a:extLst>
          </p:cNvPr>
          <p:cNvPicPr>
            <a:picLocks noChangeAspect="1"/>
          </p:cNvPicPr>
          <p:nvPr/>
        </p:nvPicPr>
        <p:blipFill>
          <a:blip r:embed="rId2"/>
          <a:stretch>
            <a:fillRect/>
          </a:stretch>
        </p:blipFill>
        <p:spPr>
          <a:xfrm>
            <a:off x="8131843" y="4006516"/>
            <a:ext cx="3695199" cy="23830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a:extLst>
              <a:ext uri="{FF2B5EF4-FFF2-40B4-BE49-F238E27FC236}">
                <a16:creationId xmlns:a16="http://schemas.microsoft.com/office/drawing/2014/main" id="{72764774-570D-D545-4AEF-0A454B750627}"/>
              </a:ext>
            </a:extLst>
          </p:cNvPr>
          <p:cNvPicPr>
            <a:picLocks noChangeAspect="1"/>
          </p:cNvPicPr>
          <p:nvPr/>
        </p:nvPicPr>
        <p:blipFill>
          <a:blip r:embed="rId3"/>
          <a:stretch>
            <a:fillRect/>
          </a:stretch>
        </p:blipFill>
        <p:spPr>
          <a:xfrm>
            <a:off x="8131843" y="216568"/>
            <a:ext cx="3576637" cy="3212432"/>
          </a:xfrm>
          <a:prstGeom prst="rect">
            <a:avLst/>
          </a:prstGeom>
        </p:spPr>
      </p:pic>
      <p:sp>
        <p:nvSpPr>
          <p:cNvPr id="2" name="Slide Number Placeholder 1">
            <a:extLst>
              <a:ext uri="{FF2B5EF4-FFF2-40B4-BE49-F238E27FC236}">
                <a16:creationId xmlns:a16="http://schemas.microsoft.com/office/drawing/2014/main" id="{6349BD0D-EEB1-3644-D36B-6F2ED8EE3AB5}"/>
              </a:ext>
            </a:extLst>
          </p:cNvPr>
          <p:cNvSpPr>
            <a:spLocks noGrp="1"/>
          </p:cNvSpPr>
          <p:nvPr>
            <p:ph type="sldNum" sz="quarter" idx="12"/>
          </p:nvPr>
        </p:nvSpPr>
        <p:spPr/>
        <p:txBody>
          <a:bodyPr/>
          <a:lstStyle/>
          <a:p>
            <a:fld id="{8A1A19AE-70CB-1B42-B16D-916FB0F3CC4C}" type="slidenum">
              <a:rPr lang="en-LY" smtClean="0"/>
              <a:t>6</a:t>
            </a:fld>
            <a:endParaRPr lang="en-LY"/>
          </a:p>
        </p:txBody>
      </p:sp>
    </p:spTree>
    <p:extLst>
      <p:ext uri="{BB962C8B-B14F-4D97-AF65-F5344CB8AC3E}">
        <p14:creationId xmlns:p14="http://schemas.microsoft.com/office/powerpoint/2010/main" val="21054150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C0D8D79-BABB-2AD5-AD34-98E8EAC58849}"/>
              </a:ext>
            </a:extLst>
          </p:cNvPr>
          <p:cNvPicPr>
            <a:picLocks noChangeAspect="1"/>
          </p:cNvPicPr>
          <p:nvPr/>
        </p:nvPicPr>
        <p:blipFill>
          <a:blip r:embed="rId2"/>
          <a:stretch>
            <a:fillRect/>
          </a:stretch>
        </p:blipFill>
        <p:spPr>
          <a:xfrm>
            <a:off x="0" y="0"/>
            <a:ext cx="12007516" cy="6857999"/>
          </a:xfrm>
          <a:prstGeom prst="rect">
            <a:avLst/>
          </a:prstGeom>
          <a:ln>
            <a:noFill/>
          </a:ln>
          <a:effectLst>
            <a:softEdge rad="112500"/>
          </a:effectLst>
        </p:spPr>
      </p:pic>
      <p:sp>
        <p:nvSpPr>
          <p:cNvPr id="2" name="Slide Number Placeholder 1">
            <a:extLst>
              <a:ext uri="{FF2B5EF4-FFF2-40B4-BE49-F238E27FC236}">
                <a16:creationId xmlns:a16="http://schemas.microsoft.com/office/drawing/2014/main" id="{DAAA2140-A4CC-862C-58AB-856C730CABC0}"/>
              </a:ext>
            </a:extLst>
          </p:cNvPr>
          <p:cNvSpPr>
            <a:spLocks noGrp="1"/>
          </p:cNvSpPr>
          <p:nvPr>
            <p:ph type="sldNum" sz="quarter" idx="12"/>
          </p:nvPr>
        </p:nvSpPr>
        <p:spPr/>
        <p:txBody>
          <a:bodyPr/>
          <a:lstStyle/>
          <a:p>
            <a:fld id="{8A1A19AE-70CB-1B42-B16D-916FB0F3CC4C}" type="slidenum">
              <a:rPr lang="en-LY" smtClean="0"/>
              <a:t>7</a:t>
            </a:fld>
            <a:endParaRPr lang="en-LY"/>
          </a:p>
        </p:txBody>
      </p:sp>
    </p:spTree>
    <p:extLst>
      <p:ext uri="{BB962C8B-B14F-4D97-AF65-F5344CB8AC3E}">
        <p14:creationId xmlns:p14="http://schemas.microsoft.com/office/powerpoint/2010/main" val="18085504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65781-6D9B-34AB-5ACF-91CF40666B1F}"/>
              </a:ext>
            </a:extLst>
          </p:cNvPr>
          <p:cNvSpPr>
            <a:spLocks noGrp="1"/>
          </p:cNvSpPr>
          <p:nvPr>
            <p:ph type="title"/>
          </p:nvPr>
        </p:nvSpPr>
        <p:spPr/>
        <p:txBody>
          <a:bodyPr/>
          <a:lstStyle/>
          <a:p>
            <a:r>
              <a:rPr lang="en-GB" dirty="0"/>
              <a:t>A</a:t>
            </a:r>
            <a:r>
              <a:rPr lang="en-LY" dirty="0"/>
              <a:t>dvantges of out of the pocket model </a:t>
            </a:r>
          </a:p>
        </p:txBody>
      </p:sp>
      <p:sp>
        <p:nvSpPr>
          <p:cNvPr id="3" name="Content Placeholder 2">
            <a:extLst>
              <a:ext uri="{FF2B5EF4-FFF2-40B4-BE49-F238E27FC236}">
                <a16:creationId xmlns:a16="http://schemas.microsoft.com/office/drawing/2014/main" id="{AF8F86F7-2D9F-E278-DE29-BBBD439E23EB}"/>
              </a:ext>
            </a:extLst>
          </p:cNvPr>
          <p:cNvSpPr>
            <a:spLocks noGrp="1"/>
          </p:cNvSpPr>
          <p:nvPr>
            <p:ph idx="1"/>
          </p:nvPr>
        </p:nvSpPr>
        <p:spPr/>
        <p:txBody>
          <a:bodyPr/>
          <a:lstStyle/>
          <a:p>
            <a:pPr algn="l"/>
            <a:r>
              <a:rPr lang="en-GB" b="0" i="0" u="none" strike="noStrike" dirty="0">
                <a:solidFill>
                  <a:srgbClr val="212121"/>
                </a:solidFill>
                <a:effectLst/>
                <a:latin typeface="-apple-system"/>
              </a:rPr>
              <a:t>There are several benefits which are as follows:</a:t>
            </a:r>
          </a:p>
          <a:p>
            <a:pPr algn="l">
              <a:buFont typeface="Arial" panose="020B0604020202020204" pitchFamily="34" charset="0"/>
              <a:buChar char="•"/>
            </a:pPr>
            <a:r>
              <a:rPr lang="en-GB" b="0" i="0" u="none" strike="noStrike" dirty="0">
                <a:solidFill>
                  <a:srgbClr val="212121"/>
                </a:solidFill>
                <a:effectLst/>
                <a:latin typeface="-apple-system"/>
              </a:rPr>
              <a:t>Such expenses can be used under tax deductions like charitable donations, a medical expense that has not been reimbursed, etc. It can help in reducing the tax burden</a:t>
            </a:r>
          </a:p>
          <a:p>
            <a:pPr algn="l">
              <a:buFont typeface="Arial" panose="020B0604020202020204" pitchFamily="34" charset="0"/>
              <a:buChar char="•"/>
            </a:pPr>
            <a:r>
              <a:rPr lang="en-GB" b="0" i="0" u="none" strike="noStrike" dirty="0">
                <a:solidFill>
                  <a:srgbClr val="212121"/>
                </a:solidFill>
                <a:effectLst/>
                <a:latin typeface="-apple-system"/>
              </a:rPr>
              <a:t>Out-of-pocket costs like taxes on cigarettes are used to change the </a:t>
            </a:r>
            <a:r>
              <a:rPr lang="en-GB" b="0" i="0" u="none" strike="noStrike" dirty="0" err="1">
                <a:solidFill>
                  <a:srgbClr val="212121"/>
                </a:solidFill>
                <a:effectLst/>
                <a:latin typeface="-apple-system"/>
              </a:rPr>
              <a:t>behavior</a:t>
            </a:r>
            <a:r>
              <a:rPr lang="en-GB" b="0" i="0" u="none" strike="noStrike" dirty="0">
                <a:solidFill>
                  <a:srgbClr val="212121"/>
                </a:solidFill>
                <a:effectLst/>
                <a:latin typeface="-apple-system"/>
              </a:rPr>
              <a:t> of consumers who smoke, as this causes harmful health effects.</a:t>
            </a:r>
          </a:p>
          <a:p>
            <a:pPr algn="l">
              <a:buFont typeface="Arial" panose="020B0604020202020204" pitchFamily="34" charset="0"/>
              <a:buChar char="•"/>
            </a:pPr>
            <a:r>
              <a:rPr lang="en-GB" b="0" i="0" u="none" strike="noStrike" dirty="0">
                <a:solidFill>
                  <a:srgbClr val="212121"/>
                </a:solidFill>
                <a:effectLst/>
                <a:latin typeface="-apple-system"/>
              </a:rPr>
              <a:t>It brings about a sharing factor between two parties where both parties contribute to an expense</a:t>
            </a:r>
          </a:p>
          <a:p>
            <a:endParaRPr lang="en-LY" dirty="0"/>
          </a:p>
        </p:txBody>
      </p:sp>
      <p:sp>
        <p:nvSpPr>
          <p:cNvPr id="4" name="Slide Number Placeholder 3">
            <a:extLst>
              <a:ext uri="{FF2B5EF4-FFF2-40B4-BE49-F238E27FC236}">
                <a16:creationId xmlns:a16="http://schemas.microsoft.com/office/drawing/2014/main" id="{61A85D28-CD9F-5C94-765E-32544694B506}"/>
              </a:ext>
            </a:extLst>
          </p:cNvPr>
          <p:cNvSpPr>
            <a:spLocks noGrp="1"/>
          </p:cNvSpPr>
          <p:nvPr>
            <p:ph type="sldNum" sz="quarter" idx="12"/>
          </p:nvPr>
        </p:nvSpPr>
        <p:spPr/>
        <p:txBody>
          <a:bodyPr/>
          <a:lstStyle/>
          <a:p>
            <a:fld id="{8A1A19AE-70CB-1B42-B16D-916FB0F3CC4C}" type="slidenum">
              <a:rPr lang="en-LY" smtClean="0"/>
              <a:t>8</a:t>
            </a:fld>
            <a:endParaRPr lang="en-LY"/>
          </a:p>
        </p:txBody>
      </p:sp>
    </p:spTree>
    <p:extLst>
      <p:ext uri="{BB962C8B-B14F-4D97-AF65-F5344CB8AC3E}">
        <p14:creationId xmlns:p14="http://schemas.microsoft.com/office/powerpoint/2010/main" val="2344099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E60C-3644-2B13-9FCE-18767920ED91}"/>
              </a:ext>
            </a:extLst>
          </p:cNvPr>
          <p:cNvSpPr>
            <a:spLocks noGrp="1"/>
          </p:cNvSpPr>
          <p:nvPr>
            <p:ph type="title"/>
          </p:nvPr>
        </p:nvSpPr>
        <p:spPr/>
        <p:txBody>
          <a:bodyPr/>
          <a:lstStyle/>
          <a:p>
            <a:r>
              <a:rPr lang="en-GB" dirty="0" err="1"/>
              <a:t>disa</a:t>
            </a:r>
            <a:r>
              <a:rPr lang="en-LY" dirty="0"/>
              <a:t>dvantges of out of the pocket model </a:t>
            </a:r>
          </a:p>
        </p:txBody>
      </p:sp>
      <p:sp>
        <p:nvSpPr>
          <p:cNvPr id="3" name="Content Placeholder 2">
            <a:extLst>
              <a:ext uri="{FF2B5EF4-FFF2-40B4-BE49-F238E27FC236}">
                <a16:creationId xmlns:a16="http://schemas.microsoft.com/office/drawing/2014/main" id="{1340F632-8C85-46E6-1472-C81465386367}"/>
              </a:ext>
            </a:extLst>
          </p:cNvPr>
          <p:cNvSpPr>
            <a:spLocks noGrp="1"/>
          </p:cNvSpPr>
          <p:nvPr>
            <p:ph idx="1"/>
          </p:nvPr>
        </p:nvSpPr>
        <p:spPr/>
        <p:txBody>
          <a:bodyPr/>
          <a:lstStyle/>
          <a:p>
            <a:pPr algn="l">
              <a:buFont typeface="Arial" panose="020B0604020202020204" pitchFamily="34" charset="0"/>
              <a:buChar char="•"/>
            </a:pPr>
            <a:r>
              <a:rPr lang="en-GB" b="0" i="0" u="none" strike="noStrike" dirty="0">
                <a:solidFill>
                  <a:srgbClr val="212121"/>
                </a:solidFill>
                <a:effectLst/>
                <a:latin typeface="-apple-system"/>
              </a:rPr>
              <a:t>Even though the medical insurance company promises to cover the health-related cost, there is a catch behind it where the 100% cost will never be covered as the concept of out-of-pocket expenses pitches in.</a:t>
            </a:r>
          </a:p>
          <a:p>
            <a:pPr algn="l">
              <a:buFont typeface="Arial" panose="020B0604020202020204" pitchFamily="34" charset="0"/>
              <a:buChar char="•"/>
            </a:pPr>
            <a:r>
              <a:rPr lang="en-GB" b="0" i="0" u="none" strike="noStrike" dirty="0">
                <a:solidFill>
                  <a:srgbClr val="212121"/>
                </a:solidFill>
                <a:effectLst/>
                <a:latin typeface="-apple-system"/>
              </a:rPr>
              <a:t>Some expenses, like the tax on smoking, may not prove fruitful for all when it comes to human behaviour, as a person addicted to smoking will still smoke and instead pay more money for it.</a:t>
            </a:r>
          </a:p>
          <a:p>
            <a:pPr algn="l">
              <a:buFont typeface="Arial" panose="020B0604020202020204" pitchFamily="34" charset="0"/>
              <a:buChar char="•"/>
            </a:pPr>
            <a:r>
              <a:rPr lang="en-GB" b="0" i="0" u="none" strike="noStrike" dirty="0">
                <a:solidFill>
                  <a:srgbClr val="212121"/>
                </a:solidFill>
                <a:effectLst/>
                <a:latin typeface="-apple-system"/>
              </a:rPr>
              <a:t>They are not predictable and can, at times, disrupt the planning and budget of the individual concerned.</a:t>
            </a:r>
          </a:p>
          <a:p>
            <a:endParaRPr lang="en-LY" dirty="0"/>
          </a:p>
        </p:txBody>
      </p:sp>
      <p:sp>
        <p:nvSpPr>
          <p:cNvPr id="4" name="Slide Number Placeholder 3">
            <a:extLst>
              <a:ext uri="{FF2B5EF4-FFF2-40B4-BE49-F238E27FC236}">
                <a16:creationId xmlns:a16="http://schemas.microsoft.com/office/drawing/2014/main" id="{2D2763D1-943C-B6A4-BA43-FD916031F286}"/>
              </a:ext>
            </a:extLst>
          </p:cNvPr>
          <p:cNvSpPr>
            <a:spLocks noGrp="1"/>
          </p:cNvSpPr>
          <p:nvPr>
            <p:ph type="sldNum" sz="quarter" idx="12"/>
          </p:nvPr>
        </p:nvSpPr>
        <p:spPr/>
        <p:txBody>
          <a:bodyPr/>
          <a:lstStyle/>
          <a:p>
            <a:fld id="{8A1A19AE-70CB-1B42-B16D-916FB0F3CC4C}" type="slidenum">
              <a:rPr lang="en-LY" smtClean="0"/>
              <a:t>9</a:t>
            </a:fld>
            <a:endParaRPr lang="en-LY"/>
          </a:p>
        </p:txBody>
      </p:sp>
    </p:spTree>
    <p:extLst>
      <p:ext uri="{BB962C8B-B14F-4D97-AF65-F5344CB8AC3E}">
        <p14:creationId xmlns:p14="http://schemas.microsoft.com/office/powerpoint/2010/main" val="1965336832"/>
      </p:ext>
    </p:extLst>
  </p:cSld>
  <p:clrMapOvr>
    <a:masterClrMapping/>
  </p:clrMapOvr>
</p:sld>
</file>

<file path=ppt/theme/theme1.xml><?xml version="1.0" encoding="utf-8"?>
<a:theme xmlns:a="http://schemas.openxmlformats.org/drawingml/2006/main" name="Office Them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107</TotalTime>
  <Words>614</Words>
  <Application>Microsoft Office PowerPoint</Application>
  <PresentationFormat>Widescreen</PresentationFormat>
  <Paragraphs>67</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-apple-system</vt:lpstr>
      <vt:lpstr>AppleSystemUIFont</vt:lpstr>
      <vt:lpstr>Arial</vt:lpstr>
      <vt:lpstr>Calibri</vt:lpstr>
      <vt:lpstr>Calibri Light</vt:lpstr>
      <vt:lpstr>Helvetica Neue</vt:lpstr>
      <vt:lpstr>Office Theme 2013 - 2022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Advantges of out of the pocket model </vt:lpstr>
      <vt:lpstr>disadvantges of out of the pocket model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Ahmed jad</dc:creator>
  <cp:lastModifiedBy>Maher Fattouh</cp:lastModifiedBy>
  <cp:revision>4</cp:revision>
  <dcterms:created xsi:type="dcterms:W3CDTF">2023-01-06T20:38:07Z</dcterms:created>
  <dcterms:modified xsi:type="dcterms:W3CDTF">2023-03-27T09:48:40Z</dcterms:modified>
</cp:coreProperties>
</file>