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2"/>
  </p:notesMasterIdLst>
  <p:sldIdLst>
    <p:sldId id="256" r:id="rId2"/>
    <p:sldId id="258" r:id="rId3"/>
    <p:sldId id="269" r:id="rId4"/>
    <p:sldId id="259" r:id="rId5"/>
    <p:sldId id="260" r:id="rId6"/>
    <p:sldId id="272" r:id="rId7"/>
    <p:sldId id="273" r:id="rId8"/>
    <p:sldId id="262" r:id="rId9"/>
    <p:sldId id="267" r:id="rId10"/>
    <p:sldId id="268" r:id="rId11"/>
  </p:sldIdLst>
  <p:sldSz cx="9144000" cy="5143500" type="screen16x9"/>
  <p:notesSz cx="6858000" cy="9144000"/>
  <p:embeddedFontLst>
    <p:embeddedFont>
      <p:font typeface="Lato" panose="020B0604020202020204" charset="0"/>
      <p:regular r:id="rId13"/>
      <p:bold r:id="rId14"/>
      <p:italic r:id="rId15"/>
      <p:boldItalic r:id="rId16"/>
    </p:embeddedFont>
    <p:embeddedFont>
      <p:font typeface="Nunito" panose="020B0604020202020204" charset="0"/>
      <p:regular r:id="rId17"/>
      <p:bold r:id="rId18"/>
      <p:italic r:id="rId19"/>
      <p:boldItalic r:id="rId20"/>
    </p:embeddedFont>
    <p:embeddedFont>
      <p:font typeface="Saira" panose="020B0604020202020204" charset="0"/>
      <p:regular r:id="rId21"/>
      <p:bold r:id="rId22"/>
    </p:embeddedFont>
    <p:embeddedFont>
      <p:font typeface="Roboto" panose="020B0604020202020204" charset="0"/>
      <p:regular r:id="rId23"/>
      <p:bold r:id="rId24"/>
      <p:italic r:id="rId25"/>
      <p:boldItalic r:id="rId26"/>
    </p:embeddedFont>
    <p:embeddedFont>
      <p:font typeface="Saira SemiBold" panose="020B0604020202020204" charset="0"/>
      <p:regular r:id="rId27"/>
      <p:bold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78478E2-3022-444C-B9A2-BF5BA6017453}">
  <a:tblStyle styleId="{578478E2-3022-444C-B9A2-BF5BA601745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67768397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0" name="Google Shape;6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80763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8a46fb0627_0_2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8a46fb0627_0_2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16868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g8a46fb0627_0_3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9" name="Google Shape;819;g8a46fb0627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8136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8b4de9e975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8b4de9e975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07101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8b4de9e975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8b4de9e975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5654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1"/>
        <p:cNvGrpSpPr/>
        <p:nvPr/>
      </p:nvGrpSpPr>
      <p:grpSpPr>
        <a:xfrm>
          <a:off x="0" y="0"/>
          <a:ext cx="0" cy="0"/>
          <a:chOff x="0" y="0"/>
          <a:chExt cx="0" cy="0"/>
        </a:xfrm>
      </p:grpSpPr>
      <p:sp>
        <p:nvSpPr>
          <p:cNvPr id="972" name="Google Shape;972;g92dc520636_1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3" name="Google Shape;973;g92dc520636_1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84891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subTitle" idx="1"/>
          </p:nvPr>
        </p:nvSpPr>
        <p:spPr>
          <a:xfrm>
            <a:off x="2642575" y="3244200"/>
            <a:ext cx="3858900" cy="747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5"/>
              </a:buClr>
              <a:buSzPts val="1300"/>
              <a:buFont typeface="Roboto"/>
              <a:buNone/>
              <a:defRPr>
                <a:solidFill>
                  <a:schemeClr val="accent5"/>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0" name="Google Shape;10;p2"/>
          <p:cNvSpPr txBox="1">
            <a:spLocks noGrp="1"/>
          </p:cNvSpPr>
          <p:nvPr>
            <p:ph type="ctrTitle"/>
          </p:nvPr>
        </p:nvSpPr>
        <p:spPr>
          <a:xfrm>
            <a:off x="1586900" y="1450800"/>
            <a:ext cx="5970300" cy="17934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SzPts val="3800"/>
              <a:buNone/>
              <a:defRPr sz="4400">
                <a:solidFill>
                  <a:schemeClr val="lt2"/>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6_1_2">
    <p:spTree>
      <p:nvGrpSpPr>
        <p:cNvPr id="1" name="Shape 603"/>
        <p:cNvGrpSpPr/>
        <p:nvPr/>
      </p:nvGrpSpPr>
      <p:grpSpPr>
        <a:xfrm>
          <a:off x="0" y="0"/>
          <a:ext cx="0" cy="0"/>
          <a:chOff x="0" y="0"/>
          <a:chExt cx="0" cy="0"/>
        </a:xfrm>
      </p:grpSpPr>
      <p:grpSp>
        <p:nvGrpSpPr>
          <p:cNvPr id="604" name="Google Shape;604;p31"/>
          <p:cNvGrpSpPr/>
          <p:nvPr/>
        </p:nvGrpSpPr>
        <p:grpSpPr>
          <a:xfrm>
            <a:off x="-247440" y="4303633"/>
            <a:ext cx="2346768" cy="661569"/>
            <a:chOff x="4583450" y="1155225"/>
            <a:chExt cx="394375" cy="111175"/>
          </a:xfrm>
        </p:grpSpPr>
        <p:sp>
          <p:nvSpPr>
            <p:cNvPr id="605" name="Google Shape;605;p31"/>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1"/>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1"/>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1"/>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6_1_1">
    <p:bg>
      <p:bgPr>
        <a:solidFill>
          <a:schemeClr val="dk1"/>
        </a:solidFill>
        <a:effectLst/>
      </p:bgPr>
    </p:bg>
    <p:spTree>
      <p:nvGrpSpPr>
        <p:cNvPr id="1" name="Shape 609"/>
        <p:cNvGrpSpPr/>
        <p:nvPr/>
      </p:nvGrpSpPr>
      <p:grpSpPr>
        <a:xfrm>
          <a:off x="0" y="0"/>
          <a:ext cx="0" cy="0"/>
          <a:chOff x="0" y="0"/>
          <a:chExt cx="0" cy="0"/>
        </a:xfrm>
      </p:grpSpPr>
      <p:grpSp>
        <p:nvGrpSpPr>
          <p:cNvPr id="610" name="Google Shape;610;p32"/>
          <p:cNvGrpSpPr/>
          <p:nvPr/>
        </p:nvGrpSpPr>
        <p:grpSpPr>
          <a:xfrm rot="10800000" flipH="1">
            <a:off x="-199863" y="449842"/>
            <a:ext cx="2802891" cy="1883694"/>
            <a:chOff x="4583450" y="1118650"/>
            <a:chExt cx="844575" cy="567600"/>
          </a:xfrm>
        </p:grpSpPr>
        <p:sp>
          <p:nvSpPr>
            <p:cNvPr id="611" name="Google Shape;611;p32"/>
            <p:cNvSpPr/>
            <p:nvPr/>
          </p:nvSpPr>
          <p:spPr>
            <a:xfrm>
              <a:off x="4648675" y="1183350"/>
              <a:ext cx="565225" cy="302300"/>
            </a:xfrm>
            <a:custGeom>
              <a:avLst/>
              <a:gdLst/>
              <a:ahLst/>
              <a:cxnLst/>
              <a:rect l="l" t="t" r="r" b="b"/>
              <a:pathLst>
                <a:path w="22609" h="12092" extrusionOk="0">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2"/>
            <p:cNvSpPr/>
            <p:nvPr/>
          </p:nvSpPr>
          <p:spPr>
            <a:xfrm>
              <a:off x="4648675" y="1425725"/>
              <a:ext cx="529925" cy="187725"/>
            </a:xfrm>
            <a:custGeom>
              <a:avLst/>
              <a:gdLst/>
              <a:ahLst/>
              <a:cxnLst/>
              <a:rect l="l" t="t" r="r" b="b"/>
              <a:pathLst>
                <a:path w="21197" h="7509" extrusionOk="0">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2"/>
            <p:cNvSpPr/>
            <p:nvPr/>
          </p:nvSpPr>
          <p:spPr>
            <a:xfrm>
              <a:off x="5169475" y="1461825"/>
              <a:ext cx="29350" cy="29375"/>
            </a:xfrm>
            <a:custGeom>
              <a:avLst/>
              <a:gdLst/>
              <a:ahLst/>
              <a:cxnLst/>
              <a:rect l="l" t="t" r="r" b="b"/>
              <a:pathLst>
                <a:path w="1174" h="1175" extrusionOk="0">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2"/>
            <p:cNvSpPr/>
            <p:nvPr/>
          </p:nvSpPr>
          <p:spPr>
            <a:xfrm>
              <a:off x="4648675" y="1310925"/>
              <a:ext cx="770650" cy="346450"/>
            </a:xfrm>
            <a:custGeom>
              <a:avLst/>
              <a:gdLst/>
              <a:ahLst/>
              <a:cxnLst/>
              <a:rect l="l" t="t" r="r" b="b"/>
              <a:pathLst>
                <a:path w="30826" h="13858" extrusionOk="0">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2"/>
            <p:cNvSpPr/>
            <p:nvPr/>
          </p:nvSpPr>
          <p:spPr>
            <a:xfrm>
              <a:off x="4648675" y="1272475"/>
              <a:ext cx="579225" cy="299050"/>
            </a:xfrm>
            <a:custGeom>
              <a:avLst/>
              <a:gdLst/>
              <a:ahLst/>
              <a:cxnLst/>
              <a:rect l="l" t="t" r="r" b="b"/>
              <a:pathLst>
                <a:path w="23169" h="11962" extrusionOk="0">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2"/>
            <p:cNvSpPr/>
            <p:nvPr/>
          </p:nvSpPr>
          <p:spPr>
            <a:xfrm>
              <a:off x="5072275" y="1334475"/>
              <a:ext cx="23375" cy="23400"/>
            </a:xfrm>
            <a:custGeom>
              <a:avLst/>
              <a:gdLst/>
              <a:ahLst/>
              <a:cxnLst/>
              <a:rect l="l" t="t" r="r" b="b"/>
              <a:pathLst>
                <a:path w="935" h="936" extrusionOk="0">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2"/>
            <p:cNvSpPr/>
            <p:nvPr/>
          </p:nvSpPr>
          <p:spPr>
            <a:xfrm>
              <a:off x="5404650" y="1299225"/>
              <a:ext cx="23375" cy="23400"/>
            </a:xfrm>
            <a:custGeom>
              <a:avLst/>
              <a:gdLst/>
              <a:ahLst/>
              <a:cxnLst/>
              <a:rect l="l" t="t" r="r" b="b"/>
              <a:pathLst>
                <a:path w="935" h="936" extrusionOk="0">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2"/>
            <p:cNvSpPr/>
            <p:nvPr/>
          </p:nvSpPr>
          <p:spPr>
            <a:xfrm>
              <a:off x="4912575" y="1640025"/>
              <a:ext cx="19675" cy="19675"/>
            </a:xfrm>
            <a:custGeom>
              <a:avLst/>
              <a:gdLst/>
              <a:ahLst/>
              <a:cxnLst/>
              <a:rect l="l" t="t" r="r" b="b"/>
              <a:pathLst>
                <a:path w="787"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2"/>
            <p:cNvSpPr/>
            <p:nvPr/>
          </p:nvSpPr>
          <p:spPr>
            <a:xfrm>
              <a:off x="4941500" y="1640025"/>
              <a:ext cx="19725" cy="19675"/>
            </a:xfrm>
            <a:custGeom>
              <a:avLst/>
              <a:gdLst/>
              <a:ahLst/>
              <a:cxnLst/>
              <a:rect l="l" t="t" r="r" b="b"/>
              <a:pathLst>
                <a:path w="789" h="787" extrusionOk="0">
                  <a:moveTo>
                    <a:pt x="1" y="0"/>
                  </a:moveTo>
                  <a:lnTo>
                    <a:pt x="1" y="787"/>
                  </a:lnTo>
                  <a:lnTo>
                    <a:pt x="789" y="787"/>
                  </a:lnTo>
                  <a:lnTo>
                    <a:pt x="7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2"/>
            <p:cNvSpPr/>
            <p:nvPr/>
          </p:nvSpPr>
          <p:spPr>
            <a:xfrm>
              <a:off x="4970475" y="1640025"/>
              <a:ext cx="19700" cy="19675"/>
            </a:xfrm>
            <a:custGeom>
              <a:avLst/>
              <a:gdLst/>
              <a:ahLst/>
              <a:cxnLst/>
              <a:rect l="l" t="t" r="r" b="b"/>
              <a:pathLst>
                <a:path w="788" h="787" extrusionOk="0">
                  <a:moveTo>
                    <a:pt x="1" y="0"/>
                  </a:moveTo>
                  <a:lnTo>
                    <a:pt x="1"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2"/>
            <p:cNvSpPr/>
            <p:nvPr/>
          </p:nvSpPr>
          <p:spPr>
            <a:xfrm>
              <a:off x="4999425" y="1640025"/>
              <a:ext cx="19700" cy="19675"/>
            </a:xfrm>
            <a:custGeom>
              <a:avLst/>
              <a:gdLst/>
              <a:ahLst/>
              <a:cxnLst/>
              <a:rect l="l" t="t" r="r" b="b"/>
              <a:pathLst>
                <a:path w="788"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2"/>
            <p:cNvSpPr/>
            <p:nvPr/>
          </p:nvSpPr>
          <p:spPr>
            <a:xfrm>
              <a:off x="5028400" y="1640025"/>
              <a:ext cx="19675" cy="19675"/>
            </a:xfrm>
            <a:custGeom>
              <a:avLst/>
              <a:gdLst/>
              <a:ahLst/>
              <a:cxnLst/>
              <a:rect l="l" t="t" r="r" b="b"/>
              <a:pathLst>
                <a:path w="787"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2"/>
            <p:cNvSpPr/>
            <p:nvPr/>
          </p:nvSpPr>
          <p:spPr>
            <a:xfrm>
              <a:off x="4677900" y="1396850"/>
              <a:ext cx="19675" cy="19725"/>
            </a:xfrm>
            <a:custGeom>
              <a:avLst/>
              <a:gdLst/>
              <a:ahLst/>
              <a:cxnLst/>
              <a:rect l="l" t="t" r="r" b="b"/>
              <a:pathLst>
                <a:path w="787" h="789" extrusionOk="0">
                  <a:moveTo>
                    <a:pt x="0" y="1"/>
                  </a:moveTo>
                  <a:lnTo>
                    <a:pt x="0"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2"/>
            <p:cNvSpPr/>
            <p:nvPr/>
          </p:nvSpPr>
          <p:spPr>
            <a:xfrm>
              <a:off x="4706825" y="1396850"/>
              <a:ext cx="19725" cy="19725"/>
            </a:xfrm>
            <a:custGeom>
              <a:avLst/>
              <a:gdLst/>
              <a:ahLst/>
              <a:cxnLst/>
              <a:rect l="l" t="t" r="r" b="b"/>
              <a:pathLst>
                <a:path w="789"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2"/>
            <p:cNvSpPr/>
            <p:nvPr/>
          </p:nvSpPr>
          <p:spPr>
            <a:xfrm>
              <a:off x="4735800" y="1396850"/>
              <a:ext cx="19700" cy="19725"/>
            </a:xfrm>
            <a:custGeom>
              <a:avLst/>
              <a:gdLst/>
              <a:ahLst/>
              <a:cxnLst/>
              <a:rect l="l" t="t" r="r" b="b"/>
              <a:pathLst>
                <a:path w="788" h="789" extrusionOk="0">
                  <a:moveTo>
                    <a:pt x="1" y="1"/>
                  </a:moveTo>
                  <a:lnTo>
                    <a:pt x="1"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2"/>
            <p:cNvSpPr/>
            <p:nvPr/>
          </p:nvSpPr>
          <p:spPr>
            <a:xfrm>
              <a:off x="4764750" y="1396850"/>
              <a:ext cx="19700" cy="19725"/>
            </a:xfrm>
            <a:custGeom>
              <a:avLst/>
              <a:gdLst/>
              <a:ahLst/>
              <a:cxnLst/>
              <a:rect l="l" t="t" r="r" b="b"/>
              <a:pathLst>
                <a:path w="788" h="789" extrusionOk="0">
                  <a:moveTo>
                    <a:pt x="0" y="1"/>
                  </a:moveTo>
                  <a:lnTo>
                    <a:pt x="0"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2"/>
            <p:cNvSpPr/>
            <p:nvPr/>
          </p:nvSpPr>
          <p:spPr>
            <a:xfrm>
              <a:off x="4793700" y="1396850"/>
              <a:ext cx="19700" cy="19725"/>
            </a:xfrm>
            <a:custGeom>
              <a:avLst/>
              <a:gdLst/>
              <a:ahLst/>
              <a:cxnLst/>
              <a:rect l="l" t="t" r="r" b="b"/>
              <a:pathLst>
                <a:path w="788"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2"/>
            <p:cNvSpPr/>
            <p:nvPr/>
          </p:nvSpPr>
          <p:spPr>
            <a:xfrm>
              <a:off x="4665025"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2"/>
            <p:cNvSpPr/>
            <p:nvPr/>
          </p:nvSpPr>
          <p:spPr>
            <a:xfrm>
              <a:off x="4684975"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2"/>
            <p:cNvSpPr/>
            <p:nvPr/>
          </p:nvSpPr>
          <p:spPr>
            <a:xfrm>
              <a:off x="4694900"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2"/>
            <p:cNvSpPr/>
            <p:nvPr/>
          </p:nvSpPr>
          <p:spPr>
            <a:xfrm>
              <a:off x="4704825" y="1500600"/>
              <a:ext cx="3775" cy="50775"/>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2"/>
            <p:cNvSpPr/>
            <p:nvPr/>
          </p:nvSpPr>
          <p:spPr>
            <a:xfrm>
              <a:off x="4715425"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2"/>
            <p:cNvSpPr/>
            <p:nvPr/>
          </p:nvSpPr>
          <p:spPr>
            <a:xfrm>
              <a:off x="4723325"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2"/>
            <p:cNvSpPr/>
            <p:nvPr/>
          </p:nvSpPr>
          <p:spPr>
            <a:xfrm>
              <a:off x="4755350"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2"/>
            <p:cNvSpPr/>
            <p:nvPr/>
          </p:nvSpPr>
          <p:spPr>
            <a:xfrm>
              <a:off x="4736500" y="1500600"/>
              <a:ext cx="3775" cy="50775"/>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2"/>
            <p:cNvSpPr/>
            <p:nvPr/>
          </p:nvSpPr>
          <p:spPr>
            <a:xfrm>
              <a:off x="4764575" y="1500600"/>
              <a:ext cx="3775" cy="50775"/>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2"/>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2"/>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2"/>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2"/>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2"/>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2"/>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2"/>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2"/>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2"/>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2"/>
            <p:cNvSpPr/>
            <p:nvPr/>
          </p:nvSpPr>
          <p:spPr>
            <a:xfrm>
              <a:off x="4998925" y="1201400"/>
              <a:ext cx="10125" cy="10125"/>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2"/>
            <p:cNvSpPr/>
            <p:nvPr/>
          </p:nvSpPr>
          <p:spPr>
            <a:xfrm>
              <a:off x="4982225" y="1219700"/>
              <a:ext cx="10125" cy="10125"/>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2"/>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2"/>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2"/>
            <p:cNvSpPr/>
            <p:nvPr/>
          </p:nvSpPr>
          <p:spPr>
            <a:xfrm>
              <a:off x="4679950" y="1284400"/>
              <a:ext cx="10125" cy="10125"/>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2"/>
            <p:cNvSpPr/>
            <p:nvPr/>
          </p:nvSpPr>
          <p:spPr>
            <a:xfrm>
              <a:off x="4698775" y="1283375"/>
              <a:ext cx="12125" cy="12150"/>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2"/>
            <p:cNvSpPr/>
            <p:nvPr/>
          </p:nvSpPr>
          <p:spPr>
            <a:xfrm>
              <a:off x="4719600" y="1284400"/>
              <a:ext cx="10125" cy="10125"/>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2"/>
            <p:cNvSpPr/>
            <p:nvPr/>
          </p:nvSpPr>
          <p:spPr>
            <a:xfrm>
              <a:off x="4739425" y="1284400"/>
              <a:ext cx="10125" cy="10125"/>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2"/>
            <p:cNvSpPr/>
            <p:nvPr/>
          </p:nvSpPr>
          <p:spPr>
            <a:xfrm>
              <a:off x="4759275" y="1284400"/>
              <a:ext cx="10125" cy="10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2"/>
            <p:cNvSpPr/>
            <p:nvPr/>
          </p:nvSpPr>
          <p:spPr>
            <a:xfrm>
              <a:off x="4779075" y="1284400"/>
              <a:ext cx="10150" cy="10125"/>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2"/>
            <p:cNvSpPr/>
            <p:nvPr/>
          </p:nvSpPr>
          <p:spPr>
            <a:xfrm>
              <a:off x="4964475" y="1401650"/>
              <a:ext cx="10125" cy="10125"/>
            </a:xfrm>
            <a:custGeom>
              <a:avLst/>
              <a:gdLst/>
              <a:ahLst/>
              <a:cxnLst/>
              <a:rect l="l" t="t" r="r" b="b"/>
              <a:pathLst>
                <a:path w="405" h="405" extrusionOk="0">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2"/>
            <p:cNvSpPr/>
            <p:nvPr/>
          </p:nvSpPr>
          <p:spPr>
            <a:xfrm>
              <a:off x="4983300" y="1400650"/>
              <a:ext cx="12125" cy="12125"/>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2"/>
            <p:cNvSpPr/>
            <p:nvPr/>
          </p:nvSpPr>
          <p:spPr>
            <a:xfrm>
              <a:off x="5004125" y="1401650"/>
              <a:ext cx="10150" cy="10125"/>
            </a:xfrm>
            <a:custGeom>
              <a:avLst/>
              <a:gdLst/>
              <a:ahLst/>
              <a:cxnLst/>
              <a:rect l="l" t="t" r="r" b="b"/>
              <a:pathLst>
                <a:path w="406" h="405" extrusionOk="0">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2"/>
            <p:cNvSpPr/>
            <p:nvPr/>
          </p:nvSpPr>
          <p:spPr>
            <a:xfrm>
              <a:off x="5023950" y="1401650"/>
              <a:ext cx="10150" cy="10125"/>
            </a:xfrm>
            <a:custGeom>
              <a:avLst/>
              <a:gdLst/>
              <a:ahLst/>
              <a:cxnLst/>
              <a:rect l="l" t="t" r="r" b="b"/>
              <a:pathLst>
                <a:path w="406" h="405" extrusionOk="0">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2"/>
            <p:cNvSpPr/>
            <p:nvPr/>
          </p:nvSpPr>
          <p:spPr>
            <a:xfrm>
              <a:off x="5042800" y="1400650"/>
              <a:ext cx="12100" cy="12125"/>
            </a:xfrm>
            <a:custGeom>
              <a:avLst/>
              <a:gdLst/>
              <a:ahLst/>
              <a:cxnLst/>
              <a:rect l="l" t="t" r="r" b="b"/>
              <a:pathLst>
                <a:path w="484" h="485" extrusionOk="0">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2"/>
            <p:cNvSpPr/>
            <p:nvPr/>
          </p:nvSpPr>
          <p:spPr>
            <a:xfrm>
              <a:off x="5062625" y="1400650"/>
              <a:ext cx="12125" cy="12125"/>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2"/>
            <p:cNvSpPr/>
            <p:nvPr/>
          </p:nvSpPr>
          <p:spPr>
            <a:xfrm>
              <a:off x="4739075" y="1675150"/>
              <a:ext cx="10125" cy="10100"/>
            </a:xfrm>
            <a:custGeom>
              <a:avLst/>
              <a:gdLst/>
              <a:ahLst/>
              <a:cxnLst/>
              <a:rect l="l" t="t" r="r" b="b"/>
              <a:pathLst>
                <a:path w="405"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2"/>
            <p:cNvSpPr/>
            <p:nvPr/>
          </p:nvSpPr>
          <p:spPr>
            <a:xfrm>
              <a:off x="4757925" y="1674125"/>
              <a:ext cx="12100" cy="12125"/>
            </a:xfrm>
            <a:custGeom>
              <a:avLst/>
              <a:gdLst/>
              <a:ahLst/>
              <a:cxnLst/>
              <a:rect l="l" t="t" r="r" b="b"/>
              <a:pathLst>
                <a:path w="484" h="485" extrusionOk="0">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2"/>
            <p:cNvSpPr/>
            <p:nvPr/>
          </p:nvSpPr>
          <p:spPr>
            <a:xfrm>
              <a:off x="4777725" y="1674125"/>
              <a:ext cx="12150" cy="12125"/>
            </a:xfrm>
            <a:custGeom>
              <a:avLst/>
              <a:gdLst/>
              <a:ahLst/>
              <a:cxnLst/>
              <a:rect l="l" t="t" r="r" b="b"/>
              <a:pathLst>
                <a:path w="486" h="485" extrusionOk="0">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2"/>
            <p:cNvSpPr/>
            <p:nvPr/>
          </p:nvSpPr>
          <p:spPr>
            <a:xfrm>
              <a:off x="4798575" y="1675150"/>
              <a:ext cx="10125" cy="10100"/>
            </a:xfrm>
            <a:custGeom>
              <a:avLst/>
              <a:gdLst/>
              <a:ahLst/>
              <a:cxnLst/>
              <a:rect l="l" t="t" r="r" b="b"/>
              <a:pathLst>
                <a:path w="405" h="404" extrusionOk="0">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2"/>
            <p:cNvSpPr/>
            <p:nvPr/>
          </p:nvSpPr>
          <p:spPr>
            <a:xfrm>
              <a:off x="4817400" y="1674125"/>
              <a:ext cx="12125" cy="12125"/>
            </a:xfrm>
            <a:custGeom>
              <a:avLst/>
              <a:gdLst/>
              <a:ahLst/>
              <a:cxnLst/>
              <a:rect l="l" t="t" r="r" b="b"/>
              <a:pathLst>
                <a:path w="485" h="485" extrusionOk="0">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2"/>
            <p:cNvSpPr/>
            <p:nvPr/>
          </p:nvSpPr>
          <p:spPr>
            <a:xfrm>
              <a:off x="4838250" y="1675150"/>
              <a:ext cx="10125" cy="101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2"/>
            <p:cNvSpPr/>
            <p:nvPr/>
          </p:nvSpPr>
          <p:spPr>
            <a:xfrm>
              <a:off x="4648675" y="1343400"/>
              <a:ext cx="720050" cy="40975"/>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2"/>
            <p:cNvSpPr/>
            <p:nvPr/>
          </p:nvSpPr>
          <p:spPr>
            <a:xfrm>
              <a:off x="4632825" y="1311800"/>
              <a:ext cx="670500" cy="53100"/>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2"/>
            <p:cNvSpPr/>
            <p:nvPr/>
          </p:nvSpPr>
          <p:spPr>
            <a:xfrm>
              <a:off x="4633550" y="1118650"/>
              <a:ext cx="370425" cy="88825"/>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2"/>
            <p:cNvSpPr/>
            <p:nvPr/>
          </p:nvSpPr>
          <p:spPr>
            <a:xfrm>
              <a:off x="4616850" y="1136950"/>
              <a:ext cx="370450" cy="88825"/>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2"/>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2"/>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145"/>
        <p:cNvGrpSpPr/>
        <p:nvPr/>
      </p:nvGrpSpPr>
      <p:grpSpPr>
        <a:xfrm>
          <a:off x="0" y="0"/>
          <a:ext cx="0" cy="0"/>
          <a:chOff x="0" y="0"/>
          <a:chExt cx="0" cy="0"/>
        </a:xfrm>
      </p:grpSpPr>
      <p:sp>
        <p:nvSpPr>
          <p:cNvPr id="146" name="Google Shape;146;p8"/>
          <p:cNvSpPr txBox="1">
            <a:spLocks noGrp="1"/>
          </p:cNvSpPr>
          <p:nvPr>
            <p:ph type="subTitle" idx="1"/>
          </p:nvPr>
        </p:nvSpPr>
        <p:spPr>
          <a:xfrm>
            <a:off x="2884400" y="3128075"/>
            <a:ext cx="3375300" cy="659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5"/>
              </a:buClr>
              <a:buSzPts val="1400"/>
              <a:buNone/>
              <a:defRPr>
                <a:solidFill>
                  <a:schemeClr val="accent5"/>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cxnSp>
        <p:nvCxnSpPr>
          <p:cNvPr id="147" name="Google Shape;147;p8"/>
          <p:cNvCxnSpPr/>
          <p:nvPr/>
        </p:nvCxnSpPr>
        <p:spPr>
          <a:xfrm>
            <a:off x="3949650" y="2921550"/>
            <a:ext cx="1244700" cy="0"/>
          </a:xfrm>
          <a:prstGeom prst="straightConnector1">
            <a:avLst/>
          </a:prstGeom>
          <a:noFill/>
          <a:ln w="9525" cap="flat" cmpd="sng">
            <a:solidFill>
              <a:schemeClr val="lt1"/>
            </a:solidFill>
            <a:prstDash val="solid"/>
            <a:round/>
            <a:headEnd type="oval" w="med" len="med"/>
            <a:tailEnd type="oval" w="med" len="med"/>
          </a:ln>
        </p:spPr>
      </p:cxnSp>
      <p:sp>
        <p:nvSpPr>
          <p:cNvPr id="148" name="Google Shape;148;p8"/>
          <p:cNvSpPr txBox="1">
            <a:spLocks noGrp="1"/>
          </p:cNvSpPr>
          <p:nvPr>
            <p:ph type="title"/>
          </p:nvPr>
        </p:nvSpPr>
        <p:spPr>
          <a:xfrm>
            <a:off x="1146650" y="2101375"/>
            <a:ext cx="6850800" cy="5595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2"/>
              </a:buClr>
              <a:buSzPts val="3600"/>
              <a:buNone/>
              <a:defRPr>
                <a:solidFill>
                  <a:schemeClr val="lt2"/>
                </a:solidFill>
              </a:defRPr>
            </a:lvl1pPr>
            <a:lvl2pPr lvl="1">
              <a:spcBef>
                <a:spcPts val="0"/>
              </a:spcBef>
              <a:spcAft>
                <a:spcPts val="0"/>
              </a:spcAft>
              <a:buSzPts val="2800"/>
              <a:buNone/>
              <a:defRPr>
                <a:latin typeface="Nunito"/>
                <a:ea typeface="Nunito"/>
                <a:cs typeface="Nunito"/>
                <a:sym typeface="Nunito"/>
              </a:defRPr>
            </a:lvl2pPr>
            <a:lvl3pPr lvl="2">
              <a:spcBef>
                <a:spcPts val="0"/>
              </a:spcBef>
              <a:spcAft>
                <a:spcPts val="0"/>
              </a:spcAft>
              <a:buSzPts val="2800"/>
              <a:buNone/>
              <a:defRPr>
                <a:latin typeface="Nunito"/>
                <a:ea typeface="Nunito"/>
                <a:cs typeface="Nunito"/>
                <a:sym typeface="Nunito"/>
              </a:defRPr>
            </a:lvl3pPr>
            <a:lvl4pPr lvl="3">
              <a:spcBef>
                <a:spcPts val="0"/>
              </a:spcBef>
              <a:spcAft>
                <a:spcPts val="0"/>
              </a:spcAft>
              <a:buSzPts val="2800"/>
              <a:buNone/>
              <a:defRPr>
                <a:latin typeface="Nunito"/>
                <a:ea typeface="Nunito"/>
                <a:cs typeface="Nunito"/>
                <a:sym typeface="Nunito"/>
              </a:defRPr>
            </a:lvl4pPr>
            <a:lvl5pPr lvl="4">
              <a:spcBef>
                <a:spcPts val="0"/>
              </a:spcBef>
              <a:spcAft>
                <a:spcPts val="0"/>
              </a:spcAft>
              <a:buSzPts val="2800"/>
              <a:buNone/>
              <a:defRPr>
                <a:latin typeface="Nunito"/>
                <a:ea typeface="Nunito"/>
                <a:cs typeface="Nunito"/>
                <a:sym typeface="Nunito"/>
              </a:defRPr>
            </a:lvl5pPr>
            <a:lvl6pPr lvl="5">
              <a:spcBef>
                <a:spcPts val="0"/>
              </a:spcBef>
              <a:spcAft>
                <a:spcPts val="0"/>
              </a:spcAft>
              <a:buSzPts val="2800"/>
              <a:buNone/>
              <a:defRPr>
                <a:latin typeface="Nunito"/>
                <a:ea typeface="Nunito"/>
                <a:cs typeface="Nunito"/>
                <a:sym typeface="Nunito"/>
              </a:defRPr>
            </a:lvl6pPr>
            <a:lvl7pPr lvl="6">
              <a:spcBef>
                <a:spcPts val="0"/>
              </a:spcBef>
              <a:spcAft>
                <a:spcPts val="0"/>
              </a:spcAft>
              <a:buSzPts val="2800"/>
              <a:buNone/>
              <a:defRPr>
                <a:latin typeface="Nunito"/>
                <a:ea typeface="Nunito"/>
                <a:cs typeface="Nunito"/>
                <a:sym typeface="Nunito"/>
              </a:defRPr>
            </a:lvl7pPr>
            <a:lvl8pPr lvl="7">
              <a:spcBef>
                <a:spcPts val="0"/>
              </a:spcBef>
              <a:spcAft>
                <a:spcPts val="0"/>
              </a:spcAft>
              <a:buSzPts val="2800"/>
              <a:buNone/>
              <a:defRPr>
                <a:latin typeface="Nunito"/>
                <a:ea typeface="Nunito"/>
                <a:cs typeface="Nunito"/>
                <a:sym typeface="Nunito"/>
              </a:defRPr>
            </a:lvl8pPr>
            <a:lvl9pPr lvl="8">
              <a:spcBef>
                <a:spcPts val="0"/>
              </a:spcBef>
              <a:spcAft>
                <a:spcPts val="0"/>
              </a:spcAft>
              <a:buSzPts val="2800"/>
              <a:buNone/>
              <a:defRPr>
                <a:latin typeface="Nunito"/>
                <a:ea typeface="Nunito"/>
                <a:cs typeface="Nunito"/>
                <a:sym typeface="Nunito"/>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49"/>
        <p:cNvGrpSpPr/>
        <p:nvPr/>
      </p:nvGrpSpPr>
      <p:grpSpPr>
        <a:xfrm>
          <a:off x="0" y="0"/>
          <a:ext cx="0" cy="0"/>
          <a:chOff x="0" y="0"/>
          <a:chExt cx="0" cy="0"/>
        </a:xfrm>
      </p:grpSpPr>
      <p:sp>
        <p:nvSpPr>
          <p:cNvPr id="150" name="Google Shape;150;p9"/>
          <p:cNvSpPr/>
          <p:nvPr/>
        </p:nvSpPr>
        <p:spPr>
          <a:xfrm>
            <a:off x="4878375" y="0"/>
            <a:ext cx="42891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9"/>
          <p:cNvSpPr txBox="1">
            <a:spLocks noGrp="1"/>
          </p:cNvSpPr>
          <p:nvPr>
            <p:ph type="title"/>
          </p:nvPr>
        </p:nvSpPr>
        <p:spPr>
          <a:xfrm>
            <a:off x="819275" y="1786763"/>
            <a:ext cx="3304500" cy="13206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52" name="Google Shape;152;p9"/>
          <p:cNvSpPr txBox="1">
            <a:spLocks noGrp="1"/>
          </p:cNvSpPr>
          <p:nvPr>
            <p:ph type="subTitle" idx="1"/>
          </p:nvPr>
        </p:nvSpPr>
        <p:spPr>
          <a:xfrm>
            <a:off x="1319644" y="3316725"/>
            <a:ext cx="2304000" cy="638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0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53" name="Google Shape;153;p9"/>
          <p:cNvSpPr txBox="1">
            <a:spLocks noGrp="1"/>
          </p:cNvSpPr>
          <p:nvPr>
            <p:ph type="subTitle" idx="2"/>
          </p:nvPr>
        </p:nvSpPr>
        <p:spPr>
          <a:xfrm>
            <a:off x="5634275" y="1706100"/>
            <a:ext cx="2655000" cy="1731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2"/>
              </a:buClr>
              <a:buSzPts val="1400"/>
              <a:buNone/>
              <a:defRPr sz="1400" b="0">
                <a:solidFill>
                  <a:schemeClr val="lt2"/>
                </a:solidFill>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grpSp>
        <p:nvGrpSpPr>
          <p:cNvPr id="154" name="Google Shape;154;p9"/>
          <p:cNvGrpSpPr/>
          <p:nvPr/>
        </p:nvGrpSpPr>
        <p:grpSpPr>
          <a:xfrm>
            <a:off x="2190726" y="3992259"/>
            <a:ext cx="809400" cy="117652"/>
            <a:chOff x="4706825" y="692850"/>
            <a:chExt cx="1214950" cy="176575"/>
          </a:xfrm>
        </p:grpSpPr>
        <p:sp>
          <p:nvSpPr>
            <p:cNvPr id="155" name="Google Shape;155;p9"/>
            <p:cNvSpPr/>
            <p:nvPr/>
          </p:nvSpPr>
          <p:spPr>
            <a:xfrm>
              <a:off x="4706825" y="692850"/>
              <a:ext cx="176797" cy="176575"/>
            </a:xfrm>
            <a:custGeom>
              <a:avLst/>
              <a:gdLst/>
              <a:ahLst/>
              <a:cxnLst/>
              <a:rect l="l" t="t" r="r" b="b"/>
              <a:pathLst>
                <a:path w="789"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9"/>
            <p:cNvSpPr/>
            <p:nvPr/>
          </p:nvSpPr>
          <p:spPr>
            <a:xfrm>
              <a:off x="4966531" y="692850"/>
              <a:ext cx="176573" cy="176575"/>
            </a:xfrm>
            <a:custGeom>
              <a:avLst/>
              <a:gdLst/>
              <a:ahLst/>
              <a:cxnLst/>
              <a:rect l="l" t="t" r="r" b="b"/>
              <a:pathLst>
                <a:path w="788" h="788" extrusionOk="0">
                  <a:moveTo>
                    <a:pt x="1" y="0"/>
                  </a:moveTo>
                  <a:lnTo>
                    <a:pt x="1" y="788"/>
                  </a:lnTo>
                  <a:lnTo>
                    <a:pt x="787" y="788"/>
                  </a:lnTo>
                  <a:lnTo>
                    <a:pt x="78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9"/>
            <p:cNvSpPr/>
            <p:nvPr/>
          </p:nvSpPr>
          <p:spPr>
            <a:xfrm>
              <a:off x="5226013" y="692850"/>
              <a:ext cx="176573" cy="176575"/>
            </a:xfrm>
            <a:custGeom>
              <a:avLst/>
              <a:gdLst/>
              <a:ahLst/>
              <a:cxnLst/>
              <a:rect l="l" t="t" r="r" b="b"/>
              <a:pathLst>
                <a:path w="788" h="788" extrusionOk="0">
                  <a:moveTo>
                    <a:pt x="0" y="0"/>
                  </a:moveTo>
                  <a:lnTo>
                    <a:pt x="0"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9"/>
            <p:cNvSpPr/>
            <p:nvPr/>
          </p:nvSpPr>
          <p:spPr>
            <a:xfrm>
              <a:off x="5485495" y="692850"/>
              <a:ext cx="176573" cy="176575"/>
            </a:xfrm>
            <a:custGeom>
              <a:avLst/>
              <a:gdLst/>
              <a:ahLst/>
              <a:cxnLst/>
              <a:rect l="l" t="t" r="r" b="b"/>
              <a:pathLst>
                <a:path w="788"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9"/>
            <p:cNvSpPr/>
            <p:nvPr/>
          </p:nvSpPr>
          <p:spPr>
            <a:xfrm>
              <a:off x="5744978" y="692850"/>
              <a:ext cx="176797" cy="176575"/>
            </a:xfrm>
            <a:custGeom>
              <a:avLst/>
              <a:gdLst/>
              <a:ahLst/>
              <a:cxnLst/>
              <a:rect l="l" t="t" r="r" b="b"/>
              <a:pathLst>
                <a:path w="789"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 name="Google Shape;160;p9"/>
          <p:cNvGrpSpPr/>
          <p:nvPr/>
        </p:nvGrpSpPr>
        <p:grpSpPr>
          <a:xfrm flipH="1">
            <a:off x="2192349" y="4366740"/>
            <a:ext cx="7197705" cy="485280"/>
            <a:chOff x="1518200" y="4742325"/>
            <a:chExt cx="1982675" cy="133675"/>
          </a:xfrm>
        </p:grpSpPr>
        <p:sp>
          <p:nvSpPr>
            <p:cNvPr id="161" name="Google Shape;161;p9"/>
            <p:cNvSpPr/>
            <p:nvPr/>
          </p:nvSpPr>
          <p:spPr>
            <a:xfrm>
              <a:off x="1545800" y="4805200"/>
              <a:ext cx="1946275" cy="70800"/>
            </a:xfrm>
            <a:custGeom>
              <a:avLst/>
              <a:gdLst/>
              <a:ahLst/>
              <a:cxnLst/>
              <a:rect l="l" t="t" r="r" b="b"/>
              <a:pathLst>
                <a:path w="77851" h="2832" extrusionOk="0">
                  <a:moveTo>
                    <a:pt x="73102" y="1"/>
                  </a:moveTo>
                  <a:lnTo>
                    <a:pt x="70389" y="2713"/>
                  </a:lnTo>
                  <a:lnTo>
                    <a:pt x="1" y="2713"/>
                  </a:lnTo>
                  <a:lnTo>
                    <a:pt x="1" y="2831"/>
                  </a:lnTo>
                  <a:lnTo>
                    <a:pt x="70438" y="2831"/>
                  </a:lnTo>
                  <a:lnTo>
                    <a:pt x="73152" y="118"/>
                  </a:lnTo>
                  <a:lnTo>
                    <a:pt x="77850" y="118"/>
                  </a:lnTo>
                  <a:lnTo>
                    <a:pt x="778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9"/>
            <p:cNvSpPr/>
            <p:nvPr/>
          </p:nvSpPr>
          <p:spPr>
            <a:xfrm>
              <a:off x="3483250" y="4797875"/>
              <a:ext cx="17625" cy="17600"/>
            </a:xfrm>
            <a:custGeom>
              <a:avLst/>
              <a:gdLst/>
              <a:ahLst/>
              <a:cxnLst/>
              <a:rect l="l" t="t" r="r" b="b"/>
              <a:pathLst>
                <a:path w="705" h="704" extrusionOk="0">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9"/>
            <p:cNvSpPr/>
            <p:nvPr/>
          </p:nvSpPr>
          <p:spPr>
            <a:xfrm>
              <a:off x="1518200" y="4750075"/>
              <a:ext cx="1859750" cy="92025"/>
            </a:xfrm>
            <a:custGeom>
              <a:avLst/>
              <a:gdLst/>
              <a:ahLst/>
              <a:cxnLst/>
              <a:rect l="l" t="t" r="r" b="b"/>
              <a:pathLst>
                <a:path w="74390" h="3681" extrusionOk="0">
                  <a:moveTo>
                    <a:pt x="74306" y="1"/>
                  </a:moveTo>
                  <a:lnTo>
                    <a:pt x="70745" y="3562"/>
                  </a:lnTo>
                  <a:lnTo>
                    <a:pt x="0" y="3562"/>
                  </a:lnTo>
                  <a:lnTo>
                    <a:pt x="0" y="3680"/>
                  </a:lnTo>
                  <a:lnTo>
                    <a:pt x="70794" y="3680"/>
                  </a:lnTo>
                  <a:lnTo>
                    <a:pt x="74390" y="85"/>
                  </a:lnTo>
                  <a:lnTo>
                    <a:pt x="743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9"/>
            <p:cNvSpPr/>
            <p:nvPr/>
          </p:nvSpPr>
          <p:spPr>
            <a:xfrm>
              <a:off x="3368075" y="4742325"/>
              <a:ext cx="17625" cy="17625"/>
            </a:xfrm>
            <a:custGeom>
              <a:avLst/>
              <a:gdLst/>
              <a:ahLst/>
              <a:cxnLst/>
              <a:rect l="l" t="t" r="r" b="b"/>
              <a:pathLst>
                <a:path w="705" h="705" extrusionOk="0">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65;p9"/>
          <p:cNvGrpSpPr/>
          <p:nvPr/>
        </p:nvGrpSpPr>
        <p:grpSpPr>
          <a:xfrm>
            <a:off x="2013128" y="1341483"/>
            <a:ext cx="916797" cy="98075"/>
            <a:chOff x="4810525" y="1175150"/>
            <a:chExt cx="133675" cy="14300"/>
          </a:xfrm>
        </p:grpSpPr>
        <p:sp>
          <p:nvSpPr>
            <p:cNvPr id="166" name="Google Shape;166;p9"/>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9"/>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9"/>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9"/>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9"/>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9"/>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9"/>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9"/>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9"/>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94"/>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1">
  <p:cSld name="CUSTOM_7">
    <p:spTree>
      <p:nvGrpSpPr>
        <p:cNvPr id="1" name="Shape 218"/>
        <p:cNvGrpSpPr/>
        <p:nvPr/>
      </p:nvGrpSpPr>
      <p:grpSpPr>
        <a:xfrm>
          <a:off x="0" y="0"/>
          <a:ext cx="0" cy="0"/>
          <a:chOff x="0" y="0"/>
          <a:chExt cx="0" cy="0"/>
        </a:xfrm>
      </p:grpSpPr>
      <p:sp>
        <p:nvSpPr>
          <p:cNvPr id="219" name="Google Shape;219;p14"/>
          <p:cNvSpPr txBox="1">
            <a:spLocks noGrp="1"/>
          </p:cNvSpPr>
          <p:nvPr>
            <p:ph type="title"/>
          </p:nvPr>
        </p:nvSpPr>
        <p:spPr>
          <a:xfrm>
            <a:off x="713225" y="1470113"/>
            <a:ext cx="3879600" cy="853800"/>
          </a:xfrm>
          <a:prstGeom prst="rect">
            <a:avLst/>
          </a:prstGeom>
        </p:spPr>
        <p:txBody>
          <a:bodyPr spcFirstLastPara="1" wrap="square" lIns="91425" tIns="91425" rIns="91425" bIns="91425" anchor="b" anchorCtr="0">
            <a:noAutofit/>
          </a:bodyPr>
          <a:lstStyle>
            <a:lvl1pPr lvl="0" rtl="0">
              <a:spcBef>
                <a:spcPts val="0"/>
              </a:spcBef>
              <a:spcAft>
                <a:spcPts val="0"/>
              </a:spcAft>
              <a:buSzPts val="4000"/>
              <a:buNone/>
              <a:defRPr sz="4000">
                <a:solidFill>
                  <a:schemeClr val="accent1"/>
                </a:solidFill>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220" name="Google Shape;220;p14"/>
          <p:cNvSpPr txBox="1">
            <a:spLocks noGrp="1"/>
          </p:cNvSpPr>
          <p:nvPr>
            <p:ph type="subTitle" idx="1"/>
          </p:nvPr>
        </p:nvSpPr>
        <p:spPr>
          <a:xfrm>
            <a:off x="724175" y="2533375"/>
            <a:ext cx="3600000" cy="11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5"/>
              </a:buClr>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grpSp>
        <p:nvGrpSpPr>
          <p:cNvPr id="221" name="Google Shape;221;p14"/>
          <p:cNvGrpSpPr/>
          <p:nvPr/>
        </p:nvGrpSpPr>
        <p:grpSpPr>
          <a:xfrm>
            <a:off x="713225" y="539500"/>
            <a:ext cx="784258" cy="385347"/>
            <a:chOff x="1545800" y="3494150"/>
            <a:chExt cx="784258" cy="385347"/>
          </a:xfrm>
        </p:grpSpPr>
        <p:sp>
          <p:nvSpPr>
            <p:cNvPr id="222" name="Google Shape;222;p14"/>
            <p:cNvSpPr/>
            <p:nvPr/>
          </p:nvSpPr>
          <p:spPr>
            <a:xfrm>
              <a:off x="1545800" y="3494150"/>
              <a:ext cx="28769" cy="385347"/>
            </a:xfrm>
            <a:custGeom>
              <a:avLst/>
              <a:gdLst/>
              <a:ahLst/>
              <a:cxnLst/>
              <a:rect l="l" t="t" r="r" b="b"/>
              <a:pathLst>
                <a:path w="261" h="3496" extrusionOk="0">
                  <a:moveTo>
                    <a:pt x="1" y="1"/>
                  </a:moveTo>
                  <a:lnTo>
                    <a:pt x="1"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4"/>
            <p:cNvSpPr/>
            <p:nvPr/>
          </p:nvSpPr>
          <p:spPr>
            <a:xfrm>
              <a:off x="1697361" y="3494150"/>
              <a:ext cx="28548" cy="385347"/>
            </a:xfrm>
            <a:custGeom>
              <a:avLst/>
              <a:gdLst/>
              <a:ahLst/>
              <a:cxnLst/>
              <a:rect l="l" t="t" r="r" b="b"/>
              <a:pathLst>
                <a:path w="259" h="3496" extrusionOk="0">
                  <a:moveTo>
                    <a:pt x="0" y="1"/>
                  </a:moveTo>
                  <a:lnTo>
                    <a:pt x="0"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4"/>
            <p:cNvSpPr/>
            <p:nvPr/>
          </p:nvSpPr>
          <p:spPr>
            <a:xfrm>
              <a:off x="1772535" y="3494150"/>
              <a:ext cx="28658" cy="385347"/>
            </a:xfrm>
            <a:custGeom>
              <a:avLst/>
              <a:gdLst/>
              <a:ahLst/>
              <a:cxnLst/>
              <a:rect l="l" t="t" r="r" b="b"/>
              <a:pathLst>
                <a:path w="260" h="3496" extrusionOk="0">
                  <a:moveTo>
                    <a:pt x="0" y="1"/>
                  </a:moveTo>
                  <a:lnTo>
                    <a:pt x="0"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4"/>
            <p:cNvSpPr/>
            <p:nvPr/>
          </p:nvSpPr>
          <p:spPr>
            <a:xfrm>
              <a:off x="1847819"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4"/>
            <p:cNvSpPr/>
            <p:nvPr/>
          </p:nvSpPr>
          <p:spPr>
            <a:xfrm>
              <a:off x="1928174"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4"/>
            <p:cNvSpPr/>
            <p:nvPr/>
          </p:nvSpPr>
          <p:spPr>
            <a:xfrm>
              <a:off x="1988247"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4"/>
            <p:cNvSpPr/>
            <p:nvPr/>
          </p:nvSpPr>
          <p:spPr>
            <a:xfrm>
              <a:off x="2231406" y="3494150"/>
              <a:ext cx="28658" cy="385347"/>
            </a:xfrm>
            <a:custGeom>
              <a:avLst/>
              <a:gdLst/>
              <a:ahLst/>
              <a:cxnLst/>
              <a:rect l="l" t="t" r="r" b="b"/>
              <a:pathLst>
                <a:path w="260" h="3496" extrusionOk="0">
                  <a:moveTo>
                    <a:pt x="0" y="1"/>
                  </a:moveTo>
                  <a:lnTo>
                    <a:pt x="0"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4"/>
            <p:cNvSpPr/>
            <p:nvPr/>
          </p:nvSpPr>
          <p:spPr>
            <a:xfrm>
              <a:off x="2088222" y="3494150"/>
              <a:ext cx="28769" cy="385347"/>
            </a:xfrm>
            <a:custGeom>
              <a:avLst/>
              <a:gdLst/>
              <a:ahLst/>
              <a:cxnLst/>
              <a:rect l="l" t="t" r="r" b="b"/>
              <a:pathLst>
                <a:path w="261" h="3496" extrusionOk="0">
                  <a:moveTo>
                    <a:pt x="1" y="1"/>
                  </a:moveTo>
                  <a:lnTo>
                    <a:pt x="1"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4"/>
            <p:cNvSpPr/>
            <p:nvPr/>
          </p:nvSpPr>
          <p:spPr>
            <a:xfrm>
              <a:off x="2301399" y="3494150"/>
              <a:ext cx="28658" cy="385347"/>
            </a:xfrm>
            <a:custGeom>
              <a:avLst/>
              <a:gdLst/>
              <a:ahLst/>
              <a:cxnLst/>
              <a:rect l="l" t="t" r="r" b="b"/>
              <a:pathLst>
                <a:path w="260" h="3496" extrusionOk="0">
                  <a:moveTo>
                    <a:pt x="0" y="1"/>
                  </a:moveTo>
                  <a:lnTo>
                    <a:pt x="0"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 name="Google Shape;231;p14"/>
          <p:cNvGrpSpPr/>
          <p:nvPr/>
        </p:nvGrpSpPr>
        <p:grpSpPr>
          <a:xfrm>
            <a:off x="-828210" y="4445877"/>
            <a:ext cx="5715425" cy="385346"/>
            <a:chOff x="377500" y="4371675"/>
            <a:chExt cx="8388999" cy="565603"/>
          </a:xfrm>
        </p:grpSpPr>
        <p:sp>
          <p:nvSpPr>
            <p:cNvPr id="232" name="Google Shape;232;p14"/>
            <p:cNvSpPr/>
            <p:nvPr/>
          </p:nvSpPr>
          <p:spPr>
            <a:xfrm>
              <a:off x="494280" y="4637709"/>
              <a:ext cx="8234884" cy="299569"/>
            </a:xfrm>
            <a:custGeom>
              <a:avLst/>
              <a:gdLst/>
              <a:ahLst/>
              <a:cxnLst/>
              <a:rect l="l" t="t" r="r" b="b"/>
              <a:pathLst>
                <a:path w="77851" h="2832" extrusionOk="0">
                  <a:moveTo>
                    <a:pt x="73102" y="1"/>
                  </a:moveTo>
                  <a:lnTo>
                    <a:pt x="70389" y="2713"/>
                  </a:lnTo>
                  <a:lnTo>
                    <a:pt x="1" y="2713"/>
                  </a:lnTo>
                  <a:lnTo>
                    <a:pt x="1" y="2831"/>
                  </a:lnTo>
                  <a:lnTo>
                    <a:pt x="70438" y="2831"/>
                  </a:lnTo>
                  <a:lnTo>
                    <a:pt x="73152" y="118"/>
                  </a:lnTo>
                  <a:lnTo>
                    <a:pt x="77850" y="118"/>
                  </a:lnTo>
                  <a:lnTo>
                    <a:pt x="778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4"/>
            <p:cNvSpPr/>
            <p:nvPr/>
          </p:nvSpPr>
          <p:spPr>
            <a:xfrm>
              <a:off x="8691926" y="4606716"/>
              <a:ext cx="74573" cy="74469"/>
            </a:xfrm>
            <a:custGeom>
              <a:avLst/>
              <a:gdLst/>
              <a:ahLst/>
              <a:cxnLst/>
              <a:rect l="l" t="t" r="r" b="b"/>
              <a:pathLst>
                <a:path w="705" h="704" extrusionOk="0">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4"/>
            <p:cNvSpPr/>
            <p:nvPr/>
          </p:nvSpPr>
          <p:spPr>
            <a:xfrm>
              <a:off x="377500" y="4404467"/>
              <a:ext cx="7868788" cy="389376"/>
            </a:xfrm>
            <a:custGeom>
              <a:avLst/>
              <a:gdLst/>
              <a:ahLst/>
              <a:cxnLst/>
              <a:rect l="l" t="t" r="r" b="b"/>
              <a:pathLst>
                <a:path w="74390" h="3681" extrusionOk="0">
                  <a:moveTo>
                    <a:pt x="74306" y="1"/>
                  </a:moveTo>
                  <a:lnTo>
                    <a:pt x="70745" y="3562"/>
                  </a:lnTo>
                  <a:lnTo>
                    <a:pt x="0" y="3562"/>
                  </a:lnTo>
                  <a:lnTo>
                    <a:pt x="0" y="3680"/>
                  </a:lnTo>
                  <a:lnTo>
                    <a:pt x="70794" y="3680"/>
                  </a:lnTo>
                  <a:lnTo>
                    <a:pt x="74390" y="85"/>
                  </a:lnTo>
                  <a:lnTo>
                    <a:pt x="7430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4"/>
            <p:cNvSpPr/>
            <p:nvPr/>
          </p:nvSpPr>
          <p:spPr>
            <a:xfrm>
              <a:off x="8204603" y="4371675"/>
              <a:ext cx="74573" cy="74575"/>
            </a:xfrm>
            <a:custGeom>
              <a:avLst/>
              <a:gdLst/>
              <a:ahLst/>
              <a:cxnLst/>
              <a:rect l="l" t="t" r="r" b="b"/>
              <a:pathLst>
                <a:path w="705" h="705" extrusionOk="0">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_2">
    <p:bg>
      <p:bgPr>
        <a:solidFill>
          <a:schemeClr val="dk1"/>
        </a:solidFill>
        <a:effectLst/>
      </p:bgPr>
    </p:bg>
    <p:spTree>
      <p:nvGrpSpPr>
        <p:cNvPr id="1" name="Shape 256"/>
        <p:cNvGrpSpPr/>
        <p:nvPr/>
      </p:nvGrpSpPr>
      <p:grpSpPr>
        <a:xfrm>
          <a:off x="0" y="0"/>
          <a:ext cx="0" cy="0"/>
          <a:chOff x="0" y="0"/>
          <a:chExt cx="0" cy="0"/>
        </a:xfrm>
      </p:grpSpPr>
      <p:sp>
        <p:nvSpPr>
          <p:cNvPr id="257" name="Google Shape;257;p16"/>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solidFill>
                  <a:schemeClr val="lt2"/>
                </a:solidFill>
              </a:defRPr>
            </a:lvl1pPr>
            <a:lvl2pPr lvl="1">
              <a:spcBef>
                <a:spcPts val="0"/>
              </a:spcBef>
              <a:spcAft>
                <a:spcPts val="0"/>
              </a:spcAft>
              <a:buSzPts val="2800"/>
              <a:buNone/>
              <a:defRPr>
                <a:latin typeface="Lato"/>
                <a:ea typeface="Lato"/>
                <a:cs typeface="Lato"/>
                <a:sym typeface="Lato"/>
              </a:defRPr>
            </a:lvl2pPr>
            <a:lvl3pPr lvl="2">
              <a:spcBef>
                <a:spcPts val="0"/>
              </a:spcBef>
              <a:spcAft>
                <a:spcPts val="0"/>
              </a:spcAft>
              <a:buSzPts val="2800"/>
              <a:buNone/>
              <a:defRPr>
                <a:latin typeface="Lato"/>
                <a:ea typeface="Lato"/>
                <a:cs typeface="Lato"/>
                <a:sym typeface="Lato"/>
              </a:defRPr>
            </a:lvl3pPr>
            <a:lvl4pPr lvl="3">
              <a:spcBef>
                <a:spcPts val="0"/>
              </a:spcBef>
              <a:spcAft>
                <a:spcPts val="0"/>
              </a:spcAft>
              <a:buSzPts val="2800"/>
              <a:buNone/>
              <a:defRPr>
                <a:latin typeface="Lato"/>
                <a:ea typeface="Lato"/>
                <a:cs typeface="Lato"/>
                <a:sym typeface="Lato"/>
              </a:defRPr>
            </a:lvl4pPr>
            <a:lvl5pPr lvl="4">
              <a:spcBef>
                <a:spcPts val="0"/>
              </a:spcBef>
              <a:spcAft>
                <a:spcPts val="0"/>
              </a:spcAft>
              <a:buSzPts val="2800"/>
              <a:buNone/>
              <a:defRPr>
                <a:latin typeface="Lato"/>
                <a:ea typeface="Lato"/>
                <a:cs typeface="Lato"/>
                <a:sym typeface="Lato"/>
              </a:defRPr>
            </a:lvl5pPr>
            <a:lvl6pPr lvl="5">
              <a:spcBef>
                <a:spcPts val="0"/>
              </a:spcBef>
              <a:spcAft>
                <a:spcPts val="0"/>
              </a:spcAft>
              <a:buSzPts val="2800"/>
              <a:buNone/>
              <a:defRPr>
                <a:latin typeface="Lato"/>
                <a:ea typeface="Lato"/>
                <a:cs typeface="Lato"/>
                <a:sym typeface="Lato"/>
              </a:defRPr>
            </a:lvl6pPr>
            <a:lvl7pPr lvl="6">
              <a:spcBef>
                <a:spcPts val="0"/>
              </a:spcBef>
              <a:spcAft>
                <a:spcPts val="0"/>
              </a:spcAft>
              <a:buSzPts val="2800"/>
              <a:buNone/>
              <a:defRPr>
                <a:latin typeface="Lato"/>
                <a:ea typeface="Lato"/>
                <a:cs typeface="Lato"/>
                <a:sym typeface="Lato"/>
              </a:defRPr>
            </a:lvl7pPr>
            <a:lvl8pPr lvl="7">
              <a:spcBef>
                <a:spcPts val="0"/>
              </a:spcBef>
              <a:spcAft>
                <a:spcPts val="0"/>
              </a:spcAft>
              <a:buSzPts val="2800"/>
              <a:buNone/>
              <a:defRPr>
                <a:latin typeface="Lato"/>
                <a:ea typeface="Lato"/>
                <a:cs typeface="Lato"/>
                <a:sym typeface="Lato"/>
              </a:defRPr>
            </a:lvl8pPr>
            <a:lvl9pPr lvl="8">
              <a:spcBef>
                <a:spcPts val="0"/>
              </a:spcBef>
              <a:spcAft>
                <a:spcPts val="0"/>
              </a:spcAft>
              <a:buSzPts val="2800"/>
              <a:buNone/>
              <a:defRPr>
                <a:latin typeface="Lato"/>
                <a:ea typeface="Lato"/>
                <a:cs typeface="Lato"/>
                <a:sym typeface="Lato"/>
              </a:defRPr>
            </a:lvl9pPr>
          </a:lstStyle>
          <a:p>
            <a:endParaRPr/>
          </a:p>
        </p:txBody>
      </p:sp>
      <p:sp>
        <p:nvSpPr>
          <p:cNvPr id="258" name="Google Shape;258;p16"/>
          <p:cNvSpPr txBox="1">
            <a:spLocks noGrp="1"/>
          </p:cNvSpPr>
          <p:nvPr>
            <p:ph type="subTitle" idx="1"/>
          </p:nvPr>
        </p:nvSpPr>
        <p:spPr>
          <a:xfrm>
            <a:off x="2134475" y="1740650"/>
            <a:ext cx="2143800" cy="3243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259" name="Google Shape;259;p16"/>
          <p:cNvSpPr txBox="1">
            <a:spLocks noGrp="1"/>
          </p:cNvSpPr>
          <p:nvPr>
            <p:ph type="subTitle" idx="2"/>
          </p:nvPr>
        </p:nvSpPr>
        <p:spPr>
          <a:xfrm>
            <a:off x="2134475" y="2119725"/>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0" name="Google Shape;260;p16"/>
          <p:cNvSpPr txBox="1">
            <a:spLocks noGrp="1"/>
          </p:cNvSpPr>
          <p:nvPr>
            <p:ph type="subTitle" idx="3"/>
          </p:nvPr>
        </p:nvSpPr>
        <p:spPr>
          <a:xfrm>
            <a:off x="5614825" y="1740650"/>
            <a:ext cx="28575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1" name="Google Shape;261;p16"/>
          <p:cNvSpPr txBox="1">
            <a:spLocks noGrp="1"/>
          </p:cNvSpPr>
          <p:nvPr>
            <p:ph type="subTitle" idx="4"/>
          </p:nvPr>
        </p:nvSpPr>
        <p:spPr>
          <a:xfrm>
            <a:off x="5614825" y="2119725"/>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2" name="Google Shape;262;p16"/>
          <p:cNvSpPr txBox="1">
            <a:spLocks noGrp="1"/>
          </p:cNvSpPr>
          <p:nvPr>
            <p:ph type="subTitle" idx="5"/>
          </p:nvPr>
        </p:nvSpPr>
        <p:spPr>
          <a:xfrm>
            <a:off x="2134475" y="3188975"/>
            <a:ext cx="21438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3" name="Google Shape;263;p16"/>
          <p:cNvSpPr txBox="1">
            <a:spLocks noGrp="1"/>
          </p:cNvSpPr>
          <p:nvPr>
            <p:ph type="subTitle" idx="6"/>
          </p:nvPr>
        </p:nvSpPr>
        <p:spPr>
          <a:xfrm>
            <a:off x="2134475" y="3560489"/>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4" name="Google Shape;264;p16"/>
          <p:cNvSpPr txBox="1">
            <a:spLocks noGrp="1"/>
          </p:cNvSpPr>
          <p:nvPr>
            <p:ph type="subTitle" idx="7"/>
          </p:nvPr>
        </p:nvSpPr>
        <p:spPr>
          <a:xfrm>
            <a:off x="5614825" y="3188975"/>
            <a:ext cx="23541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dk2"/>
                </a:solidFill>
                <a:latin typeface="Saira SemiBold"/>
                <a:ea typeface="Saira SemiBold"/>
                <a:cs typeface="Saira SemiBold"/>
                <a:sym typeface="Saira Semi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5" name="Google Shape;265;p16"/>
          <p:cNvSpPr txBox="1">
            <a:spLocks noGrp="1"/>
          </p:cNvSpPr>
          <p:nvPr>
            <p:ph type="subTitle" idx="8"/>
          </p:nvPr>
        </p:nvSpPr>
        <p:spPr>
          <a:xfrm>
            <a:off x="5614825" y="3560489"/>
            <a:ext cx="2237400" cy="53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66" name="Google Shape;266;p16"/>
          <p:cNvSpPr txBox="1">
            <a:spLocks noGrp="1"/>
          </p:cNvSpPr>
          <p:nvPr>
            <p:ph type="title" idx="9" hasCustomPrompt="1"/>
          </p:nvPr>
        </p:nvSpPr>
        <p:spPr>
          <a:xfrm>
            <a:off x="1145525" y="1740650"/>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sp>
        <p:nvSpPr>
          <p:cNvPr id="267" name="Google Shape;267;p16"/>
          <p:cNvSpPr txBox="1">
            <a:spLocks noGrp="1"/>
          </p:cNvSpPr>
          <p:nvPr>
            <p:ph type="title" idx="13" hasCustomPrompt="1"/>
          </p:nvPr>
        </p:nvSpPr>
        <p:spPr>
          <a:xfrm>
            <a:off x="4616600" y="1740650"/>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sp>
        <p:nvSpPr>
          <p:cNvPr id="268" name="Google Shape;268;p16"/>
          <p:cNvSpPr txBox="1">
            <a:spLocks noGrp="1"/>
          </p:cNvSpPr>
          <p:nvPr>
            <p:ph type="title" idx="14" hasCustomPrompt="1"/>
          </p:nvPr>
        </p:nvSpPr>
        <p:spPr>
          <a:xfrm>
            <a:off x="1145525" y="3188975"/>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sp>
        <p:nvSpPr>
          <p:cNvPr id="269" name="Google Shape;269;p16"/>
          <p:cNvSpPr txBox="1">
            <a:spLocks noGrp="1"/>
          </p:cNvSpPr>
          <p:nvPr>
            <p:ph type="title" idx="15" hasCustomPrompt="1"/>
          </p:nvPr>
        </p:nvSpPr>
        <p:spPr>
          <a:xfrm>
            <a:off x="4616600" y="3188975"/>
            <a:ext cx="916800" cy="5835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None/>
              <a:defRPr sz="3000">
                <a:solidFill>
                  <a:schemeClr val="lt2"/>
                </a:solidFill>
              </a:defRPr>
            </a:lvl1pPr>
            <a:lvl2pPr lvl="1"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2pPr>
            <a:lvl3pPr lvl="2"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3pPr>
            <a:lvl4pPr lvl="3"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4pPr>
            <a:lvl5pPr lvl="4"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5pPr>
            <a:lvl6pPr lvl="5"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6pPr>
            <a:lvl7pPr lvl="6"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7pPr>
            <a:lvl8pPr lvl="7"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8pPr>
            <a:lvl9pPr lvl="8" algn="r" rtl="0">
              <a:spcBef>
                <a:spcPts val="0"/>
              </a:spcBef>
              <a:spcAft>
                <a:spcPts val="0"/>
              </a:spcAft>
              <a:buClr>
                <a:schemeClr val="lt1"/>
              </a:buClr>
              <a:buSzPts val="3000"/>
              <a:buFont typeface="Roboto"/>
              <a:buNone/>
              <a:defRPr sz="3000" b="1">
                <a:solidFill>
                  <a:schemeClr val="lt1"/>
                </a:solidFill>
                <a:latin typeface="Roboto"/>
                <a:ea typeface="Roboto"/>
                <a:cs typeface="Roboto"/>
                <a:sym typeface="Roboto"/>
              </a:defRPr>
            </a:lvl9pPr>
          </a:lstStyle>
          <a:p>
            <a:r>
              <a:t>xx%</a:t>
            </a:r>
          </a:p>
        </p:txBody>
      </p:sp>
      <p:grpSp>
        <p:nvGrpSpPr>
          <p:cNvPr id="270" name="Google Shape;270;p16"/>
          <p:cNvGrpSpPr/>
          <p:nvPr/>
        </p:nvGrpSpPr>
        <p:grpSpPr>
          <a:xfrm>
            <a:off x="6837488" y="284925"/>
            <a:ext cx="4246224" cy="387051"/>
            <a:chOff x="5890813" y="400625"/>
            <a:chExt cx="4246224" cy="387051"/>
          </a:xfrm>
        </p:grpSpPr>
        <p:sp>
          <p:nvSpPr>
            <p:cNvPr id="271" name="Google Shape;271;p16"/>
            <p:cNvSpPr/>
            <p:nvPr/>
          </p:nvSpPr>
          <p:spPr>
            <a:xfrm>
              <a:off x="5982413" y="493467"/>
              <a:ext cx="4154624" cy="294208"/>
            </a:xfrm>
            <a:custGeom>
              <a:avLst/>
              <a:gdLst/>
              <a:ahLst/>
              <a:cxnLst/>
              <a:rect l="l" t="t" r="r" b="b"/>
              <a:pathLst>
                <a:path w="53520" h="3790" extrusionOk="0">
                  <a:moveTo>
                    <a:pt x="1" y="1"/>
                  </a:moveTo>
                  <a:lnTo>
                    <a:pt x="1" y="240"/>
                  </a:lnTo>
                  <a:lnTo>
                    <a:pt x="2420" y="240"/>
                  </a:lnTo>
                  <a:lnTo>
                    <a:pt x="5946" y="3766"/>
                  </a:lnTo>
                  <a:lnTo>
                    <a:pt x="22440" y="3766"/>
                  </a:lnTo>
                  <a:lnTo>
                    <a:pt x="24005" y="2202"/>
                  </a:lnTo>
                  <a:lnTo>
                    <a:pt x="36014" y="2202"/>
                  </a:lnTo>
                  <a:lnTo>
                    <a:pt x="37601" y="3789"/>
                  </a:lnTo>
                  <a:lnTo>
                    <a:pt x="53520" y="3789"/>
                  </a:lnTo>
                  <a:lnTo>
                    <a:pt x="53520" y="3549"/>
                  </a:lnTo>
                  <a:lnTo>
                    <a:pt x="37701" y="3549"/>
                  </a:lnTo>
                  <a:lnTo>
                    <a:pt x="36114" y="1962"/>
                  </a:lnTo>
                  <a:lnTo>
                    <a:pt x="23905" y="1962"/>
                  </a:lnTo>
                  <a:lnTo>
                    <a:pt x="22341" y="3526"/>
                  </a:lnTo>
                  <a:lnTo>
                    <a:pt x="6046" y="3526"/>
                  </a:lnTo>
                  <a:lnTo>
                    <a:pt x="2555" y="36"/>
                  </a:lnTo>
                  <a:lnTo>
                    <a:pt x="251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6"/>
            <p:cNvSpPr/>
            <p:nvPr/>
          </p:nvSpPr>
          <p:spPr>
            <a:xfrm>
              <a:off x="5890813" y="452247"/>
              <a:ext cx="101071" cy="101071"/>
            </a:xfrm>
            <a:custGeom>
              <a:avLst/>
              <a:gdLst/>
              <a:ahLst/>
              <a:cxnLst/>
              <a:rect l="l" t="t" r="r" b="b"/>
              <a:pathLst>
                <a:path w="1302" h="1302" extrusionOk="0">
                  <a:moveTo>
                    <a:pt x="651" y="241"/>
                  </a:moveTo>
                  <a:cubicBezTo>
                    <a:pt x="877" y="241"/>
                    <a:pt x="1061" y="425"/>
                    <a:pt x="1061" y="651"/>
                  </a:cubicBezTo>
                  <a:cubicBezTo>
                    <a:pt x="1061" y="877"/>
                    <a:pt x="877" y="1062"/>
                    <a:pt x="651" y="1062"/>
                  </a:cubicBezTo>
                  <a:cubicBezTo>
                    <a:pt x="425" y="1062"/>
                    <a:pt x="241" y="877"/>
                    <a:pt x="241" y="651"/>
                  </a:cubicBezTo>
                  <a:cubicBezTo>
                    <a:pt x="241" y="425"/>
                    <a:pt x="425" y="241"/>
                    <a:pt x="651" y="241"/>
                  </a:cubicBezTo>
                  <a:close/>
                  <a:moveTo>
                    <a:pt x="651" y="1"/>
                  </a:moveTo>
                  <a:cubicBezTo>
                    <a:pt x="292" y="1"/>
                    <a:pt x="0" y="292"/>
                    <a:pt x="0" y="651"/>
                  </a:cubicBezTo>
                  <a:cubicBezTo>
                    <a:pt x="0" y="1010"/>
                    <a:pt x="292" y="1302"/>
                    <a:pt x="651" y="1302"/>
                  </a:cubicBezTo>
                  <a:cubicBezTo>
                    <a:pt x="1009" y="1302"/>
                    <a:pt x="1301" y="1010"/>
                    <a:pt x="1301" y="651"/>
                  </a:cubicBezTo>
                  <a:cubicBezTo>
                    <a:pt x="1301" y="292"/>
                    <a:pt x="1009" y="1"/>
                    <a:pt x="6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6"/>
            <p:cNvSpPr/>
            <p:nvPr/>
          </p:nvSpPr>
          <p:spPr>
            <a:xfrm>
              <a:off x="6365427" y="463348"/>
              <a:ext cx="3771610" cy="197329"/>
            </a:xfrm>
            <a:custGeom>
              <a:avLst/>
              <a:gdLst/>
              <a:ahLst/>
              <a:cxnLst/>
              <a:rect l="l" t="t" r="r" b="b"/>
              <a:pathLst>
                <a:path w="48586" h="2542" extrusionOk="0">
                  <a:moveTo>
                    <a:pt x="170" y="0"/>
                  </a:moveTo>
                  <a:lnTo>
                    <a:pt x="1" y="169"/>
                  </a:lnTo>
                  <a:lnTo>
                    <a:pt x="2372" y="2542"/>
                  </a:lnTo>
                  <a:lnTo>
                    <a:pt x="16347" y="2542"/>
                  </a:lnTo>
                  <a:lnTo>
                    <a:pt x="18435" y="452"/>
                  </a:lnTo>
                  <a:lnTo>
                    <a:pt x="32208" y="452"/>
                  </a:lnTo>
                  <a:lnTo>
                    <a:pt x="33938" y="2181"/>
                  </a:lnTo>
                  <a:lnTo>
                    <a:pt x="48586" y="2181"/>
                  </a:lnTo>
                  <a:lnTo>
                    <a:pt x="48586" y="1942"/>
                  </a:lnTo>
                  <a:lnTo>
                    <a:pt x="34037" y="1942"/>
                  </a:lnTo>
                  <a:lnTo>
                    <a:pt x="32308" y="213"/>
                  </a:lnTo>
                  <a:lnTo>
                    <a:pt x="18337" y="213"/>
                  </a:lnTo>
                  <a:lnTo>
                    <a:pt x="16247" y="2302"/>
                  </a:lnTo>
                  <a:lnTo>
                    <a:pt x="2472" y="2302"/>
                  </a:lnTo>
                  <a:lnTo>
                    <a:pt x="1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6"/>
            <p:cNvSpPr/>
            <p:nvPr/>
          </p:nvSpPr>
          <p:spPr>
            <a:xfrm>
              <a:off x="6299211" y="400625"/>
              <a:ext cx="101071" cy="101071"/>
            </a:xfrm>
            <a:custGeom>
              <a:avLst/>
              <a:gdLst/>
              <a:ahLst/>
              <a:cxnLst/>
              <a:rect l="l" t="t" r="r" b="b"/>
              <a:pathLst>
                <a:path w="1302" h="1302" extrusionOk="0">
                  <a:moveTo>
                    <a:pt x="651" y="241"/>
                  </a:moveTo>
                  <a:cubicBezTo>
                    <a:pt x="878" y="241"/>
                    <a:pt x="1062" y="425"/>
                    <a:pt x="1062" y="651"/>
                  </a:cubicBezTo>
                  <a:cubicBezTo>
                    <a:pt x="1062" y="877"/>
                    <a:pt x="878" y="1061"/>
                    <a:pt x="651" y="1061"/>
                  </a:cubicBezTo>
                  <a:cubicBezTo>
                    <a:pt x="425" y="1061"/>
                    <a:pt x="241" y="877"/>
                    <a:pt x="241" y="651"/>
                  </a:cubicBezTo>
                  <a:cubicBezTo>
                    <a:pt x="241" y="425"/>
                    <a:pt x="425" y="241"/>
                    <a:pt x="651" y="241"/>
                  </a:cubicBezTo>
                  <a:close/>
                  <a:moveTo>
                    <a:pt x="651" y="0"/>
                  </a:moveTo>
                  <a:cubicBezTo>
                    <a:pt x="293" y="0"/>
                    <a:pt x="1" y="292"/>
                    <a:pt x="1" y="651"/>
                  </a:cubicBezTo>
                  <a:cubicBezTo>
                    <a:pt x="1" y="1009"/>
                    <a:pt x="293" y="1301"/>
                    <a:pt x="651" y="1301"/>
                  </a:cubicBezTo>
                  <a:cubicBezTo>
                    <a:pt x="1010" y="1301"/>
                    <a:pt x="1302" y="1009"/>
                    <a:pt x="1302" y="651"/>
                  </a:cubicBezTo>
                  <a:cubicBezTo>
                    <a:pt x="1302" y="292"/>
                    <a:pt x="1010" y="0"/>
                    <a:pt x="6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5" name="Google Shape;275;p16"/>
          <p:cNvGrpSpPr/>
          <p:nvPr/>
        </p:nvGrpSpPr>
        <p:grpSpPr>
          <a:xfrm>
            <a:off x="713228" y="4470795"/>
            <a:ext cx="916797" cy="98075"/>
            <a:chOff x="4810525" y="1175150"/>
            <a:chExt cx="133675" cy="14300"/>
          </a:xfrm>
        </p:grpSpPr>
        <p:sp>
          <p:nvSpPr>
            <p:cNvPr id="276" name="Google Shape;276;p16"/>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6"/>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6"/>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6"/>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6"/>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6"/>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6"/>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6"/>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6"/>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six columns">
  <p:cSld name="CUSTOM_3">
    <p:bg>
      <p:bgPr>
        <a:solidFill>
          <a:schemeClr val="lt2"/>
        </a:solidFill>
        <a:effectLst/>
      </p:bgPr>
    </p:bg>
    <p:spTree>
      <p:nvGrpSpPr>
        <p:cNvPr id="1" name="Shape 387"/>
        <p:cNvGrpSpPr/>
        <p:nvPr/>
      </p:nvGrpSpPr>
      <p:grpSpPr>
        <a:xfrm>
          <a:off x="0" y="0"/>
          <a:ext cx="0" cy="0"/>
          <a:chOff x="0" y="0"/>
          <a:chExt cx="0" cy="0"/>
        </a:xfrm>
      </p:grpSpPr>
      <p:sp>
        <p:nvSpPr>
          <p:cNvPr id="388" name="Google Shape;388;p24"/>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2800"/>
              <a:buNone/>
              <a:defRPr>
                <a:latin typeface="Roboto"/>
                <a:ea typeface="Roboto"/>
                <a:cs typeface="Roboto"/>
                <a:sym typeface="Roboto"/>
              </a:defRPr>
            </a:lvl2pPr>
            <a:lvl3pPr lvl="2">
              <a:spcBef>
                <a:spcPts val="0"/>
              </a:spcBef>
              <a:spcAft>
                <a:spcPts val="0"/>
              </a:spcAft>
              <a:buSzPts val="2800"/>
              <a:buNone/>
              <a:defRPr>
                <a:latin typeface="Roboto"/>
                <a:ea typeface="Roboto"/>
                <a:cs typeface="Roboto"/>
                <a:sym typeface="Roboto"/>
              </a:defRPr>
            </a:lvl3pPr>
            <a:lvl4pPr lvl="3">
              <a:spcBef>
                <a:spcPts val="0"/>
              </a:spcBef>
              <a:spcAft>
                <a:spcPts val="0"/>
              </a:spcAft>
              <a:buSzPts val="2800"/>
              <a:buNone/>
              <a:defRPr>
                <a:latin typeface="Roboto"/>
                <a:ea typeface="Roboto"/>
                <a:cs typeface="Roboto"/>
                <a:sym typeface="Roboto"/>
              </a:defRPr>
            </a:lvl4pPr>
            <a:lvl5pPr lvl="4">
              <a:spcBef>
                <a:spcPts val="0"/>
              </a:spcBef>
              <a:spcAft>
                <a:spcPts val="0"/>
              </a:spcAft>
              <a:buSzPts val="2800"/>
              <a:buNone/>
              <a:defRPr>
                <a:latin typeface="Roboto"/>
                <a:ea typeface="Roboto"/>
                <a:cs typeface="Roboto"/>
                <a:sym typeface="Roboto"/>
              </a:defRPr>
            </a:lvl5pPr>
            <a:lvl6pPr lvl="5">
              <a:spcBef>
                <a:spcPts val="0"/>
              </a:spcBef>
              <a:spcAft>
                <a:spcPts val="0"/>
              </a:spcAft>
              <a:buSzPts val="2800"/>
              <a:buNone/>
              <a:defRPr>
                <a:latin typeface="Roboto"/>
                <a:ea typeface="Roboto"/>
                <a:cs typeface="Roboto"/>
                <a:sym typeface="Roboto"/>
              </a:defRPr>
            </a:lvl6pPr>
            <a:lvl7pPr lvl="6">
              <a:spcBef>
                <a:spcPts val="0"/>
              </a:spcBef>
              <a:spcAft>
                <a:spcPts val="0"/>
              </a:spcAft>
              <a:buSzPts val="2800"/>
              <a:buNone/>
              <a:defRPr>
                <a:latin typeface="Roboto"/>
                <a:ea typeface="Roboto"/>
                <a:cs typeface="Roboto"/>
                <a:sym typeface="Roboto"/>
              </a:defRPr>
            </a:lvl7pPr>
            <a:lvl8pPr lvl="7">
              <a:spcBef>
                <a:spcPts val="0"/>
              </a:spcBef>
              <a:spcAft>
                <a:spcPts val="0"/>
              </a:spcAft>
              <a:buSzPts val="2800"/>
              <a:buNone/>
              <a:defRPr>
                <a:latin typeface="Roboto"/>
                <a:ea typeface="Roboto"/>
                <a:cs typeface="Roboto"/>
                <a:sym typeface="Roboto"/>
              </a:defRPr>
            </a:lvl8pPr>
            <a:lvl9pPr lvl="8">
              <a:spcBef>
                <a:spcPts val="0"/>
              </a:spcBef>
              <a:spcAft>
                <a:spcPts val="0"/>
              </a:spcAft>
              <a:buSzPts val="2800"/>
              <a:buNone/>
              <a:defRPr>
                <a:latin typeface="Roboto"/>
                <a:ea typeface="Roboto"/>
                <a:cs typeface="Roboto"/>
                <a:sym typeface="Roboto"/>
              </a:defRPr>
            </a:lvl9pPr>
          </a:lstStyle>
          <a:p>
            <a:endParaRPr/>
          </a:p>
        </p:txBody>
      </p:sp>
      <p:sp>
        <p:nvSpPr>
          <p:cNvPr id="389" name="Google Shape;389;p24"/>
          <p:cNvSpPr txBox="1">
            <a:spLocks noGrp="1"/>
          </p:cNvSpPr>
          <p:nvPr>
            <p:ph type="subTitle" idx="1"/>
          </p:nvPr>
        </p:nvSpPr>
        <p:spPr>
          <a:xfrm>
            <a:off x="1298175"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0" name="Google Shape;390;p24"/>
          <p:cNvSpPr txBox="1">
            <a:spLocks noGrp="1"/>
          </p:cNvSpPr>
          <p:nvPr>
            <p:ph type="subTitle" idx="2"/>
          </p:nvPr>
        </p:nvSpPr>
        <p:spPr>
          <a:xfrm>
            <a:off x="817825"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1" name="Google Shape;391;p24"/>
          <p:cNvSpPr txBox="1">
            <a:spLocks noGrp="1"/>
          </p:cNvSpPr>
          <p:nvPr>
            <p:ph type="subTitle" idx="3"/>
          </p:nvPr>
        </p:nvSpPr>
        <p:spPr>
          <a:xfrm>
            <a:off x="1298075"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2" name="Google Shape;392;p24"/>
          <p:cNvSpPr txBox="1">
            <a:spLocks noGrp="1"/>
          </p:cNvSpPr>
          <p:nvPr>
            <p:ph type="subTitle" idx="4"/>
          </p:nvPr>
        </p:nvSpPr>
        <p:spPr>
          <a:xfrm>
            <a:off x="817825"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3" name="Google Shape;393;p24"/>
          <p:cNvSpPr txBox="1">
            <a:spLocks noGrp="1"/>
          </p:cNvSpPr>
          <p:nvPr>
            <p:ph type="subTitle" idx="5"/>
          </p:nvPr>
        </p:nvSpPr>
        <p:spPr>
          <a:xfrm>
            <a:off x="4034463"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4" name="Google Shape;394;p24"/>
          <p:cNvSpPr txBox="1">
            <a:spLocks noGrp="1"/>
          </p:cNvSpPr>
          <p:nvPr>
            <p:ph type="subTitle" idx="6"/>
          </p:nvPr>
        </p:nvSpPr>
        <p:spPr>
          <a:xfrm>
            <a:off x="3557850"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5" name="Google Shape;395;p24"/>
          <p:cNvSpPr txBox="1">
            <a:spLocks noGrp="1"/>
          </p:cNvSpPr>
          <p:nvPr>
            <p:ph type="subTitle" idx="7"/>
          </p:nvPr>
        </p:nvSpPr>
        <p:spPr>
          <a:xfrm>
            <a:off x="3988975"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6" name="Google Shape;396;p24"/>
          <p:cNvSpPr txBox="1">
            <a:spLocks noGrp="1"/>
          </p:cNvSpPr>
          <p:nvPr>
            <p:ph type="subTitle" idx="8"/>
          </p:nvPr>
        </p:nvSpPr>
        <p:spPr>
          <a:xfrm>
            <a:off x="3557850"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7" name="Google Shape;397;p24"/>
          <p:cNvSpPr txBox="1">
            <a:spLocks noGrp="1"/>
          </p:cNvSpPr>
          <p:nvPr>
            <p:ph type="subTitle" idx="9"/>
          </p:nvPr>
        </p:nvSpPr>
        <p:spPr>
          <a:xfrm>
            <a:off x="6770750"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8" name="Google Shape;398;p24"/>
          <p:cNvSpPr txBox="1">
            <a:spLocks noGrp="1"/>
          </p:cNvSpPr>
          <p:nvPr>
            <p:ph type="subTitle" idx="13"/>
          </p:nvPr>
        </p:nvSpPr>
        <p:spPr>
          <a:xfrm>
            <a:off x="6339625"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9" name="Google Shape;399;p24"/>
          <p:cNvSpPr txBox="1">
            <a:spLocks noGrp="1"/>
          </p:cNvSpPr>
          <p:nvPr>
            <p:ph type="subTitle" idx="14"/>
          </p:nvPr>
        </p:nvSpPr>
        <p:spPr>
          <a:xfrm>
            <a:off x="6770823"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400" name="Google Shape;400;p24"/>
          <p:cNvSpPr txBox="1">
            <a:spLocks noGrp="1"/>
          </p:cNvSpPr>
          <p:nvPr>
            <p:ph type="subTitle" idx="15"/>
          </p:nvPr>
        </p:nvSpPr>
        <p:spPr>
          <a:xfrm>
            <a:off x="6339625"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grpSp>
        <p:nvGrpSpPr>
          <p:cNvPr id="401" name="Google Shape;401;p24"/>
          <p:cNvGrpSpPr/>
          <p:nvPr/>
        </p:nvGrpSpPr>
        <p:grpSpPr>
          <a:xfrm>
            <a:off x="7753570" y="539512"/>
            <a:ext cx="718876" cy="104530"/>
            <a:chOff x="7458947" y="539500"/>
            <a:chExt cx="1013500" cy="147350"/>
          </a:xfrm>
        </p:grpSpPr>
        <p:sp>
          <p:nvSpPr>
            <p:cNvPr id="402" name="Google Shape;402;p24"/>
            <p:cNvSpPr/>
            <p:nvPr/>
          </p:nvSpPr>
          <p:spPr>
            <a:xfrm>
              <a:off x="7458947" y="539500"/>
              <a:ext cx="147350" cy="147350"/>
            </a:xfrm>
            <a:custGeom>
              <a:avLst/>
              <a:gdLst/>
              <a:ahLst/>
              <a:cxnLst/>
              <a:rect l="l" t="t" r="r" b="b"/>
              <a:pathLst>
                <a:path w="788"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4"/>
            <p:cNvSpPr/>
            <p:nvPr/>
          </p:nvSpPr>
          <p:spPr>
            <a:xfrm>
              <a:off x="7675484" y="539500"/>
              <a:ext cx="147163" cy="147350"/>
            </a:xfrm>
            <a:custGeom>
              <a:avLst/>
              <a:gdLst/>
              <a:ahLst/>
              <a:cxnLst/>
              <a:rect l="l" t="t" r="r" b="b"/>
              <a:pathLst>
                <a:path w="787"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4"/>
            <p:cNvSpPr/>
            <p:nvPr/>
          </p:nvSpPr>
          <p:spPr>
            <a:xfrm>
              <a:off x="7892022" y="539500"/>
              <a:ext cx="147350" cy="147350"/>
            </a:xfrm>
            <a:custGeom>
              <a:avLst/>
              <a:gdLst/>
              <a:ahLst/>
              <a:cxnLst/>
              <a:rect l="l" t="t" r="r" b="b"/>
              <a:pathLst>
                <a:path w="788" h="788"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4"/>
            <p:cNvSpPr/>
            <p:nvPr/>
          </p:nvSpPr>
          <p:spPr>
            <a:xfrm>
              <a:off x="8108559" y="539500"/>
              <a:ext cx="147350" cy="147350"/>
            </a:xfrm>
            <a:custGeom>
              <a:avLst/>
              <a:gdLst/>
              <a:ahLst/>
              <a:cxnLst/>
              <a:rect l="l" t="t" r="r" b="b"/>
              <a:pathLst>
                <a:path w="788" h="788"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4"/>
            <p:cNvSpPr/>
            <p:nvPr/>
          </p:nvSpPr>
          <p:spPr>
            <a:xfrm>
              <a:off x="8325284" y="539500"/>
              <a:ext cx="147163" cy="147350"/>
            </a:xfrm>
            <a:custGeom>
              <a:avLst/>
              <a:gdLst/>
              <a:ahLst/>
              <a:cxnLst/>
              <a:rect l="l" t="t" r="r" b="b"/>
              <a:pathLst>
                <a:path w="787"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7" name="Google Shape;407;p24"/>
          <p:cNvGrpSpPr/>
          <p:nvPr/>
        </p:nvGrpSpPr>
        <p:grpSpPr>
          <a:xfrm>
            <a:off x="-247440" y="4303633"/>
            <a:ext cx="2346768" cy="661569"/>
            <a:chOff x="4583450" y="1155225"/>
            <a:chExt cx="394375" cy="111175"/>
          </a:xfrm>
        </p:grpSpPr>
        <p:sp>
          <p:nvSpPr>
            <p:cNvPr id="408" name="Google Shape;408;p24"/>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4"/>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4"/>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4"/>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6_1">
    <p:spTree>
      <p:nvGrpSpPr>
        <p:cNvPr id="1" name="Shape 560"/>
        <p:cNvGrpSpPr/>
        <p:nvPr/>
      </p:nvGrpSpPr>
      <p:grpSpPr>
        <a:xfrm>
          <a:off x="0" y="0"/>
          <a:ext cx="0" cy="0"/>
          <a:chOff x="0" y="0"/>
          <a:chExt cx="0" cy="0"/>
        </a:xfrm>
      </p:grpSpPr>
      <p:grpSp>
        <p:nvGrpSpPr>
          <p:cNvPr id="561" name="Google Shape;561;p29"/>
          <p:cNvGrpSpPr/>
          <p:nvPr/>
        </p:nvGrpSpPr>
        <p:grpSpPr>
          <a:xfrm flipH="1">
            <a:off x="7405325" y="262700"/>
            <a:ext cx="1997650" cy="693500"/>
            <a:chOff x="6541275" y="2323925"/>
            <a:chExt cx="1997650" cy="693500"/>
          </a:xfrm>
        </p:grpSpPr>
        <p:sp>
          <p:nvSpPr>
            <p:cNvPr id="562" name="Google Shape;562;p29"/>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9"/>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9"/>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9"/>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9"/>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9"/>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9"/>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9"/>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9"/>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9"/>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9"/>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9"/>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9"/>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9"/>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9"/>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9"/>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9"/>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9" name="Google Shape;579;p29"/>
          <p:cNvGrpSpPr/>
          <p:nvPr/>
        </p:nvGrpSpPr>
        <p:grpSpPr>
          <a:xfrm>
            <a:off x="-285600" y="4222125"/>
            <a:ext cx="1997650" cy="693500"/>
            <a:chOff x="6541275" y="2323925"/>
            <a:chExt cx="1997650" cy="693500"/>
          </a:xfrm>
        </p:grpSpPr>
        <p:sp>
          <p:nvSpPr>
            <p:cNvPr id="580" name="Google Shape;580;p29"/>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9"/>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9"/>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9"/>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9"/>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9"/>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9"/>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9"/>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9"/>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9"/>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9"/>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9"/>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9"/>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9"/>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9"/>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9"/>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9"/>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3">
  <p:cSld name="CUSTOM_6_1_3">
    <p:spTree>
      <p:nvGrpSpPr>
        <p:cNvPr id="1" name="Shape 597"/>
        <p:cNvGrpSpPr/>
        <p:nvPr/>
      </p:nvGrpSpPr>
      <p:grpSpPr>
        <a:xfrm>
          <a:off x="0" y="0"/>
          <a:ext cx="0" cy="0"/>
          <a:chOff x="0" y="0"/>
          <a:chExt cx="0" cy="0"/>
        </a:xfrm>
      </p:grpSpPr>
      <p:grpSp>
        <p:nvGrpSpPr>
          <p:cNvPr id="598" name="Google Shape;598;p30"/>
          <p:cNvGrpSpPr/>
          <p:nvPr/>
        </p:nvGrpSpPr>
        <p:grpSpPr>
          <a:xfrm rot="10800000">
            <a:off x="5444100" y="4363825"/>
            <a:ext cx="5002471" cy="518150"/>
            <a:chOff x="4612950" y="1991350"/>
            <a:chExt cx="5002471" cy="518150"/>
          </a:xfrm>
        </p:grpSpPr>
        <p:sp>
          <p:nvSpPr>
            <p:cNvPr id="599" name="Google Shape;599;p30"/>
            <p:cNvSpPr/>
            <p:nvPr/>
          </p:nvSpPr>
          <p:spPr>
            <a:xfrm>
              <a:off x="4720109" y="2234932"/>
              <a:ext cx="4861318" cy="274568"/>
            </a:xfrm>
            <a:custGeom>
              <a:avLst/>
              <a:gdLst/>
              <a:ahLst/>
              <a:cxnLst/>
              <a:rect l="l" t="t" r="r" b="b"/>
              <a:pathLst>
                <a:path w="33888" h="1914" extrusionOk="0">
                  <a:moveTo>
                    <a:pt x="30679" y="1"/>
                  </a:moveTo>
                  <a:lnTo>
                    <a:pt x="28847" y="1834"/>
                  </a:lnTo>
                  <a:lnTo>
                    <a:pt x="0" y="1834"/>
                  </a:lnTo>
                  <a:lnTo>
                    <a:pt x="0" y="1914"/>
                  </a:lnTo>
                  <a:lnTo>
                    <a:pt x="28880" y="1914"/>
                  </a:lnTo>
                  <a:lnTo>
                    <a:pt x="30713" y="81"/>
                  </a:lnTo>
                  <a:lnTo>
                    <a:pt x="33887" y="81"/>
                  </a:lnTo>
                  <a:lnTo>
                    <a:pt x="338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0"/>
            <p:cNvSpPr/>
            <p:nvPr/>
          </p:nvSpPr>
          <p:spPr>
            <a:xfrm>
              <a:off x="9547138" y="2206672"/>
              <a:ext cx="68283" cy="68283"/>
            </a:xfrm>
            <a:custGeom>
              <a:avLst/>
              <a:gdLst/>
              <a:ahLst/>
              <a:cxnLst/>
              <a:rect l="l" t="t" r="r" b="b"/>
              <a:pathLst>
                <a:path w="476" h="476" extrusionOk="0">
                  <a:moveTo>
                    <a:pt x="238" y="0"/>
                  </a:moveTo>
                  <a:cubicBezTo>
                    <a:pt x="107" y="0"/>
                    <a:pt x="1" y="107"/>
                    <a:pt x="1" y="238"/>
                  </a:cubicBezTo>
                  <a:cubicBezTo>
                    <a:pt x="1" y="370"/>
                    <a:pt x="107" y="475"/>
                    <a:pt x="238" y="475"/>
                  </a:cubicBezTo>
                  <a:cubicBezTo>
                    <a:pt x="369" y="475"/>
                    <a:pt x="476" y="370"/>
                    <a:pt x="476" y="238"/>
                  </a:cubicBezTo>
                  <a:cubicBezTo>
                    <a:pt x="476" y="107"/>
                    <a:pt x="369" y="0"/>
                    <a:pt x="2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0"/>
            <p:cNvSpPr/>
            <p:nvPr/>
          </p:nvSpPr>
          <p:spPr>
            <a:xfrm>
              <a:off x="4612950" y="2021332"/>
              <a:ext cx="4526070" cy="356623"/>
            </a:xfrm>
            <a:custGeom>
              <a:avLst/>
              <a:gdLst/>
              <a:ahLst/>
              <a:cxnLst/>
              <a:rect l="l" t="t" r="r" b="b"/>
              <a:pathLst>
                <a:path w="31551" h="2486" extrusionOk="0">
                  <a:moveTo>
                    <a:pt x="31494" y="1"/>
                  </a:moveTo>
                  <a:lnTo>
                    <a:pt x="29088" y="2406"/>
                  </a:lnTo>
                  <a:lnTo>
                    <a:pt x="1" y="2406"/>
                  </a:lnTo>
                  <a:lnTo>
                    <a:pt x="1" y="2486"/>
                  </a:lnTo>
                  <a:lnTo>
                    <a:pt x="29121" y="2486"/>
                  </a:lnTo>
                  <a:lnTo>
                    <a:pt x="31550" y="58"/>
                  </a:lnTo>
                  <a:lnTo>
                    <a:pt x="3149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0"/>
            <p:cNvSpPr/>
            <p:nvPr/>
          </p:nvSpPr>
          <p:spPr>
            <a:xfrm>
              <a:off x="9100714" y="1991350"/>
              <a:ext cx="68283" cy="68427"/>
            </a:xfrm>
            <a:custGeom>
              <a:avLst/>
              <a:gdLst/>
              <a:ahLst/>
              <a:cxnLst/>
              <a:rect l="l" t="t" r="r" b="b"/>
              <a:pathLst>
                <a:path w="476" h="477" extrusionOk="0">
                  <a:moveTo>
                    <a:pt x="238" y="0"/>
                  </a:moveTo>
                  <a:cubicBezTo>
                    <a:pt x="107" y="0"/>
                    <a:pt x="0" y="107"/>
                    <a:pt x="0" y="238"/>
                  </a:cubicBezTo>
                  <a:cubicBezTo>
                    <a:pt x="0" y="370"/>
                    <a:pt x="107" y="476"/>
                    <a:pt x="238" y="476"/>
                  </a:cubicBezTo>
                  <a:cubicBezTo>
                    <a:pt x="369" y="476"/>
                    <a:pt x="476" y="370"/>
                    <a:pt x="476" y="238"/>
                  </a:cubicBezTo>
                  <a:cubicBezTo>
                    <a:pt x="476" y="107"/>
                    <a:pt x="369" y="0"/>
                    <a:pt x="2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59200" cy="6129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3600"/>
              <a:buFont typeface="Saira"/>
              <a:buNone/>
              <a:defRPr sz="3600" b="1">
                <a:solidFill>
                  <a:schemeClr val="lt1"/>
                </a:solidFill>
                <a:latin typeface="Saira"/>
                <a:ea typeface="Saira"/>
                <a:cs typeface="Saira"/>
                <a:sym typeface="Saira"/>
              </a:defRPr>
            </a:lvl1pPr>
            <a:lvl2pPr lvl="1">
              <a:spcBef>
                <a:spcPts val="0"/>
              </a:spcBef>
              <a:spcAft>
                <a:spcPts val="0"/>
              </a:spcAft>
              <a:buClr>
                <a:schemeClr val="lt1"/>
              </a:buClr>
              <a:buSzPts val="2800"/>
              <a:buNone/>
              <a:defRPr sz="2800">
                <a:solidFill>
                  <a:schemeClr val="lt1"/>
                </a:solidFill>
              </a:defRPr>
            </a:lvl2pPr>
            <a:lvl3pPr lvl="2">
              <a:spcBef>
                <a:spcPts val="0"/>
              </a:spcBef>
              <a:spcAft>
                <a:spcPts val="0"/>
              </a:spcAft>
              <a:buClr>
                <a:schemeClr val="lt1"/>
              </a:buClr>
              <a:buSzPts val="2800"/>
              <a:buNone/>
              <a:defRPr sz="2800">
                <a:solidFill>
                  <a:schemeClr val="lt1"/>
                </a:solidFill>
              </a:defRPr>
            </a:lvl3pPr>
            <a:lvl4pPr lvl="3">
              <a:spcBef>
                <a:spcPts val="0"/>
              </a:spcBef>
              <a:spcAft>
                <a:spcPts val="0"/>
              </a:spcAft>
              <a:buClr>
                <a:schemeClr val="lt1"/>
              </a:buClr>
              <a:buSzPts val="2800"/>
              <a:buNone/>
              <a:defRPr sz="2800">
                <a:solidFill>
                  <a:schemeClr val="lt1"/>
                </a:solidFill>
              </a:defRPr>
            </a:lvl4pPr>
            <a:lvl5pPr lvl="4">
              <a:spcBef>
                <a:spcPts val="0"/>
              </a:spcBef>
              <a:spcAft>
                <a:spcPts val="0"/>
              </a:spcAft>
              <a:buClr>
                <a:schemeClr val="lt1"/>
              </a:buClr>
              <a:buSzPts val="2800"/>
              <a:buNone/>
              <a:defRPr sz="2800">
                <a:solidFill>
                  <a:schemeClr val="lt1"/>
                </a:solidFill>
              </a:defRPr>
            </a:lvl5pPr>
            <a:lvl6pPr lvl="5">
              <a:spcBef>
                <a:spcPts val="0"/>
              </a:spcBef>
              <a:spcAft>
                <a:spcPts val="0"/>
              </a:spcAft>
              <a:buClr>
                <a:schemeClr val="lt1"/>
              </a:buClr>
              <a:buSzPts val="2800"/>
              <a:buNone/>
              <a:defRPr sz="2800">
                <a:solidFill>
                  <a:schemeClr val="lt1"/>
                </a:solidFill>
              </a:defRPr>
            </a:lvl6pPr>
            <a:lvl7pPr lvl="6">
              <a:spcBef>
                <a:spcPts val="0"/>
              </a:spcBef>
              <a:spcAft>
                <a:spcPts val="0"/>
              </a:spcAft>
              <a:buClr>
                <a:schemeClr val="lt1"/>
              </a:buClr>
              <a:buSzPts val="2800"/>
              <a:buNone/>
              <a:defRPr sz="2800">
                <a:solidFill>
                  <a:schemeClr val="lt1"/>
                </a:solidFill>
              </a:defRPr>
            </a:lvl7pPr>
            <a:lvl8pPr lvl="7">
              <a:spcBef>
                <a:spcPts val="0"/>
              </a:spcBef>
              <a:spcAft>
                <a:spcPts val="0"/>
              </a:spcAft>
              <a:buClr>
                <a:schemeClr val="lt1"/>
              </a:buClr>
              <a:buSzPts val="2800"/>
              <a:buNone/>
              <a:defRPr sz="2800">
                <a:solidFill>
                  <a:schemeClr val="lt1"/>
                </a:solidFill>
              </a:defRPr>
            </a:lvl8pPr>
            <a:lvl9pPr lvl="8">
              <a:spcBef>
                <a:spcPts val="0"/>
              </a:spcBef>
              <a:spcAft>
                <a:spcPts val="0"/>
              </a:spcAft>
              <a:buClr>
                <a:schemeClr val="lt1"/>
              </a:buClr>
              <a:buSzPts val="2800"/>
              <a:buNone/>
              <a:defRPr sz="2800">
                <a:solidFill>
                  <a:schemeClr val="lt1"/>
                </a:solidFill>
              </a:defRPr>
            </a:lvl9pPr>
          </a:lstStyle>
          <a:p>
            <a:endParaRPr/>
          </a:p>
        </p:txBody>
      </p:sp>
      <p:sp>
        <p:nvSpPr>
          <p:cNvPr id="7" name="Google Shape;7;p1"/>
          <p:cNvSpPr txBox="1">
            <a:spLocks noGrp="1"/>
          </p:cNvSpPr>
          <p:nvPr>
            <p:ph type="body" idx="1"/>
          </p:nvPr>
        </p:nvSpPr>
        <p:spPr>
          <a:xfrm>
            <a:off x="713225" y="1456650"/>
            <a:ext cx="7759200" cy="31122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Nunito"/>
              <a:buChar char="●"/>
              <a:defRPr>
                <a:solidFill>
                  <a:schemeClr val="dk1"/>
                </a:solidFill>
                <a:latin typeface="Nunito"/>
                <a:ea typeface="Nunito"/>
                <a:cs typeface="Nunito"/>
                <a:sym typeface="Nunito"/>
              </a:defRPr>
            </a:lvl1pPr>
            <a:lvl2pPr marL="914400" lvl="1"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2pPr>
            <a:lvl3pPr marL="1371600" lvl="2"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3pPr>
            <a:lvl4pPr marL="1828800" lvl="3"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4pPr>
            <a:lvl5pPr marL="2286000" lvl="4"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5pPr>
            <a:lvl6pPr marL="2743200" lvl="5"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6pPr>
            <a:lvl7pPr marL="3200400" lvl="6"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7pPr>
            <a:lvl8pPr marL="3657600" lvl="7"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8pPr>
            <a:lvl9pPr marL="4114800" lvl="8" indent="-317500">
              <a:lnSpc>
                <a:spcPct val="115000"/>
              </a:lnSpc>
              <a:spcBef>
                <a:spcPts val="1600"/>
              </a:spcBef>
              <a:spcAft>
                <a:spcPts val="1600"/>
              </a:spcAft>
              <a:buClr>
                <a:schemeClr val="dk1"/>
              </a:buClr>
              <a:buSzPts val="1400"/>
              <a:buFont typeface="Nunito"/>
              <a:buChar char="■"/>
              <a:defRPr>
                <a:solidFill>
                  <a:schemeClr val="dk1"/>
                </a:solidFill>
                <a:latin typeface="Nunito"/>
                <a:ea typeface="Nunito"/>
                <a:cs typeface="Nunito"/>
                <a:sym typeface="Nuni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4" r:id="rId2"/>
    <p:sldLayoutId id="2147483655" r:id="rId3"/>
    <p:sldLayoutId id="2147483658" r:id="rId4"/>
    <p:sldLayoutId id="2147483660" r:id="rId5"/>
    <p:sldLayoutId id="2147483662" r:id="rId6"/>
    <p:sldLayoutId id="2147483670" r:id="rId7"/>
    <p:sldLayoutId id="2147483675" r:id="rId8"/>
    <p:sldLayoutId id="2147483676" r:id="rId9"/>
    <p:sldLayoutId id="2147483677" r:id="rId10"/>
    <p:sldLayoutId id="214748367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cliffsnotes.com/study-guides/principles-of-management/managerial-environments/t"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35"/>
          <p:cNvSpPr txBox="1">
            <a:spLocks noGrp="1"/>
          </p:cNvSpPr>
          <p:nvPr>
            <p:ph type="ctrTitle"/>
          </p:nvPr>
        </p:nvSpPr>
        <p:spPr>
          <a:xfrm>
            <a:off x="1586900" y="1450800"/>
            <a:ext cx="5970300" cy="1793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Internal and External Environment of an Organization </a:t>
            </a:r>
            <a:endParaRPr dirty="0"/>
          </a:p>
        </p:txBody>
      </p:sp>
      <p:sp>
        <p:nvSpPr>
          <p:cNvPr id="683" name="Google Shape;683;p35"/>
          <p:cNvSpPr txBox="1">
            <a:spLocks noGrp="1"/>
          </p:cNvSpPr>
          <p:nvPr>
            <p:ph type="subTitle" idx="1"/>
          </p:nvPr>
        </p:nvSpPr>
        <p:spPr>
          <a:xfrm>
            <a:off x="2556277" y="3336541"/>
            <a:ext cx="3858900" cy="747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Abdulwahab T. Elamrony</a:t>
            </a:r>
          </a:p>
          <a:p>
            <a:pPr marL="0" lvl="0" indent="0" algn="ctr" rtl="0">
              <a:spcBef>
                <a:spcPts val="0"/>
              </a:spcBef>
              <a:spcAft>
                <a:spcPts val="0"/>
              </a:spcAft>
              <a:buNone/>
            </a:pPr>
            <a:r>
              <a:rPr lang="en" dirty="0" smtClean="0"/>
              <a:t>2850</a:t>
            </a:r>
          </a:p>
          <a:p>
            <a:pPr marL="0" lvl="0" indent="0" algn="ctr" rtl="0">
              <a:spcBef>
                <a:spcPts val="0"/>
              </a:spcBef>
              <a:spcAft>
                <a:spcPts val="0"/>
              </a:spcAft>
              <a:buNone/>
            </a:pPr>
            <a:r>
              <a:rPr lang="en" dirty="0" smtClean="0"/>
              <a:t>Abdulwahab_2850@limu.edu.ly</a:t>
            </a:r>
            <a:endParaRPr lang="en" dirty="0"/>
          </a:p>
        </p:txBody>
      </p:sp>
      <p:sp>
        <p:nvSpPr>
          <p:cNvPr id="684" name="Google Shape;684;p35"/>
          <p:cNvSpPr/>
          <p:nvPr/>
        </p:nvSpPr>
        <p:spPr>
          <a:xfrm>
            <a:off x="1731368" y="510873"/>
            <a:ext cx="106449" cy="106540"/>
          </a:xfrm>
          <a:custGeom>
            <a:avLst/>
            <a:gdLst/>
            <a:ahLst/>
            <a:cxnLst/>
            <a:rect l="l" t="t" r="r" b="b"/>
            <a:pathLst>
              <a:path w="1175" h="1176" extrusionOk="0">
                <a:moveTo>
                  <a:pt x="588" y="241"/>
                </a:moveTo>
                <a:cubicBezTo>
                  <a:pt x="779" y="241"/>
                  <a:pt x="935" y="396"/>
                  <a:pt x="935" y="588"/>
                </a:cubicBezTo>
                <a:cubicBezTo>
                  <a:pt x="935" y="780"/>
                  <a:pt x="779" y="935"/>
                  <a:pt x="588" y="935"/>
                </a:cubicBezTo>
                <a:cubicBezTo>
                  <a:pt x="397" y="935"/>
                  <a:pt x="240" y="780"/>
                  <a:pt x="240" y="588"/>
                </a:cubicBezTo>
                <a:cubicBezTo>
                  <a:pt x="240" y="396"/>
                  <a:pt x="397" y="241"/>
                  <a:pt x="588" y="241"/>
                </a:cubicBezTo>
                <a:close/>
                <a:moveTo>
                  <a:pt x="588" y="1"/>
                </a:moveTo>
                <a:cubicBezTo>
                  <a:pt x="265" y="1"/>
                  <a:pt x="1" y="264"/>
                  <a:pt x="1" y="588"/>
                </a:cubicBezTo>
                <a:cubicBezTo>
                  <a:pt x="1" y="911"/>
                  <a:pt x="265" y="1175"/>
                  <a:pt x="588" y="1175"/>
                </a:cubicBezTo>
                <a:cubicBezTo>
                  <a:pt x="912" y="1175"/>
                  <a:pt x="1174" y="911"/>
                  <a:pt x="1174" y="588"/>
                </a:cubicBezTo>
                <a:cubicBezTo>
                  <a:pt x="1174" y="264"/>
                  <a:pt x="912" y="1"/>
                  <a:pt x="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5"/>
          <p:cNvSpPr/>
          <p:nvPr/>
        </p:nvSpPr>
        <p:spPr>
          <a:xfrm>
            <a:off x="7" y="248419"/>
            <a:ext cx="2322856" cy="779298"/>
          </a:xfrm>
          <a:custGeom>
            <a:avLst/>
            <a:gdLst/>
            <a:ahLst/>
            <a:cxnLst/>
            <a:rect l="l" t="t" r="r" b="b"/>
            <a:pathLst>
              <a:path w="25640" h="8602" extrusionOk="0">
                <a:moveTo>
                  <a:pt x="1" y="1"/>
                </a:moveTo>
                <a:lnTo>
                  <a:pt x="1" y="240"/>
                </a:lnTo>
                <a:lnTo>
                  <a:pt x="11937" y="240"/>
                </a:lnTo>
                <a:lnTo>
                  <a:pt x="13374" y="1678"/>
                </a:lnTo>
                <a:lnTo>
                  <a:pt x="15052" y="1678"/>
                </a:lnTo>
                <a:lnTo>
                  <a:pt x="18376" y="5002"/>
                </a:lnTo>
                <a:lnTo>
                  <a:pt x="18376" y="6400"/>
                </a:lnTo>
                <a:lnTo>
                  <a:pt x="19504" y="7529"/>
                </a:lnTo>
                <a:lnTo>
                  <a:pt x="24397" y="7529"/>
                </a:lnTo>
                <a:lnTo>
                  <a:pt x="25470" y="8602"/>
                </a:lnTo>
                <a:lnTo>
                  <a:pt x="25640" y="8433"/>
                </a:lnTo>
                <a:lnTo>
                  <a:pt x="24496" y="7289"/>
                </a:lnTo>
                <a:lnTo>
                  <a:pt x="19604" y="7289"/>
                </a:lnTo>
                <a:lnTo>
                  <a:pt x="18615" y="6301"/>
                </a:lnTo>
                <a:lnTo>
                  <a:pt x="18615" y="4903"/>
                </a:lnTo>
                <a:lnTo>
                  <a:pt x="15151" y="1439"/>
                </a:lnTo>
                <a:lnTo>
                  <a:pt x="13473" y="1439"/>
                </a:lnTo>
                <a:lnTo>
                  <a:pt x="120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5"/>
          <p:cNvSpPr/>
          <p:nvPr/>
        </p:nvSpPr>
        <p:spPr>
          <a:xfrm>
            <a:off x="7" y="356952"/>
            <a:ext cx="2822578" cy="812547"/>
          </a:xfrm>
          <a:custGeom>
            <a:avLst/>
            <a:gdLst/>
            <a:ahLst/>
            <a:cxnLst/>
            <a:rect l="l" t="t" r="r" b="b"/>
            <a:pathLst>
              <a:path w="31156" h="8969" extrusionOk="0">
                <a:moveTo>
                  <a:pt x="1" y="1"/>
                </a:moveTo>
                <a:lnTo>
                  <a:pt x="1" y="241"/>
                </a:lnTo>
                <a:lnTo>
                  <a:pt x="11537" y="241"/>
                </a:lnTo>
                <a:lnTo>
                  <a:pt x="18771" y="7474"/>
                </a:lnTo>
                <a:lnTo>
                  <a:pt x="23837" y="7474"/>
                </a:lnTo>
                <a:lnTo>
                  <a:pt x="25333" y="8969"/>
                </a:lnTo>
                <a:lnTo>
                  <a:pt x="31156" y="8969"/>
                </a:lnTo>
                <a:lnTo>
                  <a:pt x="31156" y="8729"/>
                </a:lnTo>
                <a:lnTo>
                  <a:pt x="25432" y="8729"/>
                </a:lnTo>
                <a:lnTo>
                  <a:pt x="23937" y="7235"/>
                </a:lnTo>
                <a:lnTo>
                  <a:pt x="18870" y="7235"/>
                </a:lnTo>
                <a:lnTo>
                  <a:pt x="11671" y="36"/>
                </a:lnTo>
                <a:lnTo>
                  <a:pt x="116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5"/>
          <p:cNvSpPr/>
          <p:nvPr/>
        </p:nvSpPr>
        <p:spPr>
          <a:xfrm>
            <a:off x="7" y="472732"/>
            <a:ext cx="1929311" cy="1013667"/>
          </a:xfrm>
          <a:custGeom>
            <a:avLst/>
            <a:gdLst/>
            <a:ahLst/>
            <a:cxnLst/>
            <a:rect l="l" t="t" r="r" b="b"/>
            <a:pathLst>
              <a:path w="21296" h="11189" extrusionOk="0">
                <a:moveTo>
                  <a:pt x="1" y="1"/>
                </a:moveTo>
                <a:lnTo>
                  <a:pt x="1" y="240"/>
                </a:lnTo>
                <a:lnTo>
                  <a:pt x="10579" y="240"/>
                </a:lnTo>
                <a:lnTo>
                  <a:pt x="15619" y="5281"/>
                </a:lnTo>
                <a:lnTo>
                  <a:pt x="15619" y="6800"/>
                </a:lnTo>
                <a:lnTo>
                  <a:pt x="17527" y="8708"/>
                </a:lnTo>
                <a:lnTo>
                  <a:pt x="18646" y="8708"/>
                </a:lnTo>
                <a:lnTo>
                  <a:pt x="21126" y="11188"/>
                </a:lnTo>
                <a:lnTo>
                  <a:pt x="21296" y="11019"/>
                </a:lnTo>
                <a:lnTo>
                  <a:pt x="18745" y="8468"/>
                </a:lnTo>
                <a:lnTo>
                  <a:pt x="17626" y="8468"/>
                </a:lnTo>
                <a:lnTo>
                  <a:pt x="15859" y="6700"/>
                </a:lnTo>
                <a:lnTo>
                  <a:pt x="15859" y="5182"/>
                </a:lnTo>
                <a:lnTo>
                  <a:pt x="106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5"/>
          <p:cNvSpPr/>
          <p:nvPr/>
        </p:nvSpPr>
        <p:spPr>
          <a:xfrm>
            <a:off x="7" y="798330"/>
            <a:ext cx="1531871" cy="669497"/>
          </a:xfrm>
          <a:custGeom>
            <a:avLst/>
            <a:gdLst/>
            <a:ahLst/>
            <a:cxnLst/>
            <a:rect l="l" t="t" r="r" b="b"/>
            <a:pathLst>
              <a:path w="16909" h="7390" extrusionOk="0">
                <a:moveTo>
                  <a:pt x="1" y="1"/>
                </a:moveTo>
                <a:lnTo>
                  <a:pt x="1" y="241"/>
                </a:lnTo>
                <a:lnTo>
                  <a:pt x="3789" y="241"/>
                </a:lnTo>
                <a:lnTo>
                  <a:pt x="5417" y="1868"/>
                </a:lnTo>
                <a:lnTo>
                  <a:pt x="11218" y="1868"/>
                </a:lnTo>
                <a:lnTo>
                  <a:pt x="16739" y="7389"/>
                </a:lnTo>
                <a:lnTo>
                  <a:pt x="16908" y="7220"/>
                </a:lnTo>
                <a:lnTo>
                  <a:pt x="11317" y="1628"/>
                </a:lnTo>
                <a:lnTo>
                  <a:pt x="5516" y="1628"/>
                </a:lnTo>
                <a:lnTo>
                  <a:pt x="38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5"/>
          <p:cNvSpPr/>
          <p:nvPr/>
        </p:nvSpPr>
        <p:spPr>
          <a:xfrm>
            <a:off x="1496365" y="1437297"/>
            <a:ext cx="106449" cy="106359"/>
          </a:xfrm>
          <a:custGeom>
            <a:avLst/>
            <a:gdLst/>
            <a:ahLst/>
            <a:cxnLst/>
            <a:rect l="l" t="t" r="r" b="b"/>
            <a:pathLst>
              <a:path w="1175" h="1174" extrusionOk="0">
                <a:moveTo>
                  <a:pt x="588" y="240"/>
                </a:moveTo>
                <a:cubicBezTo>
                  <a:pt x="779" y="240"/>
                  <a:pt x="935" y="396"/>
                  <a:pt x="935" y="587"/>
                </a:cubicBezTo>
                <a:cubicBezTo>
                  <a:pt x="935" y="779"/>
                  <a:pt x="779" y="934"/>
                  <a:pt x="588" y="934"/>
                </a:cubicBezTo>
                <a:cubicBezTo>
                  <a:pt x="396" y="934"/>
                  <a:pt x="240" y="779"/>
                  <a:pt x="240" y="587"/>
                </a:cubicBezTo>
                <a:cubicBezTo>
                  <a:pt x="240" y="396"/>
                  <a:pt x="396" y="240"/>
                  <a:pt x="588" y="240"/>
                </a:cubicBezTo>
                <a:close/>
                <a:moveTo>
                  <a:pt x="588" y="0"/>
                </a:moveTo>
                <a:cubicBezTo>
                  <a:pt x="264" y="0"/>
                  <a:pt x="1" y="264"/>
                  <a:pt x="1" y="587"/>
                </a:cubicBezTo>
                <a:cubicBezTo>
                  <a:pt x="1" y="911"/>
                  <a:pt x="264" y="1174"/>
                  <a:pt x="588" y="1174"/>
                </a:cubicBezTo>
                <a:cubicBezTo>
                  <a:pt x="912" y="1174"/>
                  <a:pt x="1174" y="911"/>
                  <a:pt x="1174" y="587"/>
                </a:cubicBezTo>
                <a:cubicBezTo>
                  <a:pt x="1174" y="264"/>
                  <a:pt x="912" y="0"/>
                  <a:pt x="5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5"/>
          <p:cNvSpPr/>
          <p:nvPr/>
        </p:nvSpPr>
        <p:spPr>
          <a:xfrm>
            <a:off x="2805281" y="1116228"/>
            <a:ext cx="84706" cy="84797"/>
          </a:xfrm>
          <a:custGeom>
            <a:avLst/>
            <a:gdLst/>
            <a:ahLst/>
            <a:cxnLst/>
            <a:rect l="l" t="t" r="r" b="b"/>
            <a:pathLst>
              <a:path w="935" h="936" extrusionOk="0">
                <a:moveTo>
                  <a:pt x="468" y="1"/>
                </a:moveTo>
                <a:cubicBezTo>
                  <a:pt x="210" y="1"/>
                  <a:pt x="1" y="210"/>
                  <a:pt x="1" y="468"/>
                </a:cubicBezTo>
                <a:cubicBezTo>
                  <a:pt x="1" y="726"/>
                  <a:pt x="210" y="935"/>
                  <a:pt x="468" y="935"/>
                </a:cubicBezTo>
                <a:cubicBezTo>
                  <a:pt x="726" y="935"/>
                  <a:pt x="935" y="726"/>
                  <a:pt x="935" y="468"/>
                </a:cubicBezTo>
                <a:cubicBezTo>
                  <a:pt x="935" y="210"/>
                  <a:pt x="726" y="1"/>
                  <a:pt x="46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5"/>
          <p:cNvSpPr/>
          <p:nvPr/>
        </p:nvSpPr>
        <p:spPr>
          <a:xfrm>
            <a:off x="210731" y="563508"/>
            <a:ext cx="71479" cy="71389"/>
          </a:xfrm>
          <a:custGeom>
            <a:avLst/>
            <a:gdLst/>
            <a:ahLst/>
            <a:cxnLst/>
            <a:rect l="l" t="t" r="r" b="b"/>
            <a:pathLst>
              <a:path w="789"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5"/>
          <p:cNvSpPr/>
          <p:nvPr/>
        </p:nvSpPr>
        <p:spPr>
          <a:xfrm>
            <a:off x="315731" y="563508"/>
            <a:ext cx="71389" cy="71389"/>
          </a:xfrm>
          <a:custGeom>
            <a:avLst/>
            <a:gdLst/>
            <a:ahLst/>
            <a:cxnLst/>
            <a:rect l="l" t="t" r="r" b="b"/>
            <a:pathLst>
              <a:path w="788" h="788" extrusionOk="0">
                <a:moveTo>
                  <a:pt x="1" y="0"/>
                </a:moveTo>
                <a:lnTo>
                  <a:pt x="1" y="788"/>
                </a:lnTo>
                <a:lnTo>
                  <a:pt x="787" y="788"/>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5"/>
          <p:cNvSpPr/>
          <p:nvPr/>
        </p:nvSpPr>
        <p:spPr>
          <a:xfrm>
            <a:off x="420640" y="563508"/>
            <a:ext cx="71389" cy="71389"/>
          </a:xfrm>
          <a:custGeom>
            <a:avLst/>
            <a:gdLst/>
            <a:ahLst/>
            <a:cxnLst/>
            <a:rect l="l" t="t" r="r" b="b"/>
            <a:pathLst>
              <a:path w="788" h="788" extrusionOk="0">
                <a:moveTo>
                  <a:pt x="0" y="0"/>
                </a:moveTo>
                <a:lnTo>
                  <a:pt x="0"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5"/>
          <p:cNvSpPr/>
          <p:nvPr/>
        </p:nvSpPr>
        <p:spPr>
          <a:xfrm>
            <a:off x="525549" y="563508"/>
            <a:ext cx="71389" cy="71389"/>
          </a:xfrm>
          <a:custGeom>
            <a:avLst/>
            <a:gdLst/>
            <a:ahLst/>
            <a:cxnLst/>
            <a:rect l="l" t="t" r="r" b="b"/>
            <a:pathLst>
              <a:path w="788"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5"/>
          <p:cNvSpPr/>
          <p:nvPr/>
        </p:nvSpPr>
        <p:spPr>
          <a:xfrm>
            <a:off x="630458" y="563508"/>
            <a:ext cx="71479" cy="71389"/>
          </a:xfrm>
          <a:custGeom>
            <a:avLst/>
            <a:gdLst/>
            <a:ahLst/>
            <a:cxnLst/>
            <a:rect l="l" t="t" r="r" b="b"/>
            <a:pathLst>
              <a:path w="789"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5"/>
          <p:cNvSpPr/>
          <p:nvPr/>
        </p:nvSpPr>
        <p:spPr>
          <a:xfrm>
            <a:off x="96944" y="1236629"/>
            <a:ext cx="13770" cy="183998"/>
          </a:xfrm>
          <a:custGeom>
            <a:avLst/>
            <a:gdLst/>
            <a:ahLst/>
            <a:cxnLst/>
            <a:rect l="l" t="t" r="r" b="b"/>
            <a:pathLst>
              <a:path w="152" h="2031" extrusionOk="0">
                <a:moveTo>
                  <a:pt x="0" y="1"/>
                </a:moveTo>
                <a:lnTo>
                  <a:pt x="0"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5"/>
          <p:cNvSpPr/>
          <p:nvPr/>
        </p:nvSpPr>
        <p:spPr>
          <a:xfrm>
            <a:off x="169239"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5"/>
          <p:cNvSpPr/>
          <p:nvPr/>
        </p:nvSpPr>
        <p:spPr>
          <a:xfrm>
            <a:off x="205114"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5"/>
          <p:cNvSpPr/>
          <p:nvPr/>
        </p:nvSpPr>
        <p:spPr>
          <a:xfrm>
            <a:off x="241171" y="1236629"/>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5"/>
          <p:cNvSpPr/>
          <p:nvPr/>
        </p:nvSpPr>
        <p:spPr>
          <a:xfrm>
            <a:off x="279493" y="1236629"/>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5"/>
          <p:cNvSpPr/>
          <p:nvPr/>
        </p:nvSpPr>
        <p:spPr>
          <a:xfrm>
            <a:off x="308121"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5"/>
          <p:cNvSpPr/>
          <p:nvPr/>
        </p:nvSpPr>
        <p:spPr>
          <a:xfrm>
            <a:off x="424263" y="1236629"/>
            <a:ext cx="13680" cy="183998"/>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5"/>
          <p:cNvSpPr/>
          <p:nvPr/>
        </p:nvSpPr>
        <p:spPr>
          <a:xfrm>
            <a:off x="355955" y="1236629"/>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5"/>
          <p:cNvSpPr/>
          <p:nvPr/>
        </p:nvSpPr>
        <p:spPr>
          <a:xfrm>
            <a:off x="457602" y="1236629"/>
            <a:ext cx="13770" cy="183998"/>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5"/>
          <p:cNvSpPr/>
          <p:nvPr/>
        </p:nvSpPr>
        <p:spPr>
          <a:xfrm>
            <a:off x="603823" y="1011501"/>
            <a:ext cx="13770" cy="183998"/>
          </a:xfrm>
          <a:custGeom>
            <a:avLst/>
            <a:gdLst/>
            <a:ahLst/>
            <a:cxnLst/>
            <a:rect l="l" t="t" r="r" b="b"/>
            <a:pathLst>
              <a:path w="152" h="2031" extrusionOk="0">
                <a:moveTo>
                  <a:pt x="0" y="1"/>
                </a:moveTo>
                <a:lnTo>
                  <a:pt x="0"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5"/>
          <p:cNvSpPr/>
          <p:nvPr/>
        </p:nvSpPr>
        <p:spPr>
          <a:xfrm>
            <a:off x="676118" y="1011501"/>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5"/>
          <p:cNvSpPr/>
          <p:nvPr/>
        </p:nvSpPr>
        <p:spPr>
          <a:xfrm>
            <a:off x="711993" y="1011501"/>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5"/>
          <p:cNvSpPr/>
          <p:nvPr/>
        </p:nvSpPr>
        <p:spPr>
          <a:xfrm>
            <a:off x="748050" y="1011501"/>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5"/>
          <p:cNvSpPr/>
          <p:nvPr/>
        </p:nvSpPr>
        <p:spPr>
          <a:xfrm>
            <a:off x="786372"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5"/>
          <p:cNvSpPr/>
          <p:nvPr/>
        </p:nvSpPr>
        <p:spPr>
          <a:xfrm>
            <a:off x="815000"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5"/>
          <p:cNvSpPr/>
          <p:nvPr/>
        </p:nvSpPr>
        <p:spPr>
          <a:xfrm>
            <a:off x="931142"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5"/>
          <p:cNvSpPr/>
          <p:nvPr/>
        </p:nvSpPr>
        <p:spPr>
          <a:xfrm>
            <a:off x="862834" y="1011501"/>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5"/>
          <p:cNvSpPr/>
          <p:nvPr/>
        </p:nvSpPr>
        <p:spPr>
          <a:xfrm>
            <a:off x="964481" y="1011501"/>
            <a:ext cx="13770" cy="183998"/>
          </a:xfrm>
          <a:custGeom>
            <a:avLst/>
            <a:gdLst/>
            <a:ahLst/>
            <a:cxnLst/>
            <a:rect l="l" t="t" r="r" b="b"/>
            <a:pathLst>
              <a:path w="152"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5"/>
          <p:cNvSpPr/>
          <p:nvPr/>
        </p:nvSpPr>
        <p:spPr>
          <a:xfrm>
            <a:off x="59075" y="295528"/>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4" y="314"/>
                  <a:pt x="404" y="202"/>
                </a:cubicBezTo>
                <a:cubicBezTo>
                  <a:pt x="404"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5"/>
          <p:cNvSpPr/>
          <p:nvPr/>
        </p:nvSpPr>
        <p:spPr>
          <a:xfrm>
            <a:off x="127293" y="291904"/>
            <a:ext cx="43939" cy="43848"/>
          </a:xfrm>
          <a:custGeom>
            <a:avLst/>
            <a:gdLst/>
            <a:ahLst/>
            <a:cxnLst/>
            <a:rect l="l" t="t" r="r" b="b"/>
            <a:pathLst>
              <a:path w="485" h="484" extrusionOk="0">
                <a:moveTo>
                  <a:pt x="243" y="80"/>
                </a:moveTo>
                <a:cubicBezTo>
                  <a:pt x="332" y="80"/>
                  <a:pt x="405" y="153"/>
                  <a:pt x="405" y="242"/>
                </a:cubicBezTo>
                <a:cubicBezTo>
                  <a:pt x="405" y="331"/>
                  <a:pt x="332" y="404"/>
                  <a:pt x="243" y="404"/>
                </a:cubicBezTo>
                <a:cubicBezTo>
                  <a:pt x="154" y="404"/>
                  <a:pt x="80" y="331"/>
                  <a:pt x="80" y="242"/>
                </a:cubicBezTo>
                <a:cubicBezTo>
                  <a:pt x="80" y="153"/>
                  <a:pt x="154" y="80"/>
                  <a:pt x="243" y="80"/>
                </a:cubicBezTo>
                <a:close/>
                <a:moveTo>
                  <a:pt x="243" y="0"/>
                </a:moveTo>
                <a:cubicBezTo>
                  <a:pt x="109" y="0"/>
                  <a:pt x="1" y="108"/>
                  <a:pt x="1" y="242"/>
                </a:cubicBezTo>
                <a:cubicBezTo>
                  <a:pt x="1" y="375"/>
                  <a:pt x="109" y="484"/>
                  <a:pt x="243" y="484"/>
                </a:cubicBezTo>
                <a:cubicBezTo>
                  <a:pt x="376" y="484"/>
                  <a:pt x="484" y="375"/>
                  <a:pt x="484" y="242"/>
                </a:cubicBezTo>
                <a:cubicBezTo>
                  <a:pt x="484" y="108"/>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5"/>
          <p:cNvSpPr/>
          <p:nvPr/>
        </p:nvSpPr>
        <p:spPr>
          <a:xfrm>
            <a:off x="202759" y="295528"/>
            <a:ext cx="36691" cy="36600"/>
          </a:xfrm>
          <a:custGeom>
            <a:avLst/>
            <a:gdLst/>
            <a:ahLst/>
            <a:cxnLst/>
            <a:rect l="l" t="t" r="r" b="b"/>
            <a:pathLst>
              <a:path w="405" h="404" extrusionOk="0">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5"/>
          <p:cNvSpPr/>
          <p:nvPr/>
        </p:nvSpPr>
        <p:spPr>
          <a:xfrm>
            <a:off x="274691" y="295528"/>
            <a:ext cx="36691" cy="366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5"/>
          <p:cNvSpPr/>
          <p:nvPr/>
        </p:nvSpPr>
        <p:spPr>
          <a:xfrm>
            <a:off x="346533" y="295528"/>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4" y="314"/>
                  <a:pt x="404" y="202"/>
                </a:cubicBezTo>
                <a:cubicBezTo>
                  <a:pt x="404"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5"/>
          <p:cNvSpPr/>
          <p:nvPr/>
        </p:nvSpPr>
        <p:spPr>
          <a:xfrm>
            <a:off x="418375" y="295528"/>
            <a:ext cx="36782" cy="36600"/>
          </a:xfrm>
          <a:custGeom>
            <a:avLst/>
            <a:gdLst/>
            <a:ahLst/>
            <a:cxnLst/>
            <a:rect l="l" t="t" r="r" b="b"/>
            <a:pathLst>
              <a:path w="406"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5"/>
          <p:cNvSpPr/>
          <p:nvPr/>
        </p:nvSpPr>
        <p:spPr>
          <a:xfrm>
            <a:off x="1393902" y="146952"/>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5"/>
          <p:cNvSpPr/>
          <p:nvPr/>
        </p:nvSpPr>
        <p:spPr>
          <a:xfrm>
            <a:off x="1462120" y="143329"/>
            <a:ext cx="43939" cy="43939"/>
          </a:xfrm>
          <a:custGeom>
            <a:avLst/>
            <a:gdLst/>
            <a:ahLst/>
            <a:cxnLst/>
            <a:rect l="l" t="t" r="r" b="b"/>
            <a:pathLst>
              <a:path w="485" h="485" extrusionOk="0">
                <a:moveTo>
                  <a:pt x="243" y="80"/>
                </a:moveTo>
                <a:cubicBezTo>
                  <a:pt x="332" y="80"/>
                  <a:pt x="405" y="153"/>
                  <a:pt x="405" y="242"/>
                </a:cubicBezTo>
                <a:cubicBezTo>
                  <a:pt x="405" y="331"/>
                  <a:pt x="332" y="405"/>
                  <a:pt x="243" y="405"/>
                </a:cubicBezTo>
                <a:cubicBezTo>
                  <a:pt x="154" y="405"/>
                  <a:pt x="80" y="331"/>
                  <a:pt x="80" y="242"/>
                </a:cubicBezTo>
                <a:cubicBezTo>
                  <a:pt x="80" y="153"/>
                  <a:pt x="154" y="80"/>
                  <a:pt x="243" y="80"/>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5"/>
          <p:cNvSpPr/>
          <p:nvPr/>
        </p:nvSpPr>
        <p:spPr>
          <a:xfrm>
            <a:off x="1537585" y="146952"/>
            <a:ext cx="36782" cy="36600"/>
          </a:xfrm>
          <a:custGeom>
            <a:avLst/>
            <a:gdLst/>
            <a:ahLst/>
            <a:cxnLst/>
            <a:rect l="l" t="t" r="r" b="b"/>
            <a:pathLst>
              <a:path w="406" h="404" extrusionOk="0">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5"/>
          <p:cNvSpPr/>
          <p:nvPr/>
        </p:nvSpPr>
        <p:spPr>
          <a:xfrm>
            <a:off x="1609518" y="146952"/>
            <a:ext cx="36691" cy="366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5"/>
          <p:cNvSpPr/>
          <p:nvPr/>
        </p:nvSpPr>
        <p:spPr>
          <a:xfrm>
            <a:off x="1681360" y="146952"/>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5"/>
          <p:cNvSpPr/>
          <p:nvPr/>
        </p:nvSpPr>
        <p:spPr>
          <a:xfrm>
            <a:off x="1753202" y="146952"/>
            <a:ext cx="36782" cy="36600"/>
          </a:xfrm>
          <a:custGeom>
            <a:avLst/>
            <a:gdLst/>
            <a:ahLst/>
            <a:cxnLst/>
            <a:rect l="l" t="t" r="r" b="b"/>
            <a:pathLst>
              <a:path w="406"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5"/>
          <p:cNvSpPr/>
          <p:nvPr/>
        </p:nvSpPr>
        <p:spPr>
          <a:xfrm>
            <a:off x="1859198" y="146952"/>
            <a:ext cx="36691" cy="36600"/>
          </a:xfrm>
          <a:custGeom>
            <a:avLst/>
            <a:gdLst/>
            <a:ahLst/>
            <a:cxnLst/>
            <a:rect l="l" t="t" r="r" b="b"/>
            <a:pathLst>
              <a:path w="405" h="404" extrusionOk="0">
                <a:moveTo>
                  <a:pt x="202" y="0"/>
                </a:moveTo>
                <a:cubicBezTo>
                  <a:pt x="91" y="0"/>
                  <a:pt x="0" y="90"/>
                  <a:pt x="0" y="202"/>
                </a:cubicBezTo>
                <a:cubicBezTo>
                  <a:pt x="0"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5"/>
          <p:cNvSpPr/>
          <p:nvPr/>
        </p:nvSpPr>
        <p:spPr>
          <a:xfrm>
            <a:off x="7" y="717248"/>
            <a:ext cx="2635499" cy="656814"/>
          </a:xfrm>
          <a:custGeom>
            <a:avLst/>
            <a:gdLst/>
            <a:ahLst/>
            <a:cxnLst/>
            <a:rect l="l" t="t" r="r" b="b"/>
            <a:pathLst>
              <a:path w="29091" h="7250" extrusionOk="0">
                <a:moveTo>
                  <a:pt x="1" y="1"/>
                </a:moveTo>
                <a:lnTo>
                  <a:pt x="1" y="81"/>
                </a:lnTo>
                <a:lnTo>
                  <a:pt x="10781" y="81"/>
                </a:lnTo>
                <a:lnTo>
                  <a:pt x="17938" y="7237"/>
                </a:lnTo>
                <a:lnTo>
                  <a:pt x="17949" y="7250"/>
                </a:lnTo>
                <a:lnTo>
                  <a:pt x="29090" y="7250"/>
                </a:lnTo>
                <a:lnTo>
                  <a:pt x="29090" y="7169"/>
                </a:lnTo>
                <a:lnTo>
                  <a:pt x="17982" y="7169"/>
                </a:lnTo>
                <a:lnTo>
                  <a:pt x="108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5"/>
          <p:cNvSpPr/>
          <p:nvPr/>
        </p:nvSpPr>
        <p:spPr>
          <a:xfrm>
            <a:off x="7" y="161538"/>
            <a:ext cx="2222567" cy="635977"/>
          </a:xfrm>
          <a:custGeom>
            <a:avLst/>
            <a:gdLst/>
            <a:ahLst/>
            <a:cxnLst/>
            <a:rect l="l" t="t" r="r" b="b"/>
            <a:pathLst>
              <a:path w="24533" h="7020" extrusionOk="0">
                <a:moveTo>
                  <a:pt x="1" y="1"/>
                </a:moveTo>
                <a:lnTo>
                  <a:pt x="1" y="81"/>
                </a:lnTo>
                <a:lnTo>
                  <a:pt x="13460" y="81"/>
                </a:lnTo>
                <a:lnTo>
                  <a:pt x="20399" y="7019"/>
                </a:lnTo>
                <a:lnTo>
                  <a:pt x="24532" y="7019"/>
                </a:lnTo>
                <a:lnTo>
                  <a:pt x="24532" y="6940"/>
                </a:lnTo>
                <a:lnTo>
                  <a:pt x="20432" y="6940"/>
                </a:lnTo>
                <a:lnTo>
                  <a:pt x="1349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5"/>
          <p:cNvSpPr/>
          <p:nvPr/>
        </p:nvSpPr>
        <p:spPr>
          <a:xfrm>
            <a:off x="7" y="911665"/>
            <a:ext cx="494830" cy="212264"/>
          </a:xfrm>
          <a:custGeom>
            <a:avLst/>
            <a:gdLst/>
            <a:ahLst/>
            <a:cxnLst/>
            <a:rect l="l" t="t" r="r" b="b"/>
            <a:pathLst>
              <a:path w="5462" h="2343" extrusionOk="0">
                <a:moveTo>
                  <a:pt x="1" y="1"/>
                </a:moveTo>
                <a:lnTo>
                  <a:pt x="1" y="81"/>
                </a:lnTo>
                <a:lnTo>
                  <a:pt x="3144" y="81"/>
                </a:lnTo>
                <a:lnTo>
                  <a:pt x="5406" y="2343"/>
                </a:lnTo>
                <a:lnTo>
                  <a:pt x="5461" y="2286"/>
                </a:lnTo>
                <a:lnTo>
                  <a:pt x="317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5"/>
          <p:cNvSpPr/>
          <p:nvPr/>
        </p:nvSpPr>
        <p:spPr>
          <a:xfrm>
            <a:off x="473910" y="1103092"/>
            <a:ext cx="36782" cy="36691"/>
          </a:xfrm>
          <a:custGeom>
            <a:avLst/>
            <a:gdLst/>
            <a:ahLst/>
            <a:cxnLst/>
            <a:rect l="l" t="t" r="r" b="b"/>
            <a:pathLst>
              <a:path w="406" h="405" extrusionOk="0">
                <a:moveTo>
                  <a:pt x="203" y="0"/>
                </a:moveTo>
                <a:cubicBezTo>
                  <a:pt x="91" y="0"/>
                  <a:pt x="1" y="91"/>
                  <a:pt x="1" y="203"/>
                </a:cubicBezTo>
                <a:cubicBezTo>
                  <a:pt x="1" y="314"/>
                  <a:pt x="91" y="404"/>
                  <a:pt x="203" y="404"/>
                </a:cubicBezTo>
                <a:cubicBezTo>
                  <a:pt x="314" y="404"/>
                  <a:pt x="405" y="314"/>
                  <a:pt x="405" y="203"/>
                </a:cubicBezTo>
                <a:cubicBezTo>
                  <a:pt x="405" y="91"/>
                  <a:pt x="314" y="0"/>
                  <a:pt x="2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5"/>
          <p:cNvSpPr/>
          <p:nvPr/>
        </p:nvSpPr>
        <p:spPr>
          <a:xfrm flipH="1">
            <a:off x="7304929" y="3243037"/>
            <a:ext cx="1875812" cy="1003243"/>
          </a:xfrm>
          <a:custGeom>
            <a:avLst/>
            <a:gdLst/>
            <a:ahLst/>
            <a:cxnLst/>
            <a:rect l="l" t="t" r="r" b="b"/>
            <a:pathLst>
              <a:path w="22609" h="12092" extrusionOk="0">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5"/>
          <p:cNvSpPr/>
          <p:nvPr/>
        </p:nvSpPr>
        <p:spPr>
          <a:xfrm flipH="1">
            <a:off x="7422079" y="4047407"/>
            <a:ext cx="1758662" cy="623003"/>
          </a:xfrm>
          <a:custGeom>
            <a:avLst/>
            <a:gdLst/>
            <a:ahLst/>
            <a:cxnLst/>
            <a:rect l="l" t="t" r="r" b="b"/>
            <a:pathLst>
              <a:path w="21197" h="7509" extrusionOk="0">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5"/>
          <p:cNvSpPr/>
          <p:nvPr/>
        </p:nvSpPr>
        <p:spPr>
          <a:xfrm flipH="1">
            <a:off x="7354958" y="4167212"/>
            <a:ext cx="97404" cy="97487"/>
          </a:xfrm>
          <a:custGeom>
            <a:avLst/>
            <a:gdLst/>
            <a:ahLst/>
            <a:cxnLst/>
            <a:rect l="l" t="t" r="r" b="b"/>
            <a:pathLst>
              <a:path w="1174" h="1175" extrusionOk="0">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5"/>
          <p:cNvSpPr/>
          <p:nvPr/>
        </p:nvSpPr>
        <p:spPr>
          <a:xfrm flipH="1">
            <a:off x="6623185" y="3666420"/>
            <a:ext cx="2557556" cy="1149764"/>
          </a:xfrm>
          <a:custGeom>
            <a:avLst/>
            <a:gdLst/>
            <a:ahLst/>
            <a:cxnLst/>
            <a:rect l="l" t="t" r="r" b="b"/>
            <a:pathLst>
              <a:path w="30826" h="13858" extrusionOk="0">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5"/>
          <p:cNvSpPr/>
          <p:nvPr/>
        </p:nvSpPr>
        <p:spPr>
          <a:xfrm flipH="1">
            <a:off x="7258467" y="3538816"/>
            <a:ext cx="1922274" cy="992457"/>
          </a:xfrm>
          <a:custGeom>
            <a:avLst/>
            <a:gdLst/>
            <a:ahLst/>
            <a:cxnLst/>
            <a:rect l="l" t="t" r="r" b="b"/>
            <a:pathLst>
              <a:path w="23169" h="11962" extrusionOk="0">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5"/>
          <p:cNvSpPr/>
          <p:nvPr/>
        </p:nvSpPr>
        <p:spPr>
          <a:xfrm flipH="1">
            <a:off x="7697365" y="3744575"/>
            <a:ext cx="77575" cy="77658"/>
          </a:xfrm>
          <a:custGeom>
            <a:avLst/>
            <a:gdLst/>
            <a:ahLst/>
            <a:cxnLst/>
            <a:rect l="l" t="t" r="r" b="b"/>
            <a:pathLst>
              <a:path w="935" h="936" extrusionOk="0">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5"/>
          <p:cNvSpPr/>
          <p:nvPr/>
        </p:nvSpPr>
        <p:spPr>
          <a:xfrm flipH="1">
            <a:off x="6594312" y="3627591"/>
            <a:ext cx="77575" cy="77658"/>
          </a:xfrm>
          <a:custGeom>
            <a:avLst/>
            <a:gdLst/>
            <a:ahLst/>
            <a:cxnLst/>
            <a:rect l="l" t="t" r="r" b="b"/>
            <a:pathLst>
              <a:path w="935" h="936" extrusionOk="0">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5"/>
          <p:cNvSpPr/>
          <p:nvPr/>
        </p:nvSpPr>
        <p:spPr>
          <a:xfrm flipH="1">
            <a:off x="8239641" y="4758604"/>
            <a:ext cx="65295" cy="65295"/>
          </a:xfrm>
          <a:custGeom>
            <a:avLst/>
            <a:gdLst/>
            <a:ahLst/>
            <a:cxnLst/>
            <a:rect l="l" t="t" r="r" b="b"/>
            <a:pathLst>
              <a:path w="787"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5"/>
          <p:cNvSpPr/>
          <p:nvPr/>
        </p:nvSpPr>
        <p:spPr>
          <a:xfrm flipH="1">
            <a:off x="8143481" y="4758604"/>
            <a:ext cx="65461" cy="65295"/>
          </a:xfrm>
          <a:custGeom>
            <a:avLst/>
            <a:gdLst/>
            <a:ahLst/>
            <a:cxnLst/>
            <a:rect l="l" t="t" r="r" b="b"/>
            <a:pathLst>
              <a:path w="789" h="787" extrusionOk="0">
                <a:moveTo>
                  <a:pt x="1" y="0"/>
                </a:moveTo>
                <a:lnTo>
                  <a:pt x="1" y="787"/>
                </a:lnTo>
                <a:lnTo>
                  <a:pt x="789" y="787"/>
                </a:lnTo>
                <a:lnTo>
                  <a:pt x="7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5"/>
          <p:cNvSpPr/>
          <p:nvPr/>
        </p:nvSpPr>
        <p:spPr>
          <a:xfrm flipH="1">
            <a:off x="8047405" y="4758604"/>
            <a:ext cx="65378" cy="65295"/>
          </a:xfrm>
          <a:custGeom>
            <a:avLst/>
            <a:gdLst/>
            <a:ahLst/>
            <a:cxnLst/>
            <a:rect l="l" t="t" r="r" b="b"/>
            <a:pathLst>
              <a:path w="788" h="787" extrusionOk="0">
                <a:moveTo>
                  <a:pt x="1" y="0"/>
                </a:moveTo>
                <a:lnTo>
                  <a:pt x="1"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5"/>
          <p:cNvSpPr/>
          <p:nvPr/>
        </p:nvSpPr>
        <p:spPr>
          <a:xfrm flipH="1">
            <a:off x="7951329" y="4758604"/>
            <a:ext cx="65378" cy="65295"/>
          </a:xfrm>
          <a:custGeom>
            <a:avLst/>
            <a:gdLst/>
            <a:ahLst/>
            <a:cxnLst/>
            <a:rect l="l" t="t" r="r" b="b"/>
            <a:pathLst>
              <a:path w="788"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5"/>
          <p:cNvSpPr/>
          <p:nvPr/>
        </p:nvSpPr>
        <p:spPr>
          <a:xfrm flipH="1">
            <a:off x="7855252" y="4758604"/>
            <a:ext cx="65295" cy="65295"/>
          </a:xfrm>
          <a:custGeom>
            <a:avLst/>
            <a:gdLst/>
            <a:ahLst/>
            <a:cxnLst/>
            <a:rect l="l" t="t" r="r" b="b"/>
            <a:pathLst>
              <a:path w="787"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5"/>
          <p:cNvSpPr/>
          <p:nvPr/>
        </p:nvSpPr>
        <p:spPr>
          <a:xfrm flipH="1">
            <a:off x="9018457" y="3951579"/>
            <a:ext cx="65295" cy="65461"/>
          </a:xfrm>
          <a:custGeom>
            <a:avLst/>
            <a:gdLst/>
            <a:ahLst/>
            <a:cxnLst/>
            <a:rect l="l" t="t" r="r" b="b"/>
            <a:pathLst>
              <a:path w="787" h="789" extrusionOk="0">
                <a:moveTo>
                  <a:pt x="0" y="1"/>
                </a:moveTo>
                <a:lnTo>
                  <a:pt x="0"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5"/>
          <p:cNvSpPr/>
          <p:nvPr/>
        </p:nvSpPr>
        <p:spPr>
          <a:xfrm flipH="1">
            <a:off x="8922297" y="3951579"/>
            <a:ext cx="65461" cy="65461"/>
          </a:xfrm>
          <a:custGeom>
            <a:avLst/>
            <a:gdLst/>
            <a:ahLst/>
            <a:cxnLst/>
            <a:rect l="l" t="t" r="r" b="b"/>
            <a:pathLst>
              <a:path w="789"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5"/>
          <p:cNvSpPr/>
          <p:nvPr/>
        </p:nvSpPr>
        <p:spPr>
          <a:xfrm flipH="1">
            <a:off x="8826221" y="3951579"/>
            <a:ext cx="65378" cy="65461"/>
          </a:xfrm>
          <a:custGeom>
            <a:avLst/>
            <a:gdLst/>
            <a:ahLst/>
            <a:cxnLst/>
            <a:rect l="l" t="t" r="r" b="b"/>
            <a:pathLst>
              <a:path w="788" h="789" extrusionOk="0">
                <a:moveTo>
                  <a:pt x="1" y="1"/>
                </a:moveTo>
                <a:lnTo>
                  <a:pt x="1"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5"/>
          <p:cNvSpPr/>
          <p:nvPr/>
        </p:nvSpPr>
        <p:spPr>
          <a:xfrm flipH="1">
            <a:off x="8730144" y="3951579"/>
            <a:ext cx="65378" cy="65461"/>
          </a:xfrm>
          <a:custGeom>
            <a:avLst/>
            <a:gdLst/>
            <a:ahLst/>
            <a:cxnLst/>
            <a:rect l="l" t="t" r="r" b="b"/>
            <a:pathLst>
              <a:path w="788" h="789" extrusionOk="0">
                <a:moveTo>
                  <a:pt x="0" y="1"/>
                </a:moveTo>
                <a:lnTo>
                  <a:pt x="0"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5"/>
          <p:cNvSpPr/>
          <p:nvPr/>
        </p:nvSpPr>
        <p:spPr>
          <a:xfrm flipH="1">
            <a:off x="8634068" y="3951579"/>
            <a:ext cx="65378" cy="65461"/>
          </a:xfrm>
          <a:custGeom>
            <a:avLst/>
            <a:gdLst/>
            <a:ahLst/>
            <a:cxnLst/>
            <a:rect l="l" t="t" r="r" b="b"/>
            <a:pathLst>
              <a:path w="788"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5"/>
          <p:cNvSpPr/>
          <p:nvPr/>
        </p:nvSpPr>
        <p:spPr>
          <a:xfrm flipH="1">
            <a:off x="9113869"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5"/>
          <p:cNvSpPr/>
          <p:nvPr/>
        </p:nvSpPr>
        <p:spPr>
          <a:xfrm flipH="1">
            <a:off x="9047661"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5"/>
          <p:cNvSpPr/>
          <p:nvPr/>
        </p:nvSpPr>
        <p:spPr>
          <a:xfrm flipH="1">
            <a:off x="9014806"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5"/>
          <p:cNvSpPr/>
          <p:nvPr/>
        </p:nvSpPr>
        <p:spPr>
          <a:xfrm flipH="1">
            <a:off x="8981868" y="4295895"/>
            <a:ext cx="12528" cy="168507"/>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5"/>
          <p:cNvSpPr/>
          <p:nvPr/>
        </p:nvSpPr>
        <p:spPr>
          <a:xfrm flipH="1">
            <a:off x="8946690"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5"/>
          <p:cNvSpPr/>
          <p:nvPr/>
        </p:nvSpPr>
        <p:spPr>
          <a:xfrm flipH="1">
            <a:off x="8920472"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5"/>
          <p:cNvSpPr/>
          <p:nvPr/>
        </p:nvSpPr>
        <p:spPr>
          <a:xfrm flipH="1">
            <a:off x="8814108"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5"/>
          <p:cNvSpPr/>
          <p:nvPr/>
        </p:nvSpPr>
        <p:spPr>
          <a:xfrm flipH="1">
            <a:off x="8876748" y="4295895"/>
            <a:ext cx="12528" cy="168507"/>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5"/>
          <p:cNvSpPr/>
          <p:nvPr/>
        </p:nvSpPr>
        <p:spPr>
          <a:xfrm flipH="1">
            <a:off x="8783576" y="4295895"/>
            <a:ext cx="12528" cy="168507"/>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5"/>
          <p:cNvSpPr/>
          <p:nvPr/>
        </p:nvSpPr>
        <p:spPr>
          <a:xfrm flipH="1">
            <a:off x="8627431"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5"/>
          <p:cNvSpPr/>
          <p:nvPr/>
        </p:nvSpPr>
        <p:spPr>
          <a:xfrm flipH="1">
            <a:off x="8541725"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5"/>
          <p:cNvSpPr/>
          <p:nvPr/>
        </p:nvSpPr>
        <p:spPr>
          <a:xfrm flipH="1">
            <a:off x="8499163" y="3215824"/>
            <a:ext cx="16262" cy="47457"/>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5"/>
          <p:cNvSpPr/>
          <p:nvPr/>
        </p:nvSpPr>
        <p:spPr>
          <a:xfrm flipH="1">
            <a:off x="8456601"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5"/>
          <p:cNvSpPr/>
          <p:nvPr/>
        </p:nvSpPr>
        <p:spPr>
          <a:xfrm flipH="1">
            <a:off x="8411051" y="3215824"/>
            <a:ext cx="16262" cy="47457"/>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5"/>
          <p:cNvSpPr/>
          <p:nvPr/>
        </p:nvSpPr>
        <p:spPr>
          <a:xfrm flipH="1">
            <a:off x="8377118" y="3215824"/>
            <a:ext cx="16262" cy="47457"/>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5"/>
          <p:cNvSpPr/>
          <p:nvPr/>
        </p:nvSpPr>
        <p:spPr>
          <a:xfrm flipH="1">
            <a:off x="8239641" y="3215824"/>
            <a:ext cx="16096" cy="47457"/>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5"/>
          <p:cNvSpPr/>
          <p:nvPr/>
        </p:nvSpPr>
        <p:spPr>
          <a:xfrm flipH="1">
            <a:off x="8320534" y="3215824"/>
            <a:ext cx="16262" cy="47457"/>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5"/>
          <p:cNvSpPr/>
          <p:nvPr/>
        </p:nvSpPr>
        <p:spPr>
          <a:xfrm flipH="1">
            <a:off x="8199982" y="3215824"/>
            <a:ext cx="16262" cy="47457"/>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5"/>
          <p:cNvSpPr/>
          <p:nvPr/>
        </p:nvSpPr>
        <p:spPr>
          <a:xfrm flipH="1">
            <a:off x="8001607" y="3028317"/>
            <a:ext cx="1229329" cy="294784"/>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5"/>
          <p:cNvSpPr/>
          <p:nvPr/>
        </p:nvSpPr>
        <p:spPr>
          <a:xfrm flipH="1">
            <a:off x="7984764" y="3302939"/>
            <a:ext cx="33602" cy="33602"/>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5"/>
          <p:cNvSpPr/>
          <p:nvPr/>
        </p:nvSpPr>
        <p:spPr>
          <a:xfrm flipH="1">
            <a:off x="8056946" y="3089049"/>
            <a:ext cx="1229412" cy="294784"/>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5"/>
          <p:cNvSpPr/>
          <p:nvPr/>
        </p:nvSpPr>
        <p:spPr>
          <a:xfrm flipH="1">
            <a:off x="8040187" y="3363672"/>
            <a:ext cx="33602" cy="33602"/>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5"/>
          <p:cNvSpPr/>
          <p:nvPr/>
        </p:nvSpPr>
        <p:spPr>
          <a:xfrm flipH="1">
            <a:off x="8112368" y="3149699"/>
            <a:ext cx="1229412" cy="294784"/>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5"/>
          <p:cNvSpPr/>
          <p:nvPr/>
        </p:nvSpPr>
        <p:spPr>
          <a:xfrm flipH="1">
            <a:off x="8088391" y="3424321"/>
            <a:ext cx="33602" cy="33685"/>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5"/>
          <p:cNvSpPr/>
          <p:nvPr/>
        </p:nvSpPr>
        <p:spPr>
          <a:xfrm flipH="1">
            <a:off x="8167791" y="3210431"/>
            <a:ext cx="1229412" cy="294784"/>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5"/>
          <p:cNvSpPr/>
          <p:nvPr/>
        </p:nvSpPr>
        <p:spPr>
          <a:xfrm flipH="1">
            <a:off x="8151114" y="3485053"/>
            <a:ext cx="33519" cy="33602"/>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5"/>
          <p:cNvSpPr/>
          <p:nvPr/>
        </p:nvSpPr>
        <p:spPr>
          <a:xfrm flipH="1">
            <a:off x="9043347" y="3578392"/>
            <a:ext cx="33602" cy="33602"/>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5"/>
          <p:cNvSpPr/>
          <p:nvPr/>
        </p:nvSpPr>
        <p:spPr>
          <a:xfrm flipH="1">
            <a:off x="8974235" y="3574990"/>
            <a:ext cx="40239" cy="40322"/>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5"/>
          <p:cNvSpPr/>
          <p:nvPr/>
        </p:nvSpPr>
        <p:spPr>
          <a:xfrm flipH="1">
            <a:off x="8911760" y="3578392"/>
            <a:ext cx="33602" cy="33602"/>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5"/>
          <p:cNvSpPr/>
          <p:nvPr/>
        </p:nvSpPr>
        <p:spPr>
          <a:xfrm flipH="1">
            <a:off x="8845967" y="3578392"/>
            <a:ext cx="33602" cy="33602"/>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5"/>
          <p:cNvSpPr/>
          <p:nvPr/>
        </p:nvSpPr>
        <p:spPr>
          <a:xfrm flipH="1">
            <a:off x="8780091" y="3578392"/>
            <a:ext cx="33602" cy="33602"/>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5"/>
          <p:cNvSpPr/>
          <p:nvPr/>
        </p:nvSpPr>
        <p:spPr>
          <a:xfrm flipH="1">
            <a:off x="8714298" y="3578392"/>
            <a:ext cx="33685" cy="33602"/>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5"/>
          <p:cNvSpPr/>
          <p:nvPr/>
        </p:nvSpPr>
        <p:spPr>
          <a:xfrm flipH="1">
            <a:off x="8099094" y="3967509"/>
            <a:ext cx="33602" cy="33602"/>
          </a:xfrm>
          <a:custGeom>
            <a:avLst/>
            <a:gdLst/>
            <a:ahLst/>
            <a:cxnLst/>
            <a:rect l="l" t="t" r="r" b="b"/>
            <a:pathLst>
              <a:path w="405" h="405" extrusionOk="0">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5"/>
          <p:cNvSpPr/>
          <p:nvPr/>
        </p:nvSpPr>
        <p:spPr>
          <a:xfrm flipH="1">
            <a:off x="8029982" y="3964190"/>
            <a:ext cx="40239" cy="40239"/>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5"/>
          <p:cNvSpPr/>
          <p:nvPr/>
        </p:nvSpPr>
        <p:spPr>
          <a:xfrm flipH="1">
            <a:off x="7967424" y="3967509"/>
            <a:ext cx="33685" cy="33602"/>
          </a:xfrm>
          <a:custGeom>
            <a:avLst/>
            <a:gdLst/>
            <a:ahLst/>
            <a:cxnLst/>
            <a:rect l="l" t="t" r="r" b="b"/>
            <a:pathLst>
              <a:path w="406" h="405" extrusionOk="0">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5"/>
          <p:cNvSpPr/>
          <p:nvPr/>
        </p:nvSpPr>
        <p:spPr>
          <a:xfrm flipH="1">
            <a:off x="7901631" y="3967509"/>
            <a:ext cx="33685" cy="33602"/>
          </a:xfrm>
          <a:custGeom>
            <a:avLst/>
            <a:gdLst/>
            <a:ahLst/>
            <a:cxnLst/>
            <a:rect l="l" t="t" r="r" b="b"/>
            <a:pathLst>
              <a:path w="406" h="405" extrusionOk="0">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5"/>
          <p:cNvSpPr/>
          <p:nvPr/>
        </p:nvSpPr>
        <p:spPr>
          <a:xfrm flipH="1">
            <a:off x="7832602" y="3964190"/>
            <a:ext cx="40156" cy="40239"/>
          </a:xfrm>
          <a:custGeom>
            <a:avLst/>
            <a:gdLst/>
            <a:ahLst/>
            <a:cxnLst/>
            <a:rect l="l" t="t" r="r" b="b"/>
            <a:pathLst>
              <a:path w="484" h="485" extrusionOk="0">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5"/>
          <p:cNvSpPr/>
          <p:nvPr/>
        </p:nvSpPr>
        <p:spPr>
          <a:xfrm flipH="1">
            <a:off x="7766726" y="3964190"/>
            <a:ext cx="40239" cy="40239"/>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5"/>
          <p:cNvSpPr/>
          <p:nvPr/>
        </p:nvSpPr>
        <p:spPr>
          <a:xfrm flipH="1">
            <a:off x="8847129" y="4875174"/>
            <a:ext cx="33602" cy="33519"/>
          </a:xfrm>
          <a:custGeom>
            <a:avLst/>
            <a:gdLst/>
            <a:ahLst/>
            <a:cxnLst/>
            <a:rect l="l" t="t" r="r" b="b"/>
            <a:pathLst>
              <a:path w="405"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5"/>
          <p:cNvSpPr/>
          <p:nvPr/>
        </p:nvSpPr>
        <p:spPr>
          <a:xfrm flipH="1">
            <a:off x="8778017" y="4871772"/>
            <a:ext cx="40156" cy="40239"/>
          </a:xfrm>
          <a:custGeom>
            <a:avLst/>
            <a:gdLst/>
            <a:ahLst/>
            <a:cxnLst/>
            <a:rect l="l" t="t" r="r" b="b"/>
            <a:pathLst>
              <a:path w="484" h="485" extrusionOk="0">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5"/>
          <p:cNvSpPr/>
          <p:nvPr/>
        </p:nvSpPr>
        <p:spPr>
          <a:xfrm flipH="1">
            <a:off x="8712141" y="4871772"/>
            <a:ext cx="40322" cy="40239"/>
          </a:xfrm>
          <a:custGeom>
            <a:avLst/>
            <a:gdLst/>
            <a:ahLst/>
            <a:cxnLst/>
            <a:rect l="l" t="t" r="r" b="b"/>
            <a:pathLst>
              <a:path w="486" h="485" extrusionOk="0">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5"/>
          <p:cNvSpPr/>
          <p:nvPr/>
        </p:nvSpPr>
        <p:spPr>
          <a:xfrm flipH="1">
            <a:off x="8649666" y="4875174"/>
            <a:ext cx="33602" cy="33519"/>
          </a:xfrm>
          <a:custGeom>
            <a:avLst/>
            <a:gdLst/>
            <a:ahLst/>
            <a:cxnLst/>
            <a:rect l="l" t="t" r="r" b="b"/>
            <a:pathLst>
              <a:path w="405" h="404" extrusionOk="0">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5"/>
          <p:cNvSpPr/>
          <p:nvPr/>
        </p:nvSpPr>
        <p:spPr>
          <a:xfrm flipH="1">
            <a:off x="8580554" y="4871772"/>
            <a:ext cx="40239" cy="40239"/>
          </a:xfrm>
          <a:custGeom>
            <a:avLst/>
            <a:gdLst/>
            <a:ahLst/>
            <a:cxnLst/>
            <a:rect l="l" t="t" r="r" b="b"/>
            <a:pathLst>
              <a:path w="485" h="485" extrusionOk="0">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5"/>
          <p:cNvSpPr/>
          <p:nvPr/>
        </p:nvSpPr>
        <p:spPr>
          <a:xfrm flipH="1">
            <a:off x="8517997" y="4875174"/>
            <a:ext cx="33602" cy="33519"/>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5"/>
          <p:cNvSpPr/>
          <p:nvPr/>
        </p:nvSpPr>
        <p:spPr>
          <a:xfrm flipH="1">
            <a:off x="6791111" y="3774195"/>
            <a:ext cx="2389630" cy="135984"/>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5"/>
          <p:cNvSpPr/>
          <p:nvPr/>
        </p:nvSpPr>
        <p:spPr>
          <a:xfrm flipH="1">
            <a:off x="7008154" y="3669324"/>
            <a:ext cx="2225188" cy="176223"/>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 xmlns:a16="http://schemas.microsoft.com/office/drawing/2014/main" id="{30AB2580-8AE9-4286-A51D-8BD1355F5E32}"/>
              </a:ext>
            </a:extLst>
          </p:cNvPr>
          <p:cNvPicPr>
            <a:picLocks noChangeAspect="1"/>
          </p:cNvPicPr>
          <p:nvPr/>
        </p:nvPicPr>
        <p:blipFill>
          <a:blip r:embed="rId3"/>
          <a:stretch>
            <a:fillRect/>
          </a:stretch>
        </p:blipFill>
        <p:spPr>
          <a:xfrm>
            <a:off x="-877" y="0"/>
            <a:ext cx="1388104" cy="1260788"/>
          </a:xfrm>
          <a:prstGeom prst="rect">
            <a:avLst/>
          </a:prstGeom>
        </p:spPr>
      </p:pic>
      <p:pic>
        <p:nvPicPr>
          <p:cNvPr id="5" name="Picture 4">
            <a:extLst>
              <a:ext uri="{FF2B5EF4-FFF2-40B4-BE49-F238E27FC236}">
                <a16:creationId xmlns="" xmlns:a16="http://schemas.microsoft.com/office/drawing/2014/main" id="{B18BFA75-1BD4-43C0-84C5-63CD7B5D4999}"/>
              </a:ext>
            </a:extLst>
          </p:cNvPr>
          <p:cNvPicPr>
            <a:picLocks noChangeAspect="1"/>
          </p:cNvPicPr>
          <p:nvPr/>
        </p:nvPicPr>
        <p:blipFill>
          <a:blip r:embed="rId4"/>
          <a:stretch>
            <a:fillRect/>
          </a:stretch>
        </p:blipFill>
        <p:spPr>
          <a:xfrm>
            <a:off x="7422079" y="-6659"/>
            <a:ext cx="1734438" cy="1215563"/>
          </a:xfrm>
          <a:prstGeom prst="rect">
            <a:avLst/>
          </a:prstGeom>
        </p:spPr>
      </p:pic>
      <p:sp>
        <p:nvSpPr>
          <p:cNvPr id="6" name="TextBox 5">
            <a:extLst>
              <a:ext uri="{FF2B5EF4-FFF2-40B4-BE49-F238E27FC236}">
                <a16:creationId xmlns="" xmlns:a16="http://schemas.microsoft.com/office/drawing/2014/main" id="{458B8D8F-A4E9-4EFD-97E5-A810CC1FBCF0}"/>
              </a:ext>
            </a:extLst>
          </p:cNvPr>
          <p:cNvSpPr txBox="1"/>
          <p:nvPr/>
        </p:nvSpPr>
        <p:spPr>
          <a:xfrm>
            <a:off x="3838353" y="4670410"/>
            <a:ext cx="1635710" cy="307777"/>
          </a:xfrm>
          <a:prstGeom prst="rect">
            <a:avLst/>
          </a:prstGeom>
          <a:noFill/>
        </p:spPr>
        <p:txBody>
          <a:bodyPr wrap="square" rtlCol="0">
            <a:spAutoFit/>
          </a:bodyPr>
          <a:lstStyle/>
          <a:p>
            <a:r>
              <a:rPr lang="en-US" dirty="0"/>
              <a:t>            </a:t>
            </a:r>
            <a:r>
              <a:rPr lang="en-US" dirty="0" smtClean="0">
                <a:solidFill>
                  <a:schemeClr val="accent5"/>
                </a:solidFill>
              </a:rPr>
              <a:t>  </a:t>
            </a:r>
            <a:endParaRPr lang="en-GB" dirty="0"/>
          </a:p>
        </p:txBody>
      </p:sp>
      <p:sp>
        <p:nvSpPr>
          <p:cNvPr id="117" name="Rectangle 116">
            <a:extLst>
              <a:ext uri="{FF2B5EF4-FFF2-40B4-BE49-F238E27FC236}">
                <a16:creationId xmlns="" xmlns:a16="http://schemas.microsoft.com/office/drawing/2014/main" id="{05FFE9AD-D041-9C49-B368-0D9D25711E94}"/>
              </a:ext>
            </a:extLst>
          </p:cNvPr>
          <p:cNvSpPr/>
          <p:nvPr/>
        </p:nvSpPr>
        <p:spPr>
          <a:xfrm>
            <a:off x="814345" y="169424"/>
            <a:ext cx="7058413" cy="954107"/>
          </a:xfrm>
          <a:prstGeom prst="rect">
            <a:avLst/>
          </a:prstGeom>
        </p:spPr>
        <p:txBody>
          <a:bodyPr wrap="square">
            <a:spAutoFit/>
          </a:bodyPr>
          <a:lstStyle/>
          <a:p>
            <a:pPr algn="ctr"/>
            <a:r>
              <a:rPr lang="en-US" altLang="en-US" sz="2800" dirty="0">
                <a:solidFill>
                  <a:schemeClr val="accent1">
                    <a:lumMod val="50000"/>
                  </a:schemeClr>
                </a:solidFill>
                <a:latin typeface="Times New Roman" panose="02020603050405020304" pitchFamily="18" charset="0"/>
                <a:cs typeface="Times New Roman" panose="02020603050405020304" pitchFamily="18" charset="0"/>
              </a:rPr>
              <a:t>Libyan </a:t>
            </a:r>
            <a:r>
              <a:rPr lang="en-US" altLang="en-US" sz="2800" dirty="0" smtClean="0">
                <a:solidFill>
                  <a:schemeClr val="accent1">
                    <a:lumMod val="50000"/>
                  </a:schemeClr>
                </a:solidFill>
                <a:latin typeface="Times New Roman" panose="02020603050405020304" pitchFamily="18" charset="0"/>
                <a:cs typeface="Times New Roman" panose="02020603050405020304" pitchFamily="18" charset="0"/>
              </a:rPr>
              <a:t>International Medical </a:t>
            </a:r>
            <a:r>
              <a:rPr lang="en-US" altLang="en-US" sz="2800" dirty="0">
                <a:solidFill>
                  <a:schemeClr val="accent1">
                    <a:lumMod val="50000"/>
                  </a:schemeClr>
                </a:solidFill>
                <a:latin typeface="Times New Roman" panose="02020603050405020304" pitchFamily="18" charset="0"/>
                <a:cs typeface="Times New Roman" panose="02020603050405020304" pitchFamily="18" charset="0"/>
              </a:rPr>
              <a:t>University</a:t>
            </a:r>
            <a:br>
              <a:rPr lang="en-US" altLang="en-US" sz="2800" dirty="0">
                <a:solidFill>
                  <a:schemeClr val="accent1">
                    <a:lumMod val="50000"/>
                  </a:schemeClr>
                </a:solidFill>
                <a:latin typeface="Times New Roman" panose="02020603050405020304" pitchFamily="18" charset="0"/>
                <a:cs typeface="Times New Roman" panose="02020603050405020304" pitchFamily="18" charset="0"/>
              </a:rPr>
            </a:br>
            <a:r>
              <a:rPr lang="en-US" altLang="en-US" sz="2800" dirty="0">
                <a:solidFill>
                  <a:schemeClr val="accent1">
                    <a:lumMod val="50000"/>
                  </a:schemeClr>
                </a:solidFill>
                <a:latin typeface="Times New Roman" panose="02020603050405020304" pitchFamily="18" charset="0"/>
                <a:cs typeface="Times New Roman" panose="02020603050405020304" pitchFamily="18" charset="0"/>
              </a:rPr>
              <a:t>Faculty </a:t>
            </a:r>
            <a:r>
              <a:rPr lang="en-US" altLang="en-US" sz="2800" dirty="0" smtClean="0">
                <a:solidFill>
                  <a:schemeClr val="accent1">
                    <a:lumMod val="50000"/>
                  </a:schemeClr>
                </a:solidFill>
                <a:latin typeface="Times New Roman" panose="02020603050405020304" pitchFamily="18" charset="0"/>
                <a:cs typeface="Times New Roman" panose="02020603050405020304" pitchFamily="18" charset="0"/>
              </a:rPr>
              <a:t>of  </a:t>
            </a:r>
            <a:r>
              <a:rPr lang="en-US" altLang="en-US" sz="2800" dirty="0">
                <a:solidFill>
                  <a:schemeClr val="accent1">
                    <a:lumMod val="50000"/>
                  </a:schemeClr>
                </a:solidFill>
                <a:latin typeface="Times New Roman" panose="02020603050405020304" pitchFamily="18" charset="0"/>
                <a:cs typeface="Times New Roman" panose="02020603050405020304" pitchFamily="18" charset="0"/>
              </a:rPr>
              <a:t>Business Administration</a:t>
            </a:r>
            <a:endParaRPr lang="en-US" sz="2800"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1FE8CA14-1E3E-41AD-9586-7138A27396B4}"/>
              </a:ext>
            </a:extLst>
          </p:cNvPr>
          <p:cNvSpPr>
            <a:spLocks noGrp="1"/>
          </p:cNvSpPr>
          <p:nvPr>
            <p:ph type="ctrTitle"/>
          </p:nvPr>
        </p:nvSpPr>
        <p:spPr>
          <a:xfrm>
            <a:off x="1406146" y="361507"/>
            <a:ext cx="5970300" cy="2957121"/>
          </a:xfrm>
        </p:spPr>
        <p:txBody>
          <a:bodyPr/>
          <a:lstStyle/>
          <a:p>
            <a:r>
              <a:rPr lang="en-GB" sz="9600" dirty="0"/>
              <a:t>THANK YOU!</a:t>
            </a:r>
          </a:p>
        </p:txBody>
      </p:sp>
      <p:sp>
        <p:nvSpPr>
          <p:cNvPr id="4" name="TextBox 3">
            <a:extLst>
              <a:ext uri="{FF2B5EF4-FFF2-40B4-BE49-F238E27FC236}">
                <a16:creationId xmlns="" xmlns:a16="http://schemas.microsoft.com/office/drawing/2014/main" id="{75168AA4-B4E1-442A-95BC-C96878E30D4D}"/>
              </a:ext>
            </a:extLst>
          </p:cNvPr>
          <p:cNvSpPr txBox="1"/>
          <p:nvPr/>
        </p:nvSpPr>
        <p:spPr>
          <a:xfrm>
            <a:off x="1201479" y="3902149"/>
            <a:ext cx="2594344" cy="400110"/>
          </a:xfrm>
          <a:prstGeom prst="rect">
            <a:avLst/>
          </a:prstGeom>
          <a:noFill/>
        </p:spPr>
        <p:txBody>
          <a:bodyPr wrap="square" rtlCol="0">
            <a:spAutoFit/>
          </a:bodyPr>
          <a:lstStyle/>
          <a:p>
            <a:r>
              <a:rPr lang="en-GB" sz="2000" dirty="0">
                <a:solidFill>
                  <a:schemeClr val="accent5"/>
                </a:solidFill>
                <a:latin typeface="Saira" panose="020B0604020202020204" charset="0"/>
              </a:rPr>
              <a:t>Any Questions ? </a:t>
            </a:r>
          </a:p>
        </p:txBody>
      </p:sp>
      <p:sp>
        <p:nvSpPr>
          <p:cNvPr id="2" name="TextBox 1">
            <a:extLst>
              <a:ext uri="{FF2B5EF4-FFF2-40B4-BE49-F238E27FC236}">
                <a16:creationId xmlns="" xmlns:a16="http://schemas.microsoft.com/office/drawing/2014/main" id="{03F192F8-A053-45A4-B081-E8A7E5A9FF39}"/>
              </a:ext>
            </a:extLst>
          </p:cNvPr>
          <p:cNvSpPr txBox="1"/>
          <p:nvPr/>
        </p:nvSpPr>
        <p:spPr>
          <a:xfrm>
            <a:off x="3338623" y="4572000"/>
            <a:ext cx="2371061" cy="307777"/>
          </a:xfrm>
          <a:prstGeom prst="rect">
            <a:avLst/>
          </a:prstGeom>
          <a:noFill/>
        </p:spPr>
        <p:txBody>
          <a:bodyPr wrap="square" rtlCol="0">
            <a:spAutoFit/>
          </a:bodyPr>
          <a:lstStyle/>
          <a:p>
            <a:r>
              <a:rPr lang="en-GB" dirty="0"/>
              <a:t>                    </a:t>
            </a:r>
            <a:r>
              <a:rPr lang="en-GB" dirty="0">
                <a:solidFill>
                  <a:schemeClr val="accent5"/>
                </a:solidFill>
                <a:latin typeface="Saira" panose="020B0604020202020204" charset="0"/>
              </a:rPr>
              <a:t>9</a:t>
            </a:r>
            <a:endParaRPr lang="en-GB" dirty="0"/>
          </a:p>
        </p:txBody>
      </p:sp>
    </p:spTree>
    <p:extLst>
      <p:ext uri="{BB962C8B-B14F-4D97-AF65-F5344CB8AC3E}">
        <p14:creationId xmlns:p14="http://schemas.microsoft.com/office/powerpoint/2010/main" val="1208960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03"/>
        <p:cNvGrpSpPr/>
        <p:nvPr/>
      </p:nvGrpSpPr>
      <p:grpSpPr>
        <a:xfrm>
          <a:off x="0" y="0"/>
          <a:ext cx="0" cy="0"/>
          <a:chOff x="0" y="0"/>
          <a:chExt cx="0" cy="0"/>
        </a:xfrm>
      </p:grpSpPr>
      <p:sp>
        <p:nvSpPr>
          <p:cNvPr id="804" name="Google Shape;804;p37"/>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805" name="Google Shape;805;p37"/>
          <p:cNvSpPr txBox="1">
            <a:spLocks noGrp="1"/>
          </p:cNvSpPr>
          <p:nvPr>
            <p:ph type="subTitle" idx="1"/>
          </p:nvPr>
        </p:nvSpPr>
        <p:spPr>
          <a:xfrm>
            <a:off x="2062325" y="1792437"/>
            <a:ext cx="2143800" cy="583501"/>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800" dirty="0" smtClean="0"/>
              <a:t>Introduction</a:t>
            </a:r>
            <a:endParaRPr sz="1800" dirty="0"/>
          </a:p>
        </p:txBody>
      </p:sp>
      <p:sp>
        <p:nvSpPr>
          <p:cNvPr id="807" name="Google Shape;807;p37"/>
          <p:cNvSpPr txBox="1">
            <a:spLocks noGrp="1"/>
          </p:cNvSpPr>
          <p:nvPr>
            <p:ph type="subTitle" idx="3"/>
          </p:nvPr>
        </p:nvSpPr>
        <p:spPr>
          <a:xfrm>
            <a:off x="5614825" y="1740650"/>
            <a:ext cx="2857500" cy="324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800" dirty="0" smtClean="0"/>
              <a:t>External environment</a:t>
            </a:r>
            <a:endParaRPr sz="1800" dirty="0"/>
          </a:p>
        </p:txBody>
      </p:sp>
      <p:sp>
        <p:nvSpPr>
          <p:cNvPr id="809" name="Google Shape;809;p37"/>
          <p:cNvSpPr txBox="1">
            <a:spLocks noGrp="1"/>
          </p:cNvSpPr>
          <p:nvPr>
            <p:ph type="subTitle" idx="5"/>
          </p:nvPr>
        </p:nvSpPr>
        <p:spPr>
          <a:xfrm>
            <a:off x="2134474" y="3188974"/>
            <a:ext cx="2482125" cy="799701"/>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800" dirty="0" smtClean="0"/>
              <a:t>Internal environment </a:t>
            </a:r>
            <a:endParaRPr sz="1800" dirty="0"/>
          </a:p>
        </p:txBody>
      </p:sp>
      <p:sp>
        <p:nvSpPr>
          <p:cNvPr id="811" name="Google Shape;811;p37"/>
          <p:cNvSpPr txBox="1">
            <a:spLocks noGrp="1"/>
          </p:cNvSpPr>
          <p:nvPr>
            <p:ph type="subTitle" idx="7"/>
          </p:nvPr>
        </p:nvSpPr>
        <p:spPr>
          <a:xfrm>
            <a:off x="5661825" y="3252478"/>
            <a:ext cx="2354100" cy="324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dirty="0"/>
              <a:t>CONCLUSION</a:t>
            </a:r>
            <a:endParaRPr dirty="0"/>
          </a:p>
        </p:txBody>
      </p:sp>
      <p:sp>
        <p:nvSpPr>
          <p:cNvPr id="813" name="Google Shape;813;p37"/>
          <p:cNvSpPr txBox="1">
            <a:spLocks noGrp="1"/>
          </p:cNvSpPr>
          <p:nvPr>
            <p:ph type="title" idx="9"/>
          </p:nvPr>
        </p:nvSpPr>
        <p:spPr>
          <a:xfrm>
            <a:off x="1145525" y="1773200"/>
            <a:ext cx="916800" cy="58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01</a:t>
            </a:r>
            <a:endParaRPr/>
          </a:p>
        </p:txBody>
      </p:sp>
      <p:sp>
        <p:nvSpPr>
          <p:cNvPr id="814" name="Google Shape;814;p37"/>
          <p:cNvSpPr txBox="1">
            <a:spLocks noGrp="1"/>
          </p:cNvSpPr>
          <p:nvPr>
            <p:ph type="title" idx="13"/>
          </p:nvPr>
        </p:nvSpPr>
        <p:spPr>
          <a:xfrm>
            <a:off x="4616600" y="1740650"/>
            <a:ext cx="916800" cy="58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03</a:t>
            </a:r>
            <a:endParaRPr/>
          </a:p>
        </p:txBody>
      </p:sp>
      <p:sp>
        <p:nvSpPr>
          <p:cNvPr id="815" name="Google Shape;815;p37"/>
          <p:cNvSpPr txBox="1">
            <a:spLocks noGrp="1"/>
          </p:cNvSpPr>
          <p:nvPr>
            <p:ph type="title" idx="14"/>
          </p:nvPr>
        </p:nvSpPr>
        <p:spPr>
          <a:xfrm>
            <a:off x="1145525" y="3188975"/>
            <a:ext cx="916800" cy="58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02</a:t>
            </a:r>
            <a:endParaRPr/>
          </a:p>
        </p:txBody>
      </p:sp>
      <p:sp>
        <p:nvSpPr>
          <p:cNvPr id="816" name="Google Shape;816;p37"/>
          <p:cNvSpPr txBox="1">
            <a:spLocks noGrp="1"/>
          </p:cNvSpPr>
          <p:nvPr>
            <p:ph type="title" idx="15"/>
          </p:nvPr>
        </p:nvSpPr>
        <p:spPr>
          <a:xfrm>
            <a:off x="4745025" y="3188975"/>
            <a:ext cx="916800" cy="58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a:t>04</a:t>
            </a:r>
            <a:endParaRPr dirty="0"/>
          </a:p>
        </p:txBody>
      </p:sp>
      <p:sp>
        <p:nvSpPr>
          <p:cNvPr id="10" name="TextBox 9">
            <a:extLst>
              <a:ext uri="{FF2B5EF4-FFF2-40B4-BE49-F238E27FC236}">
                <a16:creationId xmlns="" xmlns:a16="http://schemas.microsoft.com/office/drawing/2014/main" id="{0A8E72AC-B4DE-43BB-83CB-8FB190726F83}"/>
              </a:ext>
            </a:extLst>
          </p:cNvPr>
          <p:cNvSpPr txBox="1"/>
          <p:nvPr/>
        </p:nvSpPr>
        <p:spPr>
          <a:xfrm>
            <a:off x="3530009" y="4412512"/>
            <a:ext cx="2222205" cy="307777"/>
          </a:xfrm>
          <a:prstGeom prst="rect">
            <a:avLst/>
          </a:prstGeom>
          <a:noFill/>
        </p:spPr>
        <p:txBody>
          <a:bodyPr wrap="square" rtlCol="0">
            <a:spAutoFit/>
          </a:bodyPr>
          <a:lstStyle/>
          <a:p>
            <a:r>
              <a:rPr lang="en-US" dirty="0"/>
              <a:t>                 </a:t>
            </a:r>
            <a:r>
              <a:rPr lang="en-US" dirty="0">
                <a:solidFill>
                  <a:schemeClr val="accent5"/>
                </a:solidFill>
              </a:rPr>
              <a:t>2</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 xmlns:a16="http://schemas.microsoft.com/office/drawing/2014/main" id="{75C8BD9F-DEC1-4002-89F9-DEC1AAD0373E}"/>
              </a:ext>
            </a:extLst>
          </p:cNvPr>
          <p:cNvSpPr>
            <a:spLocks noGrp="1"/>
          </p:cNvSpPr>
          <p:nvPr>
            <p:ph type="subTitle" idx="1"/>
          </p:nvPr>
        </p:nvSpPr>
        <p:spPr>
          <a:xfrm>
            <a:off x="1155119" y="1495164"/>
            <a:ext cx="6443859" cy="2619635"/>
          </a:xfrm>
        </p:spPr>
        <p:txBody>
          <a:bodyPr/>
          <a:lstStyle/>
          <a:p>
            <a:pPr algn="l"/>
            <a:r>
              <a:rPr lang="en-GB" sz="1800" dirty="0" smtClean="0">
                <a:latin typeface="Saira" panose="020B0604020202020204" charset="0"/>
              </a:rPr>
              <a:t>Every organization whether business or non-business has its environment , the organizational environment is always dynamic and ever-changing, every change brings so many challenges that managers and leaders of the organization need to be vigilant about it.</a:t>
            </a:r>
            <a:endParaRPr lang="en-GB" sz="1800" dirty="0">
              <a:latin typeface="Saira" panose="020B0604020202020204" charset="0"/>
            </a:endParaRPr>
          </a:p>
        </p:txBody>
      </p:sp>
      <p:sp>
        <p:nvSpPr>
          <p:cNvPr id="3" name="Title 2">
            <a:extLst>
              <a:ext uri="{FF2B5EF4-FFF2-40B4-BE49-F238E27FC236}">
                <a16:creationId xmlns="" xmlns:a16="http://schemas.microsoft.com/office/drawing/2014/main" id="{08C64276-1E60-4A41-850E-120803753FD9}"/>
              </a:ext>
            </a:extLst>
          </p:cNvPr>
          <p:cNvSpPr>
            <a:spLocks noGrp="1"/>
          </p:cNvSpPr>
          <p:nvPr>
            <p:ph type="title"/>
          </p:nvPr>
        </p:nvSpPr>
        <p:spPr>
          <a:xfrm>
            <a:off x="-937382" y="0"/>
            <a:ext cx="6850800" cy="1289275"/>
          </a:xfrm>
        </p:spPr>
        <p:txBody>
          <a:bodyPr/>
          <a:lstStyle/>
          <a:p>
            <a:r>
              <a:rPr lang="en-GB" dirty="0"/>
              <a:t>INTRODUCTION</a:t>
            </a:r>
          </a:p>
        </p:txBody>
      </p:sp>
      <p:sp>
        <p:nvSpPr>
          <p:cNvPr id="4" name="TextBox 3">
            <a:extLst>
              <a:ext uri="{FF2B5EF4-FFF2-40B4-BE49-F238E27FC236}">
                <a16:creationId xmlns="" xmlns:a16="http://schemas.microsoft.com/office/drawing/2014/main" id="{A581A47A-C45C-488E-B50F-2B841EBB5B47}"/>
              </a:ext>
            </a:extLst>
          </p:cNvPr>
          <p:cNvSpPr txBox="1"/>
          <p:nvPr/>
        </p:nvSpPr>
        <p:spPr>
          <a:xfrm>
            <a:off x="3381153" y="4444409"/>
            <a:ext cx="2296633" cy="307777"/>
          </a:xfrm>
          <a:prstGeom prst="rect">
            <a:avLst/>
          </a:prstGeom>
          <a:noFill/>
        </p:spPr>
        <p:txBody>
          <a:bodyPr wrap="square" rtlCol="0">
            <a:spAutoFit/>
          </a:bodyPr>
          <a:lstStyle/>
          <a:p>
            <a:r>
              <a:rPr lang="en-GB" dirty="0"/>
              <a:t>                    </a:t>
            </a:r>
            <a:r>
              <a:rPr lang="en-GB" dirty="0">
                <a:solidFill>
                  <a:schemeClr val="accent5"/>
                </a:solidFill>
                <a:latin typeface="Saira" panose="020B0604020202020204" charset="0"/>
              </a:rPr>
              <a:t>3</a:t>
            </a:r>
            <a:endParaRPr lang="en-GB" dirty="0"/>
          </a:p>
        </p:txBody>
      </p:sp>
    </p:spTree>
    <p:extLst>
      <p:ext uri="{BB962C8B-B14F-4D97-AF65-F5344CB8AC3E}">
        <p14:creationId xmlns:p14="http://schemas.microsoft.com/office/powerpoint/2010/main" val="422141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 calcmode="lin" valueType="num">
                                      <p:cBhvr additive="base">
                                        <p:cTn id="14"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grpSp>
        <p:nvGrpSpPr>
          <p:cNvPr id="821" name="Google Shape;821;p38"/>
          <p:cNvGrpSpPr/>
          <p:nvPr/>
        </p:nvGrpSpPr>
        <p:grpSpPr>
          <a:xfrm flipH="1">
            <a:off x="4484571" y="3289550"/>
            <a:ext cx="1997650" cy="693500"/>
            <a:chOff x="6541275" y="2323925"/>
            <a:chExt cx="1997650" cy="693500"/>
          </a:xfrm>
        </p:grpSpPr>
        <p:sp>
          <p:nvSpPr>
            <p:cNvPr id="822" name="Google Shape;822;p38"/>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8"/>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8"/>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8"/>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8"/>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8"/>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8"/>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8"/>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8"/>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8"/>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8"/>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8"/>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8"/>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8"/>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8"/>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8"/>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8"/>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9" name="Google Shape;839;p38"/>
          <p:cNvGrpSpPr/>
          <p:nvPr/>
        </p:nvGrpSpPr>
        <p:grpSpPr>
          <a:xfrm>
            <a:off x="6594775" y="1377825"/>
            <a:ext cx="1997650" cy="693500"/>
            <a:chOff x="6541275" y="2323925"/>
            <a:chExt cx="1997650" cy="693500"/>
          </a:xfrm>
        </p:grpSpPr>
        <p:sp>
          <p:nvSpPr>
            <p:cNvPr id="840" name="Google Shape;840;p38"/>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8"/>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8"/>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8"/>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8"/>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8"/>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8"/>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8"/>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8"/>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8"/>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8"/>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8"/>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8"/>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8"/>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8"/>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8"/>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8"/>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7" name="Google Shape;857;p38"/>
          <p:cNvSpPr txBox="1">
            <a:spLocks noGrp="1"/>
          </p:cNvSpPr>
          <p:nvPr>
            <p:ph type="title"/>
          </p:nvPr>
        </p:nvSpPr>
        <p:spPr>
          <a:xfrm>
            <a:off x="513151" y="793070"/>
            <a:ext cx="4397254" cy="192977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600" dirty="0" smtClean="0"/>
              <a:t>Defining Internal </a:t>
            </a:r>
            <a:r>
              <a:rPr lang="en" sz="3600" dirty="0"/>
              <a:t>E</a:t>
            </a:r>
            <a:r>
              <a:rPr lang="en" sz="3600" dirty="0" smtClean="0"/>
              <a:t>nvironment </a:t>
            </a:r>
            <a:endParaRPr sz="3600" dirty="0"/>
          </a:p>
        </p:txBody>
      </p:sp>
      <p:sp>
        <p:nvSpPr>
          <p:cNvPr id="858" name="Google Shape;858;p38"/>
          <p:cNvSpPr/>
          <p:nvPr/>
        </p:nvSpPr>
        <p:spPr>
          <a:xfrm>
            <a:off x="6439925" y="3508475"/>
            <a:ext cx="63900" cy="708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8"/>
          <p:cNvSpPr txBox="1">
            <a:spLocks noGrp="1"/>
          </p:cNvSpPr>
          <p:nvPr>
            <p:ph type="subTitle" idx="1"/>
          </p:nvPr>
        </p:nvSpPr>
        <p:spPr>
          <a:xfrm>
            <a:off x="512887" y="2760899"/>
            <a:ext cx="3600000" cy="1574618"/>
          </a:xfrm>
          <a:prstGeom prst="rect">
            <a:avLst/>
          </a:prstGeom>
        </p:spPr>
        <p:txBody>
          <a:bodyPr spcFirstLastPara="1" wrap="square" lIns="91425" tIns="91425" rIns="91425" bIns="91425" anchor="t" anchorCtr="0">
            <a:noAutofit/>
          </a:bodyPr>
          <a:lstStyle/>
          <a:p>
            <a:pPr marL="0" lvl="0" indent="0" algn="just">
              <a:spcBef>
                <a:spcPts val="1600"/>
              </a:spcBef>
              <a:spcAft>
                <a:spcPts val="1600"/>
              </a:spcAft>
            </a:pPr>
            <a:r>
              <a:rPr lang="en-US" dirty="0" smtClean="0">
                <a:latin typeface="Saira" panose="020B0604020202020204" charset="0"/>
              </a:rPr>
              <a:t>The internal environment generally consists of those elements that exist within or inside the organization such as physical resources, financial resources, human resources , organizations goodwill </a:t>
            </a:r>
            <a:endParaRPr dirty="0">
              <a:latin typeface="Saira" panose="020B0604020202020204" charset="0"/>
            </a:endParaRPr>
          </a:p>
        </p:txBody>
      </p:sp>
      <p:sp>
        <p:nvSpPr>
          <p:cNvPr id="2" name="TextBox 1">
            <a:extLst>
              <a:ext uri="{FF2B5EF4-FFF2-40B4-BE49-F238E27FC236}">
                <a16:creationId xmlns="" xmlns:a16="http://schemas.microsoft.com/office/drawing/2014/main" id="{BD59D75D-BAE5-4D67-B61A-A87175EBB348}"/>
              </a:ext>
            </a:extLst>
          </p:cNvPr>
          <p:cNvSpPr txBox="1"/>
          <p:nvPr/>
        </p:nvSpPr>
        <p:spPr>
          <a:xfrm>
            <a:off x="4112887" y="4771748"/>
            <a:ext cx="1131540" cy="307777"/>
          </a:xfrm>
          <a:prstGeom prst="rect">
            <a:avLst/>
          </a:prstGeom>
          <a:noFill/>
        </p:spPr>
        <p:txBody>
          <a:bodyPr wrap="square" rtlCol="0">
            <a:spAutoFit/>
          </a:bodyPr>
          <a:lstStyle/>
          <a:p>
            <a:r>
              <a:rPr lang="en-GB" dirty="0"/>
              <a:t>       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57"/>
                                        </p:tgtEl>
                                        <p:attrNameLst>
                                          <p:attrName>style.visibility</p:attrName>
                                        </p:attrNameLst>
                                      </p:cBhvr>
                                      <p:to>
                                        <p:strVal val="visible"/>
                                      </p:to>
                                    </p:set>
                                    <p:animEffect transition="in" filter="fade">
                                      <p:cBhvr>
                                        <p:cTn id="7" dur="1000"/>
                                        <p:tgtEl>
                                          <p:spTgt spid="857"/>
                                        </p:tgtEl>
                                      </p:cBhvr>
                                    </p:animEffect>
                                    <p:anim calcmode="lin" valueType="num">
                                      <p:cBhvr>
                                        <p:cTn id="8" dur="1000" fill="hold"/>
                                        <p:tgtEl>
                                          <p:spTgt spid="857"/>
                                        </p:tgtEl>
                                        <p:attrNameLst>
                                          <p:attrName>ppt_x</p:attrName>
                                        </p:attrNameLst>
                                      </p:cBhvr>
                                      <p:tavLst>
                                        <p:tav tm="0">
                                          <p:val>
                                            <p:strVal val="#ppt_x"/>
                                          </p:val>
                                        </p:tav>
                                        <p:tav tm="100000">
                                          <p:val>
                                            <p:strVal val="#ppt_x"/>
                                          </p:val>
                                        </p:tav>
                                      </p:tavLst>
                                    </p:anim>
                                    <p:anim calcmode="lin" valueType="num">
                                      <p:cBhvr>
                                        <p:cTn id="9" dur="1000" fill="hold"/>
                                        <p:tgtEl>
                                          <p:spTgt spid="85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73">
                                            <p:txEl>
                                              <p:pRg st="0" end="0"/>
                                            </p:txEl>
                                          </p:spTgt>
                                        </p:tgtEl>
                                        <p:attrNameLst>
                                          <p:attrName>style.visibility</p:attrName>
                                        </p:attrNameLst>
                                      </p:cBhvr>
                                      <p:to>
                                        <p:strVal val="visible"/>
                                      </p:to>
                                    </p:set>
                                    <p:anim calcmode="lin" valueType="num">
                                      <p:cBhvr additive="base">
                                        <p:cTn id="14" dur="500" fill="hold"/>
                                        <p:tgtEl>
                                          <p:spTgt spid="87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7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7" grpId="0"/>
      <p:bldP spid="87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77"/>
        <p:cNvGrpSpPr/>
        <p:nvPr/>
      </p:nvGrpSpPr>
      <p:grpSpPr>
        <a:xfrm>
          <a:off x="0" y="0"/>
          <a:ext cx="0" cy="0"/>
          <a:chOff x="0" y="0"/>
          <a:chExt cx="0" cy="0"/>
        </a:xfrm>
      </p:grpSpPr>
      <p:sp>
        <p:nvSpPr>
          <p:cNvPr id="878" name="Google Shape;878;p39"/>
          <p:cNvSpPr txBox="1">
            <a:spLocks noGrp="1"/>
          </p:cNvSpPr>
          <p:nvPr>
            <p:ph type="title"/>
          </p:nvPr>
        </p:nvSpPr>
        <p:spPr>
          <a:xfrm>
            <a:off x="713225" y="539500"/>
            <a:ext cx="7759200" cy="1152558"/>
          </a:xfrm>
          <a:prstGeom prst="rect">
            <a:avLst/>
          </a:prstGeom>
        </p:spPr>
        <p:txBody>
          <a:bodyPr spcFirstLastPara="1" wrap="square" lIns="91425" tIns="91425" rIns="91425" bIns="91425" anchor="t" anchorCtr="0">
            <a:noAutofit/>
          </a:bodyPr>
          <a:lstStyle/>
          <a:p>
            <a:pPr lvl="0" algn="ctr"/>
            <a:r>
              <a:rPr lang="en-US" dirty="0">
                <a:solidFill>
                  <a:schemeClr val="accent1"/>
                </a:solidFill>
              </a:rPr>
              <a:t> </a:t>
            </a:r>
            <a:r>
              <a:rPr lang="en-US" dirty="0" smtClean="0">
                <a:solidFill>
                  <a:schemeClr val="accent1"/>
                </a:solidFill>
              </a:rPr>
              <a:t>Elements of internal environment</a:t>
            </a:r>
            <a:endParaRPr sz="3200" dirty="0">
              <a:solidFill>
                <a:schemeClr val="accent1"/>
              </a:solidFill>
              <a:sym typeface="Saira"/>
            </a:endParaRPr>
          </a:p>
        </p:txBody>
      </p:sp>
      <p:sp>
        <p:nvSpPr>
          <p:cNvPr id="881" name="Google Shape;881;p39"/>
          <p:cNvSpPr txBox="1">
            <a:spLocks noGrp="1"/>
          </p:cNvSpPr>
          <p:nvPr>
            <p:ph type="subTitle" idx="3"/>
          </p:nvPr>
        </p:nvSpPr>
        <p:spPr>
          <a:xfrm>
            <a:off x="1878889" y="3289968"/>
            <a:ext cx="2778171" cy="612900"/>
          </a:xfrm>
          <a:prstGeom prst="rect">
            <a:avLst/>
          </a:prstGeom>
        </p:spPr>
        <p:txBody>
          <a:bodyPr spcFirstLastPara="1" wrap="square" lIns="91425" tIns="91425" rIns="91425" bIns="91425" anchor="t" anchorCtr="0">
            <a:noAutofit/>
          </a:bodyPr>
          <a:lstStyle/>
          <a:p>
            <a:pPr marL="0" lvl="0" indent="0">
              <a:spcAft>
                <a:spcPts val="1600"/>
              </a:spcAft>
            </a:pPr>
            <a:r>
              <a:rPr lang="en-US" dirty="0" smtClean="0"/>
              <a:t>Employees</a:t>
            </a:r>
            <a:endParaRPr dirty="0"/>
          </a:p>
        </p:txBody>
      </p:sp>
      <p:sp>
        <p:nvSpPr>
          <p:cNvPr id="887" name="Google Shape;887;p39"/>
          <p:cNvSpPr txBox="1">
            <a:spLocks noGrp="1"/>
          </p:cNvSpPr>
          <p:nvPr>
            <p:ph type="subTitle" idx="9"/>
          </p:nvPr>
        </p:nvSpPr>
        <p:spPr>
          <a:xfrm>
            <a:off x="5851966" y="2056362"/>
            <a:ext cx="2192430" cy="527364"/>
          </a:xfrm>
          <a:prstGeom prst="rect">
            <a:avLst/>
          </a:prstGeom>
        </p:spPr>
        <p:txBody>
          <a:bodyPr spcFirstLastPara="1" wrap="square" lIns="91425" tIns="91425" rIns="91425" bIns="91425" anchor="t" anchorCtr="0">
            <a:noAutofit/>
          </a:bodyPr>
          <a:lstStyle/>
          <a:p>
            <a:pPr marL="0" lvl="0" indent="0">
              <a:spcAft>
                <a:spcPts val="1600"/>
              </a:spcAft>
            </a:pPr>
            <a:r>
              <a:rPr lang="en-US" dirty="0" smtClean="0"/>
              <a:t>Organizational culture</a:t>
            </a:r>
            <a:endParaRPr dirty="0"/>
          </a:p>
        </p:txBody>
      </p:sp>
      <p:grpSp>
        <p:nvGrpSpPr>
          <p:cNvPr id="891" name="Google Shape;891;p39"/>
          <p:cNvGrpSpPr/>
          <p:nvPr/>
        </p:nvGrpSpPr>
        <p:grpSpPr>
          <a:xfrm>
            <a:off x="1599085" y="2010648"/>
            <a:ext cx="184621" cy="194647"/>
            <a:chOff x="4854075" y="2527625"/>
            <a:chExt cx="56000" cy="59050"/>
          </a:xfrm>
        </p:grpSpPr>
        <p:sp>
          <p:nvSpPr>
            <p:cNvPr id="892" name="Google Shape;892;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897" name="Google Shape;897;p39"/>
          <p:cNvGrpSpPr/>
          <p:nvPr/>
        </p:nvGrpSpPr>
        <p:grpSpPr>
          <a:xfrm>
            <a:off x="5392220" y="2166724"/>
            <a:ext cx="184621" cy="194647"/>
            <a:chOff x="4854075" y="2527625"/>
            <a:chExt cx="56000" cy="59050"/>
          </a:xfrm>
        </p:grpSpPr>
        <p:sp>
          <p:nvSpPr>
            <p:cNvPr id="898" name="Google Shape;898;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0" name="Google Shape;900;p39"/>
          <p:cNvGrpSpPr/>
          <p:nvPr/>
        </p:nvGrpSpPr>
        <p:grpSpPr>
          <a:xfrm>
            <a:off x="1691396" y="3365710"/>
            <a:ext cx="184621" cy="194647"/>
            <a:chOff x="4854075" y="2527625"/>
            <a:chExt cx="56000" cy="59050"/>
          </a:xfrm>
        </p:grpSpPr>
        <p:sp>
          <p:nvSpPr>
            <p:cNvPr id="901" name="Google Shape;901;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 xmlns:a16="http://schemas.microsoft.com/office/drawing/2014/main" id="{65A05A84-551B-46E2-8AD3-9384B2E4FFBA}"/>
              </a:ext>
            </a:extLst>
          </p:cNvPr>
          <p:cNvSpPr txBox="1"/>
          <p:nvPr/>
        </p:nvSpPr>
        <p:spPr>
          <a:xfrm>
            <a:off x="3912781" y="4699591"/>
            <a:ext cx="1488559" cy="307777"/>
          </a:xfrm>
          <a:prstGeom prst="rect">
            <a:avLst/>
          </a:prstGeom>
          <a:noFill/>
        </p:spPr>
        <p:txBody>
          <a:bodyPr wrap="square" rtlCol="0">
            <a:spAutoFit/>
          </a:bodyPr>
          <a:lstStyle/>
          <a:p>
            <a:r>
              <a:rPr lang="en-GB" dirty="0"/>
              <a:t>           </a:t>
            </a:r>
            <a:r>
              <a:rPr lang="en-GB" dirty="0" smtClean="0"/>
              <a:t>6</a:t>
            </a:r>
            <a:endParaRPr lang="en-GB" dirty="0"/>
          </a:p>
        </p:txBody>
      </p:sp>
      <p:sp>
        <p:nvSpPr>
          <p:cNvPr id="2" name="Subtitle 1"/>
          <p:cNvSpPr>
            <a:spLocks noGrp="1"/>
          </p:cNvSpPr>
          <p:nvPr>
            <p:ph type="subTitle" idx="1"/>
          </p:nvPr>
        </p:nvSpPr>
        <p:spPr>
          <a:xfrm>
            <a:off x="1685049" y="1947627"/>
            <a:ext cx="2463564" cy="612925"/>
          </a:xfrm>
        </p:spPr>
        <p:txBody>
          <a:bodyPr/>
          <a:lstStyle/>
          <a:p>
            <a:r>
              <a:rPr lang="en-US" dirty="0" smtClean="0"/>
              <a:t>Owners and shareholders</a:t>
            </a:r>
            <a:endParaRPr lang="en-US" dirty="0"/>
          </a:p>
        </p:txBody>
      </p:sp>
      <p:grpSp>
        <p:nvGrpSpPr>
          <p:cNvPr id="16" name="Google Shape;897;p39"/>
          <p:cNvGrpSpPr/>
          <p:nvPr/>
        </p:nvGrpSpPr>
        <p:grpSpPr>
          <a:xfrm>
            <a:off x="5398567" y="3403535"/>
            <a:ext cx="184621" cy="194647"/>
            <a:chOff x="4854075" y="2527625"/>
            <a:chExt cx="56000" cy="59050"/>
          </a:xfrm>
        </p:grpSpPr>
        <p:sp>
          <p:nvSpPr>
            <p:cNvPr id="17" name="Google Shape;898;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899;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Google Shape;887;p39"/>
          <p:cNvSpPr txBox="1">
            <a:spLocks noGrp="1"/>
          </p:cNvSpPr>
          <p:nvPr>
            <p:ph type="subTitle" idx="9"/>
          </p:nvPr>
        </p:nvSpPr>
        <p:spPr>
          <a:xfrm>
            <a:off x="5851966" y="3295933"/>
            <a:ext cx="2192430" cy="527364"/>
          </a:xfrm>
          <a:prstGeom prst="rect">
            <a:avLst/>
          </a:prstGeom>
        </p:spPr>
        <p:txBody>
          <a:bodyPr spcFirstLastPara="1" wrap="square" lIns="91425" tIns="91425" rIns="91425" bIns="91425" anchor="t" anchorCtr="0">
            <a:noAutofit/>
          </a:bodyPr>
          <a:lstStyle/>
          <a:p>
            <a:pPr marL="0" lvl="0" indent="0">
              <a:spcAft>
                <a:spcPts val="1600"/>
              </a:spcAft>
            </a:pPr>
            <a:r>
              <a:rPr lang="en-US" dirty="0" smtClean="0"/>
              <a:t>Board of directors</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78"/>
                                        </p:tgtEl>
                                        <p:attrNameLst>
                                          <p:attrName>style.visibility</p:attrName>
                                        </p:attrNameLst>
                                      </p:cBhvr>
                                      <p:to>
                                        <p:strVal val="visible"/>
                                      </p:to>
                                    </p:set>
                                    <p:animEffect transition="in" filter="fade">
                                      <p:cBhvr>
                                        <p:cTn id="7" dur="1000"/>
                                        <p:tgtEl>
                                          <p:spTgt spid="878"/>
                                        </p:tgtEl>
                                      </p:cBhvr>
                                    </p:animEffect>
                                    <p:anim calcmode="lin" valueType="num">
                                      <p:cBhvr>
                                        <p:cTn id="8" dur="1000" fill="hold"/>
                                        <p:tgtEl>
                                          <p:spTgt spid="878"/>
                                        </p:tgtEl>
                                        <p:attrNameLst>
                                          <p:attrName>ppt_x</p:attrName>
                                        </p:attrNameLst>
                                      </p:cBhvr>
                                      <p:tavLst>
                                        <p:tav tm="0">
                                          <p:val>
                                            <p:strVal val="#ppt_x"/>
                                          </p:val>
                                        </p:tav>
                                        <p:tav tm="100000">
                                          <p:val>
                                            <p:strVal val="#ppt_x"/>
                                          </p:val>
                                        </p:tav>
                                      </p:tavLst>
                                    </p:anim>
                                    <p:anim calcmode="lin" valueType="num">
                                      <p:cBhvr>
                                        <p:cTn id="9" dur="1000" fill="hold"/>
                                        <p:tgtEl>
                                          <p:spTgt spid="87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87">
                                            <p:txEl>
                                              <p:pRg st="0" end="0"/>
                                            </p:txEl>
                                          </p:spTgt>
                                        </p:tgtEl>
                                        <p:attrNameLst>
                                          <p:attrName>style.visibility</p:attrName>
                                        </p:attrNameLst>
                                      </p:cBhvr>
                                      <p:to>
                                        <p:strVal val="visible"/>
                                      </p:to>
                                    </p:set>
                                    <p:anim calcmode="lin" valueType="num">
                                      <p:cBhvr additive="base">
                                        <p:cTn id="14" dur="500" fill="hold"/>
                                        <p:tgtEl>
                                          <p:spTgt spid="88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81">
                                            <p:txEl>
                                              <p:pRg st="0" end="0"/>
                                            </p:txEl>
                                          </p:spTgt>
                                        </p:tgtEl>
                                        <p:attrNameLst>
                                          <p:attrName>style.visibility</p:attrName>
                                        </p:attrNameLst>
                                      </p:cBhvr>
                                      <p:to>
                                        <p:strVal val="visible"/>
                                      </p:to>
                                    </p:set>
                                    <p:anim calcmode="lin" valueType="num">
                                      <p:cBhvr additive="base">
                                        <p:cTn id="20" dur="500" fill="hold"/>
                                        <p:tgtEl>
                                          <p:spTgt spid="881">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8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9">
                                            <p:txEl>
                                              <p:pRg st="0" end="0"/>
                                            </p:txEl>
                                          </p:spTgt>
                                        </p:tgtEl>
                                        <p:attrNameLst>
                                          <p:attrName>style.visibility</p:attrName>
                                        </p:attrNameLst>
                                      </p:cBhvr>
                                      <p:to>
                                        <p:strVal val="visible"/>
                                      </p:to>
                                    </p:set>
                                    <p:anim calcmode="lin" valueType="num">
                                      <p:cBhvr additive="base">
                                        <p:cTn id="2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8" grpId="0"/>
      <p:bldP spid="881" grpId="0" build="p"/>
      <p:bldP spid="887" grpId="0" build="p"/>
      <p:bldP spid="1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4174" y="1027416"/>
            <a:ext cx="4649209" cy="1070465"/>
          </a:xfrm>
        </p:spPr>
        <p:txBody>
          <a:bodyPr/>
          <a:lstStyle/>
          <a:p>
            <a:r>
              <a:rPr lang="en-US" dirty="0" smtClean="0"/>
              <a:t>Defining external environment </a:t>
            </a:r>
            <a:endParaRPr lang="en-US" dirty="0"/>
          </a:p>
        </p:txBody>
      </p:sp>
      <p:sp>
        <p:nvSpPr>
          <p:cNvPr id="5" name="Subtitle 4"/>
          <p:cNvSpPr>
            <a:spLocks noGrp="1"/>
          </p:cNvSpPr>
          <p:nvPr>
            <p:ph type="subTitle" idx="1"/>
          </p:nvPr>
        </p:nvSpPr>
        <p:spPr>
          <a:xfrm>
            <a:off x="724175" y="2533375"/>
            <a:ext cx="3600000" cy="1956432"/>
          </a:xfrm>
        </p:spPr>
        <p:txBody>
          <a:bodyPr/>
          <a:lstStyle/>
          <a:p>
            <a:r>
              <a:rPr lang="en-US" dirty="0" smtClean="0"/>
              <a:t>The external environment embraces all general environmental factors and an organizations specific industry –related factors, because of their general nature ,an individual organization alone may not be able to substantially control their influence on its business operations.</a:t>
            </a:r>
            <a:endParaRPr lang="en-US" dirty="0"/>
          </a:p>
        </p:txBody>
      </p:sp>
    </p:spTree>
    <p:extLst>
      <p:ext uri="{BB962C8B-B14F-4D97-AF65-F5344CB8AC3E}">
        <p14:creationId xmlns:p14="http://schemas.microsoft.com/office/powerpoint/2010/main" val="151116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39"/>
          <p:cNvSpPr txBox="1">
            <a:spLocks noGrp="1"/>
          </p:cNvSpPr>
          <p:nvPr>
            <p:ph type="title"/>
          </p:nvPr>
        </p:nvSpPr>
        <p:spPr>
          <a:xfrm>
            <a:off x="713225" y="539500"/>
            <a:ext cx="7759200" cy="1152558"/>
          </a:xfrm>
          <a:prstGeom prst="rect">
            <a:avLst/>
          </a:prstGeom>
        </p:spPr>
        <p:txBody>
          <a:bodyPr spcFirstLastPara="1" wrap="square" lIns="91425" tIns="91425" rIns="91425" bIns="91425" anchor="t" anchorCtr="0">
            <a:noAutofit/>
          </a:bodyPr>
          <a:lstStyle/>
          <a:p>
            <a:pPr lvl="0" algn="ctr"/>
            <a:r>
              <a:rPr lang="en-US" dirty="0">
                <a:solidFill>
                  <a:schemeClr val="accent1"/>
                </a:solidFill>
              </a:rPr>
              <a:t> </a:t>
            </a:r>
            <a:r>
              <a:rPr lang="en-US" dirty="0" smtClean="0">
                <a:solidFill>
                  <a:schemeClr val="accent1"/>
                </a:solidFill>
              </a:rPr>
              <a:t>Elements of external environment</a:t>
            </a:r>
            <a:endParaRPr sz="3200" dirty="0">
              <a:solidFill>
                <a:schemeClr val="accent1"/>
              </a:solidFill>
              <a:sym typeface="Saira"/>
            </a:endParaRPr>
          </a:p>
        </p:txBody>
      </p:sp>
      <p:sp>
        <p:nvSpPr>
          <p:cNvPr id="881" name="Google Shape;881;p39"/>
          <p:cNvSpPr txBox="1">
            <a:spLocks noGrp="1"/>
          </p:cNvSpPr>
          <p:nvPr>
            <p:ph type="subTitle" idx="3"/>
          </p:nvPr>
        </p:nvSpPr>
        <p:spPr>
          <a:xfrm>
            <a:off x="1878889" y="3289968"/>
            <a:ext cx="2778171" cy="612900"/>
          </a:xfrm>
          <a:prstGeom prst="rect">
            <a:avLst/>
          </a:prstGeom>
        </p:spPr>
        <p:txBody>
          <a:bodyPr spcFirstLastPara="1" wrap="square" lIns="91425" tIns="91425" rIns="91425" bIns="91425" anchor="t" anchorCtr="0">
            <a:noAutofit/>
          </a:bodyPr>
          <a:lstStyle/>
          <a:p>
            <a:pPr marL="0" lvl="0" indent="0">
              <a:spcAft>
                <a:spcPts val="1600"/>
              </a:spcAft>
            </a:pPr>
            <a:r>
              <a:rPr lang="en-US" dirty="0" smtClean="0"/>
              <a:t>Economic factors </a:t>
            </a:r>
            <a:endParaRPr dirty="0"/>
          </a:p>
        </p:txBody>
      </p:sp>
      <p:sp>
        <p:nvSpPr>
          <p:cNvPr id="887" name="Google Shape;887;p39"/>
          <p:cNvSpPr txBox="1">
            <a:spLocks noGrp="1"/>
          </p:cNvSpPr>
          <p:nvPr>
            <p:ph type="subTitle" idx="9"/>
          </p:nvPr>
        </p:nvSpPr>
        <p:spPr>
          <a:xfrm>
            <a:off x="5851966" y="2056362"/>
            <a:ext cx="2192430" cy="527364"/>
          </a:xfrm>
          <a:prstGeom prst="rect">
            <a:avLst/>
          </a:prstGeom>
        </p:spPr>
        <p:txBody>
          <a:bodyPr spcFirstLastPara="1" wrap="square" lIns="91425" tIns="91425" rIns="91425" bIns="91425" anchor="t" anchorCtr="0">
            <a:noAutofit/>
          </a:bodyPr>
          <a:lstStyle/>
          <a:p>
            <a:pPr marL="0" lvl="0" indent="0">
              <a:spcAft>
                <a:spcPts val="1600"/>
              </a:spcAft>
            </a:pPr>
            <a:r>
              <a:rPr lang="en-US" dirty="0" smtClean="0"/>
              <a:t>Legal factors</a:t>
            </a:r>
            <a:endParaRPr dirty="0"/>
          </a:p>
        </p:txBody>
      </p:sp>
      <p:grpSp>
        <p:nvGrpSpPr>
          <p:cNvPr id="891" name="Google Shape;891;p39"/>
          <p:cNvGrpSpPr/>
          <p:nvPr/>
        </p:nvGrpSpPr>
        <p:grpSpPr>
          <a:xfrm>
            <a:off x="1599085" y="2010648"/>
            <a:ext cx="184621" cy="194647"/>
            <a:chOff x="4854075" y="2527625"/>
            <a:chExt cx="56000" cy="59050"/>
          </a:xfrm>
        </p:grpSpPr>
        <p:sp>
          <p:nvSpPr>
            <p:cNvPr id="892" name="Google Shape;892;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897" name="Google Shape;897;p39"/>
          <p:cNvGrpSpPr/>
          <p:nvPr/>
        </p:nvGrpSpPr>
        <p:grpSpPr>
          <a:xfrm>
            <a:off x="5392220" y="2166724"/>
            <a:ext cx="184621" cy="194647"/>
            <a:chOff x="4854075" y="2527625"/>
            <a:chExt cx="56000" cy="59050"/>
          </a:xfrm>
        </p:grpSpPr>
        <p:sp>
          <p:nvSpPr>
            <p:cNvPr id="898" name="Google Shape;898;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0" name="Google Shape;900;p39"/>
          <p:cNvGrpSpPr/>
          <p:nvPr/>
        </p:nvGrpSpPr>
        <p:grpSpPr>
          <a:xfrm>
            <a:off x="1691396" y="3365710"/>
            <a:ext cx="184621" cy="194647"/>
            <a:chOff x="4854075" y="2527625"/>
            <a:chExt cx="56000" cy="59050"/>
          </a:xfrm>
        </p:grpSpPr>
        <p:sp>
          <p:nvSpPr>
            <p:cNvPr id="901" name="Google Shape;901;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 xmlns:a16="http://schemas.microsoft.com/office/drawing/2014/main" id="{65A05A84-551B-46E2-8AD3-9384B2E4FFBA}"/>
              </a:ext>
            </a:extLst>
          </p:cNvPr>
          <p:cNvSpPr txBox="1"/>
          <p:nvPr/>
        </p:nvSpPr>
        <p:spPr>
          <a:xfrm>
            <a:off x="3912781" y="4699591"/>
            <a:ext cx="1488559" cy="307777"/>
          </a:xfrm>
          <a:prstGeom prst="rect">
            <a:avLst/>
          </a:prstGeom>
          <a:noFill/>
        </p:spPr>
        <p:txBody>
          <a:bodyPr wrap="square" rtlCol="0">
            <a:spAutoFit/>
          </a:bodyPr>
          <a:lstStyle/>
          <a:p>
            <a:r>
              <a:rPr lang="en-GB" dirty="0"/>
              <a:t>           </a:t>
            </a:r>
            <a:r>
              <a:rPr lang="en-GB" dirty="0" smtClean="0"/>
              <a:t>6</a:t>
            </a:r>
            <a:endParaRPr lang="en-GB" dirty="0"/>
          </a:p>
        </p:txBody>
      </p:sp>
      <p:sp>
        <p:nvSpPr>
          <p:cNvPr id="2" name="Subtitle 1"/>
          <p:cNvSpPr>
            <a:spLocks noGrp="1"/>
          </p:cNvSpPr>
          <p:nvPr>
            <p:ph type="subTitle" idx="1"/>
          </p:nvPr>
        </p:nvSpPr>
        <p:spPr>
          <a:xfrm>
            <a:off x="1685049" y="1947627"/>
            <a:ext cx="2463564" cy="612925"/>
          </a:xfrm>
        </p:spPr>
        <p:txBody>
          <a:bodyPr/>
          <a:lstStyle/>
          <a:p>
            <a:r>
              <a:rPr lang="en-US" dirty="0" smtClean="0"/>
              <a:t>Political factors</a:t>
            </a:r>
            <a:endParaRPr lang="en-US" dirty="0"/>
          </a:p>
        </p:txBody>
      </p:sp>
      <p:grpSp>
        <p:nvGrpSpPr>
          <p:cNvPr id="16" name="Google Shape;897;p39"/>
          <p:cNvGrpSpPr/>
          <p:nvPr/>
        </p:nvGrpSpPr>
        <p:grpSpPr>
          <a:xfrm>
            <a:off x="5398567" y="3403535"/>
            <a:ext cx="184621" cy="194647"/>
            <a:chOff x="4854075" y="2527625"/>
            <a:chExt cx="56000" cy="59050"/>
          </a:xfrm>
        </p:grpSpPr>
        <p:sp>
          <p:nvSpPr>
            <p:cNvPr id="17" name="Google Shape;898;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899;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Google Shape;887;p39"/>
          <p:cNvSpPr txBox="1">
            <a:spLocks noGrp="1"/>
          </p:cNvSpPr>
          <p:nvPr>
            <p:ph type="subTitle" idx="9"/>
          </p:nvPr>
        </p:nvSpPr>
        <p:spPr>
          <a:xfrm>
            <a:off x="5851966" y="3295933"/>
            <a:ext cx="2192430" cy="527364"/>
          </a:xfrm>
          <a:prstGeom prst="rect">
            <a:avLst/>
          </a:prstGeom>
        </p:spPr>
        <p:txBody>
          <a:bodyPr spcFirstLastPara="1" wrap="square" lIns="91425" tIns="91425" rIns="91425" bIns="91425" anchor="t" anchorCtr="0">
            <a:noAutofit/>
          </a:bodyPr>
          <a:lstStyle/>
          <a:p>
            <a:pPr marL="0" lvl="0" indent="0">
              <a:spcAft>
                <a:spcPts val="1600"/>
              </a:spcAft>
            </a:pPr>
            <a:r>
              <a:rPr lang="en-US" dirty="0" smtClean="0"/>
              <a:t>Sociocultural factors</a:t>
            </a:r>
            <a:endParaRPr dirty="0"/>
          </a:p>
        </p:txBody>
      </p:sp>
    </p:spTree>
    <p:extLst>
      <p:ext uri="{BB962C8B-B14F-4D97-AF65-F5344CB8AC3E}">
        <p14:creationId xmlns:p14="http://schemas.microsoft.com/office/powerpoint/2010/main" val="3283406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78"/>
                                        </p:tgtEl>
                                        <p:attrNameLst>
                                          <p:attrName>style.visibility</p:attrName>
                                        </p:attrNameLst>
                                      </p:cBhvr>
                                      <p:to>
                                        <p:strVal val="visible"/>
                                      </p:to>
                                    </p:set>
                                    <p:animEffect transition="in" filter="fade">
                                      <p:cBhvr>
                                        <p:cTn id="7" dur="1000"/>
                                        <p:tgtEl>
                                          <p:spTgt spid="878"/>
                                        </p:tgtEl>
                                      </p:cBhvr>
                                    </p:animEffect>
                                    <p:anim calcmode="lin" valueType="num">
                                      <p:cBhvr>
                                        <p:cTn id="8" dur="1000" fill="hold"/>
                                        <p:tgtEl>
                                          <p:spTgt spid="878"/>
                                        </p:tgtEl>
                                        <p:attrNameLst>
                                          <p:attrName>ppt_x</p:attrName>
                                        </p:attrNameLst>
                                      </p:cBhvr>
                                      <p:tavLst>
                                        <p:tav tm="0">
                                          <p:val>
                                            <p:strVal val="#ppt_x"/>
                                          </p:val>
                                        </p:tav>
                                        <p:tav tm="100000">
                                          <p:val>
                                            <p:strVal val="#ppt_x"/>
                                          </p:val>
                                        </p:tav>
                                      </p:tavLst>
                                    </p:anim>
                                    <p:anim calcmode="lin" valueType="num">
                                      <p:cBhvr>
                                        <p:cTn id="9" dur="1000" fill="hold"/>
                                        <p:tgtEl>
                                          <p:spTgt spid="87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87">
                                            <p:txEl>
                                              <p:pRg st="0" end="0"/>
                                            </p:txEl>
                                          </p:spTgt>
                                        </p:tgtEl>
                                        <p:attrNameLst>
                                          <p:attrName>style.visibility</p:attrName>
                                        </p:attrNameLst>
                                      </p:cBhvr>
                                      <p:to>
                                        <p:strVal val="visible"/>
                                      </p:to>
                                    </p:set>
                                    <p:anim calcmode="lin" valueType="num">
                                      <p:cBhvr additive="base">
                                        <p:cTn id="14" dur="500" fill="hold"/>
                                        <p:tgtEl>
                                          <p:spTgt spid="88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81">
                                            <p:txEl>
                                              <p:pRg st="0" end="0"/>
                                            </p:txEl>
                                          </p:spTgt>
                                        </p:tgtEl>
                                        <p:attrNameLst>
                                          <p:attrName>style.visibility</p:attrName>
                                        </p:attrNameLst>
                                      </p:cBhvr>
                                      <p:to>
                                        <p:strVal val="visible"/>
                                      </p:to>
                                    </p:set>
                                    <p:anim calcmode="lin" valueType="num">
                                      <p:cBhvr additive="base">
                                        <p:cTn id="20" dur="500" fill="hold"/>
                                        <p:tgtEl>
                                          <p:spTgt spid="881">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8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9">
                                            <p:txEl>
                                              <p:pRg st="0" end="0"/>
                                            </p:txEl>
                                          </p:spTgt>
                                        </p:tgtEl>
                                        <p:attrNameLst>
                                          <p:attrName>style.visibility</p:attrName>
                                        </p:attrNameLst>
                                      </p:cBhvr>
                                      <p:to>
                                        <p:strVal val="visible"/>
                                      </p:to>
                                    </p:set>
                                    <p:anim calcmode="lin" valueType="num">
                                      <p:cBhvr additive="base">
                                        <p:cTn id="2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8" grpId="0"/>
      <p:bldP spid="881" grpId="0" build="p"/>
      <p:bldP spid="887" grpId="0" build="p"/>
      <p:bldP spid="1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4"/>
        <p:cNvGrpSpPr/>
        <p:nvPr/>
      </p:nvGrpSpPr>
      <p:grpSpPr>
        <a:xfrm>
          <a:off x="0" y="0"/>
          <a:ext cx="0" cy="0"/>
          <a:chOff x="0" y="0"/>
          <a:chExt cx="0" cy="0"/>
        </a:xfrm>
      </p:grpSpPr>
      <p:grpSp>
        <p:nvGrpSpPr>
          <p:cNvPr id="975" name="Google Shape;975;p41"/>
          <p:cNvGrpSpPr/>
          <p:nvPr/>
        </p:nvGrpSpPr>
        <p:grpSpPr>
          <a:xfrm>
            <a:off x="713242" y="1350065"/>
            <a:ext cx="823848" cy="98556"/>
            <a:chOff x="656432" y="1229355"/>
            <a:chExt cx="1099051" cy="159993"/>
          </a:xfrm>
        </p:grpSpPr>
        <p:sp>
          <p:nvSpPr>
            <p:cNvPr id="976" name="Google Shape;976;p41"/>
            <p:cNvSpPr/>
            <p:nvPr/>
          </p:nvSpPr>
          <p:spPr>
            <a:xfrm>
              <a:off x="656432" y="1229355"/>
              <a:ext cx="159584" cy="159993"/>
            </a:xfrm>
            <a:custGeom>
              <a:avLst/>
              <a:gdLst/>
              <a:ahLst/>
              <a:cxnLst/>
              <a:rect l="l" t="t" r="r" b="b"/>
              <a:pathLst>
                <a:path w="787" h="789"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1"/>
            <p:cNvSpPr/>
            <p:nvPr/>
          </p:nvSpPr>
          <p:spPr>
            <a:xfrm>
              <a:off x="891046" y="1229355"/>
              <a:ext cx="159989" cy="159993"/>
            </a:xfrm>
            <a:custGeom>
              <a:avLst/>
              <a:gdLst/>
              <a:ahLst/>
              <a:cxnLst/>
              <a:rect l="l" t="t" r="r" b="b"/>
              <a:pathLst>
                <a:path w="789" h="789" extrusionOk="0">
                  <a:moveTo>
                    <a:pt x="1" y="1"/>
                  </a:moveTo>
                  <a:lnTo>
                    <a:pt x="1" y="788"/>
                  </a:lnTo>
                  <a:lnTo>
                    <a:pt x="788" y="788"/>
                  </a:lnTo>
                  <a:lnTo>
                    <a:pt x="78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1"/>
            <p:cNvSpPr/>
            <p:nvPr/>
          </p:nvSpPr>
          <p:spPr>
            <a:xfrm>
              <a:off x="1126064" y="1229355"/>
              <a:ext cx="159787" cy="159993"/>
            </a:xfrm>
            <a:custGeom>
              <a:avLst/>
              <a:gdLst/>
              <a:ahLst/>
              <a:cxnLst/>
              <a:rect l="l" t="t" r="r" b="b"/>
              <a:pathLst>
                <a:path w="788" h="789"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1"/>
            <p:cNvSpPr/>
            <p:nvPr/>
          </p:nvSpPr>
          <p:spPr>
            <a:xfrm>
              <a:off x="1360880" y="1229355"/>
              <a:ext cx="159787" cy="159993"/>
            </a:xfrm>
            <a:custGeom>
              <a:avLst/>
              <a:gdLst/>
              <a:ahLst/>
              <a:cxnLst/>
              <a:rect l="l" t="t" r="r" b="b"/>
              <a:pathLst>
                <a:path w="788" h="789" extrusionOk="0">
                  <a:moveTo>
                    <a:pt x="0" y="1"/>
                  </a:moveTo>
                  <a:lnTo>
                    <a:pt x="0" y="788"/>
                  </a:lnTo>
                  <a:lnTo>
                    <a:pt x="788" y="788"/>
                  </a:lnTo>
                  <a:lnTo>
                    <a:pt x="78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1"/>
            <p:cNvSpPr/>
            <p:nvPr/>
          </p:nvSpPr>
          <p:spPr>
            <a:xfrm>
              <a:off x="1595696" y="1229355"/>
              <a:ext cx="159787" cy="159993"/>
            </a:xfrm>
            <a:custGeom>
              <a:avLst/>
              <a:gdLst/>
              <a:ahLst/>
              <a:cxnLst/>
              <a:rect l="l" t="t" r="r" b="b"/>
              <a:pathLst>
                <a:path w="788" h="789" extrusionOk="0">
                  <a:moveTo>
                    <a:pt x="1" y="1"/>
                  </a:moveTo>
                  <a:lnTo>
                    <a:pt x="1" y="788"/>
                  </a:lnTo>
                  <a:lnTo>
                    <a:pt x="788" y="788"/>
                  </a:lnTo>
                  <a:lnTo>
                    <a:pt x="78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1" name="Google Shape;981;p41"/>
          <p:cNvGrpSpPr/>
          <p:nvPr/>
        </p:nvGrpSpPr>
        <p:grpSpPr>
          <a:xfrm>
            <a:off x="682005" y="596079"/>
            <a:ext cx="886328" cy="98550"/>
            <a:chOff x="946406" y="423525"/>
            <a:chExt cx="540708" cy="60121"/>
          </a:xfrm>
        </p:grpSpPr>
        <p:sp>
          <p:nvSpPr>
            <p:cNvPr id="982" name="Google Shape;982;p41"/>
            <p:cNvSpPr/>
            <p:nvPr/>
          </p:nvSpPr>
          <p:spPr>
            <a:xfrm>
              <a:off x="946406" y="428597"/>
              <a:ext cx="50100" cy="50101"/>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1"/>
            <p:cNvSpPr/>
            <p:nvPr/>
          </p:nvSpPr>
          <p:spPr>
            <a:xfrm>
              <a:off x="1039555" y="423525"/>
              <a:ext cx="59996" cy="60121"/>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1"/>
            <p:cNvSpPr/>
            <p:nvPr/>
          </p:nvSpPr>
          <p:spPr>
            <a:xfrm>
              <a:off x="1142600" y="428597"/>
              <a:ext cx="50100" cy="50101"/>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1"/>
            <p:cNvSpPr/>
            <p:nvPr/>
          </p:nvSpPr>
          <p:spPr>
            <a:xfrm>
              <a:off x="1240697" y="428597"/>
              <a:ext cx="50100" cy="50101"/>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1"/>
            <p:cNvSpPr/>
            <p:nvPr/>
          </p:nvSpPr>
          <p:spPr>
            <a:xfrm>
              <a:off x="1338918" y="428597"/>
              <a:ext cx="50100" cy="50101"/>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1"/>
            <p:cNvSpPr/>
            <p:nvPr/>
          </p:nvSpPr>
          <p:spPr>
            <a:xfrm>
              <a:off x="1436891" y="428597"/>
              <a:ext cx="50223" cy="50101"/>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8" name="Google Shape;988;p41"/>
          <p:cNvGrpSpPr/>
          <p:nvPr/>
        </p:nvGrpSpPr>
        <p:grpSpPr>
          <a:xfrm>
            <a:off x="-793250" y="498431"/>
            <a:ext cx="5470820" cy="471772"/>
            <a:chOff x="-793250" y="498431"/>
            <a:chExt cx="5470820" cy="471772"/>
          </a:xfrm>
        </p:grpSpPr>
        <p:sp>
          <p:nvSpPr>
            <p:cNvPr id="989" name="Google Shape;989;p41"/>
            <p:cNvSpPr/>
            <p:nvPr/>
          </p:nvSpPr>
          <p:spPr>
            <a:xfrm>
              <a:off x="-793250" y="539498"/>
              <a:ext cx="5438426" cy="430705"/>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1"/>
            <p:cNvSpPr/>
            <p:nvPr/>
          </p:nvSpPr>
          <p:spPr>
            <a:xfrm>
              <a:off x="4595447" y="498431"/>
              <a:ext cx="82123" cy="82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1" name="Google Shape;991;p41"/>
          <p:cNvGrpSpPr/>
          <p:nvPr/>
        </p:nvGrpSpPr>
        <p:grpSpPr>
          <a:xfrm>
            <a:off x="-664689" y="760856"/>
            <a:ext cx="5889584" cy="367313"/>
            <a:chOff x="-664689" y="760856"/>
            <a:chExt cx="5889584" cy="367313"/>
          </a:xfrm>
        </p:grpSpPr>
        <p:sp>
          <p:nvSpPr>
            <p:cNvPr id="992" name="Google Shape;992;p41"/>
            <p:cNvSpPr/>
            <p:nvPr/>
          </p:nvSpPr>
          <p:spPr>
            <a:xfrm>
              <a:off x="-664689" y="795812"/>
              <a:ext cx="5840326" cy="332356"/>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1"/>
            <p:cNvSpPr/>
            <p:nvPr/>
          </p:nvSpPr>
          <p:spPr>
            <a:xfrm>
              <a:off x="5142772" y="760856"/>
              <a:ext cx="82123" cy="82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4" name="Google Shape;994;p41"/>
          <p:cNvSpPr txBox="1">
            <a:spLocks noGrp="1"/>
          </p:cNvSpPr>
          <p:nvPr>
            <p:ph type="title"/>
          </p:nvPr>
        </p:nvSpPr>
        <p:spPr>
          <a:xfrm>
            <a:off x="1146600" y="1859003"/>
            <a:ext cx="6850800" cy="559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CONCLUSION</a:t>
            </a:r>
            <a:endParaRPr dirty="0"/>
          </a:p>
        </p:txBody>
      </p:sp>
      <p:sp>
        <p:nvSpPr>
          <p:cNvPr id="995" name="Google Shape;995;p41"/>
          <p:cNvSpPr txBox="1">
            <a:spLocks noGrp="1"/>
          </p:cNvSpPr>
          <p:nvPr>
            <p:ph type="subTitle" idx="1"/>
          </p:nvPr>
        </p:nvSpPr>
        <p:spPr>
          <a:xfrm>
            <a:off x="2172019" y="3149339"/>
            <a:ext cx="4622186" cy="1495729"/>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US" sz="1800" dirty="0" smtClean="0">
                <a:latin typeface="Saira" panose="020B0604020202020204" charset="0"/>
              </a:rPr>
              <a:t>Forces or conditions or surrounding within the boundary of the organizations are the elements of internal environment .</a:t>
            </a:r>
            <a:endParaRPr sz="1800" dirty="0">
              <a:latin typeface="Saira" panose="020B0604020202020204" charset="0"/>
            </a:endParaRPr>
          </a:p>
        </p:txBody>
      </p:sp>
      <p:sp>
        <p:nvSpPr>
          <p:cNvPr id="2" name="TextBox 1">
            <a:extLst>
              <a:ext uri="{FF2B5EF4-FFF2-40B4-BE49-F238E27FC236}">
                <a16:creationId xmlns="" xmlns:a16="http://schemas.microsoft.com/office/drawing/2014/main" id="{3E968CDF-2936-4A6E-ABF2-B659DB751205}"/>
              </a:ext>
            </a:extLst>
          </p:cNvPr>
          <p:cNvSpPr txBox="1"/>
          <p:nvPr/>
        </p:nvSpPr>
        <p:spPr>
          <a:xfrm>
            <a:off x="3487479" y="4752753"/>
            <a:ext cx="1924493" cy="307777"/>
          </a:xfrm>
          <a:prstGeom prst="rect">
            <a:avLst/>
          </a:prstGeom>
          <a:noFill/>
        </p:spPr>
        <p:txBody>
          <a:bodyPr wrap="square" rtlCol="0">
            <a:spAutoFit/>
          </a:bodyPr>
          <a:lstStyle/>
          <a:p>
            <a:r>
              <a:rPr lang="en-GB" dirty="0"/>
              <a:t>                 </a:t>
            </a:r>
            <a:r>
              <a:rPr lang="en-GB" dirty="0">
                <a:solidFill>
                  <a:schemeClr val="accent5"/>
                </a:solidFill>
                <a:latin typeface="Saira" panose="020B0604020202020204" charset="0"/>
              </a:rPr>
              <a:t>7</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94"/>
                                        </p:tgtEl>
                                        <p:attrNameLst>
                                          <p:attrName>style.visibility</p:attrName>
                                        </p:attrNameLst>
                                      </p:cBhvr>
                                      <p:to>
                                        <p:strVal val="visible"/>
                                      </p:to>
                                    </p:set>
                                    <p:animEffect transition="in" filter="fade">
                                      <p:cBhvr>
                                        <p:cTn id="7" dur="1000"/>
                                        <p:tgtEl>
                                          <p:spTgt spid="994"/>
                                        </p:tgtEl>
                                      </p:cBhvr>
                                    </p:animEffect>
                                    <p:anim calcmode="lin" valueType="num">
                                      <p:cBhvr>
                                        <p:cTn id="8" dur="1000" fill="hold"/>
                                        <p:tgtEl>
                                          <p:spTgt spid="994"/>
                                        </p:tgtEl>
                                        <p:attrNameLst>
                                          <p:attrName>ppt_x</p:attrName>
                                        </p:attrNameLst>
                                      </p:cBhvr>
                                      <p:tavLst>
                                        <p:tav tm="0">
                                          <p:val>
                                            <p:strVal val="#ppt_x"/>
                                          </p:val>
                                        </p:tav>
                                        <p:tav tm="100000">
                                          <p:val>
                                            <p:strVal val="#ppt_x"/>
                                          </p:val>
                                        </p:tav>
                                      </p:tavLst>
                                    </p:anim>
                                    <p:anim calcmode="lin" valueType="num">
                                      <p:cBhvr>
                                        <p:cTn id="9" dur="1000" fill="hold"/>
                                        <p:tgtEl>
                                          <p:spTgt spid="99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95">
                                            <p:txEl>
                                              <p:pRg st="0" end="0"/>
                                            </p:txEl>
                                          </p:spTgt>
                                        </p:tgtEl>
                                        <p:attrNameLst>
                                          <p:attrName>style.visibility</p:attrName>
                                        </p:attrNameLst>
                                      </p:cBhvr>
                                      <p:to>
                                        <p:strVal val="visible"/>
                                      </p:to>
                                    </p:set>
                                    <p:anim calcmode="lin" valueType="num">
                                      <p:cBhvr additive="base">
                                        <p:cTn id="14" dur="500" fill="hold"/>
                                        <p:tgtEl>
                                          <p:spTgt spid="99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99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4" grpId="0"/>
      <p:bldP spid="99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6AA2619-FAFE-4283-9359-75610DAAE949}"/>
              </a:ext>
            </a:extLst>
          </p:cNvPr>
          <p:cNvSpPr>
            <a:spLocks noGrp="1"/>
          </p:cNvSpPr>
          <p:nvPr>
            <p:ph type="title"/>
          </p:nvPr>
        </p:nvSpPr>
        <p:spPr>
          <a:xfrm>
            <a:off x="776744" y="1270390"/>
            <a:ext cx="3901581" cy="1320600"/>
          </a:xfrm>
        </p:spPr>
        <p:txBody>
          <a:bodyPr/>
          <a:lstStyle/>
          <a:p>
            <a:r>
              <a:rPr lang="en-GB" dirty="0"/>
              <a:t>REFERENCES</a:t>
            </a:r>
          </a:p>
        </p:txBody>
      </p:sp>
      <p:sp>
        <p:nvSpPr>
          <p:cNvPr id="4" name="Subtitle 3">
            <a:extLst>
              <a:ext uri="{FF2B5EF4-FFF2-40B4-BE49-F238E27FC236}">
                <a16:creationId xmlns="" xmlns:a16="http://schemas.microsoft.com/office/drawing/2014/main" id="{5A17E32A-26B1-4B63-B7E4-E4D22AEA0877}"/>
              </a:ext>
            </a:extLst>
          </p:cNvPr>
          <p:cNvSpPr>
            <a:spLocks noGrp="1"/>
          </p:cNvSpPr>
          <p:nvPr>
            <p:ph type="subTitle" idx="2"/>
          </p:nvPr>
        </p:nvSpPr>
        <p:spPr>
          <a:xfrm>
            <a:off x="4911260" y="-1"/>
            <a:ext cx="4232740" cy="4667693"/>
          </a:xfrm>
        </p:spPr>
        <p:txBody>
          <a:bodyPr/>
          <a:lstStyle/>
          <a:p>
            <a:pPr marL="425450" indent="-285750">
              <a:buFont typeface="Arial" panose="020B0604020202020204" pitchFamily="34" charset="0"/>
              <a:buChar char="•"/>
            </a:pPr>
            <a:r>
              <a:rPr lang="en-US" i="1" dirty="0"/>
              <a:t>404. (</a:t>
            </a:r>
            <a:r>
              <a:rPr lang="en-US" i="1" dirty="0" err="1"/>
              <a:t>n.d.</a:t>
            </a:r>
            <a:r>
              <a:rPr lang="en-US" i="1" dirty="0"/>
              <a:t>). Retrieved April 07, 2021, from </a:t>
            </a:r>
            <a:r>
              <a:rPr lang="en-US" i="1" dirty="0">
                <a:hlinkClick r:id="rId2"/>
              </a:rPr>
              <a:t>http://</a:t>
            </a:r>
            <a:r>
              <a:rPr lang="en-US" i="1" dirty="0" smtClean="0">
                <a:hlinkClick r:id="rId2"/>
              </a:rPr>
              <a:t>www.cliffsnotes.com/study-guides/principles-of-management/managerial-environments/t</a:t>
            </a:r>
            <a:r>
              <a:rPr lang="en-US" i="1" dirty="0" smtClean="0"/>
              <a:t>  </a:t>
            </a:r>
          </a:p>
          <a:p>
            <a:pPr marL="425450" indent="-285750">
              <a:buFont typeface="Arial" panose="020B0604020202020204" pitchFamily="34" charset="0"/>
              <a:buChar char="•"/>
            </a:pPr>
            <a:endParaRPr lang="en-GB" i="1" dirty="0"/>
          </a:p>
        </p:txBody>
      </p:sp>
      <p:sp>
        <p:nvSpPr>
          <p:cNvPr id="3" name="TextBox 2">
            <a:extLst>
              <a:ext uri="{FF2B5EF4-FFF2-40B4-BE49-F238E27FC236}">
                <a16:creationId xmlns="" xmlns:a16="http://schemas.microsoft.com/office/drawing/2014/main" id="{B548D377-E322-4E01-BF8D-B996F84B43B9}"/>
              </a:ext>
            </a:extLst>
          </p:cNvPr>
          <p:cNvSpPr txBox="1"/>
          <p:nvPr/>
        </p:nvSpPr>
        <p:spPr>
          <a:xfrm>
            <a:off x="3359888" y="4835723"/>
            <a:ext cx="1551372" cy="307777"/>
          </a:xfrm>
          <a:prstGeom prst="rect">
            <a:avLst/>
          </a:prstGeom>
          <a:noFill/>
        </p:spPr>
        <p:txBody>
          <a:bodyPr wrap="square" rtlCol="0">
            <a:spAutoFit/>
          </a:bodyPr>
          <a:lstStyle/>
          <a:p>
            <a:r>
              <a:rPr lang="en-GB" dirty="0"/>
              <a:t>             8</a:t>
            </a:r>
          </a:p>
        </p:txBody>
      </p:sp>
    </p:spTree>
    <p:extLst>
      <p:ext uri="{BB962C8B-B14F-4D97-AF65-F5344CB8AC3E}">
        <p14:creationId xmlns:p14="http://schemas.microsoft.com/office/powerpoint/2010/main" val="4222939584"/>
      </p:ext>
    </p:extLst>
  </p:cSld>
  <p:clrMapOvr>
    <a:masterClrMapping/>
  </p:clrMapOvr>
  <p:timing>
    <p:tnLst>
      <p:par>
        <p:cTn id="1" dur="indefinite" restart="never" nodeType="tmRoot"/>
      </p:par>
    </p:tnLst>
  </p:timing>
</p:sld>
</file>

<file path=ppt/theme/theme1.xml><?xml version="1.0" encoding="utf-8"?>
<a:theme xmlns:a="http://schemas.openxmlformats.org/drawingml/2006/main" name="Tissue Nanotransfection Breakthrough by Slidesgo">
  <a:themeElements>
    <a:clrScheme name="Simple Light">
      <a:dk1>
        <a:srgbClr val="33678A"/>
      </a:dk1>
      <a:lt1>
        <a:srgbClr val="E65C4F"/>
      </a:lt1>
      <a:dk2>
        <a:srgbClr val="78A6C9"/>
      </a:dk2>
      <a:lt2>
        <a:srgbClr val="EAEFF3"/>
      </a:lt2>
      <a:accent1>
        <a:srgbClr val="E65C4F"/>
      </a:accent1>
      <a:accent2>
        <a:srgbClr val="78A6C9"/>
      </a:accent2>
      <a:accent3>
        <a:srgbClr val="33699A"/>
      </a:accent3>
      <a:accent4>
        <a:srgbClr val="EAEFF3"/>
      </a:accent4>
      <a:accent5>
        <a:srgbClr val="FFFFFF"/>
      </a:accent5>
      <a:accent6>
        <a:srgbClr val="33678A"/>
      </a:accent6>
      <a:hlink>
        <a:srgbClr val="E65C4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TotalTime>
  <Words>230</Words>
  <Application>Microsoft Office PowerPoint</Application>
  <PresentationFormat>On-screen Show (16:9)</PresentationFormat>
  <Paragraphs>45</Paragraphs>
  <Slides>10</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Lato</vt:lpstr>
      <vt:lpstr>Times New Roman</vt:lpstr>
      <vt:lpstr>Nunito</vt:lpstr>
      <vt:lpstr>Arial</vt:lpstr>
      <vt:lpstr>Saira</vt:lpstr>
      <vt:lpstr>Roboto</vt:lpstr>
      <vt:lpstr>Saira SemiBold</vt:lpstr>
      <vt:lpstr>Tissue Nanotransfection Breakthrough by Slidesgo</vt:lpstr>
      <vt:lpstr>Internal and External Environment of an Organization </vt:lpstr>
      <vt:lpstr>TABLE OF CONTENTS</vt:lpstr>
      <vt:lpstr>INTRODUCTION</vt:lpstr>
      <vt:lpstr>Defining Internal Environment </vt:lpstr>
      <vt:lpstr> Elements of internal environment</vt:lpstr>
      <vt:lpstr>Defining external environment </vt:lpstr>
      <vt:lpstr> Elements of external environment</vt:lpstr>
      <vt:lpstr>CONCLUSION</vt:lpstr>
      <vt:lpstr>REFERENCES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RIGHTS AND DUTIES OF SHAREHOLDERS</dc:title>
  <dc:creator>lenovo</dc:creator>
  <cp:lastModifiedBy>user</cp:lastModifiedBy>
  <cp:revision>33</cp:revision>
  <dcterms:modified xsi:type="dcterms:W3CDTF">2021-05-23T08:21:30Z</dcterms:modified>
</cp:coreProperties>
</file>