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1" r:id="rId1"/>
    <p:sldMasterId id="2147483682" r:id="rId2"/>
  </p:sldMasterIdLst>
  <p:notesMasterIdLst>
    <p:notesMasterId r:id="rId16"/>
  </p:notesMasterIdLst>
  <p:sldIdLst>
    <p:sldId id="259" r:id="rId3"/>
    <p:sldId id="258" r:id="rId4"/>
    <p:sldId id="311" r:id="rId5"/>
    <p:sldId id="312" r:id="rId6"/>
    <p:sldId id="261" r:id="rId7"/>
    <p:sldId id="313" r:id="rId8"/>
    <p:sldId id="314" r:id="rId9"/>
    <p:sldId id="262" r:id="rId10"/>
    <p:sldId id="256" r:id="rId11"/>
    <p:sldId id="316" r:id="rId12"/>
    <p:sldId id="315" r:id="rId13"/>
    <p:sldId id="317" r:id="rId14"/>
    <p:sldId id="318" r:id="rId15"/>
  </p:sldIdLst>
  <p:sldSz cx="9144000" cy="5143500" type="screen16x9"/>
  <p:notesSz cx="6858000" cy="9144000"/>
  <p:embeddedFontLst>
    <p:embeddedFont>
      <p:font typeface="Montserrat" panose="020B0604020202020204" charset="0"/>
      <p:regular r:id="rId17"/>
      <p:bold r:id="rId18"/>
      <p:italic r:id="rId19"/>
      <p:boldItalic r:id="rId20"/>
    </p:embeddedFont>
    <p:embeddedFont>
      <p:font typeface="Russo One" panose="02000503050000020004" pitchFamily="2" charset="0"/>
      <p:regular r:id="rId21"/>
    </p:embeddedFont>
    <p:embeddedFont>
      <p:font typeface="Vidaloka" panose="020B0604020202020204" charset="0"/>
      <p:regular r:id="rId2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5D7E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A52A891-29E0-4BE5-B8D6-441A73B928E4}" v="116" dt="2022-03-23T18:15:17.339"/>
    <p1510:client id="{CC7CA90B-8F9A-44BD-8A86-FD735958C12B}" v="95" dt="2022-03-23T17:55:00.526"/>
    <p1510:client id="{FC4B6AAC-8C73-46F4-B968-EAB60A044EA7}" v="1359" dt="2022-03-22T23:55:26.918"/>
  </p1510:revLst>
</p1510:revInfo>
</file>

<file path=ppt/tableStyles.xml><?xml version="1.0" encoding="utf-8"?>
<a:tblStyleLst xmlns:a="http://schemas.openxmlformats.org/drawingml/2006/main" def="{9ED18D13-BFEE-4416-A2E2-A0A4BBD3C69B}">
  <a:tblStyle styleId="{9ED18D13-BFEE-4416-A2E2-A0A4BBD3C69B}"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6" d="100"/>
          <a:sy n="86" d="100"/>
        </p:scale>
        <p:origin x="720" y="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font" Target="fonts/font2.fntdata"/><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font" Target="fonts/font5.fntdata"/><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font" Target="fonts/font1.fntdata"/><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font" Target="fonts/font4.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font" Target="fonts/font3.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font" Target="fonts/font6.fntdata"/><Relationship Id="rId27"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
        <p:cNvGrpSpPr/>
        <p:nvPr/>
      </p:nvGrpSpPr>
      <p:grpSpPr>
        <a:xfrm>
          <a:off x="0" y="0"/>
          <a:ext cx="0" cy="0"/>
          <a:chOff x="0" y="0"/>
          <a:chExt cx="0" cy="0"/>
        </a:xfrm>
      </p:grpSpPr>
      <p:sp>
        <p:nvSpPr>
          <p:cNvPr id="275" name="Google Shape;275;gcd8a80d6bc_0_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6" name="Google Shape;276;gcd8a80d6bc_0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7"/>
        <p:cNvGrpSpPr/>
        <p:nvPr/>
      </p:nvGrpSpPr>
      <p:grpSpPr>
        <a:xfrm>
          <a:off x="0" y="0"/>
          <a:ext cx="0" cy="0"/>
          <a:chOff x="0" y="0"/>
          <a:chExt cx="0" cy="0"/>
        </a:xfrm>
      </p:grpSpPr>
      <p:sp>
        <p:nvSpPr>
          <p:cNvPr id="288" name="Google Shape;288;gcc7554a049_0_3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9" name="Google Shape;289;gcc7554a049_0_3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750812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p:cNvGrpSpPr/>
        <p:nvPr/>
      </p:nvGrpSpPr>
      <p:grpSpPr>
        <a:xfrm>
          <a:off x="0" y="0"/>
          <a:ext cx="0" cy="0"/>
          <a:chOff x="0" y="0"/>
          <a:chExt cx="0" cy="0"/>
        </a:xfrm>
      </p:grpSpPr>
      <p:sp>
        <p:nvSpPr>
          <p:cNvPr id="246" name="Google Shape;246;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7" name="Google Shape;247;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8774661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p:cNvGrpSpPr/>
        <p:nvPr/>
      </p:nvGrpSpPr>
      <p:grpSpPr>
        <a:xfrm>
          <a:off x="0" y="0"/>
          <a:ext cx="0" cy="0"/>
          <a:chOff x="0" y="0"/>
          <a:chExt cx="0" cy="0"/>
        </a:xfrm>
      </p:grpSpPr>
      <p:sp>
        <p:nvSpPr>
          <p:cNvPr id="246" name="Google Shape;246;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7" name="Google Shape;247;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6601709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p:cNvGrpSpPr/>
        <p:nvPr/>
      </p:nvGrpSpPr>
      <p:grpSpPr>
        <a:xfrm>
          <a:off x="0" y="0"/>
          <a:ext cx="0" cy="0"/>
          <a:chOff x="0" y="0"/>
          <a:chExt cx="0" cy="0"/>
        </a:xfrm>
      </p:grpSpPr>
      <p:sp>
        <p:nvSpPr>
          <p:cNvPr id="246" name="Google Shape;246;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7" name="Google Shape;247;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4375324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
        <p:cNvGrpSpPr/>
        <p:nvPr/>
      </p:nvGrpSpPr>
      <p:grpSpPr>
        <a:xfrm>
          <a:off x="0" y="0"/>
          <a:ext cx="0" cy="0"/>
          <a:chOff x="0" y="0"/>
          <a:chExt cx="0" cy="0"/>
        </a:xfrm>
      </p:grpSpPr>
      <p:sp>
        <p:nvSpPr>
          <p:cNvPr id="258" name="Google Shape;258;gcf7a3c503a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9" name="Google Shape;259;gcf7a3c503a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
        <p:cNvGrpSpPr/>
        <p:nvPr/>
      </p:nvGrpSpPr>
      <p:grpSpPr>
        <a:xfrm>
          <a:off x="0" y="0"/>
          <a:ext cx="0" cy="0"/>
          <a:chOff x="0" y="0"/>
          <a:chExt cx="0" cy="0"/>
        </a:xfrm>
      </p:grpSpPr>
      <p:sp>
        <p:nvSpPr>
          <p:cNvPr id="258" name="Google Shape;258;gcf7a3c503a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9" name="Google Shape;259;gcf7a3c503a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2284486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7"/>
        <p:cNvGrpSpPr/>
        <p:nvPr/>
      </p:nvGrpSpPr>
      <p:grpSpPr>
        <a:xfrm>
          <a:off x="0" y="0"/>
          <a:ext cx="0" cy="0"/>
          <a:chOff x="0" y="0"/>
          <a:chExt cx="0" cy="0"/>
        </a:xfrm>
      </p:grpSpPr>
      <p:sp>
        <p:nvSpPr>
          <p:cNvPr id="288" name="Google Shape;288;gcc7554a049_0_3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9" name="Google Shape;289;gcc7554a049_0_3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395900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7"/>
        <p:cNvGrpSpPr/>
        <p:nvPr/>
      </p:nvGrpSpPr>
      <p:grpSpPr>
        <a:xfrm>
          <a:off x="0" y="0"/>
          <a:ext cx="0" cy="0"/>
          <a:chOff x="0" y="0"/>
          <a:chExt cx="0" cy="0"/>
        </a:xfrm>
      </p:grpSpPr>
      <p:sp>
        <p:nvSpPr>
          <p:cNvPr id="288" name="Google Shape;288;gcc7554a049_0_3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9" name="Google Shape;289;gcc7554a049_0_3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7"/>
        <p:cNvGrpSpPr/>
        <p:nvPr/>
      </p:nvGrpSpPr>
      <p:grpSpPr>
        <a:xfrm>
          <a:off x="0" y="0"/>
          <a:ext cx="0" cy="0"/>
          <a:chOff x="0" y="0"/>
          <a:chExt cx="0" cy="0"/>
        </a:xfrm>
      </p:grpSpPr>
      <p:sp>
        <p:nvSpPr>
          <p:cNvPr id="288" name="Google Shape;288;gcc7554a049_0_3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9" name="Google Shape;289;gcc7554a049_0_3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0058227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
        <p:cNvGrpSpPr/>
        <p:nvPr/>
      </p:nvGrpSpPr>
      <p:grpSpPr>
        <a:xfrm>
          <a:off x="0" y="0"/>
          <a:ext cx="0" cy="0"/>
          <a:chOff x="0" y="0"/>
          <a:chExt cx="0" cy="0"/>
        </a:xfrm>
      </p:grpSpPr>
      <p:sp>
        <p:nvSpPr>
          <p:cNvPr id="294" name="Google Shape;294;gcf7a3c503a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5" name="Google Shape;295;gcf7a3c503a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2046604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
        <p:cNvGrpSpPr/>
        <p:nvPr/>
      </p:nvGrpSpPr>
      <p:grpSpPr>
        <a:xfrm>
          <a:off x="0" y="0"/>
          <a:ext cx="0" cy="0"/>
          <a:chOff x="0" y="0"/>
          <a:chExt cx="0" cy="0"/>
        </a:xfrm>
      </p:grpSpPr>
      <p:sp>
        <p:nvSpPr>
          <p:cNvPr id="294" name="Google Shape;294;gcf7a3c503a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5" name="Google Shape;295;gcf7a3c503a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p:cNvGrpSpPr/>
        <p:nvPr/>
      </p:nvGrpSpPr>
      <p:grpSpPr>
        <a:xfrm>
          <a:off x="0" y="0"/>
          <a:ext cx="0" cy="0"/>
          <a:chOff x="0" y="0"/>
          <a:chExt cx="0" cy="0"/>
        </a:xfrm>
      </p:grpSpPr>
      <p:sp>
        <p:nvSpPr>
          <p:cNvPr id="246" name="Google Shape;246;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7" name="Google Shape;247;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hyperlink" Target="https://www.flaticon.com/" TargetMode="External"/><Relationship Id="rId2" Type="http://schemas.openxmlformats.org/officeDocument/2006/relationships/hyperlink" Target="https://slidesgo.com/" TargetMode="External"/><Relationship Id="rId1" Type="http://schemas.openxmlformats.org/officeDocument/2006/relationships/slideMaster" Target="../slideMasters/slideMaster1.xml"/><Relationship Id="rId4" Type="http://schemas.openxmlformats.org/officeDocument/2006/relationships/hyperlink" Target="https://www.freepik.com/" TargetMode="Externa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1039975" y="1324500"/>
            <a:ext cx="7064100" cy="20526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65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0" name="Google Shape;10;p2"/>
          <p:cNvSpPr txBox="1">
            <a:spLocks noGrp="1"/>
          </p:cNvSpPr>
          <p:nvPr>
            <p:ph type="subTitle" idx="1"/>
          </p:nvPr>
        </p:nvSpPr>
        <p:spPr>
          <a:xfrm>
            <a:off x="1040000" y="3377100"/>
            <a:ext cx="7064100" cy="4419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16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cxnSp>
        <p:nvCxnSpPr>
          <p:cNvPr id="11" name="Google Shape;11;p2"/>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12" name="Google Shape;12;p2"/>
          <p:cNvCxnSpPr/>
          <p:nvPr/>
        </p:nvCxnSpPr>
        <p:spPr>
          <a:xfrm flipH="1">
            <a:off x="-257975" y="-72550"/>
            <a:ext cx="3047400" cy="13464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13" name="Google Shape;13;p2"/>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14" name="Google Shape;14;p2"/>
          <p:cNvCxnSpPr/>
          <p:nvPr/>
        </p:nvCxnSpPr>
        <p:spPr>
          <a:xfrm flipH="1">
            <a:off x="6467450" y="3935375"/>
            <a:ext cx="3047400" cy="13464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65"/>
        <p:cNvGrpSpPr/>
        <p:nvPr/>
      </p:nvGrpSpPr>
      <p:grpSpPr>
        <a:xfrm>
          <a:off x="0" y="0"/>
          <a:ext cx="0" cy="0"/>
          <a:chOff x="0" y="0"/>
          <a:chExt cx="0" cy="0"/>
        </a:xfrm>
      </p:grpSpPr>
      <p:sp>
        <p:nvSpPr>
          <p:cNvPr id="66" name="Google Shape;66;p11"/>
          <p:cNvSpPr txBox="1">
            <a:spLocks noGrp="1"/>
          </p:cNvSpPr>
          <p:nvPr>
            <p:ph type="title" hasCustomPrompt="1"/>
          </p:nvPr>
        </p:nvSpPr>
        <p:spPr>
          <a:xfrm>
            <a:off x="713225" y="1497763"/>
            <a:ext cx="7717500" cy="1644300"/>
          </a:xfrm>
          <a:prstGeom prst="rect">
            <a:avLst/>
          </a:prstGeom>
        </p:spPr>
        <p:txBody>
          <a:bodyPr spcFirstLastPara="1" wrap="square" lIns="91425" tIns="91425" rIns="91425" bIns="91425" anchor="ctr" anchorCtr="0">
            <a:noAutofit/>
          </a:bodyPr>
          <a:lstStyle>
            <a:lvl1pPr lvl="0" algn="ctr">
              <a:spcBef>
                <a:spcPts val="0"/>
              </a:spcBef>
              <a:spcAft>
                <a:spcPts val="0"/>
              </a:spcAft>
              <a:buSzPts val="12000"/>
              <a:buNone/>
              <a:defRPr sz="12000">
                <a:solidFill>
                  <a:schemeClr val="accent1"/>
                </a:solidFill>
              </a:defRPr>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67" name="Google Shape;67;p11"/>
          <p:cNvSpPr txBox="1">
            <a:spLocks noGrp="1"/>
          </p:cNvSpPr>
          <p:nvPr>
            <p:ph type="subTitle" idx="1"/>
          </p:nvPr>
        </p:nvSpPr>
        <p:spPr>
          <a:xfrm>
            <a:off x="1514325" y="3278788"/>
            <a:ext cx="6120300" cy="375000"/>
          </a:xfrm>
          <a:prstGeom prst="rect">
            <a:avLst/>
          </a:prstGeom>
        </p:spPr>
        <p:txBody>
          <a:bodyPr spcFirstLastPara="1" wrap="square" lIns="91425" tIns="91425" rIns="91425" bIns="91425" anchor="t" anchorCtr="0">
            <a:noAutofit/>
          </a:bodyPr>
          <a:lstStyle>
            <a:lvl1pPr lvl="0" algn="ctr">
              <a:spcBef>
                <a:spcPts val="0"/>
              </a:spcBef>
              <a:spcAft>
                <a:spcPts val="0"/>
              </a:spcAft>
              <a:buSzPts val="1600"/>
              <a:buNone/>
              <a:defRPr sz="1600"/>
            </a:lvl1pPr>
            <a:lvl2pPr lvl="1" algn="ctr">
              <a:spcBef>
                <a:spcPts val="0"/>
              </a:spcBef>
              <a:spcAft>
                <a:spcPts val="0"/>
              </a:spcAft>
              <a:buSzPts val="1600"/>
              <a:buNone/>
              <a:defRPr sz="1600"/>
            </a:lvl2pPr>
            <a:lvl3pPr lvl="2" algn="ctr">
              <a:spcBef>
                <a:spcPts val="0"/>
              </a:spcBef>
              <a:spcAft>
                <a:spcPts val="0"/>
              </a:spcAft>
              <a:buSzPts val="1600"/>
              <a:buNone/>
              <a:defRPr sz="1600"/>
            </a:lvl3pPr>
            <a:lvl4pPr lvl="3" algn="ctr">
              <a:spcBef>
                <a:spcPts val="0"/>
              </a:spcBef>
              <a:spcAft>
                <a:spcPts val="0"/>
              </a:spcAft>
              <a:buSzPts val="1600"/>
              <a:buNone/>
              <a:defRPr sz="1600"/>
            </a:lvl4pPr>
            <a:lvl5pPr lvl="4" algn="ctr">
              <a:spcBef>
                <a:spcPts val="0"/>
              </a:spcBef>
              <a:spcAft>
                <a:spcPts val="0"/>
              </a:spcAft>
              <a:buSzPts val="1600"/>
              <a:buNone/>
              <a:defRPr sz="1600"/>
            </a:lvl5pPr>
            <a:lvl6pPr lvl="5" algn="ctr">
              <a:spcBef>
                <a:spcPts val="0"/>
              </a:spcBef>
              <a:spcAft>
                <a:spcPts val="0"/>
              </a:spcAft>
              <a:buSzPts val="1600"/>
              <a:buNone/>
              <a:defRPr sz="1600"/>
            </a:lvl6pPr>
            <a:lvl7pPr lvl="6" algn="ctr">
              <a:spcBef>
                <a:spcPts val="0"/>
              </a:spcBef>
              <a:spcAft>
                <a:spcPts val="0"/>
              </a:spcAft>
              <a:buSzPts val="1600"/>
              <a:buNone/>
              <a:defRPr sz="1600"/>
            </a:lvl7pPr>
            <a:lvl8pPr lvl="7" algn="ctr">
              <a:spcBef>
                <a:spcPts val="0"/>
              </a:spcBef>
              <a:spcAft>
                <a:spcPts val="0"/>
              </a:spcAft>
              <a:buSzPts val="1600"/>
              <a:buNone/>
              <a:defRPr sz="1600"/>
            </a:lvl8pPr>
            <a:lvl9pPr lvl="8" algn="ctr">
              <a:spcBef>
                <a:spcPts val="0"/>
              </a:spcBef>
              <a:spcAft>
                <a:spcPts val="0"/>
              </a:spcAft>
              <a:buSzPts val="1600"/>
              <a:buNone/>
              <a:defRPr sz="1600"/>
            </a:lvl9pPr>
          </a:lstStyle>
          <a:p>
            <a:endParaRPr/>
          </a:p>
        </p:txBody>
      </p:sp>
      <p:cxnSp>
        <p:nvCxnSpPr>
          <p:cNvPr id="68" name="Google Shape;68;p11"/>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69" name="Google Shape;69;p11"/>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70" name="Google Shape;70;p11"/>
          <p:cNvCxnSpPr/>
          <p:nvPr/>
        </p:nvCxnSpPr>
        <p:spPr>
          <a:xfrm>
            <a:off x="-250225" y="4076450"/>
            <a:ext cx="1926900" cy="1161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71" name="Google Shape;71;p11"/>
          <p:cNvCxnSpPr/>
          <p:nvPr/>
        </p:nvCxnSpPr>
        <p:spPr>
          <a:xfrm>
            <a:off x="7441150" y="-48375"/>
            <a:ext cx="1926900" cy="1161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72"/>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able of Content">
  <p:cSld name="CUSTOM">
    <p:spTree>
      <p:nvGrpSpPr>
        <p:cNvPr id="1" name="Shape 73"/>
        <p:cNvGrpSpPr/>
        <p:nvPr/>
      </p:nvGrpSpPr>
      <p:grpSpPr>
        <a:xfrm>
          <a:off x="0" y="0"/>
          <a:ext cx="0" cy="0"/>
          <a:chOff x="0" y="0"/>
          <a:chExt cx="0" cy="0"/>
        </a:xfrm>
      </p:grpSpPr>
      <p:sp>
        <p:nvSpPr>
          <p:cNvPr id="74" name="Google Shape;74;p13"/>
          <p:cNvSpPr txBox="1">
            <a:spLocks noGrp="1"/>
          </p:cNvSpPr>
          <p:nvPr>
            <p:ph type="title"/>
          </p:nvPr>
        </p:nvSpPr>
        <p:spPr>
          <a:xfrm>
            <a:off x="713225" y="445025"/>
            <a:ext cx="3583800" cy="5727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75" name="Google Shape;75;p13"/>
          <p:cNvSpPr txBox="1">
            <a:spLocks noGrp="1"/>
          </p:cNvSpPr>
          <p:nvPr>
            <p:ph type="subTitle" idx="1"/>
          </p:nvPr>
        </p:nvSpPr>
        <p:spPr>
          <a:xfrm>
            <a:off x="5001000" y="1942925"/>
            <a:ext cx="2486100" cy="357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100"/>
              <a:buNone/>
              <a:defRPr sz="2400">
                <a:latin typeface="Vidaloka"/>
                <a:ea typeface="Vidaloka"/>
                <a:cs typeface="Vidaloka"/>
                <a:sym typeface="Vidaloka"/>
              </a:defRPr>
            </a:lvl1pPr>
            <a:lvl2pPr lvl="1" algn="ctr" rtl="0">
              <a:spcBef>
                <a:spcPts val="0"/>
              </a:spcBef>
              <a:spcAft>
                <a:spcPts val="0"/>
              </a:spcAft>
              <a:buSzPts val="2100"/>
              <a:buNone/>
              <a:defRPr sz="2100" b="1"/>
            </a:lvl2pPr>
            <a:lvl3pPr lvl="2" algn="ctr" rtl="0">
              <a:spcBef>
                <a:spcPts val="0"/>
              </a:spcBef>
              <a:spcAft>
                <a:spcPts val="0"/>
              </a:spcAft>
              <a:buSzPts val="2100"/>
              <a:buNone/>
              <a:defRPr sz="2100" b="1"/>
            </a:lvl3pPr>
            <a:lvl4pPr lvl="3" algn="ctr" rtl="0">
              <a:spcBef>
                <a:spcPts val="0"/>
              </a:spcBef>
              <a:spcAft>
                <a:spcPts val="0"/>
              </a:spcAft>
              <a:buSzPts val="2100"/>
              <a:buNone/>
              <a:defRPr sz="2100" b="1"/>
            </a:lvl4pPr>
            <a:lvl5pPr lvl="4" algn="ctr" rtl="0">
              <a:spcBef>
                <a:spcPts val="0"/>
              </a:spcBef>
              <a:spcAft>
                <a:spcPts val="0"/>
              </a:spcAft>
              <a:buSzPts val="2100"/>
              <a:buNone/>
              <a:defRPr sz="2100" b="1"/>
            </a:lvl5pPr>
            <a:lvl6pPr lvl="5" algn="ctr" rtl="0">
              <a:spcBef>
                <a:spcPts val="0"/>
              </a:spcBef>
              <a:spcAft>
                <a:spcPts val="0"/>
              </a:spcAft>
              <a:buSzPts val="2100"/>
              <a:buNone/>
              <a:defRPr sz="2100" b="1"/>
            </a:lvl6pPr>
            <a:lvl7pPr lvl="6" algn="ctr" rtl="0">
              <a:spcBef>
                <a:spcPts val="0"/>
              </a:spcBef>
              <a:spcAft>
                <a:spcPts val="0"/>
              </a:spcAft>
              <a:buSzPts val="2100"/>
              <a:buNone/>
              <a:defRPr sz="2100" b="1"/>
            </a:lvl7pPr>
            <a:lvl8pPr lvl="7" algn="ctr" rtl="0">
              <a:spcBef>
                <a:spcPts val="0"/>
              </a:spcBef>
              <a:spcAft>
                <a:spcPts val="0"/>
              </a:spcAft>
              <a:buSzPts val="2100"/>
              <a:buNone/>
              <a:defRPr sz="2100" b="1"/>
            </a:lvl8pPr>
            <a:lvl9pPr lvl="8" algn="ctr" rtl="0">
              <a:spcBef>
                <a:spcPts val="0"/>
              </a:spcBef>
              <a:spcAft>
                <a:spcPts val="0"/>
              </a:spcAft>
              <a:buSzPts val="2100"/>
              <a:buNone/>
              <a:defRPr sz="2100" b="1"/>
            </a:lvl9pPr>
          </a:lstStyle>
          <a:p>
            <a:endParaRPr/>
          </a:p>
        </p:txBody>
      </p:sp>
      <p:sp>
        <p:nvSpPr>
          <p:cNvPr id="76" name="Google Shape;76;p13"/>
          <p:cNvSpPr txBox="1">
            <a:spLocks noGrp="1"/>
          </p:cNvSpPr>
          <p:nvPr>
            <p:ph type="subTitle" idx="2"/>
          </p:nvPr>
        </p:nvSpPr>
        <p:spPr>
          <a:xfrm>
            <a:off x="5001000" y="2255100"/>
            <a:ext cx="2486100" cy="618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77" name="Google Shape;77;p13"/>
          <p:cNvSpPr txBox="1">
            <a:spLocks noGrp="1"/>
          </p:cNvSpPr>
          <p:nvPr>
            <p:ph type="subTitle" idx="3"/>
          </p:nvPr>
        </p:nvSpPr>
        <p:spPr>
          <a:xfrm>
            <a:off x="1655200" y="1942925"/>
            <a:ext cx="2486100" cy="357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100"/>
              <a:buNone/>
              <a:defRPr sz="2400">
                <a:latin typeface="Vidaloka"/>
                <a:ea typeface="Vidaloka"/>
                <a:cs typeface="Vidaloka"/>
                <a:sym typeface="Vidaloka"/>
              </a:defRPr>
            </a:lvl1pPr>
            <a:lvl2pPr lvl="1" algn="ctr" rtl="0">
              <a:spcBef>
                <a:spcPts val="0"/>
              </a:spcBef>
              <a:spcAft>
                <a:spcPts val="0"/>
              </a:spcAft>
              <a:buSzPts val="2100"/>
              <a:buNone/>
              <a:defRPr sz="2100" b="1"/>
            </a:lvl2pPr>
            <a:lvl3pPr lvl="2" algn="ctr" rtl="0">
              <a:spcBef>
                <a:spcPts val="0"/>
              </a:spcBef>
              <a:spcAft>
                <a:spcPts val="0"/>
              </a:spcAft>
              <a:buSzPts val="2100"/>
              <a:buNone/>
              <a:defRPr sz="2100" b="1"/>
            </a:lvl3pPr>
            <a:lvl4pPr lvl="3" algn="ctr" rtl="0">
              <a:spcBef>
                <a:spcPts val="0"/>
              </a:spcBef>
              <a:spcAft>
                <a:spcPts val="0"/>
              </a:spcAft>
              <a:buSzPts val="2100"/>
              <a:buNone/>
              <a:defRPr sz="2100" b="1"/>
            </a:lvl4pPr>
            <a:lvl5pPr lvl="4" algn="ctr" rtl="0">
              <a:spcBef>
                <a:spcPts val="0"/>
              </a:spcBef>
              <a:spcAft>
                <a:spcPts val="0"/>
              </a:spcAft>
              <a:buSzPts val="2100"/>
              <a:buNone/>
              <a:defRPr sz="2100" b="1"/>
            </a:lvl5pPr>
            <a:lvl6pPr lvl="5" algn="ctr" rtl="0">
              <a:spcBef>
                <a:spcPts val="0"/>
              </a:spcBef>
              <a:spcAft>
                <a:spcPts val="0"/>
              </a:spcAft>
              <a:buSzPts val="2100"/>
              <a:buNone/>
              <a:defRPr sz="2100" b="1"/>
            </a:lvl6pPr>
            <a:lvl7pPr lvl="6" algn="ctr" rtl="0">
              <a:spcBef>
                <a:spcPts val="0"/>
              </a:spcBef>
              <a:spcAft>
                <a:spcPts val="0"/>
              </a:spcAft>
              <a:buSzPts val="2100"/>
              <a:buNone/>
              <a:defRPr sz="2100" b="1"/>
            </a:lvl7pPr>
            <a:lvl8pPr lvl="7" algn="ctr" rtl="0">
              <a:spcBef>
                <a:spcPts val="0"/>
              </a:spcBef>
              <a:spcAft>
                <a:spcPts val="0"/>
              </a:spcAft>
              <a:buSzPts val="2100"/>
              <a:buNone/>
              <a:defRPr sz="2100" b="1"/>
            </a:lvl8pPr>
            <a:lvl9pPr lvl="8" algn="ctr" rtl="0">
              <a:spcBef>
                <a:spcPts val="0"/>
              </a:spcBef>
              <a:spcAft>
                <a:spcPts val="0"/>
              </a:spcAft>
              <a:buSzPts val="2100"/>
              <a:buNone/>
              <a:defRPr sz="2100" b="1"/>
            </a:lvl9pPr>
          </a:lstStyle>
          <a:p>
            <a:endParaRPr/>
          </a:p>
        </p:txBody>
      </p:sp>
      <p:sp>
        <p:nvSpPr>
          <p:cNvPr id="78" name="Google Shape;78;p13"/>
          <p:cNvSpPr txBox="1">
            <a:spLocks noGrp="1"/>
          </p:cNvSpPr>
          <p:nvPr>
            <p:ph type="subTitle" idx="4"/>
          </p:nvPr>
        </p:nvSpPr>
        <p:spPr>
          <a:xfrm>
            <a:off x="1655200" y="2255100"/>
            <a:ext cx="2486100" cy="618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79" name="Google Shape;79;p13"/>
          <p:cNvSpPr txBox="1">
            <a:spLocks noGrp="1"/>
          </p:cNvSpPr>
          <p:nvPr>
            <p:ph type="subTitle" idx="5"/>
          </p:nvPr>
        </p:nvSpPr>
        <p:spPr>
          <a:xfrm>
            <a:off x="5001000" y="3723950"/>
            <a:ext cx="2486100" cy="357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100"/>
              <a:buNone/>
              <a:defRPr sz="2400">
                <a:latin typeface="Vidaloka"/>
                <a:ea typeface="Vidaloka"/>
                <a:cs typeface="Vidaloka"/>
                <a:sym typeface="Vidaloka"/>
              </a:defRPr>
            </a:lvl1pPr>
            <a:lvl2pPr lvl="1" algn="ctr" rtl="0">
              <a:spcBef>
                <a:spcPts val="0"/>
              </a:spcBef>
              <a:spcAft>
                <a:spcPts val="0"/>
              </a:spcAft>
              <a:buSzPts val="2100"/>
              <a:buNone/>
              <a:defRPr sz="2100" b="1"/>
            </a:lvl2pPr>
            <a:lvl3pPr lvl="2" algn="ctr" rtl="0">
              <a:spcBef>
                <a:spcPts val="0"/>
              </a:spcBef>
              <a:spcAft>
                <a:spcPts val="0"/>
              </a:spcAft>
              <a:buSzPts val="2100"/>
              <a:buNone/>
              <a:defRPr sz="2100" b="1"/>
            </a:lvl3pPr>
            <a:lvl4pPr lvl="3" algn="ctr" rtl="0">
              <a:spcBef>
                <a:spcPts val="0"/>
              </a:spcBef>
              <a:spcAft>
                <a:spcPts val="0"/>
              </a:spcAft>
              <a:buSzPts val="2100"/>
              <a:buNone/>
              <a:defRPr sz="2100" b="1"/>
            </a:lvl4pPr>
            <a:lvl5pPr lvl="4" algn="ctr" rtl="0">
              <a:spcBef>
                <a:spcPts val="0"/>
              </a:spcBef>
              <a:spcAft>
                <a:spcPts val="0"/>
              </a:spcAft>
              <a:buSzPts val="2100"/>
              <a:buNone/>
              <a:defRPr sz="2100" b="1"/>
            </a:lvl5pPr>
            <a:lvl6pPr lvl="5" algn="ctr" rtl="0">
              <a:spcBef>
                <a:spcPts val="0"/>
              </a:spcBef>
              <a:spcAft>
                <a:spcPts val="0"/>
              </a:spcAft>
              <a:buSzPts val="2100"/>
              <a:buNone/>
              <a:defRPr sz="2100" b="1"/>
            </a:lvl6pPr>
            <a:lvl7pPr lvl="6" algn="ctr" rtl="0">
              <a:spcBef>
                <a:spcPts val="0"/>
              </a:spcBef>
              <a:spcAft>
                <a:spcPts val="0"/>
              </a:spcAft>
              <a:buSzPts val="2100"/>
              <a:buNone/>
              <a:defRPr sz="2100" b="1"/>
            </a:lvl7pPr>
            <a:lvl8pPr lvl="7" algn="ctr" rtl="0">
              <a:spcBef>
                <a:spcPts val="0"/>
              </a:spcBef>
              <a:spcAft>
                <a:spcPts val="0"/>
              </a:spcAft>
              <a:buSzPts val="2100"/>
              <a:buNone/>
              <a:defRPr sz="2100" b="1"/>
            </a:lvl8pPr>
            <a:lvl9pPr lvl="8" algn="ctr" rtl="0">
              <a:spcBef>
                <a:spcPts val="0"/>
              </a:spcBef>
              <a:spcAft>
                <a:spcPts val="0"/>
              </a:spcAft>
              <a:buSzPts val="2100"/>
              <a:buNone/>
              <a:defRPr sz="2100" b="1"/>
            </a:lvl9pPr>
          </a:lstStyle>
          <a:p>
            <a:endParaRPr/>
          </a:p>
        </p:txBody>
      </p:sp>
      <p:sp>
        <p:nvSpPr>
          <p:cNvPr id="80" name="Google Shape;80;p13"/>
          <p:cNvSpPr txBox="1">
            <a:spLocks noGrp="1"/>
          </p:cNvSpPr>
          <p:nvPr>
            <p:ph type="subTitle" idx="6"/>
          </p:nvPr>
        </p:nvSpPr>
        <p:spPr>
          <a:xfrm>
            <a:off x="5001000" y="4036125"/>
            <a:ext cx="2486100" cy="618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81" name="Google Shape;81;p13"/>
          <p:cNvSpPr txBox="1">
            <a:spLocks noGrp="1"/>
          </p:cNvSpPr>
          <p:nvPr>
            <p:ph type="subTitle" idx="7"/>
          </p:nvPr>
        </p:nvSpPr>
        <p:spPr>
          <a:xfrm>
            <a:off x="1655200" y="3723950"/>
            <a:ext cx="2486100" cy="357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100"/>
              <a:buNone/>
              <a:defRPr sz="2400">
                <a:latin typeface="Vidaloka"/>
                <a:ea typeface="Vidaloka"/>
                <a:cs typeface="Vidaloka"/>
                <a:sym typeface="Vidaloka"/>
              </a:defRPr>
            </a:lvl1pPr>
            <a:lvl2pPr lvl="1" algn="ctr" rtl="0">
              <a:spcBef>
                <a:spcPts val="0"/>
              </a:spcBef>
              <a:spcAft>
                <a:spcPts val="0"/>
              </a:spcAft>
              <a:buSzPts val="2100"/>
              <a:buNone/>
              <a:defRPr sz="2100" b="1"/>
            </a:lvl2pPr>
            <a:lvl3pPr lvl="2" algn="ctr" rtl="0">
              <a:spcBef>
                <a:spcPts val="0"/>
              </a:spcBef>
              <a:spcAft>
                <a:spcPts val="0"/>
              </a:spcAft>
              <a:buSzPts val="2100"/>
              <a:buNone/>
              <a:defRPr sz="2100" b="1"/>
            </a:lvl3pPr>
            <a:lvl4pPr lvl="3" algn="ctr" rtl="0">
              <a:spcBef>
                <a:spcPts val="0"/>
              </a:spcBef>
              <a:spcAft>
                <a:spcPts val="0"/>
              </a:spcAft>
              <a:buSzPts val="2100"/>
              <a:buNone/>
              <a:defRPr sz="2100" b="1"/>
            </a:lvl4pPr>
            <a:lvl5pPr lvl="4" algn="ctr" rtl="0">
              <a:spcBef>
                <a:spcPts val="0"/>
              </a:spcBef>
              <a:spcAft>
                <a:spcPts val="0"/>
              </a:spcAft>
              <a:buSzPts val="2100"/>
              <a:buNone/>
              <a:defRPr sz="2100" b="1"/>
            </a:lvl5pPr>
            <a:lvl6pPr lvl="5" algn="ctr" rtl="0">
              <a:spcBef>
                <a:spcPts val="0"/>
              </a:spcBef>
              <a:spcAft>
                <a:spcPts val="0"/>
              </a:spcAft>
              <a:buSzPts val="2100"/>
              <a:buNone/>
              <a:defRPr sz="2100" b="1"/>
            </a:lvl6pPr>
            <a:lvl7pPr lvl="6" algn="ctr" rtl="0">
              <a:spcBef>
                <a:spcPts val="0"/>
              </a:spcBef>
              <a:spcAft>
                <a:spcPts val="0"/>
              </a:spcAft>
              <a:buSzPts val="2100"/>
              <a:buNone/>
              <a:defRPr sz="2100" b="1"/>
            </a:lvl7pPr>
            <a:lvl8pPr lvl="7" algn="ctr" rtl="0">
              <a:spcBef>
                <a:spcPts val="0"/>
              </a:spcBef>
              <a:spcAft>
                <a:spcPts val="0"/>
              </a:spcAft>
              <a:buSzPts val="2100"/>
              <a:buNone/>
              <a:defRPr sz="2100" b="1"/>
            </a:lvl8pPr>
            <a:lvl9pPr lvl="8" algn="ctr" rtl="0">
              <a:spcBef>
                <a:spcPts val="0"/>
              </a:spcBef>
              <a:spcAft>
                <a:spcPts val="0"/>
              </a:spcAft>
              <a:buSzPts val="2100"/>
              <a:buNone/>
              <a:defRPr sz="2100" b="1"/>
            </a:lvl9pPr>
          </a:lstStyle>
          <a:p>
            <a:endParaRPr/>
          </a:p>
        </p:txBody>
      </p:sp>
      <p:sp>
        <p:nvSpPr>
          <p:cNvPr id="82" name="Google Shape;82;p13"/>
          <p:cNvSpPr txBox="1">
            <a:spLocks noGrp="1"/>
          </p:cNvSpPr>
          <p:nvPr>
            <p:ph type="subTitle" idx="8"/>
          </p:nvPr>
        </p:nvSpPr>
        <p:spPr>
          <a:xfrm>
            <a:off x="1655250" y="4036125"/>
            <a:ext cx="2486100" cy="618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83" name="Google Shape;83;p13"/>
          <p:cNvSpPr txBox="1">
            <a:spLocks noGrp="1"/>
          </p:cNvSpPr>
          <p:nvPr>
            <p:ph type="title" idx="9" hasCustomPrompt="1"/>
          </p:nvPr>
        </p:nvSpPr>
        <p:spPr>
          <a:xfrm>
            <a:off x="2378650" y="1303588"/>
            <a:ext cx="1039200" cy="6675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4000"/>
              <a:buNone/>
              <a:defRPr sz="3800">
                <a:solidFill>
                  <a:schemeClr val="accent1"/>
                </a:solidFill>
              </a:defRPr>
            </a:lvl1pPr>
            <a:lvl2pPr lvl="1" algn="ctr" rtl="0">
              <a:spcBef>
                <a:spcPts val="0"/>
              </a:spcBef>
              <a:spcAft>
                <a:spcPts val="0"/>
              </a:spcAft>
              <a:buClr>
                <a:schemeClr val="dk2"/>
              </a:buClr>
              <a:buSzPts val="4000"/>
              <a:buNone/>
              <a:defRPr sz="4000">
                <a:solidFill>
                  <a:schemeClr val="dk2"/>
                </a:solidFill>
              </a:defRPr>
            </a:lvl2pPr>
            <a:lvl3pPr lvl="2" algn="ctr" rtl="0">
              <a:spcBef>
                <a:spcPts val="0"/>
              </a:spcBef>
              <a:spcAft>
                <a:spcPts val="0"/>
              </a:spcAft>
              <a:buClr>
                <a:schemeClr val="dk2"/>
              </a:buClr>
              <a:buSzPts val="4000"/>
              <a:buNone/>
              <a:defRPr sz="4000">
                <a:solidFill>
                  <a:schemeClr val="dk2"/>
                </a:solidFill>
              </a:defRPr>
            </a:lvl3pPr>
            <a:lvl4pPr lvl="3" algn="ctr" rtl="0">
              <a:spcBef>
                <a:spcPts val="0"/>
              </a:spcBef>
              <a:spcAft>
                <a:spcPts val="0"/>
              </a:spcAft>
              <a:buClr>
                <a:schemeClr val="dk2"/>
              </a:buClr>
              <a:buSzPts val="4000"/>
              <a:buNone/>
              <a:defRPr sz="4000">
                <a:solidFill>
                  <a:schemeClr val="dk2"/>
                </a:solidFill>
              </a:defRPr>
            </a:lvl4pPr>
            <a:lvl5pPr lvl="4" algn="ctr" rtl="0">
              <a:spcBef>
                <a:spcPts val="0"/>
              </a:spcBef>
              <a:spcAft>
                <a:spcPts val="0"/>
              </a:spcAft>
              <a:buClr>
                <a:schemeClr val="dk2"/>
              </a:buClr>
              <a:buSzPts val="4000"/>
              <a:buNone/>
              <a:defRPr sz="4000">
                <a:solidFill>
                  <a:schemeClr val="dk2"/>
                </a:solidFill>
              </a:defRPr>
            </a:lvl5pPr>
            <a:lvl6pPr lvl="5" algn="ctr" rtl="0">
              <a:spcBef>
                <a:spcPts val="0"/>
              </a:spcBef>
              <a:spcAft>
                <a:spcPts val="0"/>
              </a:spcAft>
              <a:buClr>
                <a:schemeClr val="dk2"/>
              </a:buClr>
              <a:buSzPts val="4000"/>
              <a:buNone/>
              <a:defRPr sz="4000">
                <a:solidFill>
                  <a:schemeClr val="dk2"/>
                </a:solidFill>
              </a:defRPr>
            </a:lvl6pPr>
            <a:lvl7pPr lvl="6" algn="ctr" rtl="0">
              <a:spcBef>
                <a:spcPts val="0"/>
              </a:spcBef>
              <a:spcAft>
                <a:spcPts val="0"/>
              </a:spcAft>
              <a:buClr>
                <a:schemeClr val="dk2"/>
              </a:buClr>
              <a:buSzPts val="4000"/>
              <a:buNone/>
              <a:defRPr sz="4000">
                <a:solidFill>
                  <a:schemeClr val="dk2"/>
                </a:solidFill>
              </a:defRPr>
            </a:lvl7pPr>
            <a:lvl8pPr lvl="7" algn="ctr" rtl="0">
              <a:spcBef>
                <a:spcPts val="0"/>
              </a:spcBef>
              <a:spcAft>
                <a:spcPts val="0"/>
              </a:spcAft>
              <a:buClr>
                <a:schemeClr val="dk2"/>
              </a:buClr>
              <a:buSzPts val="4000"/>
              <a:buNone/>
              <a:defRPr sz="4000">
                <a:solidFill>
                  <a:schemeClr val="dk2"/>
                </a:solidFill>
              </a:defRPr>
            </a:lvl8pPr>
            <a:lvl9pPr lvl="8" algn="ctr" rtl="0">
              <a:spcBef>
                <a:spcPts val="0"/>
              </a:spcBef>
              <a:spcAft>
                <a:spcPts val="0"/>
              </a:spcAft>
              <a:buClr>
                <a:schemeClr val="dk2"/>
              </a:buClr>
              <a:buSzPts val="4000"/>
              <a:buNone/>
              <a:defRPr sz="4000">
                <a:solidFill>
                  <a:schemeClr val="dk2"/>
                </a:solidFill>
              </a:defRPr>
            </a:lvl9pPr>
          </a:lstStyle>
          <a:p>
            <a:r>
              <a:t>xx%</a:t>
            </a:r>
          </a:p>
        </p:txBody>
      </p:sp>
      <p:sp>
        <p:nvSpPr>
          <p:cNvPr id="84" name="Google Shape;84;p13"/>
          <p:cNvSpPr txBox="1">
            <a:spLocks noGrp="1"/>
          </p:cNvSpPr>
          <p:nvPr>
            <p:ph type="title" idx="13" hasCustomPrompt="1"/>
          </p:nvPr>
        </p:nvSpPr>
        <p:spPr>
          <a:xfrm>
            <a:off x="5724450" y="1303588"/>
            <a:ext cx="1039200" cy="6675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4000"/>
              <a:buNone/>
              <a:defRPr sz="3800">
                <a:solidFill>
                  <a:schemeClr val="accent1"/>
                </a:solidFill>
              </a:defRPr>
            </a:lvl1pPr>
            <a:lvl2pPr lvl="1" algn="ctr" rtl="0">
              <a:spcBef>
                <a:spcPts val="0"/>
              </a:spcBef>
              <a:spcAft>
                <a:spcPts val="0"/>
              </a:spcAft>
              <a:buClr>
                <a:schemeClr val="dk2"/>
              </a:buClr>
              <a:buSzPts val="4000"/>
              <a:buNone/>
              <a:defRPr sz="4000">
                <a:solidFill>
                  <a:schemeClr val="dk2"/>
                </a:solidFill>
              </a:defRPr>
            </a:lvl2pPr>
            <a:lvl3pPr lvl="2" algn="ctr" rtl="0">
              <a:spcBef>
                <a:spcPts val="0"/>
              </a:spcBef>
              <a:spcAft>
                <a:spcPts val="0"/>
              </a:spcAft>
              <a:buClr>
                <a:schemeClr val="dk2"/>
              </a:buClr>
              <a:buSzPts val="4000"/>
              <a:buNone/>
              <a:defRPr sz="4000">
                <a:solidFill>
                  <a:schemeClr val="dk2"/>
                </a:solidFill>
              </a:defRPr>
            </a:lvl3pPr>
            <a:lvl4pPr lvl="3" algn="ctr" rtl="0">
              <a:spcBef>
                <a:spcPts val="0"/>
              </a:spcBef>
              <a:spcAft>
                <a:spcPts val="0"/>
              </a:spcAft>
              <a:buClr>
                <a:schemeClr val="dk2"/>
              </a:buClr>
              <a:buSzPts val="4000"/>
              <a:buNone/>
              <a:defRPr sz="4000">
                <a:solidFill>
                  <a:schemeClr val="dk2"/>
                </a:solidFill>
              </a:defRPr>
            </a:lvl4pPr>
            <a:lvl5pPr lvl="4" algn="ctr" rtl="0">
              <a:spcBef>
                <a:spcPts val="0"/>
              </a:spcBef>
              <a:spcAft>
                <a:spcPts val="0"/>
              </a:spcAft>
              <a:buClr>
                <a:schemeClr val="dk2"/>
              </a:buClr>
              <a:buSzPts val="4000"/>
              <a:buNone/>
              <a:defRPr sz="4000">
                <a:solidFill>
                  <a:schemeClr val="dk2"/>
                </a:solidFill>
              </a:defRPr>
            </a:lvl5pPr>
            <a:lvl6pPr lvl="5" algn="ctr" rtl="0">
              <a:spcBef>
                <a:spcPts val="0"/>
              </a:spcBef>
              <a:spcAft>
                <a:spcPts val="0"/>
              </a:spcAft>
              <a:buClr>
                <a:schemeClr val="dk2"/>
              </a:buClr>
              <a:buSzPts val="4000"/>
              <a:buNone/>
              <a:defRPr sz="4000">
                <a:solidFill>
                  <a:schemeClr val="dk2"/>
                </a:solidFill>
              </a:defRPr>
            </a:lvl6pPr>
            <a:lvl7pPr lvl="6" algn="ctr" rtl="0">
              <a:spcBef>
                <a:spcPts val="0"/>
              </a:spcBef>
              <a:spcAft>
                <a:spcPts val="0"/>
              </a:spcAft>
              <a:buClr>
                <a:schemeClr val="dk2"/>
              </a:buClr>
              <a:buSzPts val="4000"/>
              <a:buNone/>
              <a:defRPr sz="4000">
                <a:solidFill>
                  <a:schemeClr val="dk2"/>
                </a:solidFill>
              </a:defRPr>
            </a:lvl7pPr>
            <a:lvl8pPr lvl="7" algn="ctr" rtl="0">
              <a:spcBef>
                <a:spcPts val="0"/>
              </a:spcBef>
              <a:spcAft>
                <a:spcPts val="0"/>
              </a:spcAft>
              <a:buClr>
                <a:schemeClr val="dk2"/>
              </a:buClr>
              <a:buSzPts val="4000"/>
              <a:buNone/>
              <a:defRPr sz="4000">
                <a:solidFill>
                  <a:schemeClr val="dk2"/>
                </a:solidFill>
              </a:defRPr>
            </a:lvl8pPr>
            <a:lvl9pPr lvl="8" algn="ctr" rtl="0">
              <a:spcBef>
                <a:spcPts val="0"/>
              </a:spcBef>
              <a:spcAft>
                <a:spcPts val="0"/>
              </a:spcAft>
              <a:buClr>
                <a:schemeClr val="dk2"/>
              </a:buClr>
              <a:buSzPts val="4000"/>
              <a:buNone/>
              <a:defRPr sz="4000">
                <a:solidFill>
                  <a:schemeClr val="dk2"/>
                </a:solidFill>
              </a:defRPr>
            </a:lvl9pPr>
          </a:lstStyle>
          <a:p>
            <a:r>
              <a:t>xx%</a:t>
            </a:r>
          </a:p>
        </p:txBody>
      </p:sp>
      <p:sp>
        <p:nvSpPr>
          <p:cNvPr id="85" name="Google Shape;85;p13"/>
          <p:cNvSpPr txBox="1">
            <a:spLocks noGrp="1"/>
          </p:cNvSpPr>
          <p:nvPr>
            <p:ph type="title" idx="14" hasCustomPrompt="1"/>
          </p:nvPr>
        </p:nvSpPr>
        <p:spPr>
          <a:xfrm>
            <a:off x="2378700" y="3082738"/>
            <a:ext cx="1039200" cy="6675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4000"/>
              <a:buNone/>
              <a:defRPr sz="3800">
                <a:solidFill>
                  <a:schemeClr val="accent1"/>
                </a:solidFill>
              </a:defRPr>
            </a:lvl1pPr>
            <a:lvl2pPr lvl="1" algn="ctr" rtl="0">
              <a:spcBef>
                <a:spcPts val="0"/>
              </a:spcBef>
              <a:spcAft>
                <a:spcPts val="0"/>
              </a:spcAft>
              <a:buClr>
                <a:schemeClr val="dk2"/>
              </a:buClr>
              <a:buSzPts val="4000"/>
              <a:buNone/>
              <a:defRPr sz="4000">
                <a:solidFill>
                  <a:schemeClr val="dk2"/>
                </a:solidFill>
              </a:defRPr>
            </a:lvl2pPr>
            <a:lvl3pPr lvl="2" algn="ctr" rtl="0">
              <a:spcBef>
                <a:spcPts val="0"/>
              </a:spcBef>
              <a:spcAft>
                <a:spcPts val="0"/>
              </a:spcAft>
              <a:buClr>
                <a:schemeClr val="dk2"/>
              </a:buClr>
              <a:buSzPts val="4000"/>
              <a:buNone/>
              <a:defRPr sz="4000">
                <a:solidFill>
                  <a:schemeClr val="dk2"/>
                </a:solidFill>
              </a:defRPr>
            </a:lvl3pPr>
            <a:lvl4pPr lvl="3" algn="ctr" rtl="0">
              <a:spcBef>
                <a:spcPts val="0"/>
              </a:spcBef>
              <a:spcAft>
                <a:spcPts val="0"/>
              </a:spcAft>
              <a:buClr>
                <a:schemeClr val="dk2"/>
              </a:buClr>
              <a:buSzPts val="4000"/>
              <a:buNone/>
              <a:defRPr sz="4000">
                <a:solidFill>
                  <a:schemeClr val="dk2"/>
                </a:solidFill>
              </a:defRPr>
            </a:lvl4pPr>
            <a:lvl5pPr lvl="4" algn="ctr" rtl="0">
              <a:spcBef>
                <a:spcPts val="0"/>
              </a:spcBef>
              <a:spcAft>
                <a:spcPts val="0"/>
              </a:spcAft>
              <a:buClr>
                <a:schemeClr val="dk2"/>
              </a:buClr>
              <a:buSzPts val="4000"/>
              <a:buNone/>
              <a:defRPr sz="4000">
                <a:solidFill>
                  <a:schemeClr val="dk2"/>
                </a:solidFill>
              </a:defRPr>
            </a:lvl5pPr>
            <a:lvl6pPr lvl="5" algn="ctr" rtl="0">
              <a:spcBef>
                <a:spcPts val="0"/>
              </a:spcBef>
              <a:spcAft>
                <a:spcPts val="0"/>
              </a:spcAft>
              <a:buClr>
                <a:schemeClr val="dk2"/>
              </a:buClr>
              <a:buSzPts val="4000"/>
              <a:buNone/>
              <a:defRPr sz="4000">
                <a:solidFill>
                  <a:schemeClr val="dk2"/>
                </a:solidFill>
              </a:defRPr>
            </a:lvl6pPr>
            <a:lvl7pPr lvl="6" algn="ctr" rtl="0">
              <a:spcBef>
                <a:spcPts val="0"/>
              </a:spcBef>
              <a:spcAft>
                <a:spcPts val="0"/>
              </a:spcAft>
              <a:buClr>
                <a:schemeClr val="dk2"/>
              </a:buClr>
              <a:buSzPts val="4000"/>
              <a:buNone/>
              <a:defRPr sz="4000">
                <a:solidFill>
                  <a:schemeClr val="dk2"/>
                </a:solidFill>
              </a:defRPr>
            </a:lvl7pPr>
            <a:lvl8pPr lvl="7" algn="ctr" rtl="0">
              <a:spcBef>
                <a:spcPts val="0"/>
              </a:spcBef>
              <a:spcAft>
                <a:spcPts val="0"/>
              </a:spcAft>
              <a:buClr>
                <a:schemeClr val="dk2"/>
              </a:buClr>
              <a:buSzPts val="4000"/>
              <a:buNone/>
              <a:defRPr sz="4000">
                <a:solidFill>
                  <a:schemeClr val="dk2"/>
                </a:solidFill>
              </a:defRPr>
            </a:lvl8pPr>
            <a:lvl9pPr lvl="8" algn="ctr" rtl="0">
              <a:spcBef>
                <a:spcPts val="0"/>
              </a:spcBef>
              <a:spcAft>
                <a:spcPts val="0"/>
              </a:spcAft>
              <a:buClr>
                <a:schemeClr val="dk2"/>
              </a:buClr>
              <a:buSzPts val="4000"/>
              <a:buNone/>
              <a:defRPr sz="4000">
                <a:solidFill>
                  <a:schemeClr val="dk2"/>
                </a:solidFill>
              </a:defRPr>
            </a:lvl9pPr>
          </a:lstStyle>
          <a:p>
            <a:r>
              <a:t>xx%</a:t>
            </a:r>
          </a:p>
        </p:txBody>
      </p:sp>
      <p:sp>
        <p:nvSpPr>
          <p:cNvPr id="86" name="Google Shape;86;p13"/>
          <p:cNvSpPr txBox="1">
            <a:spLocks noGrp="1"/>
          </p:cNvSpPr>
          <p:nvPr>
            <p:ph type="title" idx="15" hasCustomPrompt="1"/>
          </p:nvPr>
        </p:nvSpPr>
        <p:spPr>
          <a:xfrm>
            <a:off x="5724450" y="3082738"/>
            <a:ext cx="1039200" cy="6675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4000"/>
              <a:buNone/>
              <a:defRPr sz="3800">
                <a:solidFill>
                  <a:schemeClr val="accent1"/>
                </a:solidFill>
              </a:defRPr>
            </a:lvl1pPr>
            <a:lvl2pPr lvl="1" algn="ctr" rtl="0">
              <a:spcBef>
                <a:spcPts val="0"/>
              </a:spcBef>
              <a:spcAft>
                <a:spcPts val="0"/>
              </a:spcAft>
              <a:buClr>
                <a:schemeClr val="dk2"/>
              </a:buClr>
              <a:buSzPts val="4000"/>
              <a:buNone/>
              <a:defRPr sz="4000">
                <a:solidFill>
                  <a:schemeClr val="dk2"/>
                </a:solidFill>
              </a:defRPr>
            </a:lvl2pPr>
            <a:lvl3pPr lvl="2" algn="ctr" rtl="0">
              <a:spcBef>
                <a:spcPts val="0"/>
              </a:spcBef>
              <a:spcAft>
                <a:spcPts val="0"/>
              </a:spcAft>
              <a:buClr>
                <a:schemeClr val="dk2"/>
              </a:buClr>
              <a:buSzPts val="4000"/>
              <a:buNone/>
              <a:defRPr sz="4000">
                <a:solidFill>
                  <a:schemeClr val="dk2"/>
                </a:solidFill>
              </a:defRPr>
            </a:lvl3pPr>
            <a:lvl4pPr lvl="3" algn="ctr" rtl="0">
              <a:spcBef>
                <a:spcPts val="0"/>
              </a:spcBef>
              <a:spcAft>
                <a:spcPts val="0"/>
              </a:spcAft>
              <a:buClr>
                <a:schemeClr val="dk2"/>
              </a:buClr>
              <a:buSzPts val="4000"/>
              <a:buNone/>
              <a:defRPr sz="4000">
                <a:solidFill>
                  <a:schemeClr val="dk2"/>
                </a:solidFill>
              </a:defRPr>
            </a:lvl4pPr>
            <a:lvl5pPr lvl="4" algn="ctr" rtl="0">
              <a:spcBef>
                <a:spcPts val="0"/>
              </a:spcBef>
              <a:spcAft>
                <a:spcPts val="0"/>
              </a:spcAft>
              <a:buClr>
                <a:schemeClr val="dk2"/>
              </a:buClr>
              <a:buSzPts val="4000"/>
              <a:buNone/>
              <a:defRPr sz="4000">
                <a:solidFill>
                  <a:schemeClr val="dk2"/>
                </a:solidFill>
              </a:defRPr>
            </a:lvl5pPr>
            <a:lvl6pPr lvl="5" algn="ctr" rtl="0">
              <a:spcBef>
                <a:spcPts val="0"/>
              </a:spcBef>
              <a:spcAft>
                <a:spcPts val="0"/>
              </a:spcAft>
              <a:buClr>
                <a:schemeClr val="dk2"/>
              </a:buClr>
              <a:buSzPts val="4000"/>
              <a:buNone/>
              <a:defRPr sz="4000">
                <a:solidFill>
                  <a:schemeClr val="dk2"/>
                </a:solidFill>
              </a:defRPr>
            </a:lvl6pPr>
            <a:lvl7pPr lvl="6" algn="ctr" rtl="0">
              <a:spcBef>
                <a:spcPts val="0"/>
              </a:spcBef>
              <a:spcAft>
                <a:spcPts val="0"/>
              </a:spcAft>
              <a:buClr>
                <a:schemeClr val="dk2"/>
              </a:buClr>
              <a:buSzPts val="4000"/>
              <a:buNone/>
              <a:defRPr sz="4000">
                <a:solidFill>
                  <a:schemeClr val="dk2"/>
                </a:solidFill>
              </a:defRPr>
            </a:lvl7pPr>
            <a:lvl8pPr lvl="7" algn="ctr" rtl="0">
              <a:spcBef>
                <a:spcPts val="0"/>
              </a:spcBef>
              <a:spcAft>
                <a:spcPts val="0"/>
              </a:spcAft>
              <a:buClr>
                <a:schemeClr val="dk2"/>
              </a:buClr>
              <a:buSzPts val="4000"/>
              <a:buNone/>
              <a:defRPr sz="4000">
                <a:solidFill>
                  <a:schemeClr val="dk2"/>
                </a:solidFill>
              </a:defRPr>
            </a:lvl8pPr>
            <a:lvl9pPr lvl="8" algn="ctr" rtl="0">
              <a:spcBef>
                <a:spcPts val="0"/>
              </a:spcBef>
              <a:spcAft>
                <a:spcPts val="0"/>
              </a:spcAft>
              <a:buClr>
                <a:schemeClr val="dk2"/>
              </a:buClr>
              <a:buSzPts val="4000"/>
              <a:buNone/>
              <a:defRPr sz="4000">
                <a:solidFill>
                  <a:schemeClr val="dk2"/>
                </a:solidFill>
              </a:defRPr>
            </a:lvl9pPr>
          </a:lstStyle>
          <a:p>
            <a:r>
              <a:t>xx%</a:t>
            </a:r>
          </a:p>
        </p:txBody>
      </p:sp>
      <p:cxnSp>
        <p:nvCxnSpPr>
          <p:cNvPr id="87" name="Google Shape;87;p13"/>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88" name="Google Shape;88;p13"/>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Quote">
  <p:cSld name="CUSTOM_2">
    <p:spTree>
      <p:nvGrpSpPr>
        <p:cNvPr id="1" name="Shape 89"/>
        <p:cNvGrpSpPr/>
        <p:nvPr/>
      </p:nvGrpSpPr>
      <p:grpSpPr>
        <a:xfrm>
          <a:off x="0" y="0"/>
          <a:ext cx="0" cy="0"/>
          <a:chOff x="0" y="0"/>
          <a:chExt cx="0" cy="0"/>
        </a:xfrm>
      </p:grpSpPr>
      <p:sp>
        <p:nvSpPr>
          <p:cNvPr id="90" name="Google Shape;90;p14"/>
          <p:cNvSpPr txBox="1">
            <a:spLocks noGrp="1"/>
          </p:cNvSpPr>
          <p:nvPr>
            <p:ph type="title"/>
          </p:nvPr>
        </p:nvSpPr>
        <p:spPr>
          <a:xfrm>
            <a:off x="2410500" y="2932775"/>
            <a:ext cx="4323000" cy="49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800"/>
              <a:buNone/>
              <a:defRPr/>
            </a:lvl1pPr>
            <a:lvl2pPr lvl="1" algn="ctr" rtl="0">
              <a:spcBef>
                <a:spcPts val="0"/>
              </a:spcBef>
              <a:spcAft>
                <a:spcPts val="0"/>
              </a:spcAft>
              <a:buSzPts val="4800"/>
              <a:buFont typeface="Crimson Text"/>
              <a:buNone/>
              <a:defRPr sz="4800">
                <a:latin typeface="Crimson Text"/>
                <a:ea typeface="Crimson Text"/>
                <a:cs typeface="Crimson Text"/>
                <a:sym typeface="Crimson Text"/>
              </a:defRPr>
            </a:lvl2pPr>
            <a:lvl3pPr lvl="2" algn="ctr" rtl="0">
              <a:spcBef>
                <a:spcPts val="0"/>
              </a:spcBef>
              <a:spcAft>
                <a:spcPts val="0"/>
              </a:spcAft>
              <a:buSzPts val="4800"/>
              <a:buFont typeface="Crimson Text"/>
              <a:buNone/>
              <a:defRPr sz="4800">
                <a:latin typeface="Crimson Text"/>
                <a:ea typeface="Crimson Text"/>
                <a:cs typeface="Crimson Text"/>
                <a:sym typeface="Crimson Text"/>
              </a:defRPr>
            </a:lvl3pPr>
            <a:lvl4pPr lvl="3" algn="ctr" rtl="0">
              <a:spcBef>
                <a:spcPts val="0"/>
              </a:spcBef>
              <a:spcAft>
                <a:spcPts val="0"/>
              </a:spcAft>
              <a:buSzPts val="4800"/>
              <a:buFont typeface="Crimson Text"/>
              <a:buNone/>
              <a:defRPr sz="4800">
                <a:latin typeface="Crimson Text"/>
                <a:ea typeface="Crimson Text"/>
                <a:cs typeface="Crimson Text"/>
                <a:sym typeface="Crimson Text"/>
              </a:defRPr>
            </a:lvl4pPr>
            <a:lvl5pPr lvl="4" algn="ctr" rtl="0">
              <a:spcBef>
                <a:spcPts val="0"/>
              </a:spcBef>
              <a:spcAft>
                <a:spcPts val="0"/>
              </a:spcAft>
              <a:buSzPts val="4800"/>
              <a:buFont typeface="Crimson Text"/>
              <a:buNone/>
              <a:defRPr sz="4800">
                <a:latin typeface="Crimson Text"/>
                <a:ea typeface="Crimson Text"/>
                <a:cs typeface="Crimson Text"/>
                <a:sym typeface="Crimson Text"/>
              </a:defRPr>
            </a:lvl5pPr>
            <a:lvl6pPr lvl="5" algn="ctr" rtl="0">
              <a:spcBef>
                <a:spcPts val="0"/>
              </a:spcBef>
              <a:spcAft>
                <a:spcPts val="0"/>
              </a:spcAft>
              <a:buSzPts val="4800"/>
              <a:buFont typeface="Crimson Text"/>
              <a:buNone/>
              <a:defRPr sz="4800">
                <a:latin typeface="Crimson Text"/>
                <a:ea typeface="Crimson Text"/>
                <a:cs typeface="Crimson Text"/>
                <a:sym typeface="Crimson Text"/>
              </a:defRPr>
            </a:lvl6pPr>
            <a:lvl7pPr lvl="6" algn="ctr" rtl="0">
              <a:spcBef>
                <a:spcPts val="0"/>
              </a:spcBef>
              <a:spcAft>
                <a:spcPts val="0"/>
              </a:spcAft>
              <a:buSzPts val="4800"/>
              <a:buFont typeface="Crimson Text"/>
              <a:buNone/>
              <a:defRPr sz="4800">
                <a:latin typeface="Crimson Text"/>
                <a:ea typeface="Crimson Text"/>
                <a:cs typeface="Crimson Text"/>
                <a:sym typeface="Crimson Text"/>
              </a:defRPr>
            </a:lvl7pPr>
            <a:lvl8pPr lvl="7" algn="ctr" rtl="0">
              <a:spcBef>
                <a:spcPts val="0"/>
              </a:spcBef>
              <a:spcAft>
                <a:spcPts val="0"/>
              </a:spcAft>
              <a:buSzPts val="4800"/>
              <a:buFont typeface="Crimson Text"/>
              <a:buNone/>
              <a:defRPr sz="4800">
                <a:latin typeface="Crimson Text"/>
                <a:ea typeface="Crimson Text"/>
                <a:cs typeface="Crimson Text"/>
                <a:sym typeface="Crimson Text"/>
              </a:defRPr>
            </a:lvl8pPr>
            <a:lvl9pPr lvl="8" algn="ctr" rtl="0">
              <a:spcBef>
                <a:spcPts val="0"/>
              </a:spcBef>
              <a:spcAft>
                <a:spcPts val="0"/>
              </a:spcAft>
              <a:buSzPts val="4800"/>
              <a:buFont typeface="Crimson Text"/>
              <a:buNone/>
              <a:defRPr sz="4800">
                <a:latin typeface="Crimson Text"/>
                <a:ea typeface="Crimson Text"/>
                <a:cs typeface="Crimson Text"/>
                <a:sym typeface="Crimson Text"/>
              </a:defRPr>
            </a:lvl9pPr>
          </a:lstStyle>
          <a:p>
            <a:endParaRPr/>
          </a:p>
        </p:txBody>
      </p:sp>
      <p:sp>
        <p:nvSpPr>
          <p:cNvPr id="91" name="Google Shape;91;p14"/>
          <p:cNvSpPr txBox="1">
            <a:spLocks noGrp="1"/>
          </p:cNvSpPr>
          <p:nvPr>
            <p:ph type="subTitle" idx="1"/>
          </p:nvPr>
        </p:nvSpPr>
        <p:spPr>
          <a:xfrm>
            <a:off x="1842900" y="1661963"/>
            <a:ext cx="5458200" cy="997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20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cxnSp>
        <p:nvCxnSpPr>
          <p:cNvPr id="92" name="Google Shape;92;p14"/>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93" name="Google Shape;93;p14"/>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text">
  <p:cSld name="CUSTOM_3">
    <p:spTree>
      <p:nvGrpSpPr>
        <p:cNvPr id="1" name="Shape 94"/>
        <p:cNvGrpSpPr/>
        <p:nvPr/>
      </p:nvGrpSpPr>
      <p:grpSpPr>
        <a:xfrm>
          <a:off x="0" y="0"/>
          <a:ext cx="0" cy="0"/>
          <a:chOff x="0" y="0"/>
          <a:chExt cx="0" cy="0"/>
        </a:xfrm>
      </p:grpSpPr>
      <p:sp>
        <p:nvSpPr>
          <p:cNvPr id="95" name="Google Shape;95;p15"/>
          <p:cNvSpPr txBox="1">
            <a:spLocks noGrp="1"/>
          </p:cNvSpPr>
          <p:nvPr>
            <p:ph type="title"/>
          </p:nvPr>
        </p:nvSpPr>
        <p:spPr>
          <a:xfrm>
            <a:off x="1994850" y="1697488"/>
            <a:ext cx="5154300" cy="1125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9000"/>
              <a:buNone/>
              <a:defRPr sz="9000"/>
            </a:lvl1pPr>
            <a:lvl2pPr lvl="1" algn="ctr" rtl="0">
              <a:spcBef>
                <a:spcPts val="0"/>
              </a:spcBef>
              <a:spcAft>
                <a:spcPts val="0"/>
              </a:spcAft>
              <a:buSzPts val="9000"/>
              <a:buNone/>
              <a:defRPr sz="9000"/>
            </a:lvl2pPr>
            <a:lvl3pPr lvl="2" algn="ctr" rtl="0">
              <a:spcBef>
                <a:spcPts val="0"/>
              </a:spcBef>
              <a:spcAft>
                <a:spcPts val="0"/>
              </a:spcAft>
              <a:buSzPts val="9000"/>
              <a:buNone/>
              <a:defRPr sz="9000"/>
            </a:lvl3pPr>
            <a:lvl4pPr lvl="3" algn="ctr" rtl="0">
              <a:spcBef>
                <a:spcPts val="0"/>
              </a:spcBef>
              <a:spcAft>
                <a:spcPts val="0"/>
              </a:spcAft>
              <a:buSzPts val="9000"/>
              <a:buNone/>
              <a:defRPr sz="9000"/>
            </a:lvl4pPr>
            <a:lvl5pPr lvl="4" algn="ctr" rtl="0">
              <a:spcBef>
                <a:spcPts val="0"/>
              </a:spcBef>
              <a:spcAft>
                <a:spcPts val="0"/>
              </a:spcAft>
              <a:buSzPts val="9000"/>
              <a:buNone/>
              <a:defRPr sz="9000"/>
            </a:lvl5pPr>
            <a:lvl6pPr lvl="5" algn="ctr" rtl="0">
              <a:spcBef>
                <a:spcPts val="0"/>
              </a:spcBef>
              <a:spcAft>
                <a:spcPts val="0"/>
              </a:spcAft>
              <a:buSzPts val="9000"/>
              <a:buNone/>
              <a:defRPr sz="9000"/>
            </a:lvl6pPr>
            <a:lvl7pPr lvl="6" algn="ctr" rtl="0">
              <a:spcBef>
                <a:spcPts val="0"/>
              </a:spcBef>
              <a:spcAft>
                <a:spcPts val="0"/>
              </a:spcAft>
              <a:buSzPts val="9000"/>
              <a:buNone/>
              <a:defRPr sz="9000"/>
            </a:lvl7pPr>
            <a:lvl8pPr lvl="7" algn="ctr" rtl="0">
              <a:spcBef>
                <a:spcPts val="0"/>
              </a:spcBef>
              <a:spcAft>
                <a:spcPts val="0"/>
              </a:spcAft>
              <a:buSzPts val="9000"/>
              <a:buNone/>
              <a:defRPr sz="9000"/>
            </a:lvl8pPr>
            <a:lvl9pPr lvl="8" algn="ctr" rtl="0">
              <a:spcBef>
                <a:spcPts val="0"/>
              </a:spcBef>
              <a:spcAft>
                <a:spcPts val="0"/>
              </a:spcAft>
              <a:buSzPts val="9000"/>
              <a:buNone/>
              <a:defRPr sz="9000"/>
            </a:lvl9pPr>
          </a:lstStyle>
          <a:p>
            <a:endParaRPr/>
          </a:p>
        </p:txBody>
      </p:sp>
      <p:sp>
        <p:nvSpPr>
          <p:cNvPr id="96" name="Google Shape;96;p15"/>
          <p:cNvSpPr txBox="1">
            <a:spLocks noGrp="1"/>
          </p:cNvSpPr>
          <p:nvPr>
            <p:ph type="subTitle" idx="1"/>
          </p:nvPr>
        </p:nvSpPr>
        <p:spPr>
          <a:xfrm>
            <a:off x="2299500" y="2972150"/>
            <a:ext cx="4545000" cy="554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4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cxnSp>
        <p:nvCxnSpPr>
          <p:cNvPr id="97" name="Google Shape;97;p15"/>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98" name="Google Shape;98;p15"/>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only 1">
  <p:cSld name="TITLE_ONLY_1">
    <p:spTree>
      <p:nvGrpSpPr>
        <p:cNvPr id="1" name="Shape 99"/>
        <p:cNvGrpSpPr/>
        <p:nvPr/>
      </p:nvGrpSpPr>
      <p:grpSpPr>
        <a:xfrm>
          <a:off x="0" y="0"/>
          <a:ext cx="0" cy="0"/>
          <a:chOff x="0" y="0"/>
          <a:chExt cx="0" cy="0"/>
        </a:xfrm>
      </p:grpSpPr>
      <p:sp>
        <p:nvSpPr>
          <p:cNvPr id="100" name="Google Shape;100;p16"/>
          <p:cNvSpPr txBox="1">
            <a:spLocks noGrp="1"/>
          </p:cNvSpPr>
          <p:nvPr>
            <p:ph type="title"/>
          </p:nvPr>
        </p:nvSpPr>
        <p:spPr>
          <a:xfrm>
            <a:off x="713225" y="445025"/>
            <a:ext cx="77175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cxnSp>
        <p:nvCxnSpPr>
          <p:cNvPr id="101" name="Google Shape;101;p16"/>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102" name="Google Shape;102;p16"/>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103" name="Google Shape;103;p16"/>
          <p:cNvCxnSpPr/>
          <p:nvPr/>
        </p:nvCxnSpPr>
        <p:spPr>
          <a:xfrm>
            <a:off x="7207350" y="-153175"/>
            <a:ext cx="2120400" cy="12738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Section header 1">
  <p:cSld name="SECTION_HEADER_1">
    <p:spTree>
      <p:nvGrpSpPr>
        <p:cNvPr id="1" name="Shape 104"/>
        <p:cNvGrpSpPr/>
        <p:nvPr/>
      </p:nvGrpSpPr>
      <p:grpSpPr>
        <a:xfrm>
          <a:off x="0" y="0"/>
          <a:ext cx="0" cy="0"/>
          <a:chOff x="0" y="0"/>
          <a:chExt cx="0" cy="0"/>
        </a:xfrm>
      </p:grpSpPr>
      <p:sp>
        <p:nvSpPr>
          <p:cNvPr id="105" name="Google Shape;105;p17"/>
          <p:cNvSpPr txBox="1">
            <a:spLocks noGrp="1"/>
          </p:cNvSpPr>
          <p:nvPr>
            <p:ph type="title"/>
          </p:nvPr>
        </p:nvSpPr>
        <p:spPr>
          <a:xfrm>
            <a:off x="4956100" y="2467375"/>
            <a:ext cx="2475300" cy="648900"/>
          </a:xfrm>
          <a:prstGeom prst="rect">
            <a:avLst/>
          </a:prstGeom>
          <a:noFill/>
        </p:spPr>
        <p:txBody>
          <a:bodyPr spcFirstLastPara="1" wrap="square" lIns="91425" tIns="91425" rIns="91425" bIns="91425" anchor="ctr" anchorCtr="0">
            <a:noAutofit/>
          </a:bodyPr>
          <a:lstStyle>
            <a:lvl1pPr lvl="0" rtl="0">
              <a:spcBef>
                <a:spcPts val="0"/>
              </a:spcBef>
              <a:spcAft>
                <a:spcPts val="0"/>
              </a:spcAft>
              <a:buSzPts val="3600"/>
              <a:buNone/>
              <a:defRPr sz="3500"/>
            </a:lvl1pPr>
            <a:lvl2pPr lvl="1" rtl="0">
              <a:spcBef>
                <a:spcPts val="0"/>
              </a:spcBef>
              <a:spcAft>
                <a:spcPts val="0"/>
              </a:spcAft>
              <a:buSzPts val="3600"/>
              <a:buNone/>
              <a:defRPr sz="3600"/>
            </a:lvl2pPr>
            <a:lvl3pPr lvl="2" rtl="0">
              <a:spcBef>
                <a:spcPts val="0"/>
              </a:spcBef>
              <a:spcAft>
                <a:spcPts val="0"/>
              </a:spcAft>
              <a:buSzPts val="3600"/>
              <a:buNone/>
              <a:defRPr sz="3600"/>
            </a:lvl3pPr>
            <a:lvl4pPr lvl="3" rtl="0">
              <a:spcBef>
                <a:spcPts val="0"/>
              </a:spcBef>
              <a:spcAft>
                <a:spcPts val="0"/>
              </a:spcAft>
              <a:buSzPts val="3600"/>
              <a:buNone/>
              <a:defRPr sz="3600"/>
            </a:lvl4pPr>
            <a:lvl5pPr lvl="4" rtl="0">
              <a:spcBef>
                <a:spcPts val="0"/>
              </a:spcBef>
              <a:spcAft>
                <a:spcPts val="0"/>
              </a:spcAft>
              <a:buSzPts val="3600"/>
              <a:buNone/>
              <a:defRPr sz="3600"/>
            </a:lvl5pPr>
            <a:lvl6pPr lvl="5" rtl="0">
              <a:spcBef>
                <a:spcPts val="0"/>
              </a:spcBef>
              <a:spcAft>
                <a:spcPts val="0"/>
              </a:spcAft>
              <a:buSzPts val="3600"/>
              <a:buNone/>
              <a:defRPr sz="3600"/>
            </a:lvl6pPr>
            <a:lvl7pPr lvl="6" rtl="0">
              <a:spcBef>
                <a:spcPts val="0"/>
              </a:spcBef>
              <a:spcAft>
                <a:spcPts val="0"/>
              </a:spcAft>
              <a:buSzPts val="3600"/>
              <a:buNone/>
              <a:defRPr sz="3600"/>
            </a:lvl7pPr>
            <a:lvl8pPr lvl="7" rtl="0">
              <a:spcBef>
                <a:spcPts val="0"/>
              </a:spcBef>
              <a:spcAft>
                <a:spcPts val="0"/>
              </a:spcAft>
              <a:buSzPts val="3600"/>
              <a:buNone/>
              <a:defRPr sz="3600"/>
            </a:lvl8pPr>
            <a:lvl9pPr lvl="8" rtl="0">
              <a:spcBef>
                <a:spcPts val="0"/>
              </a:spcBef>
              <a:spcAft>
                <a:spcPts val="0"/>
              </a:spcAft>
              <a:buSzPts val="3600"/>
              <a:buNone/>
              <a:defRPr sz="3600"/>
            </a:lvl9pPr>
          </a:lstStyle>
          <a:p>
            <a:endParaRPr/>
          </a:p>
        </p:txBody>
      </p:sp>
      <p:sp>
        <p:nvSpPr>
          <p:cNvPr id="106" name="Google Shape;106;p17"/>
          <p:cNvSpPr txBox="1">
            <a:spLocks noGrp="1"/>
          </p:cNvSpPr>
          <p:nvPr>
            <p:ph type="title" idx="2" hasCustomPrompt="1"/>
          </p:nvPr>
        </p:nvSpPr>
        <p:spPr>
          <a:xfrm>
            <a:off x="4956100" y="1402325"/>
            <a:ext cx="1650900" cy="978300"/>
          </a:xfrm>
          <a:prstGeom prst="rect">
            <a:avLst/>
          </a:prstGeom>
        </p:spPr>
        <p:txBody>
          <a:bodyPr spcFirstLastPara="1" wrap="square" lIns="91425" tIns="91425" rIns="91425" bIns="91425" anchor="ctr" anchorCtr="0">
            <a:noAutofit/>
          </a:bodyPr>
          <a:lstStyle>
            <a:lvl1pPr lvl="0" rtl="0">
              <a:spcBef>
                <a:spcPts val="0"/>
              </a:spcBef>
              <a:spcAft>
                <a:spcPts val="0"/>
              </a:spcAft>
              <a:buSzPts val="6000"/>
              <a:buNone/>
              <a:defRPr sz="7000">
                <a:solidFill>
                  <a:schemeClr val="accent1"/>
                </a:solidFill>
              </a:defRPr>
            </a:lvl1pPr>
            <a:lvl2pPr lvl="1" rtl="0">
              <a:spcBef>
                <a:spcPts val="0"/>
              </a:spcBef>
              <a:spcAft>
                <a:spcPts val="0"/>
              </a:spcAft>
              <a:buSzPts val="6000"/>
              <a:buNone/>
              <a:defRPr sz="6000" b="1"/>
            </a:lvl2pPr>
            <a:lvl3pPr lvl="2" rtl="0">
              <a:spcBef>
                <a:spcPts val="0"/>
              </a:spcBef>
              <a:spcAft>
                <a:spcPts val="0"/>
              </a:spcAft>
              <a:buSzPts val="6000"/>
              <a:buNone/>
              <a:defRPr sz="6000" b="1"/>
            </a:lvl3pPr>
            <a:lvl4pPr lvl="3" rtl="0">
              <a:spcBef>
                <a:spcPts val="0"/>
              </a:spcBef>
              <a:spcAft>
                <a:spcPts val="0"/>
              </a:spcAft>
              <a:buSzPts val="6000"/>
              <a:buNone/>
              <a:defRPr sz="6000" b="1"/>
            </a:lvl4pPr>
            <a:lvl5pPr lvl="4" rtl="0">
              <a:spcBef>
                <a:spcPts val="0"/>
              </a:spcBef>
              <a:spcAft>
                <a:spcPts val="0"/>
              </a:spcAft>
              <a:buSzPts val="6000"/>
              <a:buNone/>
              <a:defRPr sz="6000" b="1"/>
            </a:lvl5pPr>
            <a:lvl6pPr lvl="5" rtl="0">
              <a:spcBef>
                <a:spcPts val="0"/>
              </a:spcBef>
              <a:spcAft>
                <a:spcPts val="0"/>
              </a:spcAft>
              <a:buSzPts val="6000"/>
              <a:buNone/>
              <a:defRPr sz="6000" b="1"/>
            </a:lvl6pPr>
            <a:lvl7pPr lvl="6" rtl="0">
              <a:spcBef>
                <a:spcPts val="0"/>
              </a:spcBef>
              <a:spcAft>
                <a:spcPts val="0"/>
              </a:spcAft>
              <a:buSzPts val="6000"/>
              <a:buNone/>
              <a:defRPr sz="6000" b="1"/>
            </a:lvl7pPr>
            <a:lvl8pPr lvl="7" rtl="0">
              <a:spcBef>
                <a:spcPts val="0"/>
              </a:spcBef>
              <a:spcAft>
                <a:spcPts val="0"/>
              </a:spcAft>
              <a:buSzPts val="6000"/>
              <a:buNone/>
              <a:defRPr sz="6000" b="1"/>
            </a:lvl8pPr>
            <a:lvl9pPr lvl="8" rtl="0">
              <a:spcBef>
                <a:spcPts val="0"/>
              </a:spcBef>
              <a:spcAft>
                <a:spcPts val="0"/>
              </a:spcAft>
              <a:buSzPts val="6000"/>
              <a:buNone/>
              <a:defRPr sz="6000" b="1"/>
            </a:lvl9pPr>
          </a:lstStyle>
          <a:p>
            <a:r>
              <a:t>xx%</a:t>
            </a:r>
          </a:p>
        </p:txBody>
      </p:sp>
      <p:sp>
        <p:nvSpPr>
          <p:cNvPr id="107" name="Google Shape;107;p17"/>
          <p:cNvSpPr txBox="1">
            <a:spLocks noGrp="1"/>
          </p:cNvSpPr>
          <p:nvPr>
            <p:ph type="subTitle" idx="1"/>
          </p:nvPr>
        </p:nvSpPr>
        <p:spPr>
          <a:xfrm>
            <a:off x="4956100" y="3116275"/>
            <a:ext cx="2475300" cy="6249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800"/>
              <a:buNone/>
              <a:defRPr sz="14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cxnSp>
        <p:nvCxnSpPr>
          <p:cNvPr id="108" name="Google Shape;108;p17"/>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109" name="Google Shape;109;p17"/>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110" name="Google Shape;110;p17"/>
          <p:cNvCxnSpPr/>
          <p:nvPr/>
        </p:nvCxnSpPr>
        <p:spPr>
          <a:xfrm>
            <a:off x="-209600" y="2402450"/>
            <a:ext cx="3144300" cy="27897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and text 1">
  <p:cSld name="CUSTOM_3_1">
    <p:spTree>
      <p:nvGrpSpPr>
        <p:cNvPr id="1" name="Shape 111"/>
        <p:cNvGrpSpPr/>
        <p:nvPr/>
      </p:nvGrpSpPr>
      <p:grpSpPr>
        <a:xfrm>
          <a:off x="0" y="0"/>
          <a:ext cx="0" cy="0"/>
          <a:chOff x="0" y="0"/>
          <a:chExt cx="0" cy="0"/>
        </a:xfrm>
      </p:grpSpPr>
      <p:sp>
        <p:nvSpPr>
          <p:cNvPr id="112" name="Google Shape;112;p18"/>
          <p:cNvSpPr txBox="1">
            <a:spLocks noGrp="1"/>
          </p:cNvSpPr>
          <p:nvPr>
            <p:ph type="title"/>
          </p:nvPr>
        </p:nvSpPr>
        <p:spPr>
          <a:xfrm>
            <a:off x="1043725" y="1185550"/>
            <a:ext cx="3123000" cy="2019300"/>
          </a:xfrm>
          <a:prstGeom prst="rect">
            <a:avLst/>
          </a:prstGeom>
        </p:spPr>
        <p:txBody>
          <a:bodyPr spcFirstLastPara="1" wrap="square" lIns="91425" tIns="91425" rIns="91425" bIns="91425" anchor="ctr" anchorCtr="0">
            <a:noAutofit/>
          </a:bodyPr>
          <a:lstStyle>
            <a:lvl1pPr lvl="0" algn="l" rtl="0">
              <a:spcBef>
                <a:spcPts val="0"/>
              </a:spcBef>
              <a:spcAft>
                <a:spcPts val="0"/>
              </a:spcAft>
              <a:buSzPts val="3000"/>
              <a:buNone/>
              <a:defRPr sz="35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113" name="Google Shape;113;p18"/>
          <p:cNvSpPr txBox="1">
            <a:spLocks noGrp="1"/>
          </p:cNvSpPr>
          <p:nvPr>
            <p:ph type="subTitle" idx="1"/>
          </p:nvPr>
        </p:nvSpPr>
        <p:spPr>
          <a:xfrm>
            <a:off x="1043725" y="3360938"/>
            <a:ext cx="3013500" cy="780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Char char="●"/>
              <a:defRPr sz="1400"/>
            </a:lvl1pPr>
            <a:lvl2pPr lvl="1" algn="ctr" rtl="0">
              <a:spcBef>
                <a:spcPts val="0"/>
              </a:spcBef>
              <a:spcAft>
                <a:spcPts val="0"/>
              </a:spcAft>
              <a:buSzPts val="1400"/>
              <a:buChar char="○"/>
              <a:defRPr/>
            </a:lvl2pPr>
            <a:lvl3pPr lvl="2" algn="ctr" rtl="0">
              <a:spcBef>
                <a:spcPts val="0"/>
              </a:spcBef>
              <a:spcAft>
                <a:spcPts val="0"/>
              </a:spcAft>
              <a:buSzPts val="1400"/>
              <a:buChar char="■"/>
              <a:defRPr/>
            </a:lvl3pPr>
            <a:lvl4pPr lvl="3" algn="ctr" rtl="0">
              <a:spcBef>
                <a:spcPts val="0"/>
              </a:spcBef>
              <a:spcAft>
                <a:spcPts val="0"/>
              </a:spcAft>
              <a:buSzPts val="1400"/>
              <a:buChar char="●"/>
              <a:defRPr/>
            </a:lvl4pPr>
            <a:lvl5pPr lvl="4" algn="ctr" rtl="0">
              <a:spcBef>
                <a:spcPts val="0"/>
              </a:spcBef>
              <a:spcAft>
                <a:spcPts val="0"/>
              </a:spcAft>
              <a:buSzPts val="1400"/>
              <a:buChar char="○"/>
              <a:defRPr/>
            </a:lvl5pPr>
            <a:lvl6pPr lvl="5" algn="ctr" rtl="0">
              <a:spcBef>
                <a:spcPts val="0"/>
              </a:spcBef>
              <a:spcAft>
                <a:spcPts val="0"/>
              </a:spcAft>
              <a:buSzPts val="1400"/>
              <a:buChar char="■"/>
              <a:defRPr/>
            </a:lvl6pPr>
            <a:lvl7pPr lvl="6" algn="ctr" rtl="0">
              <a:spcBef>
                <a:spcPts val="0"/>
              </a:spcBef>
              <a:spcAft>
                <a:spcPts val="0"/>
              </a:spcAft>
              <a:buSzPts val="1400"/>
              <a:buChar char="●"/>
              <a:defRPr/>
            </a:lvl7pPr>
            <a:lvl8pPr lvl="7" algn="ctr" rtl="0">
              <a:spcBef>
                <a:spcPts val="0"/>
              </a:spcBef>
              <a:spcAft>
                <a:spcPts val="0"/>
              </a:spcAft>
              <a:buSzPts val="1400"/>
              <a:buChar char="○"/>
              <a:defRPr/>
            </a:lvl8pPr>
            <a:lvl9pPr lvl="8" algn="ctr" rtl="0">
              <a:spcBef>
                <a:spcPts val="0"/>
              </a:spcBef>
              <a:spcAft>
                <a:spcPts val="0"/>
              </a:spcAft>
              <a:buSzPts val="1400"/>
              <a:buChar char="■"/>
              <a:defRPr/>
            </a:lvl9pPr>
          </a:lstStyle>
          <a:p>
            <a:endParaRPr/>
          </a:p>
        </p:txBody>
      </p:sp>
      <p:cxnSp>
        <p:nvCxnSpPr>
          <p:cNvPr id="114" name="Google Shape;114;p18"/>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115" name="Google Shape;115;p18"/>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116" name="Google Shape;116;p18"/>
          <p:cNvCxnSpPr/>
          <p:nvPr/>
        </p:nvCxnSpPr>
        <p:spPr>
          <a:xfrm>
            <a:off x="5322650" y="-80625"/>
            <a:ext cx="4005000" cy="20073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and three columns">
  <p:cSld name="CUSTOM_4">
    <p:spTree>
      <p:nvGrpSpPr>
        <p:cNvPr id="1" name="Shape 117"/>
        <p:cNvGrpSpPr/>
        <p:nvPr/>
      </p:nvGrpSpPr>
      <p:grpSpPr>
        <a:xfrm>
          <a:off x="0" y="0"/>
          <a:ext cx="0" cy="0"/>
          <a:chOff x="0" y="0"/>
          <a:chExt cx="0" cy="0"/>
        </a:xfrm>
      </p:grpSpPr>
      <p:sp>
        <p:nvSpPr>
          <p:cNvPr id="118" name="Google Shape;118;p19"/>
          <p:cNvSpPr txBox="1">
            <a:spLocks noGrp="1"/>
          </p:cNvSpPr>
          <p:nvPr>
            <p:ph type="subTitle" idx="1"/>
          </p:nvPr>
        </p:nvSpPr>
        <p:spPr>
          <a:xfrm>
            <a:off x="3509000" y="2636125"/>
            <a:ext cx="2126100" cy="357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9pPr>
          </a:lstStyle>
          <a:p>
            <a:endParaRPr/>
          </a:p>
        </p:txBody>
      </p:sp>
      <p:sp>
        <p:nvSpPr>
          <p:cNvPr id="119" name="Google Shape;119;p19"/>
          <p:cNvSpPr txBox="1">
            <a:spLocks noGrp="1"/>
          </p:cNvSpPr>
          <p:nvPr>
            <p:ph type="subTitle" idx="2"/>
          </p:nvPr>
        </p:nvSpPr>
        <p:spPr>
          <a:xfrm>
            <a:off x="3509025" y="2976125"/>
            <a:ext cx="2126100" cy="813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20" name="Google Shape;120;p19"/>
          <p:cNvSpPr txBox="1">
            <a:spLocks noGrp="1"/>
          </p:cNvSpPr>
          <p:nvPr>
            <p:ph type="subTitle" idx="3"/>
          </p:nvPr>
        </p:nvSpPr>
        <p:spPr>
          <a:xfrm>
            <a:off x="953025" y="2636125"/>
            <a:ext cx="2126100" cy="357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9pPr>
          </a:lstStyle>
          <a:p>
            <a:endParaRPr/>
          </a:p>
        </p:txBody>
      </p:sp>
      <p:sp>
        <p:nvSpPr>
          <p:cNvPr id="121" name="Google Shape;121;p19"/>
          <p:cNvSpPr txBox="1">
            <a:spLocks noGrp="1"/>
          </p:cNvSpPr>
          <p:nvPr>
            <p:ph type="subTitle" idx="4"/>
          </p:nvPr>
        </p:nvSpPr>
        <p:spPr>
          <a:xfrm>
            <a:off x="953125" y="2976125"/>
            <a:ext cx="2126100" cy="813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22" name="Google Shape;122;p19"/>
          <p:cNvSpPr txBox="1">
            <a:spLocks noGrp="1"/>
          </p:cNvSpPr>
          <p:nvPr>
            <p:ph type="subTitle" idx="5"/>
          </p:nvPr>
        </p:nvSpPr>
        <p:spPr>
          <a:xfrm>
            <a:off x="6064875" y="2636125"/>
            <a:ext cx="2126100" cy="357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9pPr>
          </a:lstStyle>
          <a:p>
            <a:endParaRPr/>
          </a:p>
        </p:txBody>
      </p:sp>
      <p:sp>
        <p:nvSpPr>
          <p:cNvPr id="123" name="Google Shape;123;p19"/>
          <p:cNvSpPr txBox="1">
            <a:spLocks noGrp="1"/>
          </p:cNvSpPr>
          <p:nvPr>
            <p:ph type="subTitle" idx="6"/>
          </p:nvPr>
        </p:nvSpPr>
        <p:spPr>
          <a:xfrm>
            <a:off x="6064875" y="2976125"/>
            <a:ext cx="2126100" cy="813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24" name="Google Shape;124;p19"/>
          <p:cNvSpPr txBox="1">
            <a:spLocks noGrp="1"/>
          </p:cNvSpPr>
          <p:nvPr>
            <p:ph type="title"/>
          </p:nvPr>
        </p:nvSpPr>
        <p:spPr>
          <a:xfrm>
            <a:off x="713225" y="445025"/>
            <a:ext cx="66555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125" name="Google Shape;125;p19"/>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126" name="Google Shape;126;p19"/>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and three columns 1">
  <p:cSld name="CUSTOM_4_2_1">
    <p:spTree>
      <p:nvGrpSpPr>
        <p:cNvPr id="1" name="Shape 127"/>
        <p:cNvGrpSpPr/>
        <p:nvPr/>
      </p:nvGrpSpPr>
      <p:grpSpPr>
        <a:xfrm>
          <a:off x="0" y="0"/>
          <a:ext cx="0" cy="0"/>
          <a:chOff x="0" y="0"/>
          <a:chExt cx="0" cy="0"/>
        </a:xfrm>
      </p:grpSpPr>
      <p:sp>
        <p:nvSpPr>
          <p:cNvPr id="128" name="Google Shape;128;p20"/>
          <p:cNvSpPr txBox="1">
            <a:spLocks noGrp="1"/>
          </p:cNvSpPr>
          <p:nvPr>
            <p:ph type="subTitle" idx="1"/>
          </p:nvPr>
        </p:nvSpPr>
        <p:spPr>
          <a:xfrm>
            <a:off x="3718325" y="3391775"/>
            <a:ext cx="1642800" cy="357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9pPr>
          </a:lstStyle>
          <a:p>
            <a:endParaRPr/>
          </a:p>
        </p:txBody>
      </p:sp>
      <p:sp>
        <p:nvSpPr>
          <p:cNvPr id="129" name="Google Shape;129;p20"/>
          <p:cNvSpPr txBox="1">
            <a:spLocks noGrp="1"/>
          </p:cNvSpPr>
          <p:nvPr>
            <p:ph type="subTitle" idx="2"/>
          </p:nvPr>
        </p:nvSpPr>
        <p:spPr>
          <a:xfrm>
            <a:off x="3617675" y="3731775"/>
            <a:ext cx="1844100" cy="572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4"/>
              </a:buClr>
              <a:buSzPts val="1400"/>
              <a:buNone/>
              <a:defRPr sz="1400">
                <a:solidFill>
                  <a:srgbClr val="020202"/>
                </a:solidFill>
              </a:defRPr>
            </a:lvl1pPr>
            <a:lvl2pPr lvl="1" algn="ctr" rtl="0">
              <a:spcBef>
                <a:spcPts val="0"/>
              </a:spcBef>
              <a:spcAft>
                <a:spcPts val="0"/>
              </a:spcAft>
              <a:buClr>
                <a:schemeClr val="accent4"/>
              </a:buClr>
              <a:buSzPts val="1400"/>
              <a:buNone/>
              <a:defRPr>
                <a:solidFill>
                  <a:schemeClr val="accent4"/>
                </a:solidFill>
              </a:defRPr>
            </a:lvl2pPr>
            <a:lvl3pPr lvl="2" algn="ctr" rtl="0">
              <a:spcBef>
                <a:spcPts val="0"/>
              </a:spcBef>
              <a:spcAft>
                <a:spcPts val="0"/>
              </a:spcAft>
              <a:buClr>
                <a:schemeClr val="accent4"/>
              </a:buClr>
              <a:buSzPts val="1400"/>
              <a:buNone/>
              <a:defRPr>
                <a:solidFill>
                  <a:schemeClr val="accent4"/>
                </a:solidFill>
              </a:defRPr>
            </a:lvl3pPr>
            <a:lvl4pPr lvl="3" algn="ctr" rtl="0">
              <a:spcBef>
                <a:spcPts val="0"/>
              </a:spcBef>
              <a:spcAft>
                <a:spcPts val="0"/>
              </a:spcAft>
              <a:buClr>
                <a:schemeClr val="accent4"/>
              </a:buClr>
              <a:buSzPts val="1400"/>
              <a:buNone/>
              <a:defRPr>
                <a:solidFill>
                  <a:schemeClr val="accent4"/>
                </a:solidFill>
              </a:defRPr>
            </a:lvl4pPr>
            <a:lvl5pPr lvl="4" algn="ctr" rtl="0">
              <a:spcBef>
                <a:spcPts val="0"/>
              </a:spcBef>
              <a:spcAft>
                <a:spcPts val="0"/>
              </a:spcAft>
              <a:buClr>
                <a:schemeClr val="accent4"/>
              </a:buClr>
              <a:buSzPts val="1400"/>
              <a:buNone/>
              <a:defRPr>
                <a:solidFill>
                  <a:schemeClr val="accent4"/>
                </a:solidFill>
              </a:defRPr>
            </a:lvl5pPr>
            <a:lvl6pPr lvl="5" algn="ctr" rtl="0">
              <a:spcBef>
                <a:spcPts val="0"/>
              </a:spcBef>
              <a:spcAft>
                <a:spcPts val="0"/>
              </a:spcAft>
              <a:buClr>
                <a:schemeClr val="accent4"/>
              </a:buClr>
              <a:buSzPts val="1400"/>
              <a:buNone/>
              <a:defRPr>
                <a:solidFill>
                  <a:schemeClr val="accent4"/>
                </a:solidFill>
              </a:defRPr>
            </a:lvl6pPr>
            <a:lvl7pPr lvl="6" algn="ctr" rtl="0">
              <a:spcBef>
                <a:spcPts val="0"/>
              </a:spcBef>
              <a:spcAft>
                <a:spcPts val="0"/>
              </a:spcAft>
              <a:buClr>
                <a:schemeClr val="accent4"/>
              </a:buClr>
              <a:buSzPts val="1400"/>
              <a:buNone/>
              <a:defRPr>
                <a:solidFill>
                  <a:schemeClr val="accent4"/>
                </a:solidFill>
              </a:defRPr>
            </a:lvl7pPr>
            <a:lvl8pPr lvl="7" algn="ctr" rtl="0">
              <a:spcBef>
                <a:spcPts val="0"/>
              </a:spcBef>
              <a:spcAft>
                <a:spcPts val="0"/>
              </a:spcAft>
              <a:buClr>
                <a:schemeClr val="accent4"/>
              </a:buClr>
              <a:buSzPts val="1400"/>
              <a:buNone/>
              <a:defRPr>
                <a:solidFill>
                  <a:schemeClr val="accent4"/>
                </a:solidFill>
              </a:defRPr>
            </a:lvl8pPr>
            <a:lvl9pPr lvl="8" algn="ctr" rtl="0">
              <a:spcBef>
                <a:spcPts val="0"/>
              </a:spcBef>
              <a:spcAft>
                <a:spcPts val="0"/>
              </a:spcAft>
              <a:buClr>
                <a:schemeClr val="accent4"/>
              </a:buClr>
              <a:buSzPts val="1400"/>
              <a:buNone/>
              <a:defRPr>
                <a:solidFill>
                  <a:schemeClr val="accent4"/>
                </a:solidFill>
              </a:defRPr>
            </a:lvl9pPr>
          </a:lstStyle>
          <a:p>
            <a:endParaRPr/>
          </a:p>
        </p:txBody>
      </p:sp>
      <p:sp>
        <p:nvSpPr>
          <p:cNvPr id="130" name="Google Shape;130;p20"/>
          <p:cNvSpPr txBox="1">
            <a:spLocks noGrp="1"/>
          </p:cNvSpPr>
          <p:nvPr>
            <p:ph type="subTitle" idx="3"/>
          </p:nvPr>
        </p:nvSpPr>
        <p:spPr>
          <a:xfrm>
            <a:off x="1328025" y="3391775"/>
            <a:ext cx="1642800" cy="357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9pPr>
          </a:lstStyle>
          <a:p>
            <a:endParaRPr/>
          </a:p>
        </p:txBody>
      </p:sp>
      <p:sp>
        <p:nvSpPr>
          <p:cNvPr id="131" name="Google Shape;131;p20"/>
          <p:cNvSpPr txBox="1">
            <a:spLocks noGrp="1"/>
          </p:cNvSpPr>
          <p:nvPr>
            <p:ph type="subTitle" idx="4"/>
          </p:nvPr>
        </p:nvSpPr>
        <p:spPr>
          <a:xfrm>
            <a:off x="1227426" y="3731775"/>
            <a:ext cx="1844100" cy="572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4"/>
              </a:buClr>
              <a:buSzPts val="1400"/>
              <a:buNone/>
              <a:defRPr sz="1400">
                <a:solidFill>
                  <a:srgbClr val="020202"/>
                </a:solidFill>
              </a:defRPr>
            </a:lvl1pPr>
            <a:lvl2pPr lvl="1" algn="ctr" rtl="0">
              <a:spcBef>
                <a:spcPts val="0"/>
              </a:spcBef>
              <a:spcAft>
                <a:spcPts val="0"/>
              </a:spcAft>
              <a:buClr>
                <a:schemeClr val="accent4"/>
              </a:buClr>
              <a:buSzPts val="1400"/>
              <a:buNone/>
              <a:defRPr>
                <a:solidFill>
                  <a:schemeClr val="accent4"/>
                </a:solidFill>
              </a:defRPr>
            </a:lvl2pPr>
            <a:lvl3pPr lvl="2" algn="ctr" rtl="0">
              <a:spcBef>
                <a:spcPts val="0"/>
              </a:spcBef>
              <a:spcAft>
                <a:spcPts val="0"/>
              </a:spcAft>
              <a:buClr>
                <a:schemeClr val="accent4"/>
              </a:buClr>
              <a:buSzPts val="1400"/>
              <a:buNone/>
              <a:defRPr>
                <a:solidFill>
                  <a:schemeClr val="accent4"/>
                </a:solidFill>
              </a:defRPr>
            </a:lvl3pPr>
            <a:lvl4pPr lvl="3" algn="ctr" rtl="0">
              <a:spcBef>
                <a:spcPts val="0"/>
              </a:spcBef>
              <a:spcAft>
                <a:spcPts val="0"/>
              </a:spcAft>
              <a:buClr>
                <a:schemeClr val="accent4"/>
              </a:buClr>
              <a:buSzPts val="1400"/>
              <a:buNone/>
              <a:defRPr>
                <a:solidFill>
                  <a:schemeClr val="accent4"/>
                </a:solidFill>
              </a:defRPr>
            </a:lvl4pPr>
            <a:lvl5pPr lvl="4" algn="ctr" rtl="0">
              <a:spcBef>
                <a:spcPts val="0"/>
              </a:spcBef>
              <a:spcAft>
                <a:spcPts val="0"/>
              </a:spcAft>
              <a:buClr>
                <a:schemeClr val="accent4"/>
              </a:buClr>
              <a:buSzPts val="1400"/>
              <a:buNone/>
              <a:defRPr>
                <a:solidFill>
                  <a:schemeClr val="accent4"/>
                </a:solidFill>
              </a:defRPr>
            </a:lvl5pPr>
            <a:lvl6pPr lvl="5" algn="ctr" rtl="0">
              <a:spcBef>
                <a:spcPts val="0"/>
              </a:spcBef>
              <a:spcAft>
                <a:spcPts val="0"/>
              </a:spcAft>
              <a:buClr>
                <a:schemeClr val="accent4"/>
              </a:buClr>
              <a:buSzPts val="1400"/>
              <a:buNone/>
              <a:defRPr>
                <a:solidFill>
                  <a:schemeClr val="accent4"/>
                </a:solidFill>
              </a:defRPr>
            </a:lvl6pPr>
            <a:lvl7pPr lvl="6" algn="ctr" rtl="0">
              <a:spcBef>
                <a:spcPts val="0"/>
              </a:spcBef>
              <a:spcAft>
                <a:spcPts val="0"/>
              </a:spcAft>
              <a:buClr>
                <a:schemeClr val="accent4"/>
              </a:buClr>
              <a:buSzPts val="1400"/>
              <a:buNone/>
              <a:defRPr>
                <a:solidFill>
                  <a:schemeClr val="accent4"/>
                </a:solidFill>
              </a:defRPr>
            </a:lvl7pPr>
            <a:lvl8pPr lvl="7" algn="ctr" rtl="0">
              <a:spcBef>
                <a:spcPts val="0"/>
              </a:spcBef>
              <a:spcAft>
                <a:spcPts val="0"/>
              </a:spcAft>
              <a:buClr>
                <a:schemeClr val="accent4"/>
              </a:buClr>
              <a:buSzPts val="1400"/>
              <a:buNone/>
              <a:defRPr>
                <a:solidFill>
                  <a:schemeClr val="accent4"/>
                </a:solidFill>
              </a:defRPr>
            </a:lvl8pPr>
            <a:lvl9pPr lvl="8" algn="ctr" rtl="0">
              <a:spcBef>
                <a:spcPts val="0"/>
              </a:spcBef>
              <a:spcAft>
                <a:spcPts val="0"/>
              </a:spcAft>
              <a:buClr>
                <a:schemeClr val="accent4"/>
              </a:buClr>
              <a:buSzPts val="1400"/>
              <a:buNone/>
              <a:defRPr>
                <a:solidFill>
                  <a:schemeClr val="accent4"/>
                </a:solidFill>
              </a:defRPr>
            </a:lvl9pPr>
          </a:lstStyle>
          <a:p>
            <a:endParaRPr/>
          </a:p>
        </p:txBody>
      </p:sp>
      <p:sp>
        <p:nvSpPr>
          <p:cNvPr id="132" name="Google Shape;132;p20"/>
          <p:cNvSpPr txBox="1">
            <a:spLocks noGrp="1"/>
          </p:cNvSpPr>
          <p:nvPr>
            <p:ph type="subTitle" idx="5"/>
          </p:nvPr>
        </p:nvSpPr>
        <p:spPr>
          <a:xfrm>
            <a:off x="6108550" y="3391775"/>
            <a:ext cx="1643100" cy="357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9pPr>
          </a:lstStyle>
          <a:p>
            <a:endParaRPr/>
          </a:p>
        </p:txBody>
      </p:sp>
      <p:sp>
        <p:nvSpPr>
          <p:cNvPr id="133" name="Google Shape;133;p20"/>
          <p:cNvSpPr txBox="1">
            <a:spLocks noGrp="1"/>
          </p:cNvSpPr>
          <p:nvPr>
            <p:ph type="subTitle" idx="6"/>
          </p:nvPr>
        </p:nvSpPr>
        <p:spPr>
          <a:xfrm>
            <a:off x="6008050" y="3731775"/>
            <a:ext cx="1844100" cy="572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4"/>
              </a:buClr>
              <a:buSzPts val="1400"/>
              <a:buNone/>
              <a:defRPr sz="1400">
                <a:solidFill>
                  <a:srgbClr val="020202"/>
                </a:solidFill>
              </a:defRPr>
            </a:lvl1pPr>
            <a:lvl2pPr lvl="1" algn="ctr" rtl="0">
              <a:spcBef>
                <a:spcPts val="0"/>
              </a:spcBef>
              <a:spcAft>
                <a:spcPts val="0"/>
              </a:spcAft>
              <a:buClr>
                <a:schemeClr val="accent4"/>
              </a:buClr>
              <a:buSzPts val="1400"/>
              <a:buNone/>
              <a:defRPr>
                <a:solidFill>
                  <a:schemeClr val="accent4"/>
                </a:solidFill>
              </a:defRPr>
            </a:lvl2pPr>
            <a:lvl3pPr lvl="2" algn="ctr" rtl="0">
              <a:spcBef>
                <a:spcPts val="0"/>
              </a:spcBef>
              <a:spcAft>
                <a:spcPts val="0"/>
              </a:spcAft>
              <a:buClr>
                <a:schemeClr val="accent4"/>
              </a:buClr>
              <a:buSzPts val="1400"/>
              <a:buNone/>
              <a:defRPr>
                <a:solidFill>
                  <a:schemeClr val="accent4"/>
                </a:solidFill>
              </a:defRPr>
            </a:lvl3pPr>
            <a:lvl4pPr lvl="3" algn="ctr" rtl="0">
              <a:spcBef>
                <a:spcPts val="0"/>
              </a:spcBef>
              <a:spcAft>
                <a:spcPts val="0"/>
              </a:spcAft>
              <a:buClr>
                <a:schemeClr val="accent4"/>
              </a:buClr>
              <a:buSzPts val="1400"/>
              <a:buNone/>
              <a:defRPr>
                <a:solidFill>
                  <a:schemeClr val="accent4"/>
                </a:solidFill>
              </a:defRPr>
            </a:lvl4pPr>
            <a:lvl5pPr lvl="4" algn="ctr" rtl="0">
              <a:spcBef>
                <a:spcPts val="0"/>
              </a:spcBef>
              <a:spcAft>
                <a:spcPts val="0"/>
              </a:spcAft>
              <a:buClr>
                <a:schemeClr val="accent4"/>
              </a:buClr>
              <a:buSzPts val="1400"/>
              <a:buNone/>
              <a:defRPr>
                <a:solidFill>
                  <a:schemeClr val="accent4"/>
                </a:solidFill>
              </a:defRPr>
            </a:lvl5pPr>
            <a:lvl6pPr lvl="5" algn="ctr" rtl="0">
              <a:spcBef>
                <a:spcPts val="0"/>
              </a:spcBef>
              <a:spcAft>
                <a:spcPts val="0"/>
              </a:spcAft>
              <a:buClr>
                <a:schemeClr val="accent4"/>
              </a:buClr>
              <a:buSzPts val="1400"/>
              <a:buNone/>
              <a:defRPr>
                <a:solidFill>
                  <a:schemeClr val="accent4"/>
                </a:solidFill>
              </a:defRPr>
            </a:lvl6pPr>
            <a:lvl7pPr lvl="6" algn="ctr" rtl="0">
              <a:spcBef>
                <a:spcPts val="0"/>
              </a:spcBef>
              <a:spcAft>
                <a:spcPts val="0"/>
              </a:spcAft>
              <a:buClr>
                <a:schemeClr val="accent4"/>
              </a:buClr>
              <a:buSzPts val="1400"/>
              <a:buNone/>
              <a:defRPr>
                <a:solidFill>
                  <a:schemeClr val="accent4"/>
                </a:solidFill>
              </a:defRPr>
            </a:lvl7pPr>
            <a:lvl8pPr lvl="7" algn="ctr" rtl="0">
              <a:spcBef>
                <a:spcPts val="0"/>
              </a:spcBef>
              <a:spcAft>
                <a:spcPts val="0"/>
              </a:spcAft>
              <a:buClr>
                <a:schemeClr val="accent4"/>
              </a:buClr>
              <a:buSzPts val="1400"/>
              <a:buNone/>
              <a:defRPr>
                <a:solidFill>
                  <a:schemeClr val="accent4"/>
                </a:solidFill>
              </a:defRPr>
            </a:lvl8pPr>
            <a:lvl9pPr lvl="8" algn="ctr" rtl="0">
              <a:spcBef>
                <a:spcPts val="0"/>
              </a:spcBef>
              <a:spcAft>
                <a:spcPts val="0"/>
              </a:spcAft>
              <a:buClr>
                <a:schemeClr val="accent4"/>
              </a:buClr>
              <a:buSzPts val="1400"/>
              <a:buNone/>
              <a:defRPr>
                <a:solidFill>
                  <a:schemeClr val="accent4"/>
                </a:solidFill>
              </a:defRPr>
            </a:lvl9pPr>
          </a:lstStyle>
          <a:p>
            <a:endParaRPr/>
          </a:p>
        </p:txBody>
      </p:sp>
      <p:sp>
        <p:nvSpPr>
          <p:cNvPr id="134" name="Google Shape;134;p20"/>
          <p:cNvSpPr txBox="1">
            <a:spLocks noGrp="1"/>
          </p:cNvSpPr>
          <p:nvPr>
            <p:ph type="title"/>
          </p:nvPr>
        </p:nvSpPr>
        <p:spPr>
          <a:xfrm>
            <a:off x="713225" y="445025"/>
            <a:ext cx="31887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135" name="Google Shape;135;p20"/>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136" name="Google Shape;136;p20"/>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5"/>
        <p:cNvGrpSpPr/>
        <p:nvPr/>
      </p:nvGrpSpPr>
      <p:grpSpPr>
        <a:xfrm>
          <a:off x="0" y="0"/>
          <a:ext cx="0" cy="0"/>
          <a:chOff x="0" y="0"/>
          <a:chExt cx="0" cy="0"/>
        </a:xfrm>
      </p:grpSpPr>
      <p:sp>
        <p:nvSpPr>
          <p:cNvPr id="16" name="Google Shape;16;p3"/>
          <p:cNvSpPr txBox="1">
            <a:spLocks noGrp="1"/>
          </p:cNvSpPr>
          <p:nvPr>
            <p:ph type="title"/>
          </p:nvPr>
        </p:nvSpPr>
        <p:spPr>
          <a:xfrm>
            <a:off x="2714550" y="2543963"/>
            <a:ext cx="3714900" cy="6489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Clr>
                <a:schemeClr val="accent4"/>
              </a:buClr>
              <a:buSzPts val="3600"/>
              <a:buNone/>
              <a:defRPr sz="50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17" name="Google Shape;17;p3"/>
          <p:cNvSpPr txBox="1">
            <a:spLocks noGrp="1"/>
          </p:cNvSpPr>
          <p:nvPr>
            <p:ph type="title" idx="2" hasCustomPrompt="1"/>
          </p:nvPr>
        </p:nvSpPr>
        <p:spPr>
          <a:xfrm>
            <a:off x="3746550" y="1478925"/>
            <a:ext cx="1650900" cy="978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7000">
                <a:solidFill>
                  <a:schemeClr val="accent1"/>
                </a:solidFill>
              </a:defRPr>
            </a:lvl1pPr>
            <a:lvl2pPr lvl="1" algn="ctr" rtl="0">
              <a:spcBef>
                <a:spcPts val="0"/>
              </a:spcBef>
              <a:spcAft>
                <a:spcPts val="0"/>
              </a:spcAft>
              <a:buSzPts val="6000"/>
              <a:buNone/>
              <a:defRPr sz="6000" b="1"/>
            </a:lvl2pPr>
            <a:lvl3pPr lvl="2" algn="ctr" rtl="0">
              <a:spcBef>
                <a:spcPts val="0"/>
              </a:spcBef>
              <a:spcAft>
                <a:spcPts val="0"/>
              </a:spcAft>
              <a:buSzPts val="6000"/>
              <a:buNone/>
              <a:defRPr sz="6000" b="1"/>
            </a:lvl3pPr>
            <a:lvl4pPr lvl="3" algn="ctr" rtl="0">
              <a:spcBef>
                <a:spcPts val="0"/>
              </a:spcBef>
              <a:spcAft>
                <a:spcPts val="0"/>
              </a:spcAft>
              <a:buSzPts val="6000"/>
              <a:buNone/>
              <a:defRPr sz="6000" b="1"/>
            </a:lvl4pPr>
            <a:lvl5pPr lvl="4" algn="ctr" rtl="0">
              <a:spcBef>
                <a:spcPts val="0"/>
              </a:spcBef>
              <a:spcAft>
                <a:spcPts val="0"/>
              </a:spcAft>
              <a:buSzPts val="6000"/>
              <a:buNone/>
              <a:defRPr sz="6000" b="1"/>
            </a:lvl5pPr>
            <a:lvl6pPr lvl="5" algn="ctr" rtl="0">
              <a:spcBef>
                <a:spcPts val="0"/>
              </a:spcBef>
              <a:spcAft>
                <a:spcPts val="0"/>
              </a:spcAft>
              <a:buSzPts val="6000"/>
              <a:buNone/>
              <a:defRPr sz="6000" b="1"/>
            </a:lvl6pPr>
            <a:lvl7pPr lvl="6" algn="ctr" rtl="0">
              <a:spcBef>
                <a:spcPts val="0"/>
              </a:spcBef>
              <a:spcAft>
                <a:spcPts val="0"/>
              </a:spcAft>
              <a:buSzPts val="6000"/>
              <a:buNone/>
              <a:defRPr sz="6000" b="1"/>
            </a:lvl7pPr>
            <a:lvl8pPr lvl="7" algn="ctr" rtl="0">
              <a:spcBef>
                <a:spcPts val="0"/>
              </a:spcBef>
              <a:spcAft>
                <a:spcPts val="0"/>
              </a:spcAft>
              <a:buSzPts val="6000"/>
              <a:buNone/>
              <a:defRPr sz="6000" b="1"/>
            </a:lvl8pPr>
            <a:lvl9pPr lvl="8" algn="ctr" rtl="0">
              <a:spcBef>
                <a:spcPts val="0"/>
              </a:spcBef>
              <a:spcAft>
                <a:spcPts val="0"/>
              </a:spcAft>
              <a:buSzPts val="6000"/>
              <a:buNone/>
              <a:defRPr sz="6000" b="1"/>
            </a:lvl9pPr>
          </a:lstStyle>
          <a:p>
            <a:r>
              <a:t>xx%</a:t>
            </a:r>
          </a:p>
        </p:txBody>
      </p:sp>
      <p:sp>
        <p:nvSpPr>
          <p:cNvPr id="18" name="Google Shape;18;p3"/>
          <p:cNvSpPr txBox="1">
            <a:spLocks noGrp="1"/>
          </p:cNvSpPr>
          <p:nvPr>
            <p:ph type="subTitle" idx="1"/>
          </p:nvPr>
        </p:nvSpPr>
        <p:spPr>
          <a:xfrm>
            <a:off x="2291400" y="3279625"/>
            <a:ext cx="4561200" cy="393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800"/>
              <a:buNone/>
              <a:defRPr sz="14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cxnSp>
        <p:nvCxnSpPr>
          <p:cNvPr id="19" name="Google Shape;19;p3"/>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20" name="Google Shape;20;p3"/>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21" name="Google Shape;21;p3"/>
          <p:cNvCxnSpPr/>
          <p:nvPr/>
        </p:nvCxnSpPr>
        <p:spPr>
          <a:xfrm flipH="1">
            <a:off x="7948925" y="3979775"/>
            <a:ext cx="1378500" cy="12363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2" name="Google Shape;22;p3"/>
          <p:cNvCxnSpPr/>
          <p:nvPr/>
        </p:nvCxnSpPr>
        <p:spPr>
          <a:xfrm flipH="1">
            <a:off x="-112875" y="-88700"/>
            <a:ext cx="1418700" cy="10644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and six columns">
  <p:cSld name="CUSTOM_4_1">
    <p:spTree>
      <p:nvGrpSpPr>
        <p:cNvPr id="1" name="Shape 137"/>
        <p:cNvGrpSpPr/>
        <p:nvPr/>
      </p:nvGrpSpPr>
      <p:grpSpPr>
        <a:xfrm>
          <a:off x="0" y="0"/>
          <a:ext cx="0" cy="0"/>
          <a:chOff x="0" y="0"/>
          <a:chExt cx="0" cy="0"/>
        </a:xfrm>
      </p:grpSpPr>
      <p:sp>
        <p:nvSpPr>
          <p:cNvPr id="138" name="Google Shape;138;p21"/>
          <p:cNvSpPr txBox="1">
            <a:spLocks noGrp="1"/>
          </p:cNvSpPr>
          <p:nvPr>
            <p:ph type="subTitle" idx="1"/>
          </p:nvPr>
        </p:nvSpPr>
        <p:spPr>
          <a:xfrm>
            <a:off x="3414050" y="1811988"/>
            <a:ext cx="2316000" cy="357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9pPr>
          </a:lstStyle>
          <a:p>
            <a:endParaRPr/>
          </a:p>
        </p:txBody>
      </p:sp>
      <p:sp>
        <p:nvSpPr>
          <p:cNvPr id="139" name="Google Shape;139;p21"/>
          <p:cNvSpPr txBox="1">
            <a:spLocks noGrp="1"/>
          </p:cNvSpPr>
          <p:nvPr>
            <p:ph type="subTitle" idx="2"/>
          </p:nvPr>
        </p:nvSpPr>
        <p:spPr>
          <a:xfrm>
            <a:off x="3564200" y="2152000"/>
            <a:ext cx="2015700" cy="572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40" name="Google Shape;140;p21"/>
          <p:cNvSpPr txBox="1">
            <a:spLocks noGrp="1"/>
          </p:cNvSpPr>
          <p:nvPr>
            <p:ph type="subTitle" idx="3"/>
          </p:nvPr>
        </p:nvSpPr>
        <p:spPr>
          <a:xfrm>
            <a:off x="705725" y="1811988"/>
            <a:ext cx="2316000" cy="357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9pPr>
          </a:lstStyle>
          <a:p>
            <a:endParaRPr/>
          </a:p>
        </p:txBody>
      </p:sp>
      <p:sp>
        <p:nvSpPr>
          <p:cNvPr id="141" name="Google Shape;141;p21"/>
          <p:cNvSpPr txBox="1">
            <a:spLocks noGrp="1"/>
          </p:cNvSpPr>
          <p:nvPr>
            <p:ph type="subTitle" idx="4"/>
          </p:nvPr>
        </p:nvSpPr>
        <p:spPr>
          <a:xfrm>
            <a:off x="855875" y="2152000"/>
            <a:ext cx="2015700" cy="572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42" name="Google Shape;142;p21"/>
          <p:cNvSpPr txBox="1">
            <a:spLocks noGrp="1"/>
          </p:cNvSpPr>
          <p:nvPr>
            <p:ph type="subTitle" idx="5"/>
          </p:nvPr>
        </p:nvSpPr>
        <p:spPr>
          <a:xfrm>
            <a:off x="6122325" y="1811988"/>
            <a:ext cx="2316000" cy="357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9pPr>
          </a:lstStyle>
          <a:p>
            <a:endParaRPr/>
          </a:p>
        </p:txBody>
      </p:sp>
      <p:sp>
        <p:nvSpPr>
          <p:cNvPr id="143" name="Google Shape;143;p21"/>
          <p:cNvSpPr txBox="1">
            <a:spLocks noGrp="1"/>
          </p:cNvSpPr>
          <p:nvPr>
            <p:ph type="subTitle" idx="6"/>
          </p:nvPr>
        </p:nvSpPr>
        <p:spPr>
          <a:xfrm>
            <a:off x="6272475" y="2152000"/>
            <a:ext cx="2015700" cy="572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44" name="Google Shape;144;p21"/>
          <p:cNvSpPr txBox="1">
            <a:spLocks noGrp="1"/>
          </p:cNvSpPr>
          <p:nvPr>
            <p:ph type="subTitle" idx="7"/>
          </p:nvPr>
        </p:nvSpPr>
        <p:spPr>
          <a:xfrm>
            <a:off x="3414050" y="3543463"/>
            <a:ext cx="2316000" cy="357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9pPr>
          </a:lstStyle>
          <a:p>
            <a:endParaRPr/>
          </a:p>
        </p:txBody>
      </p:sp>
      <p:sp>
        <p:nvSpPr>
          <p:cNvPr id="145" name="Google Shape;145;p21"/>
          <p:cNvSpPr txBox="1">
            <a:spLocks noGrp="1"/>
          </p:cNvSpPr>
          <p:nvPr>
            <p:ph type="subTitle" idx="8"/>
          </p:nvPr>
        </p:nvSpPr>
        <p:spPr>
          <a:xfrm>
            <a:off x="3564200" y="3883475"/>
            <a:ext cx="2015700" cy="572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46" name="Google Shape;146;p21"/>
          <p:cNvSpPr txBox="1">
            <a:spLocks noGrp="1"/>
          </p:cNvSpPr>
          <p:nvPr>
            <p:ph type="subTitle" idx="9"/>
          </p:nvPr>
        </p:nvSpPr>
        <p:spPr>
          <a:xfrm>
            <a:off x="705725" y="3543463"/>
            <a:ext cx="2316000" cy="357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9pPr>
          </a:lstStyle>
          <a:p>
            <a:endParaRPr/>
          </a:p>
        </p:txBody>
      </p:sp>
      <p:sp>
        <p:nvSpPr>
          <p:cNvPr id="147" name="Google Shape;147;p21"/>
          <p:cNvSpPr txBox="1">
            <a:spLocks noGrp="1"/>
          </p:cNvSpPr>
          <p:nvPr>
            <p:ph type="subTitle" idx="13"/>
          </p:nvPr>
        </p:nvSpPr>
        <p:spPr>
          <a:xfrm>
            <a:off x="855875" y="3883475"/>
            <a:ext cx="2015700" cy="572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48" name="Google Shape;148;p21"/>
          <p:cNvSpPr txBox="1">
            <a:spLocks noGrp="1"/>
          </p:cNvSpPr>
          <p:nvPr>
            <p:ph type="subTitle" idx="14"/>
          </p:nvPr>
        </p:nvSpPr>
        <p:spPr>
          <a:xfrm>
            <a:off x="6122325" y="3543463"/>
            <a:ext cx="2316000" cy="357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9pPr>
          </a:lstStyle>
          <a:p>
            <a:endParaRPr/>
          </a:p>
        </p:txBody>
      </p:sp>
      <p:sp>
        <p:nvSpPr>
          <p:cNvPr id="149" name="Google Shape;149;p21"/>
          <p:cNvSpPr txBox="1">
            <a:spLocks noGrp="1"/>
          </p:cNvSpPr>
          <p:nvPr>
            <p:ph type="subTitle" idx="15"/>
          </p:nvPr>
        </p:nvSpPr>
        <p:spPr>
          <a:xfrm>
            <a:off x="6272475" y="3883475"/>
            <a:ext cx="2015700" cy="572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50" name="Google Shape;150;p21"/>
          <p:cNvSpPr txBox="1">
            <a:spLocks noGrp="1"/>
          </p:cNvSpPr>
          <p:nvPr>
            <p:ph type="title"/>
          </p:nvPr>
        </p:nvSpPr>
        <p:spPr>
          <a:xfrm>
            <a:off x="713225" y="445025"/>
            <a:ext cx="60807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151" name="Google Shape;151;p21"/>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152" name="Google Shape;152;p21"/>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and four columns 1">
  <p:cSld name="CUSTOM_4_1_1">
    <p:spTree>
      <p:nvGrpSpPr>
        <p:cNvPr id="1" name="Shape 153"/>
        <p:cNvGrpSpPr/>
        <p:nvPr/>
      </p:nvGrpSpPr>
      <p:grpSpPr>
        <a:xfrm>
          <a:off x="0" y="0"/>
          <a:ext cx="0" cy="0"/>
          <a:chOff x="0" y="0"/>
          <a:chExt cx="0" cy="0"/>
        </a:xfrm>
      </p:grpSpPr>
      <p:sp>
        <p:nvSpPr>
          <p:cNvPr id="154" name="Google Shape;154;p22"/>
          <p:cNvSpPr txBox="1">
            <a:spLocks noGrp="1"/>
          </p:cNvSpPr>
          <p:nvPr>
            <p:ph type="subTitle" idx="1"/>
          </p:nvPr>
        </p:nvSpPr>
        <p:spPr>
          <a:xfrm>
            <a:off x="4916850" y="1970400"/>
            <a:ext cx="2316000" cy="357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9pPr>
          </a:lstStyle>
          <a:p>
            <a:endParaRPr/>
          </a:p>
        </p:txBody>
      </p:sp>
      <p:sp>
        <p:nvSpPr>
          <p:cNvPr id="155" name="Google Shape;155;p22"/>
          <p:cNvSpPr txBox="1">
            <a:spLocks noGrp="1"/>
          </p:cNvSpPr>
          <p:nvPr>
            <p:ph type="subTitle" idx="2"/>
          </p:nvPr>
        </p:nvSpPr>
        <p:spPr>
          <a:xfrm>
            <a:off x="5058900" y="2310413"/>
            <a:ext cx="2031900" cy="572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56" name="Google Shape;156;p22"/>
          <p:cNvSpPr txBox="1">
            <a:spLocks noGrp="1"/>
          </p:cNvSpPr>
          <p:nvPr>
            <p:ph type="subTitle" idx="3"/>
          </p:nvPr>
        </p:nvSpPr>
        <p:spPr>
          <a:xfrm>
            <a:off x="1911150" y="1970400"/>
            <a:ext cx="2316000" cy="357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9pPr>
          </a:lstStyle>
          <a:p>
            <a:endParaRPr/>
          </a:p>
        </p:txBody>
      </p:sp>
      <p:sp>
        <p:nvSpPr>
          <p:cNvPr id="157" name="Google Shape;157;p22"/>
          <p:cNvSpPr txBox="1">
            <a:spLocks noGrp="1"/>
          </p:cNvSpPr>
          <p:nvPr>
            <p:ph type="subTitle" idx="4"/>
          </p:nvPr>
        </p:nvSpPr>
        <p:spPr>
          <a:xfrm>
            <a:off x="2053300" y="2310413"/>
            <a:ext cx="2031900" cy="572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58" name="Google Shape;158;p22"/>
          <p:cNvSpPr txBox="1">
            <a:spLocks noGrp="1"/>
          </p:cNvSpPr>
          <p:nvPr>
            <p:ph type="subTitle" idx="5"/>
          </p:nvPr>
        </p:nvSpPr>
        <p:spPr>
          <a:xfrm>
            <a:off x="4916850" y="3625538"/>
            <a:ext cx="2316000" cy="357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9pPr>
          </a:lstStyle>
          <a:p>
            <a:endParaRPr/>
          </a:p>
        </p:txBody>
      </p:sp>
      <p:sp>
        <p:nvSpPr>
          <p:cNvPr id="159" name="Google Shape;159;p22"/>
          <p:cNvSpPr txBox="1">
            <a:spLocks noGrp="1"/>
          </p:cNvSpPr>
          <p:nvPr>
            <p:ph type="subTitle" idx="6"/>
          </p:nvPr>
        </p:nvSpPr>
        <p:spPr>
          <a:xfrm>
            <a:off x="5058900" y="3965550"/>
            <a:ext cx="2031900" cy="572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60" name="Google Shape;160;p22"/>
          <p:cNvSpPr txBox="1">
            <a:spLocks noGrp="1"/>
          </p:cNvSpPr>
          <p:nvPr>
            <p:ph type="subTitle" idx="7"/>
          </p:nvPr>
        </p:nvSpPr>
        <p:spPr>
          <a:xfrm>
            <a:off x="1911150" y="3625538"/>
            <a:ext cx="2316000" cy="357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9pPr>
          </a:lstStyle>
          <a:p>
            <a:endParaRPr/>
          </a:p>
        </p:txBody>
      </p:sp>
      <p:sp>
        <p:nvSpPr>
          <p:cNvPr id="161" name="Google Shape;161;p22"/>
          <p:cNvSpPr txBox="1">
            <a:spLocks noGrp="1"/>
          </p:cNvSpPr>
          <p:nvPr>
            <p:ph type="subTitle" idx="8"/>
          </p:nvPr>
        </p:nvSpPr>
        <p:spPr>
          <a:xfrm>
            <a:off x="2053200" y="3965550"/>
            <a:ext cx="2031900" cy="572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62" name="Google Shape;162;p22"/>
          <p:cNvSpPr txBox="1">
            <a:spLocks noGrp="1"/>
          </p:cNvSpPr>
          <p:nvPr>
            <p:ph type="title"/>
          </p:nvPr>
        </p:nvSpPr>
        <p:spPr>
          <a:xfrm>
            <a:off x="713225" y="445025"/>
            <a:ext cx="64803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163" name="Google Shape;163;p22"/>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164" name="Google Shape;164;p22"/>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and three columns 2">
  <p:cSld name="CUSTOM_4_2_2">
    <p:spTree>
      <p:nvGrpSpPr>
        <p:cNvPr id="1" name="Shape 165"/>
        <p:cNvGrpSpPr/>
        <p:nvPr/>
      </p:nvGrpSpPr>
      <p:grpSpPr>
        <a:xfrm>
          <a:off x="0" y="0"/>
          <a:ext cx="0" cy="0"/>
          <a:chOff x="0" y="0"/>
          <a:chExt cx="0" cy="0"/>
        </a:xfrm>
      </p:grpSpPr>
      <p:sp>
        <p:nvSpPr>
          <p:cNvPr id="166" name="Google Shape;166;p23"/>
          <p:cNvSpPr txBox="1">
            <a:spLocks noGrp="1"/>
          </p:cNvSpPr>
          <p:nvPr>
            <p:ph type="subTitle" idx="1"/>
          </p:nvPr>
        </p:nvSpPr>
        <p:spPr>
          <a:xfrm>
            <a:off x="3568125" y="2994600"/>
            <a:ext cx="2015400" cy="357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9pPr>
          </a:lstStyle>
          <a:p>
            <a:endParaRPr/>
          </a:p>
        </p:txBody>
      </p:sp>
      <p:sp>
        <p:nvSpPr>
          <p:cNvPr id="167" name="Google Shape;167;p23"/>
          <p:cNvSpPr txBox="1">
            <a:spLocks noGrp="1"/>
          </p:cNvSpPr>
          <p:nvPr>
            <p:ph type="subTitle" idx="2"/>
          </p:nvPr>
        </p:nvSpPr>
        <p:spPr>
          <a:xfrm>
            <a:off x="3568125" y="3334600"/>
            <a:ext cx="2015400" cy="572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68" name="Google Shape;168;p23"/>
          <p:cNvSpPr txBox="1">
            <a:spLocks noGrp="1"/>
          </p:cNvSpPr>
          <p:nvPr>
            <p:ph type="subTitle" idx="3"/>
          </p:nvPr>
        </p:nvSpPr>
        <p:spPr>
          <a:xfrm>
            <a:off x="1088350" y="2994600"/>
            <a:ext cx="2015400" cy="357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9pPr>
          </a:lstStyle>
          <a:p>
            <a:endParaRPr/>
          </a:p>
        </p:txBody>
      </p:sp>
      <p:sp>
        <p:nvSpPr>
          <p:cNvPr id="169" name="Google Shape;169;p23"/>
          <p:cNvSpPr txBox="1">
            <a:spLocks noGrp="1"/>
          </p:cNvSpPr>
          <p:nvPr>
            <p:ph type="subTitle" idx="4"/>
          </p:nvPr>
        </p:nvSpPr>
        <p:spPr>
          <a:xfrm>
            <a:off x="1088450" y="3334600"/>
            <a:ext cx="2015400" cy="572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70" name="Google Shape;170;p23"/>
          <p:cNvSpPr txBox="1">
            <a:spLocks noGrp="1"/>
          </p:cNvSpPr>
          <p:nvPr>
            <p:ph type="subTitle" idx="5"/>
          </p:nvPr>
        </p:nvSpPr>
        <p:spPr>
          <a:xfrm>
            <a:off x="6055450" y="2994600"/>
            <a:ext cx="2015400" cy="357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9pPr>
          </a:lstStyle>
          <a:p>
            <a:endParaRPr/>
          </a:p>
        </p:txBody>
      </p:sp>
      <p:sp>
        <p:nvSpPr>
          <p:cNvPr id="171" name="Google Shape;171;p23"/>
          <p:cNvSpPr txBox="1">
            <a:spLocks noGrp="1"/>
          </p:cNvSpPr>
          <p:nvPr>
            <p:ph type="subTitle" idx="6"/>
          </p:nvPr>
        </p:nvSpPr>
        <p:spPr>
          <a:xfrm>
            <a:off x="6055450" y="3334600"/>
            <a:ext cx="2015400" cy="572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72" name="Google Shape;172;p23"/>
          <p:cNvSpPr txBox="1">
            <a:spLocks noGrp="1"/>
          </p:cNvSpPr>
          <p:nvPr>
            <p:ph type="title"/>
          </p:nvPr>
        </p:nvSpPr>
        <p:spPr>
          <a:xfrm>
            <a:off x="713225" y="445025"/>
            <a:ext cx="47634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173" name="Google Shape;173;p23"/>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174" name="Google Shape;174;p23"/>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175" name="Google Shape;175;p23"/>
          <p:cNvCxnSpPr/>
          <p:nvPr/>
        </p:nvCxnSpPr>
        <p:spPr>
          <a:xfrm>
            <a:off x="7434175" y="-125600"/>
            <a:ext cx="1993200" cy="13302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and four columns 2">
  <p:cSld name="CUSTOM_5">
    <p:spTree>
      <p:nvGrpSpPr>
        <p:cNvPr id="1" name="Shape 176"/>
        <p:cNvGrpSpPr/>
        <p:nvPr/>
      </p:nvGrpSpPr>
      <p:grpSpPr>
        <a:xfrm>
          <a:off x="0" y="0"/>
          <a:ext cx="0" cy="0"/>
          <a:chOff x="0" y="0"/>
          <a:chExt cx="0" cy="0"/>
        </a:xfrm>
      </p:grpSpPr>
      <p:sp>
        <p:nvSpPr>
          <p:cNvPr id="177" name="Google Shape;177;p24"/>
          <p:cNvSpPr txBox="1">
            <a:spLocks noGrp="1"/>
          </p:cNvSpPr>
          <p:nvPr>
            <p:ph type="subTitle" idx="1"/>
          </p:nvPr>
        </p:nvSpPr>
        <p:spPr>
          <a:xfrm>
            <a:off x="4750187" y="1722900"/>
            <a:ext cx="2014800" cy="3570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9pPr>
          </a:lstStyle>
          <a:p>
            <a:endParaRPr/>
          </a:p>
        </p:txBody>
      </p:sp>
      <p:sp>
        <p:nvSpPr>
          <p:cNvPr id="178" name="Google Shape;178;p24"/>
          <p:cNvSpPr txBox="1">
            <a:spLocks noGrp="1"/>
          </p:cNvSpPr>
          <p:nvPr>
            <p:ph type="subTitle" idx="2"/>
          </p:nvPr>
        </p:nvSpPr>
        <p:spPr>
          <a:xfrm>
            <a:off x="4750184" y="2062900"/>
            <a:ext cx="2014800" cy="5727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79" name="Google Shape;179;p24"/>
          <p:cNvSpPr txBox="1">
            <a:spLocks noGrp="1"/>
          </p:cNvSpPr>
          <p:nvPr>
            <p:ph type="subTitle" idx="3"/>
          </p:nvPr>
        </p:nvSpPr>
        <p:spPr>
          <a:xfrm>
            <a:off x="2306462" y="1722900"/>
            <a:ext cx="2014800" cy="3570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9pPr>
          </a:lstStyle>
          <a:p>
            <a:endParaRPr/>
          </a:p>
        </p:txBody>
      </p:sp>
      <p:sp>
        <p:nvSpPr>
          <p:cNvPr id="180" name="Google Shape;180;p24"/>
          <p:cNvSpPr txBox="1">
            <a:spLocks noGrp="1"/>
          </p:cNvSpPr>
          <p:nvPr>
            <p:ph type="subTitle" idx="4"/>
          </p:nvPr>
        </p:nvSpPr>
        <p:spPr>
          <a:xfrm>
            <a:off x="2306462" y="2062900"/>
            <a:ext cx="2014800" cy="572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81" name="Google Shape;181;p24"/>
          <p:cNvSpPr txBox="1">
            <a:spLocks noGrp="1"/>
          </p:cNvSpPr>
          <p:nvPr>
            <p:ph type="subTitle" idx="5"/>
          </p:nvPr>
        </p:nvSpPr>
        <p:spPr>
          <a:xfrm>
            <a:off x="4750187" y="3158925"/>
            <a:ext cx="2014800" cy="3570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9pPr>
          </a:lstStyle>
          <a:p>
            <a:endParaRPr/>
          </a:p>
        </p:txBody>
      </p:sp>
      <p:sp>
        <p:nvSpPr>
          <p:cNvPr id="182" name="Google Shape;182;p24"/>
          <p:cNvSpPr txBox="1">
            <a:spLocks noGrp="1"/>
          </p:cNvSpPr>
          <p:nvPr>
            <p:ph type="subTitle" idx="6"/>
          </p:nvPr>
        </p:nvSpPr>
        <p:spPr>
          <a:xfrm>
            <a:off x="4750184" y="3498925"/>
            <a:ext cx="2014800" cy="5727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83" name="Google Shape;183;p24"/>
          <p:cNvSpPr txBox="1">
            <a:spLocks noGrp="1"/>
          </p:cNvSpPr>
          <p:nvPr>
            <p:ph type="subTitle" idx="7"/>
          </p:nvPr>
        </p:nvSpPr>
        <p:spPr>
          <a:xfrm>
            <a:off x="2306462" y="3158925"/>
            <a:ext cx="2014800" cy="3570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9pPr>
          </a:lstStyle>
          <a:p>
            <a:endParaRPr/>
          </a:p>
        </p:txBody>
      </p:sp>
      <p:sp>
        <p:nvSpPr>
          <p:cNvPr id="184" name="Google Shape;184;p24"/>
          <p:cNvSpPr txBox="1">
            <a:spLocks noGrp="1"/>
          </p:cNvSpPr>
          <p:nvPr>
            <p:ph type="subTitle" idx="8"/>
          </p:nvPr>
        </p:nvSpPr>
        <p:spPr>
          <a:xfrm>
            <a:off x="2306462" y="3498925"/>
            <a:ext cx="2014800" cy="572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85" name="Google Shape;185;p24"/>
          <p:cNvSpPr txBox="1">
            <a:spLocks noGrp="1"/>
          </p:cNvSpPr>
          <p:nvPr>
            <p:ph type="title"/>
          </p:nvPr>
        </p:nvSpPr>
        <p:spPr>
          <a:xfrm>
            <a:off x="713225" y="445025"/>
            <a:ext cx="27858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186" name="Google Shape;186;p24"/>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187" name="Google Shape;187;p24"/>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Numbers and text">
  <p:cSld name="CUSTOM_6">
    <p:spTree>
      <p:nvGrpSpPr>
        <p:cNvPr id="1" name="Shape 188"/>
        <p:cNvGrpSpPr/>
        <p:nvPr/>
      </p:nvGrpSpPr>
      <p:grpSpPr>
        <a:xfrm>
          <a:off x="0" y="0"/>
          <a:ext cx="0" cy="0"/>
          <a:chOff x="0" y="0"/>
          <a:chExt cx="0" cy="0"/>
        </a:xfrm>
      </p:grpSpPr>
      <p:sp>
        <p:nvSpPr>
          <p:cNvPr id="189" name="Google Shape;189;p25"/>
          <p:cNvSpPr txBox="1">
            <a:spLocks noGrp="1"/>
          </p:cNvSpPr>
          <p:nvPr>
            <p:ph type="title" hasCustomPrompt="1"/>
          </p:nvPr>
        </p:nvSpPr>
        <p:spPr>
          <a:xfrm>
            <a:off x="2592925" y="714600"/>
            <a:ext cx="3958200" cy="615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1"/>
              </a:buClr>
              <a:buSzPts val="5000"/>
              <a:buNone/>
              <a:defRPr sz="4500">
                <a:solidFill>
                  <a:schemeClr val="accent1"/>
                </a:solidFill>
              </a:defRPr>
            </a:lvl1pPr>
            <a:lvl2pPr lvl="1" algn="ctr" rtl="0">
              <a:spcBef>
                <a:spcPts val="0"/>
              </a:spcBef>
              <a:spcAft>
                <a:spcPts val="0"/>
              </a:spcAft>
              <a:buClr>
                <a:schemeClr val="accent1"/>
              </a:buClr>
              <a:buSzPts val="12000"/>
              <a:buFont typeface="Russo One"/>
              <a:buNone/>
              <a:defRPr sz="12000">
                <a:solidFill>
                  <a:schemeClr val="accent1"/>
                </a:solidFill>
                <a:latin typeface="Russo One"/>
                <a:ea typeface="Russo One"/>
                <a:cs typeface="Russo One"/>
                <a:sym typeface="Russo One"/>
              </a:defRPr>
            </a:lvl2pPr>
            <a:lvl3pPr lvl="2" algn="ctr" rtl="0">
              <a:spcBef>
                <a:spcPts val="0"/>
              </a:spcBef>
              <a:spcAft>
                <a:spcPts val="0"/>
              </a:spcAft>
              <a:buClr>
                <a:schemeClr val="accent1"/>
              </a:buClr>
              <a:buSzPts val="12000"/>
              <a:buFont typeface="Russo One"/>
              <a:buNone/>
              <a:defRPr sz="12000">
                <a:solidFill>
                  <a:schemeClr val="accent1"/>
                </a:solidFill>
                <a:latin typeface="Russo One"/>
                <a:ea typeface="Russo One"/>
                <a:cs typeface="Russo One"/>
                <a:sym typeface="Russo One"/>
              </a:defRPr>
            </a:lvl3pPr>
            <a:lvl4pPr lvl="3" algn="ctr" rtl="0">
              <a:spcBef>
                <a:spcPts val="0"/>
              </a:spcBef>
              <a:spcAft>
                <a:spcPts val="0"/>
              </a:spcAft>
              <a:buClr>
                <a:schemeClr val="accent1"/>
              </a:buClr>
              <a:buSzPts val="12000"/>
              <a:buFont typeface="Russo One"/>
              <a:buNone/>
              <a:defRPr sz="12000">
                <a:solidFill>
                  <a:schemeClr val="accent1"/>
                </a:solidFill>
                <a:latin typeface="Russo One"/>
                <a:ea typeface="Russo One"/>
                <a:cs typeface="Russo One"/>
                <a:sym typeface="Russo One"/>
              </a:defRPr>
            </a:lvl4pPr>
            <a:lvl5pPr lvl="4" algn="ctr" rtl="0">
              <a:spcBef>
                <a:spcPts val="0"/>
              </a:spcBef>
              <a:spcAft>
                <a:spcPts val="0"/>
              </a:spcAft>
              <a:buClr>
                <a:schemeClr val="accent1"/>
              </a:buClr>
              <a:buSzPts val="12000"/>
              <a:buFont typeface="Russo One"/>
              <a:buNone/>
              <a:defRPr sz="12000">
                <a:solidFill>
                  <a:schemeClr val="accent1"/>
                </a:solidFill>
                <a:latin typeface="Russo One"/>
                <a:ea typeface="Russo One"/>
                <a:cs typeface="Russo One"/>
                <a:sym typeface="Russo One"/>
              </a:defRPr>
            </a:lvl5pPr>
            <a:lvl6pPr lvl="5" algn="ctr" rtl="0">
              <a:spcBef>
                <a:spcPts val="0"/>
              </a:spcBef>
              <a:spcAft>
                <a:spcPts val="0"/>
              </a:spcAft>
              <a:buClr>
                <a:schemeClr val="accent1"/>
              </a:buClr>
              <a:buSzPts val="12000"/>
              <a:buFont typeface="Russo One"/>
              <a:buNone/>
              <a:defRPr sz="12000">
                <a:solidFill>
                  <a:schemeClr val="accent1"/>
                </a:solidFill>
                <a:latin typeface="Russo One"/>
                <a:ea typeface="Russo One"/>
                <a:cs typeface="Russo One"/>
                <a:sym typeface="Russo One"/>
              </a:defRPr>
            </a:lvl6pPr>
            <a:lvl7pPr lvl="6" algn="ctr" rtl="0">
              <a:spcBef>
                <a:spcPts val="0"/>
              </a:spcBef>
              <a:spcAft>
                <a:spcPts val="0"/>
              </a:spcAft>
              <a:buClr>
                <a:schemeClr val="accent1"/>
              </a:buClr>
              <a:buSzPts val="12000"/>
              <a:buFont typeface="Russo One"/>
              <a:buNone/>
              <a:defRPr sz="12000">
                <a:solidFill>
                  <a:schemeClr val="accent1"/>
                </a:solidFill>
                <a:latin typeface="Russo One"/>
                <a:ea typeface="Russo One"/>
                <a:cs typeface="Russo One"/>
                <a:sym typeface="Russo One"/>
              </a:defRPr>
            </a:lvl7pPr>
            <a:lvl8pPr lvl="7" algn="ctr" rtl="0">
              <a:spcBef>
                <a:spcPts val="0"/>
              </a:spcBef>
              <a:spcAft>
                <a:spcPts val="0"/>
              </a:spcAft>
              <a:buClr>
                <a:schemeClr val="accent1"/>
              </a:buClr>
              <a:buSzPts val="12000"/>
              <a:buFont typeface="Russo One"/>
              <a:buNone/>
              <a:defRPr sz="12000">
                <a:solidFill>
                  <a:schemeClr val="accent1"/>
                </a:solidFill>
                <a:latin typeface="Russo One"/>
                <a:ea typeface="Russo One"/>
                <a:cs typeface="Russo One"/>
                <a:sym typeface="Russo One"/>
              </a:defRPr>
            </a:lvl8pPr>
            <a:lvl9pPr lvl="8" algn="ctr" rtl="0">
              <a:spcBef>
                <a:spcPts val="0"/>
              </a:spcBef>
              <a:spcAft>
                <a:spcPts val="0"/>
              </a:spcAft>
              <a:buClr>
                <a:schemeClr val="accent1"/>
              </a:buClr>
              <a:buSzPts val="12000"/>
              <a:buFont typeface="Russo One"/>
              <a:buNone/>
              <a:defRPr sz="12000">
                <a:solidFill>
                  <a:schemeClr val="accent1"/>
                </a:solidFill>
                <a:latin typeface="Russo One"/>
                <a:ea typeface="Russo One"/>
                <a:cs typeface="Russo One"/>
                <a:sym typeface="Russo One"/>
              </a:defRPr>
            </a:lvl9pPr>
          </a:lstStyle>
          <a:p>
            <a:r>
              <a:t>xx%</a:t>
            </a:r>
          </a:p>
        </p:txBody>
      </p:sp>
      <p:sp>
        <p:nvSpPr>
          <p:cNvPr id="190" name="Google Shape;190;p25"/>
          <p:cNvSpPr txBox="1">
            <a:spLocks noGrp="1"/>
          </p:cNvSpPr>
          <p:nvPr>
            <p:ph type="subTitle" idx="1"/>
          </p:nvPr>
        </p:nvSpPr>
        <p:spPr>
          <a:xfrm>
            <a:off x="2364984" y="1346400"/>
            <a:ext cx="4414200" cy="377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500"/>
              <a:buNone/>
              <a:defRPr sz="14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91" name="Google Shape;191;p25"/>
          <p:cNvSpPr txBox="1">
            <a:spLocks noGrp="1"/>
          </p:cNvSpPr>
          <p:nvPr>
            <p:ph type="title" idx="2" hasCustomPrompt="1"/>
          </p:nvPr>
        </p:nvSpPr>
        <p:spPr>
          <a:xfrm>
            <a:off x="2592925" y="2063025"/>
            <a:ext cx="3958200" cy="615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1"/>
              </a:buClr>
              <a:buSzPts val="5000"/>
              <a:buNone/>
              <a:defRPr sz="4300">
                <a:solidFill>
                  <a:schemeClr val="accent1"/>
                </a:solidFill>
              </a:defRPr>
            </a:lvl1pPr>
            <a:lvl2pPr lvl="1" algn="ctr" rtl="0">
              <a:spcBef>
                <a:spcPts val="0"/>
              </a:spcBef>
              <a:spcAft>
                <a:spcPts val="0"/>
              </a:spcAft>
              <a:buClr>
                <a:schemeClr val="accent1"/>
              </a:buClr>
              <a:buSzPts val="12000"/>
              <a:buFont typeface="Russo One"/>
              <a:buNone/>
              <a:defRPr sz="12000">
                <a:solidFill>
                  <a:schemeClr val="accent1"/>
                </a:solidFill>
                <a:latin typeface="Russo One"/>
                <a:ea typeface="Russo One"/>
                <a:cs typeface="Russo One"/>
                <a:sym typeface="Russo One"/>
              </a:defRPr>
            </a:lvl2pPr>
            <a:lvl3pPr lvl="2" algn="ctr" rtl="0">
              <a:spcBef>
                <a:spcPts val="0"/>
              </a:spcBef>
              <a:spcAft>
                <a:spcPts val="0"/>
              </a:spcAft>
              <a:buClr>
                <a:schemeClr val="accent1"/>
              </a:buClr>
              <a:buSzPts val="12000"/>
              <a:buFont typeface="Russo One"/>
              <a:buNone/>
              <a:defRPr sz="12000">
                <a:solidFill>
                  <a:schemeClr val="accent1"/>
                </a:solidFill>
                <a:latin typeface="Russo One"/>
                <a:ea typeface="Russo One"/>
                <a:cs typeface="Russo One"/>
                <a:sym typeface="Russo One"/>
              </a:defRPr>
            </a:lvl3pPr>
            <a:lvl4pPr lvl="3" algn="ctr" rtl="0">
              <a:spcBef>
                <a:spcPts val="0"/>
              </a:spcBef>
              <a:spcAft>
                <a:spcPts val="0"/>
              </a:spcAft>
              <a:buClr>
                <a:schemeClr val="accent1"/>
              </a:buClr>
              <a:buSzPts val="12000"/>
              <a:buFont typeface="Russo One"/>
              <a:buNone/>
              <a:defRPr sz="12000">
                <a:solidFill>
                  <a:schemeClr val="accent1"/>
                </a:solidFill>
                <a:latin typeface="Russo One"/>
                <a:ea typeface="Russo One"/>
                <a:cs typeface="Russo One"/>
                <a:sym typeface="Russo One"/>
              </a:defRPr>
            </a:lvl4pPr>
            <a:lvl5pPr lvl="4" algn="ctr" rtl="0">
              <a:spcBef>
                <a:spcPts val="0"/>
              </a:spcBef>
              <a:spcAft>
                <a:spcPts val="0"/>
              </a:spcAft>
              <a:buClr>
                <a:schemeClr val="accent1"/>
              </a:buClr>
              <a:buSzPts val="12000"/>
              <a:buFont typeface="Russo One"/>
              <a:buNone/>
              <a:defRPr sz="12000">
                <a:solidFill>
                  <a:schemeClr val="accent1"/>
                </a:solidFill>
                <a:latin typeface="Russo One"/>
                <a:ea typeface="Russo One"/>
                <a:cs typeface="Russo One"/>
                <a:sym typeface="Russo One"/>
              </a:defRPr>
            </a:lvl5pPr>
            <a:lvl6pPr lvl="5" algn="ctr" rtl="0">
              <a:spcBef>
                <a:spcPts val="0"/>
              </a:spcBef>
              <a:spcAft>
                <a:spcPts val="0"/>
              </a:spcAft>
              <a:buClr>
                <a:schemeClr val="accent1"/>
              </a:buClr>
              <a:buSzPts val="12000"/>
              <a:buFont typeface="Russo One"/>
              <a:buNone/>
              <a:defRPr sz="12000">
                <a:solidFill>
                  <a:schemeClr val="accent1"/>
                </a:solidFill>
                <a:latin typeface="Russo One"/>
                <a:ea typeface="Russo One"/>
                <a:cs typeface="Russo One"/>
                <a:sym typeface="Russo One"/>
              </a:defRPr>
            </a:lvl6pPr>
            <a:lvl7pPr lvl="6" algn="ctr" rtl="0">
              <a:spcBef>
                <a:spcPts val="0"/>
              </a:spcBef>
              <a:spcAft>
                <a:spcPts val="0"/>
              </a:spcAft>
              <a:buClr>
                <a:schemeClr val="accent1"/>
              </a:buClr>
              <a:buSzPts val="12000"/>
              <a:buFont typeface="Russo One"/>
              <a:buNone/>
              <a:defRPr sz="12000">
                <a:solidFill>
                  <a:schemeClr val="accent1"/>
                </a:solidFill>
                <a:latin typeface="Russo One"/>
                <a:ea typeface="Russo One"/>
                <a:cs typeface="Russo One"/>
                <a:sym typeface="Russo One"/>
              </a:defRPr>
            </a:lvl7pPr>
            <a:lvl8pPr lvl="7" algn="ctr" rtl="0">
              <a:spcBef>
                <a:spcPts val="0"/>
              </a:spcBef>
              <a:spcAft>
                <a:spcPts val="0"/>
              </a:spcAft>
              <a:buClr>
                <a:schemeClr val="accent1"/>
              </a:buClr>
              <a:buSzPts val="12000"/>
              <a:buFont typeface="Russo One"/>
              <a:buNone/>
              <a:defRPr sz="12000">
                <a:solidFill>
                  <a:schemeClr val="accent1"/>
                </a:solidFill>
                <a:latin typeface="Russo One"/>
                <a:ea typeface="Russo One"/>
                <a:cs typeface="Russo One"/>
                <a:sym typeface="Russo One"/>
              </a:defRPr>
            </a:lvl8pPr>
            <a:lvl9pPr lvl="8" algn="ctr" rtl="0">
              <a:spcBef>
                <a:spcPts val="0"/>
              </a:spcBef>
              <a:spcAft>
                <a:spcPts val="0"/>
              </a:spcAft>
              <a:buClr>
                <a:schemeClr val="accent1"/>
              </a:buClr>
              <a:buSzPts val="12000"/>
              <a:buFont typeface="Russo One"/>
              <a:buNone/>
              <a:defRPr sz="12000">
                <a:solidFill>
                  <a:schemeClr val="accent1"/>
                </a:solidFill>
                <a:latin typeface="Russo One"/>
                <a:ea typeface="Russo One"/>
                <a:cs typeface="Russo One"/>
                <a:sym typeface="Russo One"/>
              </a:defRPr>
            </a:lvl9pPr>
          </a:lstStyle>
          <a:p>
            <a:r>
              <a:t>xx%</a:t>
            </a:r>
          </a:p>
        </p:txBody>
      </p:sp>
      <p:sp>
        <p:nvSpPr>
          <p:cNvPr id="192" name="Google Shape;192;p25"/>
          <p:cNvSpPr txBox="1">
            <a:spLocks noGrp="1"/>
          </p:cNvSpPr>
          <p:nvPr>
            <p:ph type="subTitle" idx="3"/>
          </p:nvPr>
        </p:nvSpPr>
        <p:spPr>
          <a:xfrm>
            <a:off x="2364984" y="2694825"/>
            <a:ext cx="4414200" cy="377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500"/>
              <a:buNone/>
              <a:defRPr sz="14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93" name="Google Shape;193;p25"/>
          <p:cNvSpPr txBox="1">
            <a:spLocks noGrp="1"/>
          </p:cNvSpPr>
          <p:nvPr>
            <p:ph type="title" idx="4" hasCustomPrompt="1"/>
          </p:nvPr>
        </p:nvSpPr>
        <p:spPr>
          <a:xfrm>
            <a:off x="2592925" y="3411450"/>
            <a:ext cx="3958200" cy="615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1"/>
              </a:buClr>
              <a:buSzPts val="5000"/>
              <a:buNone/>
              <a:defRPr sz="4300">
                <a:solidFill>
                  <a:schemeClr val="accent1"/>
                </a:solidFill>
              </a:defRPr>
            </a:lvl1pPr>
            <a:lvl2pPr lvl="1" algn="ctr" rtl="0">
              <a:spcBef>
                <a:spcPts val="0"/>
              </a:spcBef>
              <a:spcAft>
                <a:spcPts val="0"/>
              </a:spcAft>
              <a:buClr>
                <a:schemeClr val="accent1"/>
              </a:buClr>
              <a:buSzPts val="12000"/>
              <a:buFont typeface="Russo One"/>
              <a:buNone/>
              <a:defRPr sz="12000">
                <a:solidFill>
                  <a:schemeClr val="accent1"/>
                </a:solidFill>
                <a:latin typeface="Russo One"/>
                <a:ea typeface="Russo One"/>
                <a:cs typeface="Russo One"/>
                <a:sym typeface="Russo One"/>
              </a:defRPr>
            </a:lvl2pPr>
            <a:lvl3pPr lvl="2" algn="ctr" rtl="0">
              <a:spcBef>
                <a:spcPts val="0"/>
              </a:spcBef>
              <a:spcAft>
                <a:spcPts val="0"/>
              </a:spcAft>
              <a:buClr>
                <a:schemeClr val="accent1"/>
              </a:buClr>
              <a:buSzPts val="12000"/>
              <a:buFont typeface="Russo One"/>
              <a:buNone/>
              <a:defRPr sz="12000">
                <a:solidFill>
                  <a:schemeClr val="accent1"/>
                </a:solidFill>
                <a:latin typeface="Russo One"/>
                <a:ea typeface="Russo One"/>
                <a:cs typeface="Russo One"/>
                <a:sym typeface="Russo One"/>
              </a:defRPr>
            </a:lvl3pPr>
            <a:lvl4pPr lvl="3" algn="ctr" rtl="0">
              <a:spcBef>
                <a:spcPts val="0"/>
              </a:spcBef>
              <a:spcAft>
                <a:spcPts val="0"/>
              </a:spcAft>
              <a:buClr>
                <a:schemeClr val="accent1"/>
              </a:buClr>
              <a:buSzPts val="12000"/>
              <a:buFont typeface="Russo One"/>
              <a:buNone/>
              <a:defRPr sz="12000">
                <a:solidFill>
                  <a:schemeClr val="accent1"/>
                </a:solidFill>
                <a:latin typeface="Russo One"/>
                <a:ea typeface="Russo One"/>
                <a:cs typeface="Russo One"/>
                <a:sym typeface="Russo One"/>
              </a:defRPr>
            </a:lvl4pPr>
            <a:lvl5pPr lvl="4" algn="ctr" rtl="0">
              <a:spcBef>
                <a:spcPts val="0"/>
              </a:spcBef>
              <a:spcAft>
                <a:spcPts val="0"/>
              </a:spcAft>
              <a:buClr>
                <a:schemeClr val="accent1"/>
              </a:buClr>
              <a:buSzPts val="12000"/>
              <a:buFont typeface="Russo One"/>
              <a:buNone/>
              <a:defRPr sz="12000">
                <a:solidFill>
                  <a:schemeClr val="accent1"/>
                </a:solidFill>
                <a:latin typeface="Russo One"/>
                <a:ea typeface="Russo One"/>
                <a:cs typeface="Russo One"/>
                <a:sym typeface="Russo One"/>
              </a:defRPr>
            </a:lvl5pPr>
            <a:lvl6pPr lvl="5" algn="ctr" rtl="0">
              <a:spcBef>
                <a:spcPts val="0"/>
              </a:spcBef>
              <a:spcAft>
                <a:spcPts val="0"/>
              </a:spcAft>
              <a:buClr>
                <a:schemeClr val="accent1"/>
              </a:buClr>
              <a:buSzPts val="12000"/>
              <a:buFont typeface="Russo One"/>
              <a:buNone/>
              <a:defRPr sz="12000">
                <a:solidFill>
                  <a:schemeClr val="accent1"/>
                </a:solidFill>
                <a:latin typeface="Russo One"/>
                <a:ea typeface="Russo One"/>
                <a:cs typeface="Russo One"/>
                <a:sym typeface="Russo One"/>
              </a:defRPr>
            </a:lvl6pPr>
            <a:lvl7pPr lvl="6" algn="ctr" rtl="0">
              <a:spcBef>
                <a:spcPts val="0"/>
              </a:spcBef>
              <a:spcAft>
                <a:spcPts val="0"/>
              </a:spcAft>
              <a:buClr>
                <a:schemeClr val="accent1"/>
              </a:buClr>
              <a:buSzPts val="12000"/>
              <a:buFont typeface="Russo One"/>
              <a:buNone/>
              <a:defRPr sz="12000">
                <a:solidFill>
                  <a:schemeClr val="accent1"/>
                </a:solidFill>
                <a:latin typeface="Russo One"/>
                <a:ea typeface="Russo One"/>
                <a:cs typeface="Russo One"/>
                <a:sym typeface="Russo One"/>
              </a:defRPr>
            </a:lvl7pPr>
            <a:lvl8pPr lvl="7" algn="ctr" rtl="0">
              <a:spcBef>
                <a:spcPts val="0"/>
              </a:spcBef>
              <a:spcAft>
                <a:spcPts val="0"/>
              </a:spcAft>
              <a:buClr>
                <a:schemeClr val="accent1"/>
              </a:buClr>
              <a:buSzPts val="12000"/>
              <a:buFont typeface="Russo One"/>
              <a:buNone/>
              <a:defRPr sz="12000">
                <a:solidFill>
                  <a:schemeClr val="accent1"/>
                </a:solidFill>
                <a:latin typeface="Russo One"/>
                <a:ea typeface="Russo One"/>
                <a:cs typeface="Russo One"/>
                <a:sym typeface="Russo One"/>
              </a:defRPr>
            </a:lvl8pPr>
            <a:lvl9pPr lvl="8" algn="ctr" rtl="0">
              <a:spcBef>
                <a:spcPts val="0"/>
              </a:spcBef>
              <a:spcAft>
                <a:spcPts val="0"/>
              </a:spcAft>
              <a:buClr>
                <a:schemeClr val="accent1"/>
              </a:buClr>
              <a:buSzPts val="12000"/>
              <a:buFont typeface="Russo One"/>
              <a:buNone/>
              <a:defRPr sz="12000">
                <a:solidFill>
                  <a:schemeClr val="accent1"/>
                </a:solidFill>
                <a:latin typeface="Russo One"/>
                <a:ea typeface="Russo One"/>
                <a:cs typeface="Russo One"/>
                <a:sym typeface="Russo One"/>
              </a:defRPr>
            </a:lvl9pPr>
          </a:lstStyle>
          <a:p>
            <a:r>
              <a:t>xx%</a:t>
            </a:r>
          </a:p>
        </p:txBody>
      </p:sp>
      <p:sp>
        <p:nvSpPr>
          <p:cNvPr id="194" name="Google Shape;194;p25"/>
          <p:cNvSpPr txBox="1">
            <a:spLocks noGrp="1"/>
          </p:cNvSpPr>
          <p:nvPr>
            <p:ph type="subTitle" idx="5"/>
          </p:nvPr>
        </p:nvSpPr>
        <p:spPr>
          <a:xfrm>
            <a:off x="2364950" y="4043250"/>
            <a:ext cx="4414200" cy="377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500"/>
              <a:buNone/>
              <a:defRPr sz="14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cxnSp>
        <p:nvCxnSpPr>
          <p:cNvPr id="195" name="Google Shape;195;p25"/>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196" name="Google Shape;196;p25"/>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and text 2">
  <p:cSld name="CUSTOM_7_1">
    <p:spTree>
      <p:nvGrpSpPr>
        <p:cNvPr id="1" name="Shape 197"/>
        <p:cNvGrpSpPr/>
        <p:nvPr/>
      </p:nvGrpSpPr>
      <p:grpSpPr>
        <a:xfrm>
          <a:off x="0" y="0"/>
          <a:ext cx="0" cy="0"/>
          <a:chOff x="0" y="0"/>
          <a:chExt cx="0" cy="0"/>
        </a:xfrm>
      </p:grpSpPr>
      <p:sp>
        <p:nvSpPr>
          <p:cNvPr id="198" name="Google Shape;198;p26"/>
          <p:cNvSpPr txBox="1">
            <a:spLocks noGrp="1"/>
          </p:cNvSpPr>
          <p:nvPr>
            <p:ph type="title"/>
          </p:nvPr>
        </p:nvSpPr>
        <p:spPr>
          <a:xfrm>
            <a:off x="803750" y="2025800"/>
            <a:ext cx="4087500" cy="673200"/>
          </a:xfrm>
          <a:prstGeom prst="rect">
            <a:avLst/>
          </a:prstGeom>
        </p:spPr>
        <p:txBody>
          <a:bodyPr spcFirstLastPara="1" wrap="square" lIns="91425" tIns="91425" rIns="91425" bIns="91425" anchor="ctr" anchorCtr="0">
            <a:noAutofit/>
          </a:bodyPr>
          <a:lstStyle>
            <a:lvl1pPr lvl="0" algn="l"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199" name="Google Shape;199;p26"/>
          <p:cNvSpPr txBox="1">
            <a:spLocks noGrp="1"/>
          </p:cNvSpPr>
          <p:nvPr>
            <p:ph type="subTitle" idx="1"/>
          </p:nvPr>
        </p:nvSpPr>
        <p:spPr>
          <a:xfrm>
            <a:off x="803750" y="2693525"/>
            <a:ext cx="3159300" cy="558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Font typeface="Josefin Sans"/>
              <a:buNone/>
              <a:defRPr sz="14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cxnSp>
        <p:nvCxnSpPr>
          <p:cNvPr id="200" name="Google Shape;200;p26"/>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201" name="Google Shape;201;p26"/>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and text 3">
  <p:cSld name="CUSTOM_7_2">
    <p:spTree>
      <p:nvGrpSpPr>
        <p:cNvPr id="1" name="Shape 202"/>
        <p:cNvGrpSpPr/>
        <p:nvPr/>
      </p:nvGrpSpPr>
      <p:grpSpPr>
        <a:xfrm>
          <a:off x="0" y="0"/>
          <a:ext cx="0" cy="0"/>
          <a:chOff x="0" y="0"/>
          <a:chExt cx="0" cy="0"/>
        </a:xfrm>
      </p:grpSpPr>
      <p:sp>
        <p:nvSpPr>
          <p:cNvPr id="203" name="Google Shape;203;p27"/>
          <p:cNvSpPr txBox="1">
            <a:spLocks noGrp="1"/>
          </p:cNvSpPr>
          <p:nvPr>
            <p:ph type="title"/>
          </p:nvPr>
        </p:nvSpPr>
        <p:spPr>
          <a:xfrm>
            <a:off x="4490150" y="2047725"/>
            <a:ext cx="3364200" cy="6288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000"/>
              <a:buNone/>
              <a:defRPr/>
            </a:lvl1pPr>
            <a:lvl2pPr lvl="1" rtl="0">
              <a:spcBef>
                <a:spcPts val="0"/>
              </a:spcBef>
              <a:spcAft>
                <a:spcPts val="0"/>
              </a:spcAft>
              <a:buSzPts val="3000"/>
              <a:buNone/>
              <a:defRPr>
                <a:latin typeface="Open Sans SemiBold"/>
                <a:ea typeface="Open Sans SemiBold"/>
                <a:cs typeface="Open Sans SemiBold"/>
                <a:sym typeface="Open Sans SemiBold"/>
              </a:defRPr>
            </a:lvl2pPr>
            <a:lvl3pPr lvl="2" rtl="0">
              <a:spcBef>
                <a:spcPts val="0"/>
              </a:spcBef>
              <a:spcAft>
                <a:spcPts val="0"/>
              </a:spcAft>
              <a:buSzPts val="3000"/>
              <a:buNone/>
              <a:defRPr>
                <a:latin typeface="Open Sans SemiBold"/>
                <a:ea typeface="Open Sans SemiBold"/>
                <a:cs typeface="Open Sans SemiBold"/>
                <a:sym typeface="Open Sans SemiBold"/>
              </a:defRPr>
            </a:lvl3pPr>
            <a:lvl4pPr lvl="3" rtl="0">
              <a:spcBef>
                <a:spcPts val="0"/>
              </a:spcBef>
              <a:spcAft>
                <a:spcPts val="0"/>
              </a:spcAft>
              <a:buSzPts val="3000"/>
              <a:buNone/>
              <a:defRPr>
                <a:latin typeface="Open Sans SemiBold"/>
                <a:ea typeface="Open Sans SemiBold"/>
                <a:cs typeface="Open Sans SemiBold"/>
                <a:sym typeface="Open Sans SemiBold"/>
              </a:defRPr>
            </a:lvl4pPr>
            <a:lvl5pPr lvl="4" rtl="0">
              <a:spcBef>
                <a:spcPts val="0"/>
              </a:spcBef>
              <a:spcAft>
                <a:spcPts val="0"/>
              </a:spcAft>
              <a:buSzPts val="3000"/>
              <a:buNone/>
              <a:defRPr>
                <a:latin typeface="Open Sans SemiBold"/>
                <a:ea typeface="Open Sans SemiBold"/>
                <a:cs typeface="Open Sans SemiBold"/>
                <a:sym typeface="Open Sans SemiBold"/>
              </a:defRPr>
            </a:lvl5pPr>
            <a:lvl6pPr lvl="5" rtl="0">
              <a:spcBef>
                <a:spcPts val="0"/>
              </a:spcBef>
              <a:spcAft>
                <a:spcPts val="0"/>
              </a:spcAft>
              <a:buSzPts val="3000"/>
              <a:buNone/>
              <a:defRPr>
                <a:latin typeface="Open Sans SemiBold"/>
                <a:ea typeface="Open Sans SemiBold"/>
                <a:cs typeface="Open Sans SemiBold"/>
                <a:sym typeface="Open Sans SemiBold"/>
              </a:defRPr>
            </a:lvl6pPr>
            <a:lvl7pPr lvl="6" rtl="0">
              <a:spcBef>
                <a:spcPts val="0"/>
              </a:spcBef>
              <a:spcAft>
                <a:spcPts val="0"/>
              </a:spcAft>
              <a:buSzPts val="3000"/>
              <a:buNone/>
              <a:defRPr>
                <a:latin typeface="Open Sans SemiBold"/>
                <a:ea typeface="Open Sans SemiBold"/>
                <a:cs typeface="Open Sans SemiBold"/>
                <a:sym typeface="Open Sans SemiBold"/>
              </a:defRPr>
            </a:lvl7pPr>
            <a:lvl8pPr lvl="7" rtl="0">
              <a:spcBef>
                <a:spcPts val="0"/>
              </a:spcBef>
              <a:spcAft>
                <a:spcPts val="0"/>
              </a:spcAft>
              <a:buSzPts val="3000"/>
              <a:buNone/>
              <a:defRPr>
                <a:latin typeface="Open Sans SemiBold"/>
                <a:ea typeface="Open Sans SemiBold"/>
                <a:cs typeface="Open Sans SemiBold"/>
                <a:sym typeface="Open Sans SemiBold"/>
              </a:defRPr>
            </a:lvl8pPr>
            <a:lvl9pPr lvl="8" rtl="0">
              <a:spcBef>
                <a:spcPts val="0"/>
              </a:spcBef>
              <a:spcAft>
                <a:spcPts val="0"/>
              </a:spcAft>
              <a:buSzPts val="3000"/>
              <a:buNone/>
              <a:defRPr>
                <a:latin typeface="Open Sans SemiBold"/>
                <a:ea typeface="Open Sans SemiBold"/>
                <a:cs typeface="Open Sans SemiBold"/>
                <a:sym typeface="Open Sans SemiBold"/>
              </a:defRPr>
            </a:lvl9pPr>
          </a:lstStyle>
          <a:p>
            <a:endParaRPr/>
          </a:p>
        </p:txBody>
      </p:sp>
      <p:sp>
        <p:nvSpPr>
          <p:cNvPr id="204" name="Google Shape;204;p27"/>
          <p:cNvSpPr txBox="1">
            <a:spLocks noGrp="1"/>
          </p:cNvSpPr>
          <p:nvPr>
            <p:ph type="subTitle" idx="1"/>
          </p:nvPr>
        </p:nvSpPr>
        <p:spPr>
          <a:xfrm>
            <a:off x="4855550" y="2694825"/>
            <a:ext cx="2998800" cy="5580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600"/>
              <a:buFont typeface="Josefin Sans"/>
              <a:buNone/>
              <a:defRPr sz="1400"/>
            </a:lvl1pPr>
            <a:lvl2pPr lvl="1" rtl="0">
              <a:spcBef>
                <a:spcPts val="0"/>
              </a:spcBef>
              <a:spcAft>
                <a:spcPts val="0"/>
              </a:spcAft>
              <a:buSzPts val="1500"/>
              <a:buNone/>
              <a:defRPr sz="1500"/>
            </a:lvl2pPr>
            <a:lvl3pPr lvl="2" rtl="0">
              <a:spcBef>
                <a:spcPts val="0"/>
              </a:spcBef>
              <a:spcAft>
                <a:spcPts val="0"/>
              </a:spcAft>
              <a:buSzPts val="1500"/>
              <a:buNone/>
              <a:defRPr sz="1500"/>
            </a:lvl3pPr>
            <a:lvl4pPr lvl="3" rtl="0">
              <a:spcBef>
                <a:spcPts val="0"/>
              </a:spcBef>
              <a:spcAft>
                <a:spcPts val="0"/>
              </a:spcAft>
              <a:buSzPts val="1500"/>
              <a:buNone/>
              <a:defRPr sz="1500"/>
            </a:lvl4pPr>
            <a:lvl5pPr lvl="4" rtl="0">
              <a:spcBef>
                <a:spcPts val="0"/>
              </a:spcBef>
              <a:spcAft>
                <a:spcPts val="0"/>
              </a:spcAft>
              <a:buSzPts val="1500"/>
              <a:buNone/>
              <a:defRPr sz="1500"/>
            </a:lvl5pPr>
            <a:lvl6pPr lvl="5" rtl="0">
              <a:spcBef>
                <a:spcPts val="0"/>
              </a:spcBef>
              <a:spcAft>
                <a:spcPts val="0"/>
              </a:spcAft>
              <a:buSzPts val="1500"/>
              <a:buNone/>
              <a:defRPr sz="1500"/>
            </a:lvl6pPr>
            <a:lvl7pPr lvl="6" rtl="0">
              <a:spcBef>
                <a:spcPts val="0"/>
              </a:spcBef>
              <a:spcAft>
                <a:spcPts val="0"/>
              </a:spcAft>
              <a:buSzPts val="1500"/>
              <a:buNone/>
              <a:defRPr sz="1500"/>
            </a:lvl7pPr>
            <a:lvl8pPr lvl="7" rtl="0">
              <a:spcBef>
                <a:spcPts val="0"/>
              </a:spcBef>
              <a:spcAft>
                <a:spcPts val="0"/>
              </a:spcAft>
              <a:buSzPts val="1500"/>
              <a:buNone/>
              <a:defRPr sz="1500"/>
            </a:lvl8pPr>
            <a:lvl9pPr lvl="8" rtl="0">
              <a:spcBef>
                <a:spcPts val="0"/>
              </a:spcBef>
              <a:spcAft>
                <a:spcPts val="0"/>
              </a:spcAft>
              <a:buSzPts val="1500"/>
              <a:buNone/>
              <a:defRPr sz="1500"/>
            </a:lvl9pPr>
          </a:lstStyle>
          <a:p>
            <a:endParaRPr/>
          </a:p>
        </p:txBody>
      </p:sp>
      <p:cxnSp>
        <p:nvCxnSpPr>
          <p:cNvPr id="205" name="Google Shape;205;p27"/>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206" name="Google Shape;206;p27"/>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One column text 1">
  <p:cSld name="CUSTOM_8">
    <p:spTree>
      <p:nvGrpSpPr>
        <p:cNvPr id="1" name="Shape 207"/>
        <p:cNvGrpSpPr/>
        <p:nvPr/>
      </p:nvGrpSpPr>
      <p:grpSpPr>
        <a:xfrm>
          <a:off x="0" y="0"/>
          <a:ext cx="0" cy="0"/>
          <a:chOff x="0" y="0"/>
          <a:chExt cx="0" cy="0"/>
        </a:xfrm>
      </p:grpSpPr>
      <p:sp>
        <p:nvSpPr>
          <p:cNvPr id="208" name="Google Shape;208;p28"/>
          <p:cNvSpPr txBox="1">
            <a:spLocks noGrp="1"/>
          </p:cNvSpPr>
          <p:nvPr>
            <p:ph type="subTitle" idx="1"/>
          </p:nvPr>
        </p:nvSpPr>
        <p:spPr>
          <a:xfrm>
            <a:off x="4166800" y="1453525"/>
            <a:ext cx="3957600" cy="2889000"/>
          </a:xfrm>
          <a:prstGeom prst="rect">
            <a:avLst/>
          </a:prstGeom>
        </p:spPr>
        <p:txBody>
          <a:bodyPr spcFirstLastPara="1" wrap="square" lIns="91425" tIns="91425" rIns="91425" bIns="91425" anchor="ctr" anchorCtr="0">
            <a:noAutofit/>
          </a:bodyPr>
          <a:lstStyle>
            <a:lvl1pPr marR="38100" lvl="0" algn="ctr" rtl="0">
              <a:lnSpc>
                <a:spcPct val="100000"/>
              </a:lnSpc>
              <a:spcBef>
                <a:spcPts val="0"/>
              </a:spcBef>
              <a:spcAft>
                <a:spcPts val="0"/>
              </a:spcAft>
              <a:buClr>
                <a:schemeClr val="accent1"/>
              </a:buClr>
              <a:buSzPts val="1400"/>
              <a:buChar char="●"/>
              <a:defRPr sz="1400"/>
            </a:lvl1pPr>
            <a:lvl2pPr lvl="1" algn="ctr" rtl="0">
              <a:spcBef>
                <a:spcPts val="0"/>
              </a:spcBef>
              <a:spcAft>
                <a:spcPts val="0"/>
              </a:spcAft>
              <a:buSzPts val="1400"/>
              <a:buChar char="○"/>
              <a:defRPr/>
            </a:lvl2pPr>
            <a:lvl3pPr lvl="2" algn="ctr" rtl="0">
              <a:spcBef>
                <a:spcPts val="0"/>
              </a:spcBef>
              <a:spcAft>
                <a:spcPts val="0"/>
              </a:spcAft>
              <a:buSzPts val="1400"/>
              <a:buChar char="■"/>
              <a:defRPr/>
            </a:lvl3pPr>
            <a:lvl4pPr lvl="3" algn="ctr" rtl="0">
              <a:spcBef>
                <a:spcPts val="0"/>
              </a:spcBef>
              <a:spcAft>
                <a:spcPts val="0"/>
              </a:spcAft>
              <a:buSzPts val="1400"/>
              <a:buChar char="●"/>
              <a:defRPr/>
            </a:lvl4pPr>
            <a:lvl5pPr lvl="4" algn="ctr" rtl="0">
              <a:spcBef>
                <a:spcPts val="0"/>
              </a:spcBef>
              <a:spcAft>
                <a:spcPts val="0"/>
              </a:spcAft>
              <a:buSzPts val="1400"/>
              <a:buChar char="○"/>
              <a:defRPr/>
            </a:lvl5pPr>
            <a:lvl6pPr lvl="5" algn="ctr" rtl="0">
              <a:spcBef>
                <a:spcPts val="0"/>
              </a:spcBef>
              <a:spcAft>
                <a:spcPts val="0"/>
              </a:spcAft>
              <a:buSzPts val="1400"/>
              <a:buChar char="■"/>
              <a:defRPr/>
            </a:lvl6pPr>
            <a:lvl7pPr lvl="6" algn="ctr" rtl="0">
              <a:spcBef>
                <a:spcPts val="0"/>
              </a:spcBef>
              <a:spcAft>
                <a:spcPts val="0"/>
              </a:spcAft>
              <a:buSzPts val="1400"/>
              <a:buChar char="●"/>
              <a:defRPr/>
            </a:lvl7pPr>
            <a:lvl8pPr lvl="7" algn="ctr" rtl="0">
              <a:spcBef>
                <a:spcPts val="0"/>
              </a:spcBef>
              <a:spcAft>
                <a:spcPts val="0"/>
              </a:spcAft>
              <a:buSzPts val="1400"/>
              <a:buChar char="○"/>
              <a:defRPr/>
            </a:lvl8pPr>
            <a:lvl9pPr lvl="8" algn="ctr" rtl="0">
              <a:spcBef>
                <a:spcPts val="0"/>
              </a:spcBef>
              <a:spcAft>
                <a:spcPts val="0"/>
              </a:spcAft>
              <a:buSzPts val="1400"/>
              <a:buChar char="■"/>
              <a:defRPr/>
            </a:lvl9pPr>
          </a:lstStyle>
          <a:p>
            <a:endParaRPr/>
          </a:p>
        </p:txBody>
      </p:sp>
      <p:sp>
        <p:nvSpPr>
          <p:cNvPr id="209" name="Google Shape;209;p28"/>
          <p:cNvSpPr txBox="1">
            <a:spLocks noGrp="1"/>
          </p:cNvSpPr>
          <p:nvPr>
            <p:ph type="title"/>
          </p:nvPr>
        </p:nvSpPr>
        <p:spPr>
          <a:xfrm>
            <a:off x="713225" y="445025"/>
            <a:ext cx="45027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210" name="Google Shape;210;p28"/>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211" name="Google Shape;211;p28"/>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212" name="Google Shape;212;p28"/>
          <p:cNvCxnSpPr/>
          <p:nvPr/>
        </p:nvCxnSpPr>
        <p:spPr>
          <a:xfrm flipH="1">
            <a:off x="6772150" y="3663450"/>
            <a:ext cx="2823300" cy="16332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itle and two columns 1">
  <p:cSld name="CUSTOM_9">
    <p:spTree>
      <p:nvGrpSpPr>
        <p:cNvPr id="1" name="Shape 213"/>
        <p:cNvGrpSpPr/>
        <p:nvPr/>
      </p:nvGrpSpPr>
      <p:grpSpPr>
        <a:xfrm>
          <a:off x="0" y="0"/>
          <a:ext cx="0" cy="0"/>
          <a:chOff x="0" y="0"/>
          <a:chExt cx="0" cy="0"/>
        </a:xfrm>
      </p:grpSpPr>
      <p:sp>
        <p:nvSpPr>
          <p:cNvPr id="214" name="Google Shape;214;p29"/>
          <p:cNvSpPr txBox="1">
            <a:spLocks noGrp="1"/>
          </p:cNvSpPr>
          <p:nvPr>
            <p:ph type="subTitle" idx="1"/>
          </p:nvPr>
        </p:nvSpPr>
        <p:spPr>
          <a:xfrm>
            <a:off x="4816075" y="3616375"/>
            <a:ext cx="2942100" cy="357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9pPr>
          </a:lstStyle>
          <a:p>
            <a:endParaRPr/>
          </a:p>
        </p:txBody>
      </p:sp>
      <p:sp>
        <p:nvSpPr>
          <p:cNvPr id="215" name="Google Shape;215;p29"/>
          <p:cNvSpPr txBox="1">
            <a:spLocks noGrp="1"/>
          </p:cNvSpPr>
          <p:nvPr>
            <p:ph type="subTitle" idx="2"/>
          </p:nvPr>
        </p:nvSpPr>
        <p:spPr>
          <a:xfrm>
            <a:off x="4816200" y="3956375"/>
            <a:ext cx="2941800" cy="652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b="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16" name="Google Shape;216;p29"/>
          <p:cNvSpPr txBox="1">
            <a:spLocks noGrp="1"/>
          </p:cNvSpPr>
          <p:nvPr>
            <p:ph type="subTitle" idx="3"/>
          </p:nvPr>
        </p:nvSpPr>
        <p:spPr>
          <a:xfrm>
            <a:off x="1385829" y="3616375"/>
            <a:ext cx="2942100" cy="357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9pPr>
          </a:lstStyle>
          <a:p>
            <a:endParaRPr/>
          </a:p>
        </p:txBody>
      </p:sp>
      <p:sp>
        <p:nvSpPr>
          <p:cNvPr id="217" name="Google Shape;217;p29"/>
          <p:cNvSpPr txBox="1">
            <a:spLocks noGrp="1"/>
          </p:cNvSpPr>
          <p:nvPr>
            <p:ph type="subTitle" idx="4"/>
          </p:nvPr>
        </p:nvSpPr>
        <p:spPr>
          <a:xfrm>
            <a:off x="1386025" y="3956375"/>
            <a:ext cx="2941800" cy="652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b="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18" name="Google Shape;218;p29"/>
          <p:cNvSpPr txBox="1">
            <a:spLocks noGrp="1"/>
          </p:cNvSpPr>
          <p:nvPr>
            <p:ph type="title"/>
          </p:nvPr>
        </p:nvSpPr>
        <p:spPr>
          <a:xfrm>
            <a:off x="713225" y="445025"/>
            <a:ext cx="27291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a:endParaRPr/>
          </a:p>
        </p:txBody>
      </p:sp>
      <p:cxnSp>
        <p:nvCxnSpPr>
          <p:cNvPr id="219" name="Google Shape;219;p29"/>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220" name="Google Shape;220;p29"/>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hanks">
  <p:cSld name="CUSTOM_1">
    <p:spTree>
      <p:nvGrpSpPr>
        <p:cNvPr id="1" name="Shape 221"/>
        <p:cNvGrpSpPr/>
        <p:nvPr/>
      </p:nvGrpSpPr>
      <p:grpSpPr>
        <a:xfrm>
          <a:off x="0" y="0"/>
          <a:ext cx="0" cy="0"/>
          <a:chOff x="0" y="0"/>
          <a:chExt cx="0" cy="0"/>
        </a:xfrm>
      </p:grpSpPr>
      <p:sp>
        <p:nvSpPr>
          <p:cNvPr id="222" name="Google Shape;222;p30"/>
          <p:cNvSpPr txBox="1">
            <a:spLocks noGrp="1"/>
          </p:cNvSpPr>
          <p:nvPr>
            <p:ph type="title"/>
          </p:nvPr>
        </p:nvSpPr>
        <p:spPr>
          <a:xfrm>
            <a:off x="2832900" y="791200"/>
            <a:ext cx="3478200" cy="922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5300"/>
              <a:buNone/>
              <a:defRPr sz="7000"/>
            </a:lvl1pPr>
            <a:lvl2pPr lvl="1" algn="ctr" rtl="0">
              <a:spcBef>
                <a:spcPts val="0"/>
              </a:spcBef>
              <a:spcAft>
                <a:spcPts val="0"/>
              </a:spcAft>
              <a:buSzPts val="3000"/>
              <a:buNone/>
              <a:defRPr>
                <a:latin typeface="Open Sans"/>
                <a:ea typeface="Open Sans"/>
                <a:cs typeface="Open Sans"/>
                <a:sym typeface="Open Sans"/>
              </a:defRPr>
            </a:lvl2pPr>
            <a:lvl3pPr lvl="2" algn="ctr" rtl="0">
              <a:spcBef>
                <a:spcPts val="0"/>
              </a:spcBef>
              <a:spcAft>
                <a:spcPts val="0"/>
              </a:spcAft>
              <a:buSzPts val="3000"/>
              <a:buNone/>
              <a:defRPr>
                <a:latin typeface="Open Sans"/>
                <a:ea typeface="Open Sans"/>
                <a:cs typeface="Open Sans"/>
                <a:sym typeface="Open Sans"/>
              </a:defRPr>
            </a:lvl3pPr>
            <a:lvl4pPr lvl="3" algn="ctr" rtl="0">
              <a:spcBef>
                <a:spcPts val="0"/>
              </a:spcBef>
              <a:spcAft>
                <a:spcPts val="0"/>
              </a:spcAft>
              <a:buSzPts val="3000"/>
              <a:buNone/>
              <a:defRPr>
                <a:latin typeface="Open Sans"/>
                <a:ea typeface="Open Sans"/>
                <a:cs typeface="Open Sans"/>
                <a:sym typeface="Open Sans"/>
              </a:defRPr>
            </a:lvl4pPr>
            <a:lvl5pPr lvl="4" algn="ctr" rtl="0">
              <a:spcBef>
                <a:spcPts val="0"/>
              </a:spcBef>
              <a:spcAft>
                <a:spcPts val="0"/>
              </a:spcAft>
              <a:buSzPts val="3000"/>
              <a:buNone/>
              <a:defRPr>
                <a:latin typeface="Open Sans"/>
                <a:ea typeface="Open Sans"/>
                <a:cs typeface="Open Sans"/>
                <a:sym typeface="Open Sans"/>
              </a:defRPr>
            </a:lvl5pPr>
            <a:lvl6pPr lvl="5" algn="ctr" rtl="0">
              <a:spcBef>
                <a:spcPts val="0"/>
              </a:spcBef>
              <a:spcAft>
                <a:spcPts val="0"/>
              </a:spcAft>
              <a:buSzPts val="3000"/>
              <a:buNone/>
              <a:defRPr>
                <a:latin typeface="Open Sans"/>
                <a:ea typeface="Open Sans"/>
                <a:cs typeface="Open Sans"/>
                <a:sym typeface="Open Sans"/>
              </a:defRPr>
            </a:lvl6pPr>
            <a:lvl7pPr lvl="6" algn="ctr" rtl="0">
              <a:spcBef>
                <a:spcPts val="0"/>
              </a:spcBef>
              <a:spcAft>
                <a:spcPts val="0"/>
              </a:spcAft>
              <a:buSzPts val="3000"/>
              <a:buNone/>
              <a:defRPr>
                <a:latin typeface="Open Sans"/>
                <a:ea typeface="Open Sans"/>
                <a:cs typeface="Open Sans"/>
                <a:sym typeface="Open Sans"/>
              </a:defRPr>
            </a:lvl7pPr>
            <a:lvl8pPr lvl="7" algn="ctr" rtl="0">
              <a:spcBef>
                <a:spcPts val="0"/>
              </a:spcBef>
              <a:spcAft>
                <a:spcPts val="0"/>
              </a:spcAft>
              <a:buSzPts val="3000"/>
              <a:buNone/>
              <a:defRPr>
                <a:latin typeface="Open Sans"/>
                <a:ea typeface="Open Sans"/>
                <a:cs typeface="Open Sans"/>
                <a:sym typeface="Open Sans"/>
              </a:defRPr>
            </a:lvl8pPr>
            <a:lvl9pPr lvl="8" algn="ctr" rtl="0">
              <a:spcBef>
                <a:spcPts val="0"/>
              </a:spcBef>
              <a:spcAft>
                <a:spcPts val="0"/>
              </a:spcAft>
              <a:buSzPts val="3000"/>
              <a:buNone/>
              <a:defRPr>
                <a:latin typeface="Open Sans"/>
                <a:ea typeface="Open Sans"/>
                <a:cs typeface="Open Sans"/>
                <a:sym typeface="Open Sans"/>
              </a:defRPr>
            </a:lvl9pPr>
          </a:lstStyle>
          <a:p>
            <a:endParaRPr/>
          </a:p>
        </p:txBody>
      </p:sp>
      <p:sp>
        <p:nvSpPr>
          <p:cNvPr id="223" name="Google Shape;223;p30"/>
          <p:cNvSpPr txBox="1">
            <a:spLocks noGrp="1"/>
          </p:cNvSpPr>
          <p:nvPr>
            <p:ph type="subTitle" idx="1"/>
          </p:nvPr>
        </p:nvSpPr>
        <p:spPr>
          <a:xfrm>
            <a:off x="2983350" y="1749425"/>
            <a:ext cx="3177300" cy="922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24" name="Google Shape;224;p30"/>
          <p:cNvSpPr txBox="1"/>
          <p:nvPr/>
        </p:nvSpPr>
        <p:spPr>
          <a:xfrm>
            <a:off x="2900450" y="3438275"/>
            <a:ext cx="3343200" cy="716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000" b="1">
                <a:solidFill>
                  <a:schemeClr val="dk2"/>
                </a:solidFill>
                <a:latin typeface="Montserrat"/>
                <a:ea typeface="Montserrat"/>
                <a:cs typeface="Montserrat"/>
                <a:sym typeface="Montserrat"/>
              </a:rPr>
              <a:t>CREDITS</a:t>
            </a:r>
            <a:r>
              <a:rPr lang="en" sz="1000">
                <a:solidFill>
                  <a:schemeClr val="dk2"/>
                </a:solidFill>
                <a:latin typeface="Montserrat"/>
                <a:ea typeface="Montserrat"/>
                <a:cs typeface="Montserrat"/>
                <a:sym typeface="Montserrat"/>
              </a:rPr>
              <a:t>: This presentation template was created by </a:t>
            </a:r>
            <a:r>
              <a:rPr lang="en" sz="1000" b="1">
                <a:solidFill>
                  <a:schemeClr val="dk2"/>
                </a:solidFill>
                <a:uFill>
                  <a:noFill/>
                </a:uFill>
                <a:latin typeface="Montserrat"/>
                <a:ea typeface="Montserrat"/>
                <a:cs typeface="Montserrat"/>
                <a:sym typeface="Montserrat"/>
                <a:hlinkClick r:id="rId2">
                  <a:extLst>
                    <a:ext uri="{A12FA001-AC4F-418D-AE19-62706E023703}">
                      <ahyp:hlinkClr xmlns:ahyp="http://schemas.microsoft.com/office/drawing/2018/hyperlinkcolor" xmlns="" val="tx"/>
                    </a:ext>
                  </a:extLst>
                </a:hlinkClick>
              </a:rPr>
              <a:t>Slidesgo</a:t>
            </a:r>
            <a:r>
              <a:rPr lang="en" sz="1000">
                <a:solidFill>
                  <a:schemeClr val="dk2"/>
                </a:solidFill>
                <a:latin typeface="Montserrat"/>
                <a:ea typeface="Montserrat"/>
                <a:cs typeface="Montserrat"/>
                <a:sym typeface="Montserrat"/>
              </a:rPr>
              <a:t>, including icons by </a:t>
            </a:r>
            <a:r>
              <a:rPr lang="en" sz="1000" b="1">
                <a:solidFill>
                  <a:schemeClr val="dk2"/>
                </a:solidFill>
                <a:uFill>
                  <a:noFill/>
                </a:uFill>
                <a:latin typeface="Montserrat"/>
                <a:ea typeface="Montserrat"/>
                <a:cs typeface="Montserrat"/>
                <a:sym typeface="Montserrat"/>
                <a:hlinkClick r:id="rId3">
                  <a:extLst>
                    <a:ext uri="{A12FA001-AC4F-418D-AE19-62706E023703}">
                      <ahyp:hlinkClr xmlns:ahyp="http://schemas.microsoft.com/office/drawing/2018/hyperlinkcolor" xmlns="" val="tx"/>
                    </a:ext>
                  </a:extLst>
                </a:hlinkClick>
              </a:rPr>
              <a:t>Flaticon</a:t>
            </a:r>
            <a:r>
              <a:rPr lang="en" sz="1000">
                <a:solidFill>
                  <a:schemeClr val="dk2"/>
                </a:solidFill>
                <a:latin typeface="Montserrat"/>
                <a:ea typeface="Montserrat"/>
                <a:cs typeface="Montserrat"/>
                <a:sym typeface="Montserrat"/>
              </a:rPr>
              <a:t>,and infographics &amp; images by </a:t>
            </a:r>
            <a:r>
              <a:rPr lang="en" sz="1000" b="1">
                <a:solidFill>
                  <a:schemeClr val="dk2"/>
                </a:solidFill>
                <a:uFill>
                  <a:noFill/>
                </a:uFill>
                <a:latin typeface="Montserrat"/>
                <a:ea typeface="Montserrat"/>
                <a:cs typeface="Montserrat"/>
                <a:sym typeface="Montserrat"/>
                <a:hlinkClick r:id="rId4">
                  <a:extLst>
                    <a:ext uri="{A12FA001-AC4F-418D-AE19-62706E023703}">
                      <ahyp:hlinkClr xmlns:ahyp="http://schemas.microsoft.com/office/drawing/2018/hyperlinkcolor" xmlns="" val="tx"/>
                    </a:ext>
                  </a:extLst>
                </a:hlinkClick>
              </a:rPr>
              <a:t>Freepik</a:t>
            </a:r>
            <a:endParaRPr sz="1000" b="1">
              <a:solidFill>
                <a:schemeClr val="dk2"/>
              </a:solidFill>
              <a:latin typeface="Montserrat"/>
              <a:ea typeface="Montserrat"/>
              <a:cs typeface="Montserrat"/>
              <a:sym typeface="Montserrat"/>
            </a:endParaRPr>
          </a:p>
        </p:txBody>
      </p:sp>
      <p:cxnSp>
        <p:nvCxnSpPr>
          <p:cNvPr id="225" name="Google Shape;225;p30"/>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226" name="Google Shape;226;p30"/>
          <p:cNvCxnSpPr/>
          <p:nvPr/>
        </p:nvCxnSpPr>
        <p:spPr>
          <a:xfrm>
            <a:off x="-257975" y="3935375"/>
            <a:ext cx="3047400" cy="13464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27" name="Google Shape;227;p30"/>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228" name="Google Shape;228;p30"/>
          <p:cNvCxnSpPr/>
          <p:nvPr/>
        </p:nvCxnSpPr>
        <p:spPr>
          <a:xfrm>
            <a:off x="6467450" y="-72550"/>
            <a:ext cx="3047400" cy="13464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3"/>
        <p:cNvGrpSpPr/>
        <p:nvPr/>
      </p:nvGrpSpPr>
      <p:grpSpPr>
        <a:xfrm>
          <a:off x="0" y="0"/>
          <a:ext cx="0" cy="0"/>
          <a:chOff x="0" y="0"/>
          <a:chExt cx="0" cy="0"/>
        </a:xfrm>
      </p:grpSpPr>
      <p:sp>
        <p:nvSpPr>
          <p:cNvPr id="24" name="Google Shape;24;p4"/>
          <p:cNvSpPr txBox="1">
            <a:spLocks noGrp="1"/>
          </p:cNvSpPr>
          <p:nvPr>
            <p:ph type="title"/>
          </p:nvPr>
        </p:nvSpPr>
        <p:spPr>
          <a:xfrm>
            <a:off x="713225" y="445025"/>
            <a:ext cx="4711500" cy="5727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5" name="Google Shape;25;p4"/>
          <p:cNvSpPr txBox="1">
            <a:spLocks noGrp="1"/>
          </p:cNvSpPr>
          <p:nvPr>
            <p:ph type="body" idx="1"/>
          </p:nvPr>
        </p:nvSpPr>
        <p:spPr>
          <a:xfrm>
            <a:off x="713250" y="1272925"/>
            <a:ext cx="7717500" cy="3295800"/>
          </a:xfrm>
          <a:prstGeom prst="rect">
            <a:avLst/>
          </a:prstGeom>
        </p:spPr>
        <p:txBody>
          <a:bodyPr spcFirstLastPara="1" wrap="square" lIns="91425" tIns="91425" rIns="91425" bIns="91425" anchor="t" anchorCtr="0">
            <a:noAutofit/>
          </a:bodyPr>
          <a:lstStyle>
            <a:lvl1pPr marL="457200" lvl="0" indent="-342900">
              <a:lnSpc>
                <a:spcPct val="100000"/>
              </a:lnSpc>
              <a:spcBef>
                <a:spcPts val="0"/>
              </a:spcBef>
              <a:spcAft>
                <a:spcPts val="0"/>
              </a:spcAft>
              <a:buClr>
                <a:schemeClr val="dk1"/>
              </a:buClr>
              <a:buSzPts val="1800"/>
              <a:buFont typeface="Lato"/>
              <a:buChar char="●"/>
              <a:defRPr sz="1100"/>
            </a:lvl1pPr>
            <a:lvl2pPr marL="914400" lvl="1" indent="-317500">
              <a:spcBef>
                <a:spcPts val="0"/>
              </a:spcBef>
              <a:spcAft>
                <a:spcPts val="0"/>
              </a:spcAft>
              <a:buClr>
                <a:schemeClr val="dk1"/>
              </a:buClr>
              <a:buSzPts val="1400"/>
              <a:buFont typeface="Lato"/>
              <a:buChar char="○"/>
              <a:defRPr/>
            </a:lvl2pPr>
            <a:lvl3pPr marL="1371600" lvl="2" indent="-317500">
              <a:spcBef>
                <a:spcPts val="0"/>
              </a:spcBef>
              <a:spcAft>
                <a:spcPts val="0"/>
              </a:spcAft>
              <a:buClr>
                <a:schemeClr val="dk1"/>
              </a:buClr>
              <a:buSzPts val="1400"/>
              <a:buFont typeface="Lato"/>
              <a:buChar char="■"/>
              <a:defRPr/>
            </a:lvl3pPr>
            <a:lvl4pPr marL="1828800" lvl="3" indent="-317500">
              <a:spcBef>
                <a:spcPts val="0"/>
              </a:spcBef>
              <a:spcAft>
                <a:spcPts val="0"/>
              </a:spcAft>
              <a:buClr>
                <a:schemeClr val="dk1"/>
              </a:buClr>
              <a:buSzPts val="1400"/>
              <a:buFont typeface="Lato"/>
              <a:buChar char="●"/>
              <a:defRPr/>
            </a:lvl4pPr>
            <a:lvl5pPr marL="2286000" lvl="4" indent="-317500">
              <a:spcBef>
                <a:spcPts val="0"/>
              </a:spcBef>
              <a:spcAft>
                <a:spcPts val="0"/>
              </a:spcAft>
              <a:buClr>
                <a:schemeClr val="dk1"/>
              </a:buClr>
              <a:buSzPts val="1400"/>
              <a:buFont typeface="Lato"/>
              <a:buChar char="○"/>
              <a:defRPr/>
            </a:lvl5pPr>
            <a:lvl6pPr marL="2743200" lvl="5" indent="-317500">
              <a:spcBef>
                <a:spcPts val="0"/>
              </a:spcBef>
              <a:spcAft>
                <a:spcPts val="0"/>
              </a:spcAft>
              <a:buClr>
                <a:schemeClr val="dk1"/>
              </a:buClr>
              <a:buSzPts val="1400"/>
              <a:buFont typeface="Lato"/>
              <a:buChar char="■"/>
              <a:defRPr/>
            </a:lvl6pPr>
            <a:lvl7pPr marL="3200400" lvl="6" indent="-317500">
              <a:spcBef>
                <a:spcPts val="0"/>
              </a:spcBef>
              <a:spcAft>
                <a:spcPts val="0"/>
              </a:spcAft>
              <a:buClr>
                <a:schemeClr val="dk1"/>
              </a:buClr>
              <a:buSzPts val="1400"/>
              <a:buFont typeface="Lato"/>
              <a:buChar char="●"/>
              <a:defRPr/>
            </a:lvl7pPr>
            <a:lvl8pPr marL="3657600" lvl="7" indent="-317500">
              <a:spcBef>
                <a:spcPts val="0"/>
              </a:spcBef>
              <a:spcAft>
                <a:spcPts val="0"/>
              </a:spcAft>
              <a:buClr>
                <a:schemeClr val="dk1"/>
              </a:buClr>
              <a:buSzPts val="1400"/>
              <a:buFont typeface="Lato"/>
              <a:buChar char="○"/>
              <a:defRPr/>
            </a:lvl8pPr>
            <a:lvl9pPr marL="4114800" lvl="8" indent="-317500">
              <a:spcBef>
                <a:spcPts val="0"/>
              </a:spcBef>
              <a:spcAft>
                <a:spcPts val="0"/>
              </a:spcAft>
              <a:buClr>
                <a:schemeClr val="dk1"/>
              </a:buClr>
              <a:buSzPts val="1400"/>
              <a:buFont typeface="Lato"/>
              <a:buChar char="■"/>
              <a:defRPr/>
            </a:lvl9pPr>
          </a:lstStyle>
          <a:p>
            <a:endParaRPr/>
          </a:p>
        </p:txBody>
      </p:sp>
      <p:cxnSp>
        <p:nvCxnSpPr>
          <p:cNvPr id="26" name="Google Shape;26;p4"/>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27" name="Google Shape;27;p4"/>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28" name="Google Shape;28;p4"/>
          <p:cNvCxnSpPr/>
          <p:nvPr/>
        </p:nvCxnSpPr>
        <p:spPr>
          <a:xfrm>
            <a:off x="6884900" y="-113600"/>
            <a:ext cx="2565600" cy="13062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Background">
  <p:cSld name="CUSTOM_10">
    <p:spTree>
      <p:nvGrpSpPr>
        <p:cNvPr id="1" name="Shape 229"/>
        <p:cNvGrpSpPr/>
        <p:nvPr/>
      </p:nvGrpSpPr>
      <p:grpSpPr>
        <a:xfrm>
          <a:off x="0" y="0"/>
          <a:ext cx="0" cy="0"/>
          <a:chOff x="0" y="0"/>
          <a:chExt cx="0" cy="0"/>
        </a:xfrm>
      </p:grpSpPr>
      <p:cxnSp>
        <p:nvCxnSpPr>
          <p:cNvPr id="230" name="Google Shape;230;p31"/>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231" name="Google Shape;231;p31"/>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Background 1">
  <p:cSld name="CUSTOM_10_1">
    <p:spTree>
      <p:nvGrpSpPr>
        <p:cNvPr id="1" name="Shape 232"/>
        <p:cNvGrpSpPr/>
        <p:nvPr/>
      </p:nvGrpSpPr>
      <p:grpSpPr>
        <a:xfrm>
          <a:off x="0" y="0"/>
          <a:ext cx="0" cy="0"/>
          <a:chOff x="0" y="0"/>
          <a:chExt cx="0" cy="0"/>
        </a:xfrm>
      </p:grpSpPr>
      <p:cxnSp>
        <p:nvCxnSpPr>
          <p:cNvPr id="233" name="Google Shape;233;p32"/>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234" name="Google Shape;234;p32"/>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235" name="Google Shape;235;p32"/>
          <p:cNvCxnSpPr/>
          <p:nvPr/>
        </p:nvCxnSpPr>
        <p:spPr>
          <a:xfrm>
            <a:off x="7434175" y="-125600"/>
            <a:ext cx="1993200" cy="13302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36" name="Google Shape;236;p32"/>
          <p:cNvCxnSpPr/>
          <p:nvPr/>
        </p:nvCxnSpPr>
        <p:spPr>
          <a:xfrm>
            <a:off x="-147275" y="3943475"/>
            <a:ext cx="1993200" cy="13302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Background 2">
  <p:cSld name="CUSTOM_10_1_1">
    <p:spTree>
      <p:nvGrpSpPr>
        <p:cNvPr id="1" name="Shape 237"/>
        <p:cNvGrpSpPr/>
        <p:nvPr/>
      </p:nvGrpSpPr>
      <p:grpSpPr>
        <a:xfrm>
          <a:off x="0" y="0"/>
          <a:ext cx="0" cy="0"/>
          <a:chOff x="0" y="0"/>
          <a:chExt cx="0" cy="0"/>
        </a:xfrm>
      </p:grpSpPr>
      <p:cxnSp>
        <p:nvCxnSpPr>
          <p:cNvPr id="238" name="Google Shape;238;p33"/>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239" name="Google Shape;239;p33"/>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240" name="Google Shape;240;p33"/>
          <p:cNvCxnSpPr/>
          <p:nvPr/>
        </p:nvCxnSpPr>
        <p:spPr>
          <a:xfrm flipH="1">
            <a:off x="6772150" y="3663450"/>
            <a:ext cx="2823300" cy="16332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Blank slide" type="blank">
  <p:cSld name="BLANK">
    <p:spTree>
      <p:nvGrpSpPr>
        <p:cNvPr id="1" name="Shape 244"/>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9"/>
        <p:cNvGrpSpPr/>
        <p:nvPr/>
      </p:nvGrpSpPr>
      <p:grpSpPr>
        <a:xfrm>
          <a:off x="0" y="0"/>
          <a:ext cx="0" cy="0"/>
          <a:chOff x="0" y="0"/>
          <a:chExt cx="0" cy="0"/>
        </a:xfrm>
      </p:grpSpPr>
      <p:sp>
        <p:nvSpPr>
          <p:cNvPr id="30" name="Google Shape;30;p5"/>
          <p:cNvSpPr txBox="1">
            <a:spLocks noGrp="1"/>
          </p:cNvSpPr>
          <p:nvPr>
            <p:ph type="title"/>
          </p:nvPr>
        </p:nvSpPr>
        <p:spPr>
          <a:xfrm>
            <a:off x="713225" y="445025"/>
            <a:ext cx="5681100" cy="5727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31" name="Google Shape;31;p5"/>
          <p:cNvSpPr txBox="1">
            <a:spLocks noGrp="1"/>
          </p:cNvSpPr>
          <p:nvPr>
            <p:ph type="subTitle" idx="1"/>
          </p:nvPr>
        </p:nvSpPr>
        <p:spPr>
          <a:xfrm>
            <a:off x="5038975" y="2649025"/>
            <a:ext cx="2486100" cy="357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400"/>
              <a:buFont typeface="Vidaloka"/>
              <a:buNone/>
              <a:defRPr sz="2400">
                <a:solidFill>
                  <a:schemeClr val="accent1"/>
                </a:solidFill>
                <a:latin typeface="Vidaloka"/>
                <a:ea typeface="Vidaloka"/>
                <a:cs typeface="Vidaloka"/>
                <a:sym typeface="Vidaloka"/>
              </a:defRPr>
            </a:lvl1pPr>
            <a:lvl2pPr lvl="1" algn="ctr" rtl="0">
              <a:spcBef>
                <a:spcPts val="0"/>
              </a:spcBef>
              <a:spcAft>
                <a:spcPts val="0"/>
              </a:spcAft>
              <a:buSzPts val="2400"/>
              <a:buFont typeface="Vidaloka"/>
              <a:buNone/>
              <a:defRPr sz="2400" b="1">
                <a:latin typeface="Vidaloka"/>
                <a:ea typeface="Vidaloka"/>
                <a:cs typeface="Vidaloka"/>
                <a:sym typeface="Vidaloka"/>
              </a:defRPr>
            </a:lvl2pPr>
            <a:lvl3pPr lvl="2" algn="ctr" rtl="0">
              <a:spcBef>
                <a:spcPts val="0"/>
              </a:spcBef>
              <a:spcAft>
                <a:spcPts val="0"/>
              </a:spcAft>
              <a:buSzPts val="2400"/>
              <a:buFont typeface="Vidaloka"/>
              <a:buNone/>
              <a:defRPr sz="2400" b="1">
                <a:latin typeface="Vidaloka"/>
                <a:ea typeface="Vidaloka"/>
                <a:cs typeface="Vidaloka"/>
                <a:sym typeface="Vidaloka"/>
              </a:defRPr>
            </a:lvl3pPr>
            <a:lvl4pPr lvl="3" algn="ctr" rtl="0">
              <a:spcBef>
                <a:spcPts val="0"/>
              </a:spcBef>
              <a:spcAft>
                <a:spcPts val="0"/>
              </a:spcAft>
              <a:buSzPts val="2400"/>
              <a:buFont typeface="Vidaloka"/>
              <a:buNone/>
              <a:defRPr sz="2400" b="1">
                <a:latin typeface="Vidaloka"/>
                <a:ea typeface="Vidaloka"/>
                <a:cs typeface="Vidaloka"/>
                <a:sym typeface="Vidaloka"/>
              </a:defRPr>
            </a:lvl4pPr>
            <a:lvl5pPr lvl="4" algn="ctr" rtl="0">
              <a:spcBef>
                <a:spcPts val="0"/>
              </a:spcBef>
              <a:spcAft>
                <a:spcPts val="0"/>
              </a:spcAft>
              <a:buSzPts val="2400"/>
              <a:buFont typeface="Vidaloka"/>
              <a:buNone/>
              <a:defRPr sz="2400" b="1">
                <a:latin typeface="Vidaloka"/>
                <a:ea typeface="Vidaloka"/>
                <a:cs typeface="Vidaloka"/>
                <a:sym typeface="Vidaloka"/>
              </a:defRPr>
            </a:lvl5pPr>
            <a:lvl6pPr lvl="5" algn="ctr" rtl="0">
              <a:spcBef>
                <a:spcPts val="0"/>
              </a:spcBef>
              <a:spcAft>
                <a:spcPts val="0"/>
              </a:spcAft>
              <a:buSzPts val="2400"/>
              <a:buFont typeface="Vidaloka"/>
              <a:buNone/>
              <a:defRPr sz="2400" b="1">
                <a:latin typeface="Vidaloka"/>
                <a:ea typeface="Vidaloka"/>
                <a:cs typeface="Vidaloka"/>
                <a:sym typeface="Vidaloka"/>
              </a:defRPr>
            </a:lvl6pPr>
            <a:lvl7pPr lvl="6" algn="ctr" rtl="0">
              <a:spcBef>
                <a:spcPts val="0"/>
              </a:spcBef>
              <a:spcAft>
                <a:spcPts val="0"/>
              </a:spcAft>
              <a:buSzPts val="2400"/>
              <a:buFont typeface="Vidaloka"/>
              <a:buNone/>
              <a:defRPr sz="2400" b="1">
                <a:latin typeface="Vidaloka"/>
                <a:ea typeface="Vidaloka"/>
                <a:cs typeface="Vidaloka"/>
                <a:sym typeface="Vidaloka"/>
              </a:defRPr>
            </a:lvl7pPr>
            <a:lvl8pPr lvl="7" algn="ctr" rtl="0">
              <a:spcBef>
                <a:spcPts val="0"/>
              </a:spcBef>
              <a:spcAft>
                <a:spcPts val="0"/>
              </a:spcAft>
              <a:buSzPts val="2400"/>
              <a:buFont typeface="Vidaloka"/>
              <a:buNone/>
              <a:defRPr sz="2400" b="1">
                <a:latin typeface="Vidaloka"/>
                <a:ea typeface="Vidaloka"/>
                <a:cs typeface="Vidaloka"/>
                <a:sym typeface="Vidaloka"/>
              </a:defRPr>
            </a:lvl8pPr>
            <a:lvl9pPr lvl="8" algn="ctr" rtl="0">
              <a:spcBef>
                <a:spcPts val="0"/>
              </a:spcBef>
              <a:spcAft>
                <a:spcPts val="0"/>
              </a:spcAft>
              <a:buSzPts val="2400"/>
              <a:buFont typeface="Vidaloka"/>
              <a:buNone/>
              <a:defRPr sz="2400" b="1">
                <a:latin typeface="Vidaloka"/>
                <a:ea typeface="Vidaloka"/>
                <a:cs typeface="Vidaloka"/>
                <a:sym typeface="Vidaloka"/>
              </a:defRPr>
            </a:lvl9pPr>
          </a:lstStyle>
          <a:p>
            <a:endParaRPr/>
          </a:p>
        </p:txBody>
      </p:sp>
      <p:sp>
        <p:nvSpPr>
          <p:cNvPr id="32" name="Google Shape;32;p5"/>
          <p:cNvSpPr txBox="1">
            <a:spLocks noGrp="1"/>
          </p:cNvSpPr>
          <p:nvPr>
            <p:ph type="subTitle" idx="2"/>
          </p:nvPr>
        </p:nvSpPr>
        <p:spPr>
          <a:xfrm>
            <a:off x="5038975" y="2961200"/>
            <a:ext cx="2486100" cy="902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3" name="Google Shape;33;p5"/>
          <p:cNvSpPr txBox="1">
            <a:spLocks noGrp="1"/>
          </p:cNvSpPr>
          <p:nvPr>
            <p:ph type="subTitle" idx="3"/>
          </p:nvPr>
        </p:nvSpPr>
        <p:spPr>
          <a:xfrm>
            <a:off x="1693175" y="2649025"/>
            <a:ext cx="2486100" cy="357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400"/>
              <a:buFont typeface="Vidaloka"/>
              <a:buNone/>
              <a:defRPr sz="2400">
                <a:solidFill>
                  <a:schemeClr val="accent1"/>
                </a:solidFill>
                <a:latin typeface="Vidaloka"/>
                <a:ea typeface="Vidaloka"/>
                <a:cs typeface="Vidaloka"/>
                <a:sym typeface="Vidaloka"/>
              </a:defRPr>
            </a:lvl1pPr>
            <a:lvl2pPr lvl="1" algn="ctr" rtl="0">
              <a:spcBef>
                <a:spcPts val="0"/>
              </a:spcBef>
              <a:spcAft>
                <a:spcPts val="0"/>
              </a:spcAft>
              <a:buSzPts val="2400"/>
              <a:buFont typeface="Vidaloka"/>
              <a:buNone/>
              <a:defRPr sz="2400" b="1">
                <a:latin typeface="Vidaloka"/>
                <a:ea typeface="Vidaloka"/>
                <a:cs typeface="Vidaloka"/>
                <a:sym typeface="Vidaloka"/>
              </a:defRPr>
            </a:lvl2pPr>
            <a:lvl3pPr lvl="2" algn="ctr" rtl="0">
              <a:spcBef>
                <a:spcPts val="0"/>
              </a:spcBef>
              <a:spcAft>
                <a:spcPts val="0"/>
              </a:spcAft>
              <a:buSzPts val="2400"/>
              <a:buFont typeface="Vidaloka"/>
              <a:buNone/>
              <a:defRPr sz="2400" b="1">
                <a:latin typeface="Vidaloka"/>
                <a:ea typeface="Vidaloka"/>
                <a:cs typeface="Vidaloka"/>
                <a:sym typeface="Vidaloka"/>
              </a:defRPr>
            </a:lvl3pPr>
            <a:lvl4pPr lvl="3" algn="ctr" rtl="0">
              <a:spcBef>
                <a:spcPts val="0"/>
              </a:spcBef>
              <a:spcAft>
                <a:spcPts val="0"/>
              </a:spcAft>
              <a:buSzPts val="2400"/>
              <a:buFont typeface="Vidaloka"/>
              <a:buNone/>
              <a:defRPr sz="2400" b="1">
                <a:latin typeface="Vidaloka"/>
                <a:ea typeface="Vidaloka"/>
                <a:cs typeface="Vidaloka"/>
                <a:sym typeface="Vidaloka"/>
              </a:defRPr>
            </a:lvl4pPr>
            <a:lvl5pPr lvl="4" algn="ctr" rtl="0">
              <a:spcBef>
                <a:spcPts val="0"/>
              </a:spcBef>
              <a:spcAft>
                <a:spcPts val="0"/>
              </a:spcAft>
              <a:buSzPts val="2400"/>
              <a:buFont typeface="Vidaloka"/>
              <a:buNone/>
              <a:defRPr sz="2400" b="1">
                <a:latin typeface="Vidaloka"/>
                <a:ea typeface="Vidaloka"/>
                <a:cs typeface="Vidaloka"/>
                <a:sym typeface="Vidaloka"/>
              </a:defRPr>
            </a:lvl5pPr>
            <a:lvl6pPr lvl="5" algn="ctr" rtl="0">
              <a:spcBef>
                <a:spcPts val="0"/>
              </a:spcBef>
              <a:spcAft>
                <a:spcPts val="0"/>
              </a:spcAft>
              <a:buSzPts val="2400"/>
              <a:buFont typeface="Vidaloka"/>
              <a:buNone/>
              <a:defRPr sz="2400" b="1">
                <a:latin typeface="Vidaloka"/>
                <a:ea typeface="Vidaloka"/>
                <a:cs typeface="Vidaloka"/>
                <a:sym typeface="Vidaloka"/>
              </a:defRPr>
            </a:lvl6pPr>
            <a:lvl7pPr lvl="6" algn="ctr" rtl="0">
              <a:spcBef>
                <a:spcPts val="0"/>
              </a:spcBef>
              <a:spcAft>
                <a:spcPts val="0"/>
              </a:spcAft>
              <a:buSzPts val="2400"/>
              <a:buFont typeface="Vidaloka"/>
              <a:buNone/>
              <a:defRPr sz="2400" b="1">
                <a:latin typeface="Vidaloka"/>
                <a:ea typeface="Vidaloka"/>
                <a:cs typeface="Vidaloka"/>
                <a:sym typeface="Vidaloka"/>
              </a:defRPr>
            </a:lvl7pPr>
            <a:lvl8pPr lvl="7" algn="ctr" rtl="0">
              <a:spcBef>
                <a:spcPts val="0"/>
              </a:spcBef>
              <a:spcAft>
                <a:spcPts val="0"/>
              </a:spcAft>
              <a:buSzPts val="2400"/>
              <a:buFont typeface="Vidaloka"/>
              <a:buNone/>
              <a:defRPr sz="2400" b="1">
                <a:latin typeface="Vidaloka"/>
                <a:ea typeface="Vidaloka"/>
                <a:cs typeface="Vidaloka"/>
                <a:sym typeface="Vidaloka"/>
              </a:defRPr>
            </a:lvl8pPr>
            <a:lvl9pPr lvl="8" algn="ctr" rtl="0">
              <a:spcBef>
                <a:spcPts val="0"/>
              </a:spcBef>
              <a:spcAft>
                <a:spcPts val="0"/>
              </a:spcAft>
              <a:buSzPts val="2400"/>
              <a:buFont typeface="Vidaloka"/>
              <a:buNone/>
              <a:defRPr sz="2400" b="1">
                <a:latin typeface="Vidaloka"/>
                <a:ea typeface="Vidaloka"/>
                <a:cs typeface="Vidaloka"/>
                <a:sym typeface="Vidaloka"/>
              </a:defRPr>
            </a:lvl9pPr>
          </a:lstStyle>
          <a:p>
            <a:endParaRPr/>
          </a:p>
        </p:txBody>
      </p:sp>
      <p:sp>
        <p:nvSpPr>
          <p:cNvPr id="34" name="Google Shape;34;p5"/>
          <p:cNvSpPr txBox="1">
            <a:spLocks noGrp="1"/>
          </p:cNvSpPr>
          <p:nvPr>
            <p:ph type="subTitle" idx="4"/>
          </p:nvPr>
        </p:nvSpPr>
        <p:spPr>
          <a:xfrm>
            <a:off x="1693175" y="2961200"/>
            <a:ext cx="2486100" cy="902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cxnSp>
        <p:nvCxnSpPr>
          <p:cNvPr id="35" name="Google Shape;35;p5"/>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36" name="Google Shape;36;p5"/>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37" name="Google Shape;37;p5"/>
          <p:cNvCxnSpPr/>
          <p:nvPr/>
        </p:nvCxnSpPr>
        <p:spPr>
          <a:xfrm flipH="1">
            <a:off x="6935750" y="3931325"/>
            <a:ext cx="2549400" cy="13545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8"/>
        <p:cNvGrpSpPr/>
        <p:nvPr/>
      </p:nvGrpSpPr>
      <p:grpSpPr>
        <a:xfrm>
          <a:off x="0" y="0"/>
          <a:ext cx="0" cy="0"/>
          <a:chOff x="0" y="0"/>
          <a:chExt cx="0" cy="0"/>
        </a:xfrm>
      </p:grpSpPr>
      <p:sp>
        <p:nvSpPr>
          <p:cNvPr id="39" name="Google Shape;39;p6"/>
          <p:cNvSpPr txBox="1">
            <a:spLocks noGrp="1"/>
          </p:cNvSpPr>
          <p:nvPr>
            <p:ph type="title"/>
          </p:nvPr>
        </p:nvSpPr>
        <p:spPr>
          <a:xfrm>
            <a:off x="713225" y="445025"/>
            <a:ext cx="7717500" cy="5727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cxnSp>
        <p:nvCxnSpPr>
          <p:cNvPr id="40" name="Google Shape;40;p6"/>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41" name="Google Shape;41;p6"/>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42"/>
        <p:cNvGrpSpPr/>
        <p:nvPr/>
      </p:nvGrpSpPr>
      <p:grpSpPr>
        <a:xfrm>
          <a:off x="0" y="0"/>
          <a:ext cx="0" cy="0"/>
          <a:chOff x="0" y="0"/>
          <a:chExt cx="0" cy="0"/>
        </a:xfrm>
      </p:grpSpPr>
      <p:sp>
        <p:nvSpPr>
          <p:cNvPr id="43" name="Google Shape;43;p7"/>
          <p:cNvSpPr txBox="1">
            <a:spLocks noGrp="1"/>
          </p:cNvSpPr>
          <p:nvPr>
            <p:ph type="subTitle" idx="1"/>
          </p:nvPr>
        </p:nvSpPr>
        <p:spPr>
          <a:xfrm>
            <a:off x="2360375" y="1433050"/>
            <a:ext cx="1725300" cy="3570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1pPr>
            <a:lvl2pPr lvl="1" algn="ctr" rtl="0">
              <a:spcBef>
                <a:spcPts val="0"/>
              </a:spcBef>
              <a:spcAft>
                <a:spcPts val="0"/>
              </a:spcAft>
              <a:buClr>
                <a:schemeClr val="accent1"/>
              </a:buClr>
              <a:buSzPts val="2400"/>
              <a:buFont typeface="Vidaloka"/>
              <a:buNone/>
              <a:defRPr sz="2400" b="1">
                <a:solidFill>
                  <a:schemeClr val="accent1"/>
                </a:solidFill>
                <a:latin typeface="Vidaloka"/>
                <a:ea typeface="Vidaloka"/>
                <a:cs typeface="Vidaloka"/>
                <a:sym typeface="Vidaloka"/>
              </a:defRPr>
            </a:lvl2pPr>
            <a:lvl3pPr lvl="2" algn="ctr" rtl="0">
              <a:spcBef>
                <a:spcPts val="0"/>
              </a:spcBef>
              <a:spcAft>
                <a:spcPts val="0"/>
              </a:spcAft>
              <a:buClr>
                <a:schemeClr val="accent1"/>
              </a:buClr>
              <a:buSzPts val="2400"/>
              <a:buFont typeface="Vidaloka"/>
              <a:buNone/>
              <a:defRPr sz="2400" b="1">
                <a:solidFill>
                  <a:schemeClr val="accent1"/>
                </a:solidFill>
                <a:latin typeface="Vidaloka"/>
                <a:ea typeface="Vidaloka"/>
                <a:cs typeface="Vidaloka"/>
                <a:sym typeface="Vidaloka"/>
              </a:defRPr>
            </a:lvl3pPr>
            <a:lvl4pPr lvl="3" algn="ctr" rtl="0">
              <a:spcBef>
                <a:spcPts val="0"/>
              </a:spcBef>
              <a:spcAft>
                <a:spcPts val="0"/>
              </a:spcAft>
              <a:buClr>
                <a:schemeClr val="accent1"/>
              </a:buClr>
              <a:buSzPts val="2400"/>
              <a:buFont typeface="Vidaloka"/>
              <a:buNone/>
              <a:defRPr sz="2400" b="1">
                <a:solidFill>
                  <a:schemeClr val="accent1"/>
                </a:solidFill>
                <a:latin typeface="Vidaloka"/>
                <a:ea typeface="Vidaloka"/>
                <a:cs typeface="Vidaloka"/>
                <a:sym typeface="Vidaloka"/>
              </a:defRPr>
            </a:lvl4pPr>
            <a:lvl5pPr lvl="4" algn="ctr" rtl="0">
              <a:spcBef>
                <a:spcPts val="0"/>
              </a:spcBef>
              <a:spcAft>
                <a:spcPts val="0"/>
              </a:spcAft>
              <a:buClr>
                <a:schemeClr val="accent1"/>
              </a:buClr>
              <a:buSzPts val="2400"/>
              <a:buFont typeface="Vidaloka"/>
              <a:buNone/>
              <a:defRPr sz="2400" b="1">
                <a:solidFill>
                  <a:schemeClr val="accent1"/>
                </a:solidFill>
                <a:latin typeface="Vidaloka"/>
                <a:ea typeface="Vidaloka"/>
                <a:cs typeface="Vidaloka"/>
                <a:sym typeface="Vidaloka"/>
              </a:defRPr>
            </a:lvl5pPr>
            <a:lvl6pPr lvl="5" algn="ctr" rtl="0">
              <a:spcBef>
                <a:spcPts val="0"/>
              </a:spcBef>
              <a:spcAft>
                <a:spcPts val="0"/>
              </a:spcAft>
              <a:buClr>
                <a:schemeClr val="accent1"/>
              </a:buClr>
              <a:buSzPts val="2400"/>
              <a:buFont typeface="Vidaloka"/>
              <a:buNone/>
              <a:defRPr sz="2400" b="1">
                <a:solidFill>
                  <a:schemeClr val="accent1"/>
                </a:solidFill>
                <a:latin typeface="Vidaloka"/>
                <a:ea typeface="Vidaloka"/>
                <a:cs typeface="Vidaloka"/>
                <a:sym typeface="Vidaloka"/>
              </a:defRPr>
            </a:lvl6pPr>
            <a:lvl7pPr lvl="6" algn="ctr" rtl="0">
              <a:spcBef>
                <a:spcPts val="0"/>
              </a:spcBef>
              <a:spcAft>
                <a:spcPts val="0"/>
              </a:spcAft>
              <a:buClr>
                <a:schemeClr val="accent1"/>
              </a:buClr>
              <a:buSzPts val="2400"/>
              <a:buFont typeface="Vidaloka"/>
              <a:buNone/>
              <a:defRPr sz="2400" b="1">
                <a:solidFill>
                  <a:schemeClr val="accent1"/>
                </a:solidFill>
                <a:latin typeface="Vidaloka"/>
                <a:ea typeface="Vidaloka"/>
                <a:cs typeface="Vidaloka"/>
                <a:sym typeface="Vidaloka"/>
              </a:defRPr>
            </a:lvl7pPr>
            <a:lvl8pPr lvl="7" algn="ctr" rtl="0">
              <a:spcBef>
                <a:spcPts val="0"/>
              </a:spcBef>
              <a:spcAft>
                <a:spcPts val="0"/>
              </a:spcAft>
              <a:buClr>
                <a:schemeClr val="accent1"/>
              </a:buClr>
              <a:buSzPts val="2400"/>
              <a:buFont typeface="Vidaloka"/>
              <a:buNone/>
              <a:defRPr sz="2400" b="1">
                <a:solidFill>
                  <a:schemeClr val="accent1"/>
                </a:solidFill>
                <a:latin typeface="Vidaloka"/>
                <a:ea typeface="Vidaloka"/>
                <a:cs typeface="Vidaloka"/>
                <a:sym typeface="Vidaloka"/>
              </a:defRPr>
            </a:lvl8pPr>
            <a:lvl9pPr lvl="8" algn="ctr" rtl="0">
              <a:spcBef>
                <a:spcPts val="0"/>
              </a:spcBef>
              <a:spcAft>
                <a:spcPts val="0"/>
              </a:spcAft>
              <a:buClr>
                <a:schemeClr val="accent1"/>
              </a:buClr>
              <a:buSzPts val="2400"/>
              <a:buFont typeface="Vidaloka"/>
              <a:buNone/>
              <a:defRPr sz="2400" b="1">
                <a:solidFill>
                  <a:schemeClr val="accent1"/>
                </a:solidFill>
                <a:latin typeface="Vidaloka"/>
                <a:ea typeface="Vidaloka"/>
                <a:cs typeface="Vidaloka"/>
                <a:sym typeface="Vidaloka"/>
              </a:defRPr>
            </a:lvl9pPr>
          </a:lstStyle>
          <a:p>
            <a:endParaRPr/>
          </a:p>
        </p:txBody>
      </p:sp>
      <p:sp>
        <p:nvSpPr>
          <p:cNvPr id="44" name="Google Shape;44;p7"/>
          <p:cNvSpPr txBox="1">
            <a:spLocks noGrp="1"/>
          </p:cNvSpPr>
          <p:nvPr>
            <p:ph type="subTitle" idx="2"/>
          </p:nvPr>
        </p:nvSpPr>
        <p:spPr>
          <a:xfrm>
            <a:off x="2247500" y="1790050"/>
            <a:ext cx="5160300" cy="2402100"/>
          </a:xfrm>
          <a:prstGeom prst="rect">
            <a:avLst/>
          </a:prstGeom>
        </p:spPr>
        <p:txBody>
          <a:bodyPr spcFirstLastPara="1" wrap="square" lIns="91425" tIns="91425" rIns="91425" bIns="91425" anchor="t" anchorCtr="0">
            <a:noAutofit/>
          </a:bodyPr>
          <a:lstStyle>
            <a:lvl1pPr marR="50800" lvl="0" rtl="0">
              <a:lnSpc>
                <a:spcPct val="166000"/>
              </a:lnSpc>
              <a:spcBef>
                <a:spcPts val="0"/>
              </a:spcBef>
              <a:spcAft>
                <a:spcPts val="0"/>
              </a:spcAft>
              <a:buClr>
                <a:schemeClr val="accent1"/>
              </a:buClr>
              <a:buSzPts val="1400"/>
              <a:buChar char="●"/>
              <a:defRPr sz="1400">
                <a:solidFill>
                  <a:srgbClr val="374957"/>
                </a:solidFill>
              </a:defRPr>
            </a:lvl1pPr>
            <a:lvl2pPr lvl="1" algn="ctr" rtl="0">
              <a:spcBef>
                <a:spcPts val="0"/>
              </a:spcBef>
              <a:spcAft>
                <a:spcPts val="0"/>
              </a:spcAft>
              <a:buSzPts val="1400"/>
              <a:buChar char="○"/>
              <a:defRPr/>
            </a:lvl2pPr>
            <a:lvl3pPr lvl="2" algn="ctr" rtl="0">
              <a:spcBef>
                <a:spcPts val="0"/>
              </a:spcBef>
              <a:spcAft>
                <a:spcPts val="0"/>
              </a:spcAft>
              <a:buSzPts val="1400"/>
              <a:buChar char="■"/>
              <a:defRPr/>
            </a:lvl3pPr>
            <a:lvl4pPr lvl="3" algn="ctr" rtl="0">
              <a:spcBef>
                <a:spcPts val="0"/>
              </a:spcBef>
              <a:spcAft>
                <a:spcPts val="0"/>
              </a:spcAft>
              <a:buSzPts val="1400"/>
              <a:buChar char="●"/>
              <a:defRPr/>
            </a:lvl4pPr>
            <a:lvl5pPr lvl="4" algn="ctr" rtl="0">
              <a:spcBef>
                <a:spcPts val="0"/>
              </a:spcBef>
              <a:spcAft>
                <a:spcPts val="0"/>
              </a:spcAft>
              <a:buSzPts val="1400"/>
              <a:buChar char="○"/>
              <a:defRPr/>
            </a:lvl5pPr>
            <a:lvl6pPr lvl="5" algn="ctr" rtl="0">
              <a:spcBef>
                <a:spcPts val="0"/>
              </a:spcBef>
              <a:spcAft>
                <a:spcPts val="0"/>
              </a:spcAft>
              <a:buSzPts val="1400"/>
              <a:buChar char="■"/>
              <a:defRPr/>
            </a:lvl6pPr>
            <a:lvl7pPr lvl="6" algn="ctr" rtl="0">
              <a:spcBef>
                <a:spcPts val="0"/>
              </a:spcBef>
              <a:spcAft>
                <a:spcPts val="0"/>
              </a:spcAft>
              <a:buSzPts val="1400"/>
              <a:buChar char="●"/>
              <a:defRPr/>
            </a:lvl7pPr>
            <a:lvl8pPr lvl="7" algn="ctr" rtl="0">
              <a:spcBef>
                <a:spcPts val="0"/>
              </a:spcBef>
              <a:spcAft>
                <a:spcPts val="0"/>
              </a:spcAft>
              <a:buSzPts val="1400"/>
              <a:buChar char="○"/>
              <a:defRPr/>
            </a:lvl8pPr>
            <a:lvl9pPr lvl="8" algn="ctr" rtl="0">
              <a:spcBef>
                <a:spcPts val="0"/>
              </a:spcBef>
              <a:spcAft>
                <a:spcPts val="0"/>
              </a:spcAft>
              <a:buSzPts val="1400"/>
              <a:buChar char="■"/>
              <a:defRPr/>
            </a:lvl9pPr>
          </a:lstStyle>
          <a:p>
            <a:endParaRPr/>
          </a:p>
        </p:txBody>
      </p:sp>
      <p:sp>
        <p:nvSpPr>
          <p:cNvPr id="45" name="Google Shape;45;p7"/>
          <p:cNvSpPr txBox="1">
            <a:spLocks noGrp="1"/>
          </p:cNvSpPr>
          <p:nvPr>
            <p:ph type="title"/>
          </p:nvPr>
        </p:nvSpPr>
        <p:spPr>
          <a:xfrm>
            <a:off x="713225" y="445025"/>
            <a:ext cx="42972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cxnSp>
        <p:nvCxnSpPr>
          <p:cNvPr id="46" name="Google Shape;46;p7"/>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47" name="Google Shape;47;p7"/>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48"/>
        <p:cNvGrpSpPr/>
        <p:nvPr/>
      </p:nvGrpSpPr>
      <p:grpSpPr>
        <a:xfrm>
          <a:off x="0" y="0"/>
          <a:ext cx="0" cy="0"/>
          <a:chOff x="0" y="0"/>
          <a:chExt cx="0" cy="0"/>
        </a:xfrm>
      </p:grpSpPr>
      <p:sp>
        <p:nvSpPr>
          <p:cNvPr id="49" name="Google Shape;49;p8"/>
          <p:cNvSpPr txBox="1">
            <a:spLocks noGrp="1"/>
          </p:cNvSpPr>
          <p:nvPr>
            <p:ph type="title"/>
          </p:nvPr>
        </p:nvSpPr>
        <p:spPr>
          <a:xfrm>
            <a:off x="1122500" y="1225400"/>
            <a:ext cx="6899100" cy="2692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800"/>
              <a:buNone/>
              <a:defRPr sz="96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cxnSp>
        <p:nvCxnSpPr>
          <p:cNvPr id="50" name="Google Shape;50;p8"/>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51" name="Google Shape;51;p8"/>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52" name="Google Shape;52;p8"/>
          <p:cNvCxnSpPr/>
          <p:nvPr/>
        </p:nvCxnSpPr>
        <p:spPr>
          <a:xfrm flipH="1">
            <a:off x="7093250" y="3935075"/>
            <a:ext cx="2332800" cy="1347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53" name="Google Shape;53;p8"/>
          <p:cNvCxnSpPr/>
          <p:nvPr/>
        </p:nvCxnSpPr>
        <p:spPr>
          <a:xfrm flipH="1">
            <a:off x="-420450" y="-121600"/>
            <a:ext cx="2332800" cy="1347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54"/>
        <p:cNvGrpSpPr/>
        <p:nvPr/>
      </p:nvGrpSpPr>
      <p:grpSpPr>
        <a:xfrm>
          <a:off x="0" y="0"/>
          <a:ext cx="0" cy="0"/>
          <a:chOff x="0" y="0"/>
          <a:chExt cx="0" cy="0"/>
        </a:xfrm>
      </p:grpSpPr>
      <p:sp>
        <p:nvSpPr>
          <p:cNvPr id="55" name="Google Shape;55;p9"/>
          <p:cNvSpPr txBox="1">
            <a:spLocks noGrp="1"/>
          </p:cNvSpPr>
          <p:nvPr>
            <p:ph type="subTitle" idx="1"/>
          </p:nvPr>
        </p:nvSpPr>
        <p:spPr>
          <a:xfrm>
            <a:off x="895950" y="1682000"/>
            <a:ext cx="3847200" cy="2379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accent1"/>
              </a:buClr>
              <a:buSzPts val="1400"/>
              <a:buChar char="●"/>
              <a:defRPr sz="1400"/>
            </a:lvl1pPr>
            <a:lvl2pPr lvl="1" algn="ctr" rtl="0">
              <a:spcBef>
                <a:spcPts val="0"/>
              </a:spcBef>
              <a:spcAft>
                <a:spcPts val="0"/>
              </a:spcAft>
              <a:buSzPts val="1400"/>
              <a:buChar char="○"/>
              <a:defRPr/>
            </a:lvl2pPr>
            <a:lvl3pPr lvl="2" algn="ctr" rtl="0">
              <a:spcBef>
                <a:spcPts val="0"/>
              </a:spcBef>
              <a:spcAft>
                <a:spcPts val="0"/>
              </a:spcAft>
              <a:buSzPts val="1400"/>
              <a:buChar char="■"/>
              <a:defRPr/>
            </a:lvl3pPr>
            <a:lvl4pPr lvl="3" algn="ctr" rtl="0">
              <a:spcBef>
                <a:spcPts val="0"/>
              </a:spcBef>
              <a:spcAft>
                <a:spcPts val="0"/>
              </a:spcAft>
              <a:buSzPts val="1400"/>
              <a:buChar char="●"/>
              <a:defRPr/>
            </a:lvl4pPr>
            <a:lvl5pPr lvl="4" algn="ctr" rtl="0">
              <a:spcBef>
                <a:spcPts val="0"/>
              </a:spcBef>
              <a:spcAft>
                <a:spcPts val="0"/>
              </a:spcAft>
              <a:buSzPts val="1400"/>
              <a:buChar char="○"/>
              <a:defRPr/>
            </a:lvl5pPr>
            <a:lvl6pPr lvl="5" algn="ctr" rtl="0">
              <a:spcBef>
                <a:spcPts val="0"/>
              </a:spcBef>
              <a:spcAft>
                <a:spcPts val="0"/>
              </a:spcAft>
              <a:buSzPts val="1400"/>
              <a:buChar char="■"/>
              <a:defRPr/>
            </a:lvl6pPr>
            <a:lvl7pPr lvl="6" algn="ctr" rtl="0">
              <a:spcBef>
                <a:spcPts val="0"/>
              </a:spcBef>
              <a:spcAft>
                <a:spcPts val="0"/>
              </a:spcAft>
              <a:buSzPts val="1400"/>
              <a:buChar char="●"/>
              <a:defRPr/>
            </a:lvl7pPr>
            <a:lvl8pPr lvl="7" algn="ctr" rtl="0">
              <a:spcBef>
                <a:spcPts val="0"/>
              </a:spcBef>
              <a:spcAft>
                <a:spcPts val="0"/>
              </a:spcAft>
              <a:buSzPts val="1400"/>
              <a:buChar char="○"/>
              <a:defRPr/>
            </a:lvl8pPr>
            <a:lvl9pPr lvl="8" algn="ctr" rtl="0">
              <a:spcBef>
                <a:spcPts val="0"/>
              </a:spcBef>
              <a:spcAft>
                <a:spcPts val="0"/>
              </a:spcAft>
              <a:buSzPts val="1400"/>
              <a:buChar char="■"/>
              <a:defRPr/>
            </a:lvl9pPr>
          </a:lstStyle>
          <a:p>
            <a:endParaRPr/>
          </a:p>
        </p:txBody>
      </p:sp>
      <p:sp>
        <p:nvSpPr>
          <p:cNvPr id="56" name="Google Shape;56;p9"/>
          <p:cNvSpPr txBox="1">
            <a:spLocks noGrp="1"/>
          </p:cNvSpPr>
          <p:nvPr>
            <p:ph type="title"/>
          </p:nvPr>
        </p:nvSpPr>
        <p:spPr>
          <a:xfrm>
            <a:off x="713225" y="445025"/>
            <a:ext cx="56799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cxnSp>
        <p:nvCxnSpPr>
          <p:cNvPr id="57" name="Google Shape;57;p9"/>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58" name="Google Shape;58;p9"/>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59" name="Google Shape;59;p9"/>
          <p:cNvCxnSpPr/>
          <p:nvPr/>
        </p:nvCxnSpPr>
        <p:spPr>
          <a:xfrm flipH="1">
            <a:off x="5925450" y="2797500"/>
            <a:ext cx="3378000" cy="24669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60"/>
        <p:cNvGrpSpPr/>
        <p:nvPr/>
      </p:nvGrpSpPr>
      <p:grpSpPr>
        <a:xfrm>
          <a:off x="0" y="0"/>
          <a:ext cx="0" cy="0"/>
          <a:chOff x="0" y="0"/>
          <a:chExt cx="0" cy="0"/>
        </a:xfrm>
      </p:grpSpPr>
      <p:sp>
        <p:nvSpPr>
          <p:cNvPr id="61" name="Google Shape;61;p10"/>
          <p:cNvSpPr txBox="1">
            <a:spLocks noGrp="1"/>
          </p:cNvSpPr>
          <p:nvPr>
            <p:ph type="body" idx="1"/>
          </p:nvPr>
        </p:nvSpPr>
        <p:spPr>
          <a:xfrm>
            <a:off x="713225" y="539500"/>
            <a:ext cx="3557100" cy="9777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800"/>
              <a:buNone/>
              <a:defRPr sz="3000">
                <a:latin typeface="Vidaloka"/>
                <a:ea typeface="Vidaloka"/>
                <a:cs typeface="Vidaloka"/>
                <a:sym typeface="Vidaloka"/>
              </a:defRPr>
            </a:lvl1pPr>
          </a:lstStyle>
          <a:p>
            <a:endParaRPr/>
          </a:p>
        </p:txBody>
      </p:sp>
      <p:cxnSp>
        <p:nvCxnSpPr>
          <p:cNvPr id="62" name="Google Shape;62;p10"/>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63" name="Google Shape;63;p10"/>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64" name="Google Shape;64;p10"/>
          <p:cNvCxnSpPr/>
          <p:nvPr/>
        </p:nvCxnSpPr>
        <p:spPr>
          <a:xfrm rot="10800000" flipH="1">
            <a:off x="6144975" y="3103725"/>
            <a:ext cx="3118200" cy="22011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13225" y="445025"/>
            <a:ext cx="77175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3000"/>
              <a:buFont typeface="Vidaloka"/>
              <a:buNone/>
              <a:defRPr sz="3000">
                <a:solidFill>
                  <a:schemeClr val="dk1"/>
                </a:solidFill>
                <a:latin typeface="Vidaloka"/>
                <a:ea typeface="Vidaloka"/>
                <a:cs typeface="Vidaloka"/>
                <a:sym typeface="Vidaloka"/>
              </a:defRPr>
            </a:lvl1pPr>
            <a:lvl2pPr lvl="1">
              <a:spcBef>
                <a:spcPts val="0"/>
              </a:spcBef>
              <a:spcAft>
                <a:spcPts val="0"/>
              </a:spcAft>
              <a:buClr>
                <a:schemeClr val="dk1"/>
              </a:buClr>
              <a:buSzPts val="3000"/>
              <a:buNone/>
              <a:defRPr sz="3000" i="1">
                <a:solidFill>
                  <a:schemeClr val="dk1"/>
                </a:solidFill>
              </a:defRPr>
            </a:lvl2pPr>
            <a:lvl3pPr lvl="2">
              <a:spcBef>
                <a:spcPts val="0"/>
              </a:spcBef>
              <a:spcAft>
                <a:spcPts val="0"/>
              </a:spcAft>
              <a:buClr>
                <a:schemeClr val="dk1"/>
              </a:buClr>
              <a:buSzPts val="3000"/>
              <a:buNone/>
              <a:defRPr sz="3000" i="1">
                <a:solidFill>
                  <a:schemeClr val="dk1"/>
                </a:solidFill>
              </a:defRPr>
            </a:lvl3pPr>
            <a:lvl4pPr lvl="3">
              <a:spcBef>
                <a:spcPts val="0"/>
              </a:spcBef>
              <a:spcAft>
                <a:spcPts val="0"/>
              </a:spcAft>
              <a:buClr>
                <a:schemeClr val="dk1"/>
              </a:buClr>
              <a:buSzPts val="3000"/>
              <a:buNone/>
              <a:defRPr sz="3000" i="1">
                <a:solidFill>
                  <a:schemeClr val="dk1"/>
                </a:solidFill>
              </a:defRPr>
            </a:lvl4pPr>
            <a:lvl5pPr lvl="4">
              <a:spcBef>
                <a:spcPts val="0"/>
              </a:spcBef>
              <a:spcAft>
                <a:spcPts val="0"/>
              </a:spcAft>
              <a:buClr>
                <a:schemeClr val="dk1"/>
              </a:buClr>
              <a:buSzPts val="3000"/>
              <a:buNone/>
              <a:defRPr sz="3000" i="1">
                <a:solidFill>
                  <a:schemeClr val="dk1"/>
                </a:solidFill>
              </a:defRPr>
            </a:lvl5pPr>
            <a:lvl6pPr lvl="5">
              <a:spcBef>
                <a:spcPts val="0"/>
              </a:spcBef>
              <a:spcAft>
                <a:spcPts val="0"/>
              </a:spcAft>
              <a:buClr>
                <a:schemeClr val="dk1"/>
              </a:buClr>
              <a:buSzPts val="3000"/>
              <a:buNone/>
              <a:defRPr sz="3000" i="1">
                <a:solidFill>
                  <a:schemeClr val="dk1"/>
                </a:solidFill>
              </a:defRPr>
            </a:lvl6pPr>
            <a:lvl7pPr lvl="6">
              <a:spcBef>
                <a:spcPts val="0"/>
              </a:spcBef>
              <a:spcAft>
                <a:spcPts val="0"/>
              </a:spcAft>
              <a:buClr>
                <a:schemeClr val="dk1"/>
              </a:buClr>
              <a:buSzPts val="3000"/>
              <a:buNone/>
              <a:defRPr sz="3000" i="1">
                <a:solidFill>
                  <a:schemeClr val="dk1"/>
                </a:solidFill>
              </a:defRPr>
            </a:lvl7pPr>
            <a:lvl8pPr lvl="7">
              <a:spcBef>
                <a:spcPts val="0"/>
              </a:spcBef>
              <a:spcAft>
                <a:spcPts val="0"/>
              </a:spcAft>
              <a:buClr>
                <a:schemeClr val="dk1"/>
              </a:buClr>
              <a:buSzPts val="3000"/>
              <a:buNone/>
              <a:defRPr sz="3000" i="1">
                <a:solidFill>
                  <a:schemeClr val="dk1"/>
                </a:solidFill>
              </a:defRPr>
            </a:lvl8pPr>
            <a:lvl9pPr lvl="8">
              <a:spcBef>
                <a:spcPts val="0"/>
              </a:spcBef>
              <a:spcAft>
                <a:spcPts val="0"/>
              </a:spcAft>
              <a:buClr>
                <a:schemeClr val="dk1"/>
              </a:buClr>
              <a:buSzPts val="3000"/>
              <a:buNone/>
              <a:defRPr sz="3000" i="1">
                <a:solidFill>
                  <a:schemeClr val="dk1"/>
                </a:solidFill>
              </a:defRPr>
            </a:lvl9pPr>
          </a:lstStyle>
          <a:p>
            <a:endParaRPr/>
          </a:p>
        </p:txBody>
      </p:sp>
      <p:sp>
        <p:nvSpPr>
          <p:cNvPr id="7" name="Google Shape;7;p1"/>
          <p:cNvSpPr txBox="1">
            <a:spLocks noGrp="1"/>
          </p:cNvSpPr>
          <p:nvPr>
            <p:ph type="body" idx="1"/>
          </p:nvPr>
        </p:nvSpPr>
        <p:spPr>
          <a:xfrm>
            <a:off x="713250" y="1152475"/>
            <a:ext cx="77175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Font typeface="Montserrat"/>
              <a:buChar char="●"/>
              <a:defRPr sz="1800">
                <a:solidFill>
                  <a:schemeClr val="dk2"/>
                </a:solidFill>
                <a:latin typeface="Montserrat"/>
                <a:ea typeface="Montserrat"/>
                <a:cs typeface="Montserrat"/>
                <a:sym typeface="Montserrat"/>
              </a:defRPr>
            </a:lvl1pPr>
            <a:lvl2pPr marL="914400" lvl="1"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2pPr>
            <a:lvl3pPr marL="1371600" lvl="2"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3pPr>
            <a:lvl4pPr marL="1828800" lvl="3"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4pPr>
            <a:lvl5pPr marL="2286000" lvl="4"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5pPr>
            <a:lvl6pPr marL="2743200" lvl="5"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6pPr>
            <a:lvl7pPr marL="3200400" lvl="6"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7pPr>
            <a:lvl8pPr marL="3657600" lvl="7"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8pPr>
            <a:lvl9pPr marL="4114800" lvl="8"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 id="2147483675" r:id="rId28"/>
    <p:sldLayoutId id="2147483676" r:id="rId29"/>
    <p:sldLayoutId id="2147483677" r:id="rId30"/>
    <p:sldLayoutId id="2147483678" r:id="rId31"/>
    <p:sldLayoutId id="2147483679" r:id="rId3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simple-light-2">
    <p:bg>
      <p:bgPr>
        <a:solidFill>
          <a:srgbClr val="0E2A47"/>
        </a:solidFill>
        <a:effectLst/>
      </p:bgPr>
    </p:bg>
    <p:spTree>
      <p:nvGrpSpPr>
        <p:cNvPr id="1" name="Shape 241"/>
        <p:cNvGrpSpPr/>
        <p:nvPr/>
      </p:nvGrpSpPr>
      <p:grpSpPr>
        <a:xfrm>
          <a:off x="0" y="0"/>
          <a:ext cx="0" cy="0"/>
          <a:chOff x="0" y="0"/>
          <a:chExt cx="0" cy="0"/>
        </a:xfrm>
      </p:grpSpPr>
      <p:sp>
        <p:nvSpPr>
          <p:cNvPr id="242" name="Google Shape;242;p34"/>
          <p:cNvSpPr txBox="1">
            <a:spLocks noGrp="1"/>
          </p:cNvSpPr>
          <p:nvPr>
            <p:ph type="title"/>
          </p:nvPr>
        </p:nvSpPr>
        <p:spPr>
          <a:xfrm>
            <a:off x="1068100" y="933450"/>
            <a:ext cx="7047300" cy="4824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1pPr>
            <a:lvl2pPr lvl="1"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2pPr>
            <a:lvl3pPr lvl="2"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3pPr>
            <a:lvl4pPr lvl="3"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4pPr>
            <a:lvl5pPr lvl="4"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5pPr>
            <a:lvl6pPr lvl="5"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6pPr>
            <a:lvl7pPr lvl="6"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7pPr>
            <a:lvl8pPr lvl="7"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8pPr>
            <a:lvl9pPr lvl="8"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9pPr>
          </a:lstStyle>
          <a:p>
            <a:endParaRPr/>
          </a:p>
        </p:txBody>
      </p:sp>
      <p:sp>
        <p:nvSpPr>
          <p:cNvPr id="243" name="Google Shape;243;p34"/>
          <p:cNvSpPr txBox="1">
            <a:spLocks noGrp="1"/>
          </p:cNvSpPr>
          <p:nvPr>
            <p:ph type="body" idx="1"/>
          </p:nvPr>
        </p:nvSpPr>
        <p:spPr>
          <a:xfrm>
            <a:off x="1068100" y="1695450"/>
            <a:ext cx="7047300" cy="2502000"/>
          </a:xfrm>
          <a:prstGeom prst="rect">
            <a:avLst/>
          </a:prstGeom>
          <a:noFill/>
          <a:ln>
            <a:noFill/>
          </a:ln>
        </p:spPr>
        <p:txBody>
          <a:bodyPr spcFirstLastPara="1" wrap="square" lIns="91425" tIns="91425" rIns="91425" bIns="91425" anchor="t" anchorCtr="0">
            <a:noAutofit/>
          </a:bodyPr>
          <a:lstStyle>
            <a:lvl1pPr marL="457200" lvl="0"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1pPr>
            <a:lvl2pPr marL="914400" lvl="1"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2pPr>
            <a:lvl3pPr marL="1371600" lvl="2"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3pPr>
            <a:lvl4pPr marL="1828800" lvl="3"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4pPr>
            <a:lvl5pPr marL="2286000" lvl="4"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5pPr>
            <a:lvl6pPr marL="2743200" lvl="5"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6pPr>
            <a:lvl7pPr marL="3200400" lvl="6"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7pPr>
            <a:lvl8pPr marL="3657600" lvl="7"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8pPr>
            <a:lvl9pPr marL="4114800" lvl="8"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9pPr>
          </a:lstStyle>
          <a:p>
            <a:endParaRPr/>
          </a:p>
        </p:txBody>
      </p:sp>
    </p:spTree>
  </p:cSld>
  <p:clrMap bg1="lt1" tx1="dk1" bg2="dk2" tx2="lt2" accent1="accent1" accent2="accent2" accent3="accent3" accent4="accent4" accent5="accent5" accent6="accent6" hlink="hlink" folHlink="folHlink"/>
  <p:sldLayoutIdLst>
    <p:sldLayoutId id="2147483680"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E-mail:fatemaalzahraa_3212@limu.eduly" TargetMode="External"/><Relationship Id="rId2" Type="http://schemas.openxmlformats.org/officeDocument/2006/relationships/notesSlide" Target="../notesSlides/notesSlide1.xml"/><Relationship Id="rId1" Type="http://schemas.openxmlformats.org/officeDocument/2006/relationships/slideLayout" Target="../slideLayouts/slideLayout13.xml"/><Relationship Id="rId5" Type="http://schemas.openxmlformats.org/officeDocument/2006/relationships/image" Target="../media/image2.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hyperlink" Target="https://www.tutorialspoint.com/organizational_behavior/functions_of_manager.htm" TargetMode="External"/><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hyperlink" Target="https://mkaion.com/top-importance-of-effective-management/#:%7E:text=Effective%20management%20manages%20its%20employees%20and%20business%20in,in%20the%20growth%20of%20the%20organization%20and%20every" TargetMode="External"/><Relationship Id="rId4" Type="http://schemas.openxmlformats.org/officeDocument/2006/relationships/hyperlink" Target="https://courses.lumenlearning.com/wmopen-principlesofmanagement/chapter/types-of-managers-and-their-roles/" TargetMode="Externa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77"/>
        <p:cNvGrpSpPr/>
        <p:nvPr/>
      </p:nvGrpSpPr>
      <p:grpSpPr>
        <a:xfrm>
          <a:off x="0" y="0"/>
          <a:ext cx="0" cy="0"/>
          <a:chOff x="0" y="0"/>
          <a:chExt cx="0" cy="0"/>
        </a:xfrm>
      </p:grpSpPr>
      <p:sp>
        <p:nvSpPr>
          <p:cNvPr id="278" name="Google Shape;278;p39"/>
          <p:cNvSpPr txBox="1">
            <a:spLocks noGrp="1"/>
          </p:cNvSpPr>
          <p:nvPr>
            <p:ph type="title"/>
          </p:nvPr>
        </p:nvSpPr>
        <p:spPr>
          <a:xfrm>
            <a:off x="761021" y="2197010"/>
            <a:ext cx="7618535" cy="1168443"/>
          </a:xfrm>
          <a:prstGeom prst="rect">
            <a:avLst/>
          </a:prstGeom>
        </p:spPr>
        <p:txBody>
          <a:bodyPr spcFirstLastPara="1" wrap="square" lIns="91425" tIns="91425" rIns="91425" bIns="91425" anchor="ctr" anchorCtr="0">
            <a:noAutofit/>
          </a:bodyPr>
          <a:lstStyle/>
          <a:p>
            <a:r>
              <a:rPr lang="en-US" dirty="0"/>
              <a:t>The Roles of Managers and  Effective Management on Businesses</a:t>
            </a:r>
            <a:endParaRPr lang="en" dirty="0"/>
          </a:p>
        </p:txBody>
      </p:sp>
      <p:sp>
        <p:nvSpPr>
          <p:cNvPr id="279" name="Google Shape;279;p39"/>
          <p:cNvSpPr txBox="1">
            <a:spLocks noGrp="1"/>
          </p:cNvSpPr>
          <p:nvPr>
            <p:ph type="subTitle" idx="1"/>
          </p:nvPr>
        </p:nvSpPr>
        <p:spPr>
          <a:xfrm>
            <a:off x="-261725" y="4509197"/>
            <a:ext cx="9438167" cy="572853"/>
          </a:xfrm>
          <a:prstGeom prst="rect">
            <a:avLst/>
          </a:prstGeom>
        </p:spPr>
        <p:txBody>
          <a:bodyPr spcFirstLastPara="1" wrap="square" lIns="91425" tIns="91425" rIns="91425" bIns="91425" anchor="t" anchorCtr="0">
            <a:noAutofit/>
          </a:bodyPr>
          <a:lstStyle/>
          <a:p>
            <a:r>
              <a:rPr lang="en" dirty="0">
                <a:latin typeface="Vidaloka"/>
              </a:rPr>
              <a:t>  By: Fatima </a:t>
            </a:r>
            <a:r>
              <a:rPr lang="en" dirty="0" err="1">
                <a:latin typeface="Vidaloka"/>
              </a:rPr>
              <a:t>alzahraa</a:t>
            </a:r>
            <a:r>
              <a:rPr lang="en" dirty="0">
                <a:latin typeface="Vidaloka"/>
              </a:rPr>
              <a:t> </a:t>
            </a:r>
            <a:r>
              <a:rPr lang="en" dirty="0" err="1">
                <a:latin typeface="Vidaloka"/>
              </a:rPr>
              <a:t>agneaber</a:t>
            </a:r>
            <a:r>
              <a:rPr lang="en" dirty="0"/>
              <a:t>  </a:t>
            </a:r>
            <a:r>
              <a:rPr lang="en" dirty="0">
                <a:latin typeface="Vidaloka"/>
              </a:rPr>
              <a:t>ID.3212    </a:t>
            </a:r>
            <a:r>
              <a:rPr lang="en" dirty="0">
                <a:latin typeface="Vidaloka"/>
                <a:hlinkClick r:id="rId3"/>
              </a:rPr>
              <a:t>E-mail:fatemaalzahraa_3212@limu.eduly</a:t>
            </a:r>
            <a:endParaRPr lang="en-US">
              <a:latin typeface="Vidaloka"/>
            </a:endParaRPr>
          </a:p>
          <a:p>
            <a:pPr marL="0" lvl="0" indent="0" algn="ctr">
              <a:spcBef>
                <a:spcPts val="0"/>
              </a:spcBef>
              <a:spcAft>
                <a:spcPts val="1200"/>
              </a:spcAft>
              <a:buNone/>
            </a:pPr>
            <a:endParaRPr lang="en" dirty="0"/>
          </a:p>
        </p:txBody>
      </p:sp>
      <p:pic>
        <p:nvPicPr>
          <p:cNvPr id="5" name="Picture 5" descr="Logo, company name&#10;&#10;Description automatically generated">
            <a:extLst>
              <a:ext uri="{FF2B5EF4-FFF2-40B4-BE49-F238E27FC236}">
                <a16:creationId xmlns:a16="http://schemas.microsoft.com/office/drawing/2014/main" id="{3AE0F669-8F4E-4014-3014-579ADAAF7222}"/>
              </a:ext>
            </a:extLst>
          </p:cNvPr>
          <p:cNvPicPr>
            <a:picLocks noChangeAspect="1"/>
          </p:cNvPicPr>
          <p:nvPr/>
        </p:nvPicPr>
        <p:blipFill>
          <a:blip r:embed="rId4"/>
          <a:stretch>
            <a:fillRect/>
          </a:stretch>
        </p:blipFill>
        <p:spPr>
          <a:xfrm>
            <a:off x="7600722" y="327557"/>
            <a:ext cx="1508943" cy="1357114"/>
          </a:xfrm>
          <a:prstGeom prst="rect">
            <a:avLst/>
          </a:prstGeom>
        </p:spPr>
      </p:pic>
      <p:pic>
        <p:nvPicPr>
          <p:cNvPr id="6" name="Picture 6" descr="Logo&#10;&#10;Description automatically generated">
            <a:extLst>
              <a:ext uri="{FF2B5EF4-FFF2-40B4-BE49-F238E27FC236}">
                <a16:creationId xmlns:a16="http://schemas.microsoft.com/office/drawing/2014/main" id="{B5203354-0736-08E8-D0D9-A0740139A963}"/>
              </a:ext>
            </a:extLst>
          </p:cNvPr>
          <p:cNvPicPr>
            <a:picLocks noChangeAspect="1"/>
          </p:cNvPicPr>
          <p:nvPr/>
        </p:nvPicPr>
        <p:blipFill>
          <a:blip r:embed="rId5"/>
          <a:stretch>
            <a:fillRect/>
          </a:stretch>
        </p:blipFill>
        <p:spPr>
          <a:xfrm>
            <a:off x="52017" y="328665"/>
            <a:ext cx="1528335" cy="1526005"/>
          </a:xfrm>
          <a:prstGeom prst="rect">
            <a:avLst/>
          </a:prstGeom>
        </p:spPr>
      </p:pic>
      <p:sp>
        <p:nvSpPr>
          <p:cNvPr id="7" name="TextBox 6">
            <a:extLst>
              <a:ext uri="{FF2B5EF4-FFF2-40B4-BE49-F238E27FC236}">
                <a16:creationId xmlns:a16="http://schemas.microsoft.com/office/drawing/2014/main" id="{A6058FD7-513E-3BF0-CCBE-CC35DD517E16}"/>
              </a:ext>
            </a:extLst>
          </p:cNvPr>
          <p:cNvSpPr txBox="1"/>
          <p:nvPr/>
        </p:nvSpPr>
        <p:spPr>
          <a:xfrm>
            <a:off x="2262730" y="806602"/>
            <a:ext cx="4953910"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dirty="0">
                <a:latin typeface="Vidaloka"/>
              </a:rPr>
              <a:t>Libyan International Medical University </a:t>
            </a:r>
          </a:p>
          <a:p>
            <a:r>
              <a:rPr lang="en-US" sz="2000" dirty="0">
                <a:latin typeface="Vidaloka"/>
              </a:rPr>
              <a:t>    Faculty  of business Administration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90"/>
        <p:cNvGrpSpPr/>
        <p:nvPr/>
      </p:nvGrpSpPr>
      <p:grpSpPr>
        <a:xfrm>
          <a:off x="0" y="0"/>
          <a:ext cx="0" cy="0"/>
          <a:chOff x="0" y="0"/>
          <a:chExt cx="0" cy="0"/>
        </a:xfrm>
      </p:grpSpPr>
      <p:sp>
        <p:nvSpPr>
          <p:cNvPr id="291" name="Google Shape;291;p41"/>
          <p:cNvSpPr txBox="1">
            <a:spLocks noGrp="1"/>
          </p:cNvSpPr>
          <p:nvPr>
            <p:ph type="title"/>
          </p:nvPr>
        </p:nvSpPr>
        <p:spPr>
          <a:xfrm>
            <a:off x="1320685" y="314937"/>
            <a:ext cx="6502629" cy="1125000"/>
          </a:xfrm>
          <a:prstGeom prst="rect">
            <a:avLst/>
          </a:prstGeom>
        </p:spPr>
        <p:txBody>
          <a:bodyPr spcFirstLastPara="1" wrap="square" lIns="91425" tIns="91425" rIns="91425" bIns="91425" anchor="ctr" anchorCtr="0">
            <a:noAutofit/>
          </a:bodyPr>
          <a:lstStyle/>
          <a:p>
            <a:r>
              <a:rPr lang="en" sz="2400" dirty="0"/>
              <a:t>Styles of Effective Management on Businesses </a:t>
            </a:r>
            <a:endParaRPr lang="en-US" sz="2400" dirty="0"/>
          </a:p>
        </p:txBody>
      </p:sp>
      <p:sp>
        <p:nvSpPr>
          <p:cNvPr id="292" name="Google Shape;292;p41"/>
          <p:cNvSpPr txBox="1">
            <a:spLocks noGrp="1"/>
          </p:cNvSpPr>
          <p:nvPr>
            <p:ph type="subTitle" idx="1"/>
          </p:nvPr>
        </p:nvSpPr>
        <p:spPr>
          <a:xfrm>
            <a:off x="40877" y="1332939"/>
            <a:ext cx="8843226" cy="3411898"/>
          </a:xfrm>
          <a:prstGeom prst="rect">
            <a:avLst/>
          </a:prstGeom>
        </p:spPr>
        <p:txBody>
          <a:bodyPr spcFirstLastPara="1" wrap="square" lIns="91425" tIns="91425" rIns="91425" bIns="91425" anchor="t" anchorCtr="0">
            <a:noAutofit/>
          </a:bodyPr>
          <a:lstStyle/>
          <a:p>
            <a:r>
              <a:rPr lang="en" sz="2000" b="1" dirty="0">
                <a:solidFill>
                  <a:schemeClr val="tx1"/>
                </a:solidFill>
                <a:latin typeface="Vidaloka"/>
              </a:rPr>
              <a:t>Consultative:</a:t>
            </a:r>
            <a:r>
              <a:rPr lang="en" sz="2000" b="1" dirty="0"/>
              <a:t> </a:t>
            </a:r>
            <a:r>
              <a:rPr lang="en" sz="2000" dirty="0"/>
              <a:t>Consultative managers ask employees for feedback consistently and take employee concerns seriously. </a:t>
            </a:r>
            <a:endParaRPr lang="en-US" sz="2000"/>
          </a:p>
          <a:p>
            <a:endParaRPr lang="en" sz="2000" dirty="0"/>
          </a:p>
          <a:p>
            <a:r>
              <a:rPr lang="en" sz="2000" b="1" dirty="0">
                <a:solidFill>
                  <a:schemeClr val="tx1"/>
                </a:solidFill>
                <a:latin typeface="Vidaloka"/>
              </a:rPr>
              <a:t>Persuasive:</a:t>
            </a:r>
            <a:r>
              <a:rPr lang="en" sz="2000" b="1" dirty="0">
                <a:solidFill>
                  <a:schemeClr val="tx1"/>
                </a:solidFill>
              </a:rPr>
              <a:t> </a:t>
            </a:r>
            <a:r>
              <a:rPr lang="en" sz="2000" dirty="0"/>
              <a:t>Persuasive managers hold control of decision-making but work to help employees understand why decisions made by management are best for the company.</a:t>
            </a:r>
          </a:p>
          <a:p>
            <a:endParaRPr lang="en" sz="2000" dirty="0"/>
          </a:p>
          <a:p>
            <a:r>
              <a:rPr lang="en" sz="2000" b="1" dirty="0">
                <a:solidFill>
                  <a:schemeClr val="tx1"/>
                </a:solidFill>
                <a:latin typeface="Vidaloka"/>
              </a:rPr>
              <a:t>Transformational:</a:t>
            </a:r>
            <a:r>
              <a:rPr lang="en" sz="2000" b="1" dirty="0"/>
              <a:t> </a:t>
            </a:r>
            <a:r>
              <a:rPr lang="en" sz="2000" dirty="0"/>
              <a:t>A transformational management style focuses on creating an environment that supports innovation.</a:t>
            </a:r>
          </a:p>
          <a:p>
            <a:endParaRPr lang="en" sz="2000" dirty="0"/>
          </a:p>
          <a:p>
            <a:endParaRPr lang="en" dirty="0"/>
          </a:p>
          <a:p>
            <a:pPr marL="0" indent="0"/>
            <a:endParaRPr lang="en" sz="2000" dirty="0"/>
          </a:p>
        </p:txBody>
      </p:sp>
      <p:sp>
        <p:nvSpPr>
          <p:cNvPr id="2" name="TextBox 1">
            <a:extLst>
              <a:ext uri="{FF2B5EF4-FFF2-40B4-BE49-F238E27FC236}">
                <a16:creationId xmlns:a16="http://schemas.microsoft.com/office/drawing/2014/main" id="{E5D7F9E2-8ABE-221F-218D-7AAA612F6C56}"/>
              </a:ext>
            </a:extLst>
          </p:cNvPr>
          <p:cNvSpPr txBox="1"/>
          <p:nvPr/>
        </p:nvSpPr>
        <p:spPr>
          <a:xfrm>
            <a:off x="8823001" y="4615461"/>
            <a:ext cx="539331"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a:solidFill>
                  <a:schemeClr val="tx1"/>
                </a:solidFill>
              </a:rPr>
              <a:t>10</a:t>
            </a:r>
          </a:p>
        </p:txBody>
      </p:sp>
    </p:spTree>
    <p:extLst>
      <p:ext uri="{BB962C8B-B14F-4D97-AF65-F5344CB8AC3E}">
        <p14:creationId xmlns:p14="http://schemas.microsoft.com/office/powerpoint/2010/main" val="4319473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48"/>
        <p:cNvGrpSpPr/>
        <p:nvPr/>
      </p:nvGrpSpPr>
      <p:grpSpPr>
        <a:xfrm>
          <a:off x="0" y="0"/>
          <a:ext cx="0" cy="0"/>
          <a:chOff x="0" y="0"/>
          <a:chExt cx="0" cy="0"/>
        </a:xfrm>
      </p:grpSpPr>
      <p:sp>
        <p:nvSpPr>
          <p:cNvPr id="249" name="Google Shape;249;p36"/>
          <p:cNvSpPr txBox="1">
            <a:spLocks noGrp="1"/>
          </p:cNvSpPr>
          <p:nvPr>
            <p:ph type="ctrTitle"/>
          </p:nvPr>
        </p:nvSpPr>
        <p:spPr>
          <a:xfrm>
            <a:off x="2696298" y="427895"/>
            <a:ext cx="3635100" cy="557118"/>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US" sz="4000" dirty="0"/>
              <a:t>Conclusion</a:t>
            </a:r>
            <a:endParaRPr lang="en" sz="4000" dirty="0"/>
          </a:p>
        </p:txBody>
      </p:sp>
      <p:sp>
        <p:nvSpPr>
          <p:cNvPr id="250" name="Google Shape;250;p36"/>
          <p:cNvSpPr txBox="1">
            <a:spLocks noGrp="1"/>
          </p:cNvSpPr>
          <p:nvPr>
            <p:ph type="subTitle" idx="1"/>
          </p:nvPr>
        </p:nvSpPr>
        <p:spPr>
          <a:xfrm>
            <a:off x="773072" y="1412782"/>
            <a:ext cx="7994926" cy="1105798"/>
          </a:xfrm>
          <a:prstGeom prst="rect">
            <a:avLst/>
          </a:prstGeom>
        </p:spPr>
        <p:txBody>
          <a:bodyPr spcFirstLastPara="1" wrap="square" lIns="91425" tIns="91425" rIns="91425" bIns="91425" anchor="t" anchorCtr="0">
            <a:noAutofit/>
          </a:bodyPr>
          <a:lstStyle/>
          <a:p>
            <a:pPr marL="0" indent="0"/>
            <a:r>
              <a:rPr lang="en" sz="2000" dirty="0"/>
              <a:t>The roles of managers have a big impact on the management style and the impact  being organized and being honest with your staff will make the p</a:t>
            </a:r>
            <a:r>
              <a:rPr lang="en" sz="1800" dirty="0"/>
              <a:t>rocess better.</a:t>
            </a:r>
          </a:p>
        </p:txBody>
      </p:sp>
      <p:sp>
        <p:nvSpPr>
          <p:cNvPr id="2" name="TextBox 1">
            <a:extLst>
              <a:ext uri="{FF2B5EF4-FFF2-40B4-BE49-F238E27FC236}">
                <a16:creationId xmlns:a16="http://schemas.microsoft.com/office/drawing/2014/main" id="{991B5EF1-CA0C-7B64-F90B-539CFCCB536A}"/>
              </a:ext>
            </a:extLst>
          </p:cNvPr>
          <p:cNvSpPr txBox="1"/>
          <p:nvPr/>
        </p:nvSpPr>
        <p:spPr>
          <a:xfrm>
            <a:off x="8768247" y="4598351"/>
            <a:ext cx="450355"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a:solidFill>
                  <a:schemeClr val="tx1"/>
                </a:solidFill>
              </a:rPr>
              <a:t>11</a:t>
            </a:r>
          </a:p>
        </p:txBody>
      </p:sp>
    </p:spTree>
    <p:extLst>
      <p:ext uri="{BB962C8B-B14F-4D97-AF65-F5344CB8AC3E}">
        <p14:creationId xmlns:p14="http://schemas.microsoft.com/office/powerpoint/2010/main" val="27794897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48"/>
        <p:cNvGrpSpPr/>
        <p:nvPr/>
      </p:nvGrpSpPr>
      <p:grpSpPr>
        <a:xfrm>
          <a:off x="0" y="0"/>
          <a:ext cx="0" cy="0"/>
          <a:chOff x="0" y="0"/>
          <a:chExt cx="0" cy="0"/>
        </a:xfrm>
      </p:grpSpPr>
      <p:sp>
        <p:nvSpPr>
          <p:cNvPr id="249" name="Google Shape;249;p36"/>
          <p:cNvSpPr txBox="1">
            <a:spLocks noGrp="1"/>
          </p:cNvSpPr>
          <p:nvPr>
            <p:ph type="ctrTitle"/>
          </p:nvPr>
        </p:nvSpPr>
        <p:spPr>
          <a:xfrm>
            <a:off x="2696298" y="427895"/>
            <a:ext cx="3635100" cy="557118"/>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US" sz="4000" dirty="0"/>
              <a:t>References</a:t>
            </a:r>
          </a:p>
        </p:txBody>
      </p:sp>
      <p:sp>
        <p:nvSpPr>
          <p:cNvPr id="250" name="Google Shape;250;p36"/>
          <p:cNvSpPr txBox="1">
            <a:spLocks noGrp="1"/>
          </p:cNvSpPr>
          <p:nvPr>
            <p:ph type="subTitle" idx="1"/>
          </p:nvPr>
        </p:nvSpPr>
        <p:spPr>
          <a:xfrm>
            <a:off x="516410" y="1337494"/>
            <a:ext cx="7994926" cy="2662878"/>
          </a:xfrm>
          <a:prstGeom prst="rect">
            <a:avLst/>
          </a:prstGeom>
        </p:spPr>
        <p:txBody>
          <a:bodyPr spcFirstLastPara="1" wrap="square" lIns="91425" tIns="91425" rIns="91425" bIns="91425" anchor="t" anchorCtr="0">
            <a:noAutofit/>
          </a:bodyPr>
          <a:lstStyle/>
          <a:p>
            <a:r>
              <a:rPr lang="en" sz="1200" i="1" dirty="0"/>
              <a:t>Functions of a Manager</a:t>
            </a:r>
            <a:r>
              <a:rPr lang="en" sz="1200" dirty="0"/>
              <a:t>. (1999, September 8). Fatima. Retrieved March 21, 2022, from </a:t>
            </a:r>
            <a:r>
              <a:rPr lang="en" sz="1200" dirty="0">
                <a:hlinkClick r:id="rId3"/>
              </a:rPr>
              <a:t>https://www.tutorialspoint.com/organizational_behavior/functions_of_manager.htm</a:t>
            </a:r>
            <a:endParaRPr lang="en" sz="1200" dirty="0"/>
          </a:p>
          <a:p>
            <a:r>
              <a:rPr lang="en" sz="1200" dirty="0"/>
              <a:t>Lumen Learning. (1997, February 8). </a:t>
            </a:r>
            <a:r>
              <a:rPr lang="en" sz="1200" i="1" dirty="0"/>
              <a:t>Types of Managers and Their Roles | Principles of Management</a:t>
            </a:r>
            <a:r>
              <a:rPr lang="en" sz="1200" dirty="0"/>
              <a:t>. Fatima. Retrieved March 21, 2022, from </a:t>
            </a:r>
            <a:r>
              <a:rPr lang="en" sz="1200" dirty="0">
                <a:hlinkClick r:id="rId4"/>
              </a:rPr>
              <a:t>https://courses.lumenlearning.com/wmopen-principlesofmanagement/chapter/types-of-managers-and-their-roles/</a:t>
            </a:r>
            <a:r>
              <a:rPr lang="en" sz="1200" dirty="0"/>
              <a:t>Aion, M. K. (2018, December 14). </a:t>
            </a:r>
            <a:r>
              <a:rPr lang="en" sz="1200" i="1" dirty="0"/>
              <a:t>Top 11 significance &amp; Importance of Effective Management</a:t>
            </a:r>
            <a:r>
              <a:rPr lang="en" sz="1200" dirty="0"/>
              <a:t>. </a:t>
            </a:r>
            <a:r>
              <a:rPr lang="en" sz="1200" dirty="0" err="1"/>
              <a:t>Mainul</a:t>
            </a:r>
            <a:r>
              <a:rPr lang="en" sz="1200" dirty="0"/>
              <a:t> Kabir Aion. Retrieved March 21, 2022, from </a:t>
            </a:r>
            <a:r>
              <a:rPr lang="en" sz="1200" dirty="0">
                <a:hlinkClick r:id="rId5"/>
              </a:rPr>
              <a:t>https://mkaion.com/top-importance-of-effective-management/#:%7E:text=Effective%20management%20manages%20its%20employees%20and%20business%20in,in%20the%20growth%20of%20the%20organization%20and%20every</a:t>
            </a:r>
            <a:endParaRPr lang="en" sz="1200" dirty="0"/>
          </a:p>
          <a:p>
            <a:endParaRPr lang="en" sz="1200" dirty="0"/>
          </a:p>
          <a:p>
            <a:endParaRPr lang="en" sz="1200" dirty="0"/>
          </a:p>
          <a:p>
            <a:pPr marL="0" indent="0"/>
            <a:endParaRPr lang="en" sz="1800" dirty="0"/>
          </a:p>
        </p:txBody>
      </p:sp>
      <p:sp>
        <p:nvSpPr>
          <p:cNvPr id="2" name="TextBox 1">
            <a:extLst>
              <a:ext uri="{FF2B5EF4-FFF2-40B4-BE49-F238E27FC236}">
                <a16:creationId xmlns:a16="http://schemas.microsoft.com/office/drawing/2014/main" id="{2BD13E27-98A4-7D4C-9F67-231688602EC1}"/>
              </a:ext>
            </a:extLst>
          </p:cNvPr>
          <p:cNvSpPr txBox="1"/>
          <p:nvPr/>
        </p:nvSpPr>
        <p:spPr>
          <a:xfrm>
            <a:off x="8761403" y="4577818"/>
            <a:ext cx="450355"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a:solidFill>
                  <a:schemeClr val="tx1"/>
                </a:solidFill>
              </a:rPr>
              <a:t>12</a:t>
            </a:r>
          </a:p>
        </p:txBody>
      </p:sp>
    </p:spTree>
    <p:extLst>
      <p:ext uri="{BB962C8B-B14F-4D97-AF65-F5344CB8AC3E}">
        <p14:creationId xmlns:p14="http://schemas.microsoft.com/office/powerpoint/2010/main" val="22582281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48"/>
        <p:cNvGrpSpPr/>
        <p:nvPr/>
      </p:nvGrpSpPr>
      <p:grpSpPr>
        <a:xfrm>
          <a:off x="0" y="0"/>
          <a:ext cx="0" cy="0"/>
          <a:chOff x="0" y="0"/>
          <a:chExt cx="0" cy="0"/>
        </a:xfrm>
      </p:grpSpPr>
      <p:sp>
        <p:nvSpPr>
          <p:cNvPr id="249" name="Google Shape;249;p36"/>
          <p:cNvSpPr txBox="1">
            <a:spLocks noGrp="1"/>
          </p:cNvSpPr>
          <p:nvPr>
            <p:ph type="ctrTitle"/>
          </p:nvPr>
        </p:nvSpPr>
        <p:spPr>
          <a:xfrm>
            <a:off x="1365080" y="2443545"/>
            <a:ext cx="6229094" cy="557118"/>
          </a:xfrm>
          <a:prstGeom prst="rect">
            <a:avLst/>
          </a:prstGeom>
        </p:spPr>
        <p:txBody>
          <a:bodyPr spcFirstLastPara="1" wrap="square" lIns="91425" tIns="91425" rIns="91425" bIns="91425" anchor="b" anchorCtr="0">
            <a:noAutofit/>
          </a:bodyPr>
          <a:lstStyle/>
          <a:p>
            <a:r>
              <a:rPr lang="en-US" sz="7200" dirty="0"/>
              <a:t>Thank you</a:t>
            </a:r>
          </a:p>
        </p:txBody>
      </p:sp>
      <p:sp>
        <p:nvSpPr>
          <p:cNvPr id="2" name="TextBox 1">
            <a:extLst>
              <a:ext uri="{FF2B5EF4-FFF2-40B4-BE49-F238E27FC236}">
                <a16:creationId xmlns:a16="http://schemas.microsoft.com/office/drawing/2014/main" id="{991B5EF1-CA0C-7B64-F90B-539CFCCB536A}"/>
              </a:ext>
            </a:extLst>
          </p:cNvPr>
          <p:cNvSpPr txBox="1"/>
          <p:nvPr/>
        </p:nvSpPr>
        <p:spPr>
          <a:xfrm>
            <a:off x="8768247" y="4598351"/>
            <a:ext cx="450355"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a:solidFill>
                  <a:schemeClr val="tx1"/>
                </a:solidFill>
              </a:rPr>
              <a:t>13</a:t>
            </a:r>
          </a:p>
        </p:txBody>
      </p:sp>
    </p:spTree>
    <p:extLst>
      <p:ext uri="{BB962C8B-B14F-4D97-AF65-F5344CB8AC3E}">
        <p14:creationId xmlns:p14="http://schemas.microsoft.com/office/powerpoint/2010/main" val="6232710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60"/>
        <p:cNvGrpSpPr/>
        <p:nvPr/>
      </p:nvGrpSpPr>
      <p:grpSpPr>
        <a:xfrm>
          <a:off x="0" y="0"/>
          <a:ext cx="0" cy="0"/>
          <a:chOff x="0" y="0"/>
          <a:chExt cx="0" cy="0"/>
        </a:xfrm>
      </p:grpSpPr>
      <p:sp>
        <p:nvSpPr>
          <p:cNvPr id="261" name="Google Shape;261;p38"/>
          <p:cNvSpPr txBox="1">
            <a:spLocks noGrp="1"/>
          </p:cNvSpPr>
          <p:nvPr>
            <p:ph type="title"/>
          </p:nvPr>
        </p:nvSpPr>
        <p:spPr>
          <a:xfrm>
            <a:off x="713225" y="445025"/>
            <a:ext cx="3583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Table of contents</a:t>
            </a:r>
            <a:endParaRPr/>
          </a:p>
        </p:txBody>
      </p:sp>
      <p:sp>
        <p:nvSpPr>
          <p:cNvPr id="264" name="Google Shape;264;p38"/>
          <p:cNvSpPr txBox="1">
            <a:spLocks noGrp="1"/>
          </p:cNvSpPr>
          <p:nvPr>
            <p:ph type="subTitle" idx="2"/>
          </p:nvPr>
        </p:nvSpPr>
        <p:spPr>
          <a:xfrm>
            <a:off x="5131042" y="2022394"/>
            <a:ext cx="2434767" cy="628866"/>
          </a:xfrm>
          <a:prstGeom prst="rect">
            <a:avLst/>
          </a:prstGeom>
        </p:spPr>
        <p:txBody>
          <a:bodyPr spcFirstLastPara="1" wrap="square" lIns="91425" tIns="91425" rIns="91425" bIns="91425" anchor="t" anchorCtr="0">
            <a:noAutofit/>
          </a:bodyPr>
          <a:lstStyle/>
          <a:p>
            <a:pPr algn="l"/>
            <a:r>
              <a:rPr lang="en" dirty="0"/>
              <a:t>Types of Managers and Their Roles</a:t>
            </a:r>
            <a:endParaRPr lang="en-US" dirty="0"/>
          </a:p>
          <a:p>
            <a:pPr marL="0" lvl="0" indent="0" algn="ctr">
              <a:spcBef>
                <a:spcPts val="0"/>
              </a:spcBef>
              <a:spcAft>
                <a:spcPts val="0"/>
              </a:spcAft>
              <a:buNone/>
            </a:pPr>
            <a:endParaRPr lang="en" dirty="0"/>
          </a:p>
        </p:txBody>
      </p:sp>
      <p:sp>
        <p:nvSpPr>
          <p:cNvPr id="265" name="Google Shape;265;p38"/>
          <p:cNvSpPr txBox="1">
            <a:spLocks noGrp="1"/>
          </p:cNvSpPr>
          <p:nvPr>
            <p:ph type="subTitle" idx="4"/>
          </p:nvPr>
        </p:nvSpPr>
        <p:spPr>
          <a:xfrm>
            <a:off x="1922130" y="2022393"/>
            <a:ext cx="2256815" cy="550157"/>
          </a:xfrm>
          <a:prstGeom prst="rect">
            <a:avLst/>
          </a:prstGeom>
        </p:spPr>
        <p:txBody>
          <a:bodyPr spcFirstLastPara="1" wrap="square" lIns="91425" tIns="91425" rIns="91425" bIns="91425" anchor="t" anchorCtr="0">
            <a:noAutofit/>
          </a:bodyPr>
          <a:lstStyle/>
          <a:p>
            <a:pPr algn="l"/>
            <a:r>
              <a:rPr lang="en" dirty="0"/>
              <a:t>Vertical management</a:t>
            </a:r>
            <a:endParaRPr lang="en"/>
          </a:p>
          <a:p>
            <a:pPr marL="0" indent="0"/>
            <a:endParaRPr lang="en" dirty="0"/>
          </a:p>
        </p:txBody>
      </p:sp>
      <p:sp>
        <p:nvSpPr>
          <p:cNvPr id="267" name="Google Shape;267;p38"/>
          <p:cNvSpPr txBox="1">
            <a:spLocks noGrp="1"/>
          </p:cNvSpPr>
          <p:nvPr>
            <p:ph type="subTitle" idx="6"/>
          </p:nvPr>
        </p:nvSpPr>
        <p:spPr>
          <a:xfrm>
            <a:off x="4997578" y="3888972"/>
            <a:ext cx="2486100" cy="618600"/>
          </a:xfrm>
          <a:prstGeom prst="rect">
            <a:avLst/>
          </a:prstGeom>
        </p:spPr>
        <p:txBody>
          <a:bodyPr spcFirstLastPara="1" wrap="square" lIns="91425" tIns="91425" rIns="91425" bIns="91425" anchor="t" anchorCtr="0">
            <a:noAutofit/>
          </a:bodyPr>
          <a:lstStyle/>
          <a:p>
            <a:pPr marL="0" indent="0"/>
            <a:r>
              <a:rPr lang="en" dirty="0"/>
              <a:t>The importance of effective management on businesses </a:t>
            </a:r>
            <a:endParaRPr lang="en-US" dirty="0"/>
          </a:p>
        </p:txBody>
      </p:sp>
      <p:sp>
        <p:nvSpPr>
          <p:cNvPr id="269" name="Google Shape;269;p38"/>
          <p:cNvSpPr txBox="1">
            <a:spLocks noGrp="1"/>
          </p:cNvSpPr>
          <p:nvPr>
            <p:ph type="subTitle" idx="8"/>
          </p:nvPr>
        </p:nvSpPr>
        <p:spPr>
          <a:xfrm>
            <a:off x="1655250" y="3851329"/>
            <a:ext cx="2486100" cy="618600"/>
          </a:xfrm>
          <a:prstGeom prst="rect">
            <a:avLst/>
          </a:prstGeom>
        </p:spPr>
        <p:txBody>
          <a:bodyPr spcFirstLastPara="1" wrap="square" lIns="91425" tIns="91425" rIns="91425" bIns="91425" anchor="t" anchorCtr="0">
            <a:noAutofit/>
          </a:bodyPr>
          <a:lstStyle/>
          <a:p>
            <a:pPr marL="0" indent="0"/>
            <a:r>
              <a:rPr lang="en" dirty="0"/>
              <a:t>The impact of effective management </a:t>
            </a:r>
          </a:p>
        </p:txBody>
      </p:sp>
      <p:sp>
        <p:nvSpPr>
          <p:cNvPr id="270" name="Google Shape;270;p38"/>
          <p:cNvSpPr txBox="1">
            <a:spLocks noGrp="1"/>
          </p:cNvSpPr>
          <p:nvPr>
            <p:ph type="title" idx="9"/>
          </p:nvPr>
        </p:nvSpPr>
        <p:spPr>
          <a:xfrm>
            <a:off x="2378650" y="1303588"/>
            <a:ext cx="1039200" cy="667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solidFill>
                  <a:schemeClr val="tx1"/>
                </a:solidFill>
              </a:rPr>
              <a:t>01</a:t>
            </a:r>
            <a:endParaRPr dirty="0">
              <a:solidFill>
                <a:schemeClr val="tx1"/>
              </a:solidFill>
            </a:endParaRPr>
          </a:p>
        </p:txBody>
      </p:sp>
      <p:sp>
        <p:nvSpPr>
          <p:cNvPr id="271" name="Google Shape;271;p38"/>
          <p:cNvSpPr txBox="1">
            <a:spLocks noGrp="1"/>
          </p:cNvSpPr>
          <p:nvPr>
            <p:ph type="title" idx="13"/>
          </p:nvPr>
        </p:nvSpPr>
        <p:spPr>
          <a:xfrm>
            <a:off x="5724450" y="1303588"/>
            <a:ext cx="1039200" cy="667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solidFill>
                  <a:schemeClr val="tx1"/>
                </a:solidFill>
              </a:rPr>
              <a:t>02</a:t>
            </a:r>
            <a:endParaRPr dirty="0">
              <a:solidFill>
                <a:schemeClr val="tx1"/>
              </a:solidFill>
            </a:endParaRPr>
          </a:p>
        </p:txBody>
      </p:sp>
      <p:sp>
        <p:nvSpPr>
          <p:cNvPr id="272" name="Google Shape;272;p38"/>
          <p:cNvSpPr txBox="1">
            <a:spLocks noGrp="1"/>
          </p:cNvSpPr>
          <p:nvPr>
            <p:ph type="title" idx="14"/>
          </p:nvPr>
        </p:nvSpPr>
        <p:spPr>
          <a:xfrm>
            <a:off x="2378700" y="3082738"/>
            <a:ext cx="1039200" cy="667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solidFill>
                  <a:schemeClr val="tx1"/>
                </a:solidFill>
              </a:rPr>
              <a:t>03</a:t>
            </a:r>
            <a:endParaRPr dirty="0">
              <a:solidFill>
                <a:schemeClr val="tx1"/>
              </a:solidFill>
            </a:endParaRPr>
          </a:p>
        </p:txBody>
      </p:sp>
      <p:sp>
        <p:nvSpPr>
          <p:cNvPr id="273" name="Google Shape;273;p38"/>
          <p:cNvSpPr txBox="1">
            <a:spLocks noGrp="1"/>
          </p:cNvSpPr>
          <p:nvPr>
            <p:ph type="title" idx="15"/>
          </p:nvPr>
        </p:nvSpPr>
        <p:spPr>
          <a:xfrm>
            <a:off x="5724450" y="3082738"/>
            <a:ext cx="1039200" cy="667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solidFill>
                  <a:schemeClr val="tx1"/>
                </a:solidFill>
              </a:rPr>
              <a:t>04</a:t>
            </a:r>
            <a:endParaRPr dirty="0">
              <a:solidFill>
                <a:schemeClr val="tx1"/>
              </a:solidFill>
            </a:endParaRPr>
          </a:p>
        </p:txBody>
      </p:sp>
      <p:sp>
        <p:nvSpPr>
          <p:cNvPr id="10" name="TextBox 9">
            <a:extLst>
              <a:ext uri="{FF2B5EF4-FFF2-40B4-BE49-F238E27FC236}">
                <a16:creationId xmlns:a16="http://schemas.microsoft.com/office/drawing/2014/main" id="{53C1D09C-0418-7AFC-3B80-F94B287080E0}"/>
              </a:ext>
            </a:extLst>
          </p:cNvPr>
          <p:cNvSpPr txBox="1"/>
          <p:nvPr/>
        </p:nvSpPr>
        <p:spPr>
          <a:xfrm>
            <a:off x="8826424" y="4581240"/>
            <a:ext cx="316891" cy="3111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a:solidFill>
                  <a:schemeClr val="tx1"/>
                </a:solidFill>
              </a:rPr>
              <a:t>2</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60"/>
        <p:cNvGrpSpPr/>
        <p:nvPr/>
      </p:nvGrpSpPr>
      <p:grpSpPr>
        <a:xfrm>
          <a:off x="0" y="0"/>
          <a:ext cx="0" cy="0"/>
          <a:chOff x="0" y="0"/>
          <a:chExt cx="0" cy="0"/>
        </a:xfrm>
      </p:grpSpPr>
      <p:sp>
        <p:nvSpPr>
          <p:cNvPr id="261" name="Google Shape;261;p38"/>
          <p:cNvSpPr txBox="1">
            <a:spLocks noGrp="1"/>
          </p:cNvSpPr>
          <p:nvPr>
            <p:ph type="title"/>
          </p:nvPr>
        </p:nvSpPr>
        <p:spPr>
          <a:xfrm>
            <a:off x="713225" y="445025"/>
            <a:ext cx="3583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Table of contents</a:t>
            </a:r>
            <a:endParaRPr/>
          </a:p>
        </p:txBody>
      </p:sp>
      <p:sp>
        <p:nvSpPr>
          <p:cNvPr id="264" name="Google Shape;264;p38"/>
          <p:cNvSpPr txBox="1">
            <a:spLocks noGrp="1"/>
          </p:cNvSpPr>
          <p:nvPr>
            <p:ph type="subTitle" idx="2"/>
          </p:nvPr>
        </p:nvSpPr>
        <p:spPr>
          <a:xfrm>
            <a:off x="5599877" y="1906041"/>
            <a:ext cx="1541585" cy="628866"/>
          </a:xfrm>
          <a:prstGeom prst="rect">
            <a:avLst/>
          </a:prstGeom>
        </p:spPr>
        <p:txBody>
          <a:bodyPr spcFirstLastPara="1" wrap="square" lIns="91425" tIns="91425" rIns="91425" bIns="91425" anchor="t" anchorCtr="0">
            <a:noAutofit/>
          </a:bodyPr>
          <a:lstStyle/>
          <a:p>
            <a:pPr algn="l"/>
            <a:r>
              <a:rPr lang="en" dirty="0"/>
              <a:t>Conclusion</a:t>
            </a:r>
          </a:p>
          <a:p>
            <a:pPr marL="0" lvl="0" indent="0" algn="ctr">
              <a:spcBef>
                <a:spcPts val="0"/>
              </a:spcBef>
              <a:spcAft>
                <a:spcPts val="0"/>
              </a:spcAft>
              <a:buNone/>
            </a:pPr>
            <a:endParaRPr lang="en" dirty="0"/>
          </a:p>
        </p:txBody>
      </p:sp>
      <p:sp>
        <p:nvSpPr>
          <p:cNvPr id="265" name="Google Shape;265;p38"/>
          <p:cNvSpPr txBox="1">
            <a:spLocks noGrp="1"/>
          </p:cNvSpPr>
          <p:nvPr>
            <p:ph type="subTitle" idx="4"/>
          </p:nvPr>
        </p:nvSpPr>
        <p:spPr>
          <a:xfrm>
            <a:off x="1254810" y="1906040"/>
            <a:ext cx="3786518" cy="577534"/>
          </a:xfrm>
          <a:prstGeom prst="rect">
            <a:avLst/>
          </a:prstGeom>
        </p:spPr>
        <p:txBody>
          <a:bodyPr spcFirstLastPara="1" wrap="square" lIns="91425" tIns="91425" rIns="91425" bIns="91425" anchor="t" anchorCtr="0">
            <a:noAutofit/>
          </a:bodyPr>
          <a:lstStyle/>
          <a:p>
            <a:pPr algn="l"/>
            <a:r>
              <a:rPr lang="en" dirty="0"/>
              <a:t>Styles of effective management on businesses</a:t>
            </a:r>
          </a:p>
          <a:p>
            <a:pPr marL="0" indent="0"/>
            <a:endParaRPr lang="en" dirty="0"/>
          </a:p>
        </p:txBody>
      </p:sp>
      <p:sp>
        <p:nvSpPr>
          <p:cNvPr id="269" name="Google Shape;269;p38"/>
          <p:cNvSpPr txBox="1">
            <a:spLocks noGrp="1"/>
          </p:cNvSpPr>
          <p:nvPr>
            <p:ph type="subTitle" idx="8"/>
          </p:nvPr>
        </p:nvSpPr>
        <p:spPr>
          <a:xfrm>
            <a:off x="3328684" y="3502269"/>
            <a:ext cx="2486100" cy="618600"/>
          </a:xfrm>
          <a:prstGeom prst="rect">
            <a:avLst/>
          </a:prstGeom>
        </p:spPr>
        <p:txBody>
          <a:bodyPr spcFirstLastPara="1" wrap="square" lIns="91425" tIns="91425" rIns="91425" bIns="91425" anchor="t" anchorCtr="0">
            <a:noAutofit/>
          </a:bodyPr>
          <a:lstStyle/>
          <a:p>
            <a:pPr marL="0" indent="0"/>
            <a:r>
              <a:rPr lang="en-US" dirty="0"/>
              <a:t>References</a:t>
            </a:r>
          </a:p>
        </p:txBody>
      </p:sp>
      <p:sp>
        <p:nvSpPr>
          <p:cNvPr id="270" name="Google Shape;270;p38"/>
          <p:cNvSpPr txBox="1">
            <a:spLocks noGrp="1"/>
          </p:cNvSpPr>
          <p:nvPr>
            <p:ph type="title" idx="9"/>
          </p:nvPr>
        </p:nvSpPr>
        <p:spPr>
          <a:xfrm>
            <a:off x="2378650" y="1303588"/>
            <a:ext cx="1039200" cy="667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solidFill>
                  <a:schemeClr val="tx1"/>
                </a:solidFill>
              </a:rPr>
              <a:t>05</a:t>
            </a:r>
            <a:endParaRPr lang="en-US" dirty="0">
              <a:solidFill>
                <a:schemeClr val="tx1"/>
              </a:solidFill>
            </a:endParaRPr>
          </a:p>
        </p:txBody>
      </p:sp>
      <p:sp>
        <p:nvSpPr>
          <p:cNvPr id="271" name="Google Shape;271;p38"/>
          <p:cNvSpPr txBox="1">
            <a:spLocks noGrp="1"/>
          </p:cNvSpPr>
          <p:nvPr>
            <p:ph type="title" idx="13"/>
          </p:nvPr>
        </p:nvSpPr>
        <p:spPr>
          <a:xfrm>
            <a:off x="5717606" y="1303588"/>
            <a:ext cx="1039200" cy="667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solidFill>
                  <a:schemeClr val="tx1"/>
                </a:solidFill>
              </a:rPr>
              <a:t>06</a:t>
            </a:r>
            <a:endParaRPr dirty="0">
              <a:solidFill>
                <a:schemeClr val="tx1"/>
              </a:solidFill>
            </a:endParaRPr>
          </a:p>
        </p:txBody>
      </p:sp>
      <p:sp>
        <p:nvSpPr>
          <p:cNvPr id="272" name="Google Shape;272;p38"/>
          <p:cNvSpPr txBox="1">
            <a:spLocks noGrp="1"/>
          </p:cNvSpPr>
          <p:nvPr>
            <p:ph type="title" idx="14"/>
          </p:nvPr>
        </p:nvSpPr>
        <p:spPr>
          <a:xfrm>
            <a:off x="4052134" y="2836343"/>
            <a:ext cx="1039200" cy="667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solidFill>
                  <a:schemeClr val="tx1"/>
                </a:solidFill>
              </a:rPr>
              <a:t>07</a:t>
            </a:r>
            <a:endParaRPr lang="en-US" dirty="0">
              <a:solidFill>
                <a:schemeClr val="tx1"/>
              </a:solidFill>
            </a:endParaRPr>
          </a:p>
        </p:txBody>
      </p:sp>
      <p:sp>
        <p:nvSpPr>
          <p:cNvPr id="6" name="TextBox 5">
            <a:extLst>
              <a:ext uri="{FF2B5EF4-FFF2-40B4-BE49-F238E27FC236}">
                <a16:creationId xmlns:a16="http://schemas.microsoft.com/office/drawing/2014/main" id="{AD5F87A3-13C5-D31D-2842-AC63CCEF5257}"/>
              </a:ext>
            </a:extLst>
          </p:cNvPr>
          <p:cNvSpPr txBox="1"/>
          <p:nvPr/>
        </p:nvSpPr>
        <p:spPr>
          <a:xfrm>
            <a:off x="8853801" y="4550441"/>
            <a:ext cx="289514"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a:solidFill>
                  <a:schemeClr val="tx1"/>
                </a:solidFill>
              </a:rPr>
              <a:t>3</a:t>
            </a:r>
          </a:p>
        </p:txBody>
      </p:sp>
    </p:spTree>
    <p:extLst>
      <p:ext uri="{BB962C8B-B14F-4D97-AF65-F5344CB8AC3E}">
        <p14:creationId xmlns:p14="http://schemas.microsoft.com/office/powerpoint/2010/main" val="39626884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90"/>
        <p:cNvGrpSpPr/>
        <p:nvPr/>
      </p:nvGrpSpPr>
      <p:grpSpPr>
        <a:xfrm>
          <a:off x="0" y="0"/>
          <a:ext cx="0" cy="0"/>
          <a:chOff x="0" y="0"/>
          <a:chExt cx="0" cy="0"/>
        </a:xfrm>
      </p:grpSpPr>
      <p:sp>
        <p:nvSpPr>
          <p:cNvPr id="291" name="Google Shape;291;p41"/>
          <p:cNvSpPr txBox="1">
            <a:spLocks noGrp="1"/>
          </p:cNvSpPr>
          <p:nvPr>
            <p:ph type="title"/>
          </p:nvPr>
        </p:nvSpPr>
        <p:spPr>
          <a:xfrm>
            <a:off x="37377" y="314937"/>
            <a:ext cx="2406309" cy="11250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3200" dirty="0"/>
              <a:t>Objectives</a:t>
            </a:r>
          </a:p>
        </p:txBody>
      </p:sp>
      <p:sp>
        <p:nvSpPr>
          <p:cNvPr id="292" name="Google Shape;292;p41"/>
          <p:cNvSpPr txBox="1">
            <a:spLocks noGrp="1"/>
          </p:cNvSpPr>
          <p:nvPr>
            <p:ph type="subTitle" idx="1"/>
          </p:nvPr>
        </p:nvSpPr>
        <p:spPr>
          <a:xfrm>
            <a:off x="37455" y="1397959"/>
            <a:ext cx="8394924" cy="1577624"/>
          </a:xfrm>
          <a:prstGeom prst="rect">
            <a:avLst/>
          </a:prstGeom>
        </p:spPr>
        <p:txBody>
          <a:bodyPr spcFirstLastPara="1" wrap="square" lIns="91425" tIns="91425" rIns="91425" bIns="91425" anchor="t" anchorCtr="0">
            <a:noAutofit/>
          </a:bodyPr>
          <a:lstStyle/>
          <a:p>
            <a:pPr marL="285750" indent="-285750">
              <a:buFont typeface="Arial,Sans-Serif"/>
              <a:buChar char="•"/>
            </a:pPr>
            <a:r>
              <a:rPr lang="en-US" sz="2400" dirty="0"/>
              <a:t>Recognize </a:t>
            </a:r>
            <a:r>
              <a:rPr lang="en" sz="2400" dirty="0"/>
              <a:t>the impact of effective management</a:t>
            </a:r>
            <a:endParaRPr lang="en-US" sz="2400" dirty="0"/>
          </a:p>
          <a:p>
            <a:pPr marL="285750" indent="-285750">
              <a:buFont typeface="Arial,Sans-Serif"/>
              <a:buChar char="•"/>
            </a:pPr>
            <a:endParaRPr lang="en-US" sz="2400" dirty="0"/>
          </a:p>
          <a:p>
            <a:pPr marL="285750" indent="-285750">
              <a:buFont typeface="Arial,Sans-Serif"/>
              <a:buChar char="•"/>
            </a:pPr>
            <a:r>
              <a:rPr lang="en" sz="2400" dirty="0"/>
              <a:t>Identify the roles of managers</a:t>
            </a:r>
            <a:endParaRPr lang="en-US" sz="2400"/>
          </a:p>
          <a:p>
            <a:pPr marL="285750" indent="-285750">
              <a:buFont typeface="Arial"/>
              <a:buChar char="•"/>
            </a:pPr>
            <a:endParaRPr lang="en-US" sz="2400" dirty="0"/>
          </a:p>
          <a:p>
            <a:pPr marL="285750" indent="-285750">
              <a:buFont typeface="Arial"/>
              <a:buChar char="•"/>
            </a:pPr>
            <a:endParaRPr lang="en-US" sz="2400" dirty="0"/>
          </a:p>
        </p:txBody>
      </p:sp>
      <p:sp>
        <p:nvSpPr>
          <p:cNvPr id="3" name="TextBox 2">
            <a:extLst>
              <a:ext uri="{FF2B5EF4-FFF2-40B4-BE49-F238E27FC236}">
                <a16:creationId xmlns:a16="http://schemas.microsoft.com/office/drawing/2014/main" id="{2FB6987D-B425-7472-E341-209D499A66F2}"/>
              </a:ext>
            </a:extLst>
          </p:cNvPr>
          <p:cNvSpPr txBox="1"/>
          <p:nvPr/>
        </p:nvSpPr>
        <p:spPr>
          <a:xfrm>
            <a:off x="8839257" y="4614606"/>
            <a:ext cx="303202"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a:solidFill>
                  <a:schemeClr val="tx1"/>
                </a:solidFill>
              </a:rPr>
              <a:t>4</a:t>
            </a:r>
          </a:p>
        </p:txBody>
      </p:sp>
    </p:spTree>
    <p:extLst>
      <p:ext uri="{BB962C8B-B14F-4D97-AF65-F5344CB8AC3E}">
        <p14:creationId xmlns:p14="http://schemas.microsoft.com/office/powerpoint/2010/main" val="42275535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90"/>
        <p:cNvGrpSpPr/>
        <p:nvPr/>
      </p:nvGrpSpPr>
      <p:grpSpPr>
        <a:xfrm>
          <a:off x="0" y="0"/>
          <a:ext cx="0" cy="0"/>
          <a:chOff x="0" y="0"/>
          <a:chExt cx="0" cy="0"/>
        </a:xfrm>
      </p:grpSpPr>
      <p:sp>
        <p:nvSpPr>
          <p:cNvPr id="291" name="Google Shape;291;p41"/>
          <p:cNvSpPr txBox="1">
            <a:spLocks noGrp="1"/>
          </p:cNvSpPr>
          <p:nvPr>
            <p:ph type="title"/>
          </p:nvPr>
        </p:nvSpPr>
        <p:spPr>
          <a:xfrm>
            <a:off x="1423350" y="290982"/>
            <a:ext cx="6502629" cy="1125000"/>
          </a:xfrm>
          <a:prstGeom prst="rect">
            <a:avLst/>
          </a:prstGeom>
        </p:spPr>
        <p:txBody>
          <a:bodyPr spcFirstLastPara="1" wrap="square" lIns="91425" tIns="91425" rIns="91425" bIns="91425" anchor="ctr" anchorCtr="0">
            <a:noAutofit/>
          </a:bodyPr>
          <a:lstStyle/>
          <a:p>
            <a:r>
              <a:rPr lang="en" sz="3200" dirty="0"/>
              <a:t>Vertical Management</a:t>
            </a:r>
            <a:endParaRPr lang="en" sz="3200" dirty="0" err="1"/>
          </a:p>
        </p:txBody>
      </p:sp>
      <p:sp>
        <p:nvSpPr>
          <p:cNvPr id="292" name="Google Shape;292;p41"/>
          <p:cNvSpPr txBox="1">
            <a:spLocks noGrp="1"/>
          </p:cNvSpPr>
          <p:nvPr>
            <p:ph type="subTitle" idx="1"/>
          </p:nvPr>
        </p:nvSpPr>
        <p:spPr>
          <a:xfrm>
            <a:off x="1070946" y="1637510"/>
            <a:ext cx="7002107" cy="1865085"/>
          </a:xfrm>
          <a:prstGeom prst="rect">
            <a:avLst/>
          </a:prstGeom>
        </p:spPr>
        <p:txBody>
          <a:bodyPr spcFirstLastPara="1" wrap="square" lIns="91425" tIns="91425" rIns="91425" bIns="91425" anchor="t" anchorCtr="0">
            <a:noAutofit/>
          </a:bodyPr>
          <a:lstStyle/>
          <a:p>
            <a:pPr marL="0" indent="0"/>
            <a:r>
              <a:rPr lang="en" sz="2000" b="1" dirty="0">
                <a:solidFill>
                  <a:schemeClr val="tx1"/>
                </a:solidFill>
              </a:rPr>
              <a:t>Vertical management</a:t>
            </a:r>
            <a:r>
              <a:rPr lang="en" sz="2000" dirty="0">
                <a:solidFill>
                  <a:schemeClr val="tx1"/>
                </a:solidFill>
              </a:rPr>
              <a:t>,</a:t>
            </a:r>
            <a:r>
              <a:rPr lang="en" sz="2000" dirty="0"/>
              <a:t> also called top-down management, refers to the various levels of management within an organization. Managers at different levels are free to focus on different aspects of the business, from strategic thinking to communicating information to operational efficiency.</a:t>
            </a:r>
            <a:endParaRPr lang="en-US" sz="2000" dirty="0"/>
          </a:p>
        </p:txBody>
      </p:sp>
      <p:sp>
        <p:nvSpPr>
          <p:cNvPr id="2" name="TextBox 1">
            <a:extLst>
              <a:ext uri="{FF2B5EF4-FFF2-40B4-BE49-F238E27FC236}">
                <a16:creationId xmlns:a16="http://schemas.microsoft.com/office/drawing/2014/main" id="{E5D7F9E2-8ABE-221F-218D-7AAA612F6C56}"/>
              </a:ext>
            </a:extLst>
          </p:cNvPr>
          <p:cNvSpPr txBox="1"/>
          <p:nvPr/>
        </p:nvSpPr>
        <p:spPr>
          <a:xfrm>
            <a:off x="8884600" y="4591506"/>
            <a:ext cx="316891"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a:solidFill>
                  <a:schemeClr val="tx1"/>
                </a:solidFill>
              </a:rPr>
              <a:t>5</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90"/>
        <p:cNvGrpSpPr/>
        <p:nvPr/>
      </p:nvGrpSpPr>
      <p:grpSpPr>
        <a:xfrm>
          <a:off x="0" y="0"/>
          <a:ext cx="0" cy="0"/>
          <a:chOff x="0" y="0"/>
          <a:chExt cx="0" cy="0"/>
        </a:xfrm>
      </p:grpSpPr>
      <p:sp>
        <p:nvSpPr>
          <p:cNvPr id="291" name="Google Shape;291;p41"/>
          <p:cNvSpPr txBox="1">
            <a:spLocks noGrp="1"/>
          </p:cNvSpPr>
          <p:nvPr>
            <p:ph type="title"/>
          </p:nvPr>
        </p:nvSpPr>
        <p:spPr>
          <a:xfrm>
            <a:off x="1762143" y="24054"/>
            <a:ext cx="5301452" cy="1125000"/>
          </a:xfrm>
          <a:prstGeom prst="rect">
            <a:avLst/>
          </a:prstGeom>
        </p:spPr>
        <p:txBody>
          <a:bodyPr spcFirstLastPara="1" wrap="square" lIns="91425" tIns="91425" rIns="91425" bIns="91425" anchor="ctr" anchorCtr="0">
            <a:noAutofit/>
          </a:bodyPr>
          <a:lstStyle/>
          <a:p>
            <a:r>
              <a:rPr lang="en" sz="3200" dirty="0"/>
              <a:t>Vertical Management</a:t>
            </a:r>
            <a:endParaRPr lang="en-US" dirty="0"/>
          </a:p>
        </p:txBody>
      </p:sp>
      <p:sp>
        <p:nvSpPr>
          <p:cNvPr id="3" name="TextBox 2">
            <a:extLst>
              <a:ext uri="{FF2B5EF4-FFF2-40B4-BE49-F238E27FC236}">
                <a16:creationId xmlns:a16="http://schemas.microsoft.com/office/drawing/2014/main" id="{2FB6987D-B425-7472-E341-209D499A66F2}"/>
              </a:ext>
            </a:extLst>
          </p:cNvPr>
          <p:cNvSpPr txBox="1"/>
          <p:nvPr/>
        </p:nvSpPr>
        <p:spPr>
          <a:xfrm>
            <a:off x="8784503" y="4607762"/>
            <a:ext cx="303202"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a:solidFill>
                  <a:schemeClr val="tx1"/>
                </a:solidFill>
              </a:rPr>
              <a:t>6</a:t>
            </a:r>
          </a:p>
        </p:txBody>
      </p:sp>
      <p:pic>
        <p:nvPicPr>
          <p:cNvPr id="6" name="Picture 6">
            <a:extLst>
              <a:ext uri="{FF2B5EF4-FFF2-40B4-BE49-F238E27FC236}">
                <a16:creationId xmlns:a16="http://schemas.microsoft.com/office/drawing/2014/main" id="{8613336C-409F-1174-D07F-8F7A5D366F7A}"/>
              </a:ext>
            </a:extLst>
          </p:cNvPr>
          <p:cNvPicPr>
            <a:picLocks noChangeAspect="1"/>
          </p:cNvPicPr>
          <p:nvPr/>
        </p:nvPicPr>
        <p:blipFill>
          <a:blip r:embed="rId3"/>
          <a:stretch>
            <a:fillRect/>
          </a:stretch>
        </p:blipFill>
        <p:spPr>
          <a:xfrm>
            <a:off x="1503011" y="851009"/>
            <a:ext cx="6137978" cy="3441482"/>
          </a:xfrm>
          <a:prstGeom prst="rect">
            <a:avLst/>
          </a:prstGeom>
        </p:spPr>
      </p:pic>
      <p:sp>
        <p:nvSpPr>
          <p:cNvPr id="7" name="TextBox 6">
            <a:extLst>
              <a:ext uri="{FF2B5EF4-FFF2-40B4-BE49-F238E27FC236}">
                <a16:creationId xmlns:a16="http://schemas.microsoft.com/office/drawing/2014/main" id="{B7A852AB-157D-C850-CC43-69400C6E7BC4}"/>
              </a:ext>
            </a:extLst>
          </p:cNvPr>
          <p:cNvSpPr txBox="1"/>
          <p:nvPr/>
        </p:nvSpPr>
        <p:spPr>
          <a:xfrm>
            <a:off x="4049095" y="1111174"/>
            <a:ext cx="1216919" cy="7386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dirty="0"/>
              <a:t>Top-Level Managers</a:t>
            </a:r>
            <a:endParaRPr lang="en-US" dirty="0"/>
          </a:p>
          <a:p>
            <a:pPr algn="l"/>
            <a:endParaRPr lang="en-US" dirty="0"/>
          </a:p>
        </p:txBody>
      </p:sp>
      <p:sp>
        <p:nvSpPr>
          <p:cNvPr id="8" name="TextBox 7">
            <a:extLst>
              <a:ext uri="{FF2B5EF4-FFF2-40B4-BE49-F238E27FC236}">
                <a16:creationId xmlns:a16="http://schemas.microsoft.com/office/drawing/2014/main" id="{23E81B96-6652-3EF1-5ED9-04F536914B7C}"/>
              </a:ext>
            </a:extLst>
          </p:cNvPr>
          <p:cNvSpPr txBox="1"/>
          <p:nvPr/>
        </p:nvSpPr>
        <p:spPr>
          <a:xfrm>
            <a:off x="2559601" y="2332028"/>
            <a:ext cx="1165586" cy="7386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dirty="0"/>
              <a:t>Middle Managers</a:t>
            </a:r>
            <a:endParaRPr lang="en-US" dirty="0"/>
          </a:p>
          <a:p>
            <a:pPr algn="l"/>
            <a:endParaRPr lang="en-US" dirty="0"/>
          </a:p>
        </p:txBody>
      </p:sp>
      <p:sp>
        <p:nvSpPr>
          <p:cNvPr id="9" name="TextBox 8">
            <a:extLst>
              <a:ext uri="{FF2B5EF4-FFF2-40B4-BE49-F238E27FC236}">
                <a16:creationId xmlns:a16="http://schemas.microsoft.com/office/drawing/2014/main" id="{1C71FE15-6F20-B04B-2B13-65BDD5AB4E0B}"/>
              </a:ext>
            </a:extLst>
          </p:cNvPr>
          <p:cNvSpPr txBox="1"/>
          <p:nvPr/>
        </p:nvSpPr>
        <p:spPr>
          <a:xfrm>
            <a:off x="5532599" y="2334594"/>
            <a:ext cx="1220340" cy="7386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a:t>Middle Managers</a:t>
            </a:r>
            <a:endParaRPr lang="en-US"/>
          </a:p>
          <a:p>
            <a:pPr algn="l"/>
            <a:endParaRPr lang="en-US" dirty="0"/>
          </a:p>
        </p:txBody>
      </p:sp>
      <p:sp>
        <p:nvSpPr>
          <p:cNvPr id="10" name="TextBox 9">
            <a:extLst>
              <a:ext uri="{FF2B5EF4-FFF2-40B4-BE49-F238E27FC236}">
                <a16:creationId xmlns:a16="http://schemas.microsoft.com/office/drawing/2014/main" id="{8C0C6F11-ABD2-AB16-1C6C-87ACA466E4E0}"/>
              </a:ext>
            </a:extLst>
          </p:cNvPr>
          <p:cNvSpPr txBox="1"/>
          <p:nvPr/>
        </p:nvSpPr>
        <p:spPr>
          <a:xfrm>
            <a:off x="1835815" y="3517805"/>
            <a:ext cx="1056077" cy="7386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dirty="0"/>
              <a:t>First-Line Managers</a:t>
            </a:r>
            <a:endParaRPr lang="en-US" dirty="0"/>
          </a:p>
          <a:p>
            <a:pPr algn="l"/>
            <a:endParaRPr lang="en-US" dirty="0"/>
          </a:p>
        </p:txBody>
      </p:sp>
      <p:sp>
        <p:nvSpPr>
          <p:cNvPr id="11" name="TextBox 10">
            <a:extLst>
              <a:ext uri="{FF2B5EF4-FFF2-40B4-BE49-F238E27FC236}">
                <a16:creationId xmlns:a16="http://schemas.microsoft.com/office/drawing/2014/main" id="{5BE20EBE-8810-308A-7F68-60A9E30DAD3F}"/>
              </a:ext>
            </a:extLst>
          </p:cNvPr>
          <p:cNvSpPr txBox="1"/>
          <p:nvPr/>
        </p:nvSpPr>
        <p:spPr>
          <a:xfrm>
            <a:off x="3261998" y="3516949"/>
            <a:ext cx="1035544" cy="7386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dirty="0"/>
              <a:t>First-Line Managers</a:t>
            </a:r>
            <a:endParaRPr lang="en-US" dirty="0"/>
          </a:p>
          <a:p>
            <a:pPr algn="l"/>
            <a:endParaRPr lang="en-US" dirty="0"/>
          </a:p>
        </p:txBody>
      </p:sp>
      <p:sp>
        <p:nvSpPr>
          <p:cNvPr id="12" name="TextBox 11">
            <a:extLst>
              <a:ext uri="{FF2B5EF4-FFF2-40B4-BE49-F238E27FC236}">
                <a16:creationId xmlns:a16="http://schemas.microsoft.com/office/drawing/2014/main" id="{3281B960-6206-B4CE-6D57-986E31A502CD}"/>
              </a:ext>
            </a:extLst>
          </p:cNvPr>
          <p:cNvSpPr txBox="1"/>
          <p:nvPr/>
        </p:nvSpPr>
        <p:spPr>
          <a:xfrm>
            <a:off x="4801114" y="3519515"/>
            <a:ext cx="1134786" cy="7386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dirty="0"/>
              <a:t>First-Line Managers</a:t>
            </a:r>
            <a:endParaRPr lang="en-US" dirty="0"/>
          </a:p>
          <a:p>
            <a:pPr algn="l"/>
            <a:endParaRPr lang="en-US" dirty="0"/>
          </a:p>
        </p:txBody>
      </p:sp>
      <p:sp>
        <p:nvSpPr>
          <p:cNvPr id="13" name="TextBox 12">
            <a:extLst>
              <a:ext uri="{FF2B5EF4-FFF2-40B4-BE49-F238E27FC236}">
                <a16:creationId xmlns:a16="http://schemas.microsoft.com/office/drawing/2014/main" id="{D57FCC6E-49F3-8B9C-233E-08763B08E689}"/>
              </a:ext>
            </a:extLst>
          </p:cNvPr>
          <p:cNvSpPr txBox="1"/>
          <p:nvPr/>
        </p:nvSpPr>
        <p:spPr>
          <a:xfrm>
            <a:off x="6278629" y="3515238"/>
            <a:ext cx="1145053" cy="7386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dirty="0"/>
              <a:t>First-Line Managers</a:t>
            </a:r>
            <a:endParaRPr lang="en-US" dirty="0"/>
          </a:p>
          <a:p>
            <a:pPr algn="l"/>
            <a:endParaRPr lang="en-US" dirty="0"/>
          </a:p>
        </p:txBody>
      </p:sp>
      <p:sp>
        <p:nvSpPr>
          <p:cNvPr id="14" name="TextBox 13">
            <a:extLst>
              <a:ext uri="{FF2B5EF4-FFF2-40B4-BE49-F238E27FC236}">
                <a16:creationId xmlns:a16="http://schemas.microsoft.com/office/drawing/2014/main" id="{622CF782-0064-D0D4-8B57-CE39E54717D5}"/>
              </a:ext>
            </a:extLst>
          </p:cNvPr>
          <p:cNvSpPr txBox="1"/>
          <p:nvPr/>
        </p:nvSpPr>
        <p:spPr>
          <a:xfrm>
            <a:off x="185480" y="926377"/>
            <a:ext cx="2743199" cy="95410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t>Chief executive officer (CEO), chief operations officer (COO), chief marketing officer (CMO)...</a:t>
            </a:r>
            <a:r>
              <a:rPr lang="en-US" dirty="0" err="1"/>
              <a:t>etc</a:t>
            </a:r>
          </a:p>
        </p:txBody>
      </p:sp>
      <p:cxnSp>
        <p:nvCxnSpPr>
          <p:cNvPr id="15" name="Straight Arrow Connector 14">
            <a:extLst>
              <a:ext uri="{FF2B5EF4-FFF2-40B4-BE49-F238E27FC236}">
                <a16:creationId xmlns:a16="http://schemas.microsoft.com/office/drawing/2014/main" id="{185D4191-BC48-C01A-CF0D-E58A8E6FBAB6}"/>
              </a:ext>
            </a:extLst>
          </p:cNvPr>
          <p:cNvCxnSpPr/>
          <p:nvPr/>
        </p:nvCxnSpPr>
        <p:spPr>
          <a:xfrm>
            <a:off x="2806384" y="1213242"/>
            <a:ext cx="1099195" cy="31484"/>
          </a:xfrm>
          <a:prstGeom prst="straightConnector1">
            <a:avLst/>
          </a:prstGeom>
          <a:ln w="28575">
            <a:solidFill>
              <a:srgbClr val="F5D7E8"/>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4AC80B0B-B94C-7E16-6A86-CCDE62698FAA}"/>
              </a:ext>
            </a:extLst>
          </p:cNvPr>
          <p:cNvCxnSpPr/>
          <p:nvPr/>
        </p:nvCxnSpPr>
        <p:spPr>
          <a:xfrm flipV="1">
            <a:off x="6734172" y="2157525"/>
            <a:ext cx="798047" cy="546860"/>
          </a:xfrm>
          <a:prstGeom prst="straightConnector1">
            <a:avLst/>
          </a:prstGeom>
          <a:ln w="28575">
            <a:solidFill>
              <a:srgbClr val="F5D7E8"/>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E9CE2449-F774-2280-6067-287B70970737}"/>
              </a:ext>
            </a:extLst>
          </p:cNvPr>
          <p:cNvSpPr txBox="1"/>
          <p:nvPr/>
        </p:nvSpPr>
        <p:spPr>
          <a:xfrm>
            <a:off x="7516593" y="1673262"/>
            <a:ext cx="1942415" cy="7318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t> Department head, director, and chief supervisor...</a:t>
            </a:r>
            <a:r>
              <a:rPr lang="en-US" dirty="0" err="1"/>
              <a:t>etc</a:t>
            </a:r>
          </a:p>
        </p:txBody>
      </p:sp>
      <p:sp>
        <p:nvSpPr>
          <p:cNvPr id="18" name="TextBox 17">
            <a:extLst>
              <a:ext uri="{FF2B5EF4-FFF2-40B4-BE49-F238E27FC236}">
                <a16:creationId xmlns:a16="http://schemas.microsoft.com/office/drawing/2014/main" id="{98AC4E18-3D1C-438D-69A8-538EC79BFD38}"/>
              </a:ext>
            </a:extLst>
          </p:cNvPr>
          <p:cNvSpPr txBox="1"/>
          <p:nvPr/>
        </p:nvSpPr>
        <p:spPr>
          <a:xfrm>
            <a:off x="147837" y="2702477"/>
            <a:ext cx="2743199" cy="7386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t>Assistant managers, shift managers, foremen, section chiefs..</a:t>
            </a:r>
            <a:r>
              <a:rPr lang="en-US" dirty="0" err="1"/>
              <a:t>etc</a:t>
            </a:r>
          </a:p>
        </p:txBody>
      </p:sp>
      <p:cxnSp>
        <p:nvCxnSpPr>
          <p:cNvPr id="19" name="Straight Arrow Connector 18">
            <a:extLst>
              <a:ext uri="{FF2B5EF4-FFF2-40B4-BE49-F238E27FC236}">
                <a16:creationId xmlns:a16="http://schemas.microsoft.com/office/drawing/2014/main" id="{1097411E-433B-128C-0816-777026990567}"/>
              </a:ext>
            </a:extLst>
          </p:cNvPr>
          <p:cNvCxnSpPr/>
          <p:nvPr/>
        </p:nvCxnSpPr>
        <p:spPr>
          <a:xfrm>
            <a:off x="951872" y="3438068"/>
            <a:ext cx="736449" cy="322368"/>
          </a:xfrm>
          <a:prstGeom prst="straightConnector1">
            <a:avLst/>
          </a:prstGeom>
          <a:ln w="28575">
            <a:solidFill>
              <a:srgbClr val="F5D7E8"/>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47EACA2B-5CEB-5713-C1FD-62A0D640B3A4}"/>
              </a:ext>
            </a:extLst>
          </p:cNvPr>
          <p:cNvSpPr txBox="1"/>
          <p:nvPr/>
        </p:nvSpPr>
        <p:spPr>
          <a:xfrm>
            <a:off x="-47225" y="4608617"/>
            <a:ext cx="6062691"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solidFill>
                  <a:srgbClr val="373D3F"/>
                </a:solidFill>
                <a:latin typeface="proxima-nova"/>
              </a:rPr>
              <a:t>Vertical management in a traditional organizational structure</a:t>
            </a:r>
            <a:endParaRPr lang="en-US" dirty="0"/>
          </a:p>
        </p:txBody>
      </p:sp>
    </p:spTree>
    <p:extLst>
      <p:ext uri="{BB962C8B-B14F-4D97-AF65-F5344CB8AC3E}">
        <p14:creationId xmlns:p14="http://schemas.microsoft.com/office/powerpoint/2010/main" val="35236948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96"/>
        <p:cNvGrpSpPr/>
        <p:nvPr/>
      </p:nvGrpSpPr>
      <p:grpSpPr>
        <a:xfrm>
          <a:off x="0" y="0"/>
          <a:ext cx="0" cy="0"/>
          <a:chOff x="0" y="0"/>
          <a:chExt cx="0" cy="0"/>
        </a:xfrm>
      </p:grpSpPr>
      <p:sp>
        <p:nvSpPr>
          <p:cNvPr id="297" name="Google Shape;297;p42"/>
          <p:cNvSpPr txBox="1">
            <a:spLocks noGrp="1"/>
          </p:cNvSpPr>
          <p:nvPr>
            <p:ph type="title"/>
          </p:nvPr>
        </p:nvSpPr>
        <p:spPr>
          <a:xfrm>
            <a:off x="688634" y="531736"/>
            <a:ext cx="5607352" cy="823431"/>
          </a:xfrm>
          <a:prstGeom prst="rect">
            <a:avLst/>
          </a:prstGeom>
        </p:spPr>
        <p:txBody>
          <a:bodyPr spcFirstLastPara="1" wrap="square" lIns="91425" tIns="91425" rIns="91425" bIns="91425" anchor="ctr" anchorCtr="0">
            <a:noAutofit/>
          </a:bodyPr>
          <a:lstStyle/>
          <a:p>
            <a:pPr algn="l"/>
            <a:r>
              <a:rPr lang="en" sz="2800" dirty="0"/>
              <a:t>Types of Managers and Their Roles</a:t>
            </a:r>
          </a:p>
          <a:p>
            <a:pPr marL="0" lvl="0" indent="0" algn="ctr">
              <a:spcBef>
                <a:spcPts val="0"/>
              </a:spcBef>
              <a:spcAft>
                <a:spcPts val="0"/>
              </a:spcAft>
              <a:buNone/>
            </a:pPr>
            <a:endParaRPr lang="en" dirty="0"/>
          </a:p>
        </p:txBody>
      </p:sp>
      <p:sp>
        <p:nvSpPr>
          <p:cNvPr id="299" name="Google Shape;299;p42"/>
          <p:cNvSpPr txBox="1">
            <a:spLocks noGrp="1"/>
          </p:cNvSpPr>
          <p:nvPr>
            <p:ph type="subTitle" idx="1"/>
          </p:nvPr>
        </p:nvSpPr>
        <p:spPr>
          <a:xfrm>
            <a:off x="70422" y="1185266"/>
            <a:ext cx="8770450" cy="3496894"/>
          </a:xfrm>
          <a:prstGeom prst="rect">
            <a:avLst/>
          </a:prstGeom>
        </p:spPr>
        <p:txBody>
          <a:bodyPr spcFirstLastPara="1" wrap="square" lIns="91425" tIns="91425" rIns="91425" bIns="91425" anchor="ctr" anchorCtr="0">
            <a:noAutofit/>
          </a:bodyPr>
          <a:lstStyle/>
          <a:p>
            <a:pPr marL="285750" indent="-285750" algn="l">
              <a:buFont typeface="Arial"/>
              <a:buChar char="•"/>
            </a:pPr>
            <a:r>
              <a:rPr lang="en-US" sz="1800" b="1" dirty="0">
                <a:solidFill>
                  <a:schemeClr val="tx1"/>
                </a:solidFill>
              </a:rPr>
              <a:t>Top-Level Managers: </a:t>
            </a:r>
            <a:r>
              <a:rPr lang="en-US" sz="1800" dirty="0"/>
              <a:t>Top managers are ultimately responsible for the long-term success of the organization.</a:t>
            </a:r>
          </a:p>
          <a:p>
            <a:pPr marL="285750" indent="-285750" algn="l">
              <a:buFont typeface="Arial"/>
              <a:buChar char="•"/>
            </a:pPr>
            <a:endParaRPr lang="en-US" sz="1800" dirty="0">
              <a:solidFill>
                <a:srgbClr val="F5D7E8"/>
              </a:solidFill>
            </a:endParaRPr>
          </a:p>
          <a:p>
            <a:pPr marL="285750" indent="-285750" algn="l">
              <a:buFont typeface="Arial"/>
              <a:buChar char="•"/>
            </a:pPr>
            <a:r>
              <a:rPr lang="en-US" sz="1800" b="1" dirty="0">
                <a:solidFill>
                  <a:schemeClr val="tx1"/>
                </a:solidFill>
              </a:rPr>
              <a:t>Middle Managers: </a:t>
            </a:r>
            <a:r>
              <a:rPr lang="en-US" sz="1800" dirty="0"/>
              <a:t>They are links between the top managers and the first-line managers  Middle managers receive broad strategic plans from top managers and turn them into operational blueprints with specific objectives and programs for first-line managers.</a:t>
            </a:r>
          </a:p>
          <a:p>
            <a:pPr marL="285750" indent="-285750" algn="l">
              <a:buFont typeface="Arial"/>
              <a:buChar char="•"/>
            </a:pPr>
            <a:endParaRPr lang="en-US" sz="1800" dirty="0">
              <a:solidFill>
                <a:srgbClr val="000000"/>
              </a:solidFill>
            </a:endParaRPr>
          </a:p>
          <a:p>
            <a:pPr marL="285750" indent="-285750" algn="l">
              <a:buFont typeface="Arial"/>
              <a:buChar char="•"/>
            </a:pPr>
            <a:r>
              <a:rPr lang="en-US" sz="1800" b="1" dirty="0">
                <a:solidFill>
                  <a:schemeClr val="tx1"/>
                </a:solidFill>
              </a:rPr>
              <a:t>First-Line Managers:</a:t>
            </a:r>
            <a:r>
              <a:rPr lang="en-US" sz="1800" b="1" dirty="0"/>
              <a:t> </a:t>
            </a:r>
            <a:r>
              <a:rPr lang="en-US" sz="1800" dirty="0"/>
              <a:t>are the entry level of management, the individuals on the line and in the closest contact with the workers. They are directly responsible for making sure that organizational objectives and plans are implemented effectively.</a:t>
            </a:r>
            <a:endParaRPr lang="en-US" sz="1800" dirty="0">
              <a:solidFill>
                <a:srgbClr val="000000"/>
              </a:solidFill>
            </a:endParaRPr>
          </a:p>
          <a:p>
            <a:pPr marL="285750" indent="-285750" algn="l">
              <a:buFont typeface="Arial"/>
              <a:buChar char="•"/>
            </a:pPr>
            <a:endParaRPr lang="en-US" dirty="0">
              <a:solidFill>
                <a:srgbClr val="000000"/>
              </a:solidFill>
            </a:endParaRPr>
          </a:p>
          <a:p>
            <a:pPr algn="l"/>
            <a:endParaRPr lang="en-US" b="1" dirty="0">
              <a:solidFill>
                <a:srgbClr val="6C64AD"/>
              </a:solidFill>
              <a:latin typeface="proxima-nova"/>
            </a:endParaRPr>
          </a:p>
        </p:txBody>
      </p:sp>
      <p:sp>
        <p:nvSpPr>
          <p:cNvPr id="4" name="TextBox 3">
            <a:extLst>
              <a:ext uri="{FF2B5EF4-FFF2-40B4-BE49-F238E27FC236}">
                <a16:creationId xmlns:a16="http://schemas.microsoft.com/office/drawing/2014/main" id="{66DB1027-3E7C-D7E3-CDA0-677034B3598F}"/>
              </a:ext>
            </a:extLst>
          </p:cNvPr>
          <p:cNvSpPr txBox="1"/>
          <p:nvPr/>
        </p:nvSpPr>
        <p:spPr>
          <a:xfrm>
            <a:off x="8881179" y="4598351"/>
            <a:ext cx="296358"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a:solidFill>
                  <a:schemeClr val="tx1"/>
                </a:solidFill>
              </a:rPr>
              <a:t>7</a:t>
            </a:r>
          </a:p>
        </p:txBody>
      </p:sp>
    </p:spTree>
    <p:extLst>
      <p:ext uri="{BB962C8B-B14F-4D97-AF65-F5344CB8AC3E}">
        <p14:creationId xmlns:p14="http://schemas.microsoft.com/office/powerpoint/2010/main" val="21843544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96"/>
        <p:cNvGrpSpPr/>
        <p:nvPr/>
      </p:nvGrpSpPr>
      <p:grpSpPr>
        <a:xfrm>
          <a:off x="0" y="0"/>
          <a:ext cx="0" cy="0"/>
          <a:chOff x="0" y="0"/>
          <a:chExt cx="0" cy="0"/>
        </a:xfrm>
      </p:grpSpPr>
      <p:sp>
        <p:nvSpPr>
          <p:cNvPr id="297" name="Google Shape;297;p42"/>
          <p:cNvSpPr txBox="1">
            <a:spLocks noGrp="1"/>
          </p:cNvSpPr>
          <p:nvPr>
            <p:ph type="title"/>
          </p:nvPr>
        </p:nvSpPr>
        <p:spPr>
          <a:xfrm>
            <a:off x="935028" y="2324945"/>
            <a:ext cx="6349959" cy="648900"/>
          </a:xfrm>
          <a:prstGeom prst="rect">
            <a:avLst/>
          </a:prstGeom>
        </p:spPr>
        <p:txBody>
          <a:bodyPr spcFirstLastPara="1" wrap="square" lIns="91425" tIns="91425" rIns="91425" bIns="91425" anchor="ctr" anchorCtr="0">
            <a:noAutofit/>
          </a:bodyPr>
          <a:lstStyle/>
          <a:p>
            <a:r>
              <a:rPr lang="en" sz="2400" dirty="0"/>
              <a:t>Effective management manages its employees and business in a better way that</a:t>
            </a:r>
            <a:r>
              <a:rPr lang="en" sz="2400" b="1" dirty="0"/>
              <a:t> </a:t>
            </a:r>
            <a:r>
              <a:rPr lang="en" sz="2400" b="1" dirty="0">
                <a:solidFill>
                  <a:schemeClr val="tx1"/>
                </a:solidFill>
              </a:rPr>
              <a:t>increases productivity, innovation and cuts absenteeism, wastage and lack of motivation</a:t>
            </a:r>
            <a:r>
              <a:rPr lang="en" sz="2400" dirty="0"/>
              <a:t> and ultimately results in the growth of the organization and every individual in the organization.</a:t>
            </a:r>
            <a:endParaRPr lang="en-US" sz="2400" dirty="0"/>
          </a:p>
        </p:txBody>
      </p:sp>
      <p:sp>
        <p:nvSpPr>
          <p:cNvPr id="298" name="Google Shape;298;p42"/>
          <p:cNvSpPr txBox="1">
            <a:spLocks noGrp="1"/>
          </p:cNvSpPr>
          <p:nvPr>
            <p:ph type="title" idx="2"/>
          </p:nvPr>
        </p:nvSpPr>
        <p:spPr>
          <a:xfrm>
            <a:off x="591323" y="541255"/>
            <a:ext cx="5962815" cy="1084387"/>
          </a:xfrm>
          <a:prstGeom prst="rect">
            <a:avLst/>
          </a:prstGeom>
        </p:spPr>
        <p:txBody>
          <a:bodyPr spcFirstLastPara="1" wrap="square" lIns="91425" tIns="91425" rIns="91425" bIns="91425" anchor="ctr" anchorCtr="0">
            <a:noAutofit/>
          </a:bodyPr>
          <a:lstStyle/>
          <a:p>
            <a:r>
              <a:rPr lang="en" sz="2800" dirty="0"/>
              <a:t>the impact of effective management</a:t>
            </a:r>
            <a:r>
              <a:rPr lang="en" sz="2000" dirty="0"/>
              <a:t> </a:t>
            </a:r>
          </a:p>
          <a:p>
            <a:pPr marL="0" lvl="0" indent="0" algn="ctr">
              <a:spcBef>
                <a:spcPts val="0"/>
              </a:spcBef>
              <a:spcAft>
                <a:spcPts val="0"/>
              </a:spcAft>
              <a:buNone/>
            </a:pPr>
            <a:endParaRPr lang="en" dirty="0"/>
          </a:p>
        </p:txBody>
      </p:sp>
      <p:sp>
        <p:nvSpPr>
          <p:cNvPr id="4" name="TextBox 3">
            <a:extLst>
              <a:ext uri="{FF2B5EF4-FFF2-40B4-BE49-F238E27FC236}">
                <a16:creationId xmlns:a16="http://schemas.microsoft.com/office/drawing/2014/main" id="{4347D12A-EAE2-2B54-360A-4845BBF40D49}"/>
              </a:ext>
            </a:extLst>
          </p:cNvPr>
          <p:cNvSpPr txBox="1"/>
          <p:nvPr/>
        </p:nvSpPr>
        <p:spPr>
          <a:xfrm>
            <a:off x="8860645" y="4577817"/>
            <a:ext cx="303202"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a:solidFill>
                  <a:schemeClr val="tx1"/>
                </a:solidFill>
              </a:rPr>
              <a:t>8</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48"/>
        <p:cNvGrpSpPr/>
        <p:nvPr/>
      </p:nvGrpSpPr>
      <p:grpSpPr>
        <a:xfrm>
          <a:off x="0" y="0"/>
          <a:ext cx="0" cy="0"/>
          <a:chOff x="0" y="0"/>
          <a:chExt cx="0" cy="0"/>
        </a:xfrm>
      </p:grpSpPr>
      <p:sp>
        <p:nvSpPr>
          <p:cNvPr id="249" name="Google Shape;249;p36"/>
          <p:cNvSpPr txBox="1">
            <a:spLocks noGrp="1"/>
          </p:cNvSpPr>
          <p:nvPr>
            <p:ph type="ctrTitle"/>
          </p:nvPr>
        </p:nvSpPr>
        <p:spPr>
          <a:xfrm>
            <a:off x="889400" y="160966"/>
            <a:ext cx="8429539" cy="1043065"/>
          </a:xfrm>
          <a:prstGeom prst="rect">
            <a:avLst/>
          </a:prstGeom>
        </p:spPr>
        <p:txBody>
          <a:bodyPr spcFirstLastPara="1" wrap="square" lIns="91425" tIns="91425" rIns="91425" bIns="91425" anchor="b" anchorCtr="0">
            <a:noAutofit/>
          </a:bodyPr>
          <a:lstStyle/>
          <a:p>
            <a:r>
              <a:rPr lang="en" sz="2400" dirty="0"/>
              <a:t>The Importance of Effective Management on Businesses </a:t>
            </a:r>
          </a:p>
          <a:p>
            <a:pPr marL="0" lvl="0" indent="0" algn="ctr">
              <a:spcBef>
                <a:spcPts val="0"/>
              </a:spcBef>
              <a:spcAft>
                <a:spcPts val="0"/>
              </a:spcAft>
              <a:buNone/>
            </a:pPr>
            <a:endParaRPr lang="en" sz="1800" dirty="0"/>
          </a:p>
        </p:txBody>
      </p:sp>
      <p:sp>
        <p:nvSpPr>
          <p:cNvPr id="250" name="Google Shape;250;p36"/>
          <p:cNvSpPr txBox="1">
            <a:spLocks noGrp="1"/>
          </p:cNvSpPr>
          <p:nvPr>
            <p:ph type="subTitle" idx="1"/>
          </p:nvPr>
        </p:nvSpPr>
        <p:spPr>
          <a:xfrm>
            <a:off x="-168020" y="1251941"/>
            <a:ext cx="8621180" cy="3046160"/>
          </a:xfrm>
          <a:prstGeom prst="rect">
            <a:avLst/>
          </a:prstGeom>
        </p:spPr>
        <p:txBody>
          <a:bodyPr spcFirstLastPara="1" wrap="square" lIns="91425" tIns="91425" rIns="91425" bIns="91425" anchor="t" anchorCtr="0">
            <a:noAutofit/>
          </a:bodyPr>
          <a:lstStyle/>
          <a:p>
            <a:pPr>
              <a:buFont typeface="Arial"/>
              <a:buChar char="•"/>
            </a:pPr>
            <a:r>
              <a:rPr lang="en" b="1" dirty="0">
                <a:solidFill>
                  <a:schemeClr val="tx1"/>
                </a:solidFill>
                <a:latin typeface="Vidaloka"/>
              </a:rPr>
              <a:t>Lifts Improvement:</a:t>
            </a:r>
            <a:r>
              <a:rPr lang="en" dirty="0"/>
              <a:t> Management encourages innovation in the organization</a:t>
            </a:r>
          </a:p>
          <a:p>
            <a:pPr>
              <a:buFont typeface="Arial"/>
              <a:buChar char="•"/>
            </a:pPr>
            <a:endParaRPr lang="en" b="1" dirty="0">
              <a:latin typeface="Vidaloka"/>
            </a:endParaRPr>
          </a:p>
          <a:p>
            <a:pPr>
              <a:buFont typeface="Arial"/>
              <a:buChar char="•"/>
            </a:pPr>
            <a:r>
              <a:rPr lang="en" b="1" dirty="0">
                <a:solidFill>
                  <a:schemeClr val="tx1"/>
                </a:solidFill>
                <a:latin typeface="Vidaloka"/>
              </a:rPr>
              <a:t>Creates a Better Brand Image:</a:t>
            </a:r>
            <a:r>
              <a:rPr lang="en" b="1" dirty="0">
                <a:latin typeface="Vidaloka"/>
              </a:rPr>
              <a:t> </a:t>
            </a:r>
            <a:r>
              <a:rPr lang="en" dirty="0"/>
              <a:t>A better management ultimately results in better service by the company and better marketing. </a:t>
            </a:r>
          </a:p>
          <a:p>
            <a:pPr>
              <a:buFont typeface="Arial"/>
              <a:buChar char="•"/>
            </a:pPr>
            <a:endParaRPr lang="en" dirty="0"/>
          </a:p>
          <a:p>
            <a:pPr>
              <a:buFont typeface="Arial"/>
              <a:buChar char="•"/>
            </a:pPr>
            <a:r>
              <a:rPr lang="en" b="1" dirty="0">
                <a:solidFill>
                  <a:schemeClr val="tx1"/>
                </a:solidFill>
                <a:latin typeface="Vidaloka"/>
              </a:rPr>
              <a:t>Motivation for the employees:</a:t>
            </a:r>
            <a:r>
              <a:rPr lang="en" dirty="0">
                <a:solidFill>
                  <a:schemeClr val="tx1"/>
                </a:solidFill>
              </a:rPr>
              <a:t> </a:t>
            </a:r>
            <a:r>
              <a:rPr lang="en" dirty="0"/>
              <a:t>it is the duty of the management to see that their employees are satisfied and love the work they do. It motivates employees by providing them with financial and non-financial incentives.</a:t>
            </a:r>
          </a:p>
          <a:p>
            <a:pPr>
              <a:buFont typeface="Arial"/>
              <a:buChar char="•"/>
            </a:pPr>
            <a:endParaRPr lang="en" dirty="0"/>
          </a:p>
          <a:p>
            <a:pPr>
              <a:buFont typeface="Arial"/>
              <a:buChar char="•"/>
            </a:pPr>
            <a:r>
              <a:rPr lang="en" b="1" dirty="0">
                <a:solidFill>
                  <a:schemeClr val="tx1"/>
                </a:solidFill>
                <a:latin typeface="Vidaloka"/>
              </a:rPr>
              <a:t>Encourages Team Work:</a:t>
            </a:r>
            <a:r>
              <a:rPr lang="en" dirty="0"/>
              <a:t> Managers can do effective communication among the employees to convey the goals of the organization to them more clearly.</a:t>
            </a:r>
          </a:p>
          <a:p>
            <a:pPr>
              <a:buFont typeface="Arial"/>
              <a:buChar char="•"/>
            </a:pPr>
            <a:endParaRPr lang="en" dirty="0"/>
          </a:p>
          <a:p>
            <a:pPr>
              <a:buFont typeface="Arial"/>
              <a:buChar char="•"/>
            </a:pPr>
            <a:endParaRPr lang="en" dirty="0"/>
          </a:p>
          <a:p>
            <a:pPr>
              <a:buFont typeface="Arial"/>
              <a:buChar char="•"/>
            </a:pPr>
            <a:endParaRPr lang="en" dirty="0"/>
          </a:p>
          <a:p>
            <a:pPr>
              <a:buFont typeface="Arial"/>
              <a:buChar char="•"/>
            </a:pPr>
            <a:endParaRPr lang="en" dirty="0"/>
          </a:p>
        </p:txBody>
      </p:sp>
      <p:sp>
        <p:nvSpPr>
          <p:cNvPr id="4" name="TextBox 3">
            <a:extLst>
              <a:ext uri="{FF2B5EF4-FFF2-40B4-BE49-F238E27FC236}">
                <a16:creationId xmlns:a16="http://schemas.microsoft.com/office/drawing/2014/main" id="{7F112C58-49AF-9043-190F-71F6BD6D1A64}"/>
              </a:ext>
            </a:extLst>
          </p:cNvPr>
          <p:cNvSpPr txBox="1"/>
          <p:nvPr/>
        </p:nvSpPr>
        <p:spPr>
          <a:xfrm>
            <a:off x="8846957" y="4584662"/>
            <a:ext cx="296358"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a:solidFill>
                  <a:schemeClr val="tx1"/>
                </a:solidFill>
              </a:rPr>
              <a:t>9</a:t>
            </a:r>
          </a:p>
        </p:txBody>
      </p:sp>
    </p:spTree>
  </p:cSld>
  <p:clrMapOvr>
    <a:masterClrMapping/>
  </p:clrMapOvr>
</p:sld>
</file>

<file path=ppt/theme/theme1.xml><?xml version="1.0" encoding="utf-8"?>
<a:theme xmlns:a="http://schemas.openxmlformats.org/drawingml/2006/main" name="Minimalist Business Slides by Slidesgo">
  <a:themeElements>
    <a:clrScheme name="Simple Light">
      <a:dk1>
        <a:srgbClr val="000000"/>
      </a:dk1>
      <a:lt1>
        <a:srgbClr val="F5F2EE"/>
      </a:lt1>
      <a:dk2>
        <a:srgbClr val="000000"/>
      </a:dk2>
      <a:lt2>
        <a:srgbClr val="EEEEEE"/>
      </a:lt2>
      <a:accent1>
        <a:srgbClr val="3F3533"/>
      </a:accent1>
      <a:accent2>
        <a:srgbClr val="3F3533"/>
      </a:accent2>
      <a:accent3>
        <a:srgbClr val="3F3533"/>
      </a:accent3>
      <a:accent4>
        <a:srgbClr val="3F3533"/>
      </a:accent4>
      <a:accent5>
        <a:srgbClr val="3F3533"/>
      </a:accent5>
      <a:accent6>
        <a:srgbClr val="3F3533"/>
      </a:accent6>
      <a:hlink>
        <a:srgbClr val="0000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lidesgo Final Pages">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TotalTime>
  <Words>313</Words>
  <Application>Microsoft Office PowerPoint</Application>
  <PresentationFormat>On-screen Show (16:9)</PresentationFormat>
  <Paragraphs>82</Paragraphs>
  <Slides>13</Slides>
  <Notes>13</Notes>
  <HiddenSlides>0</HiddenSlides>
  <MMClips>0</MMClips>
  <ScaleCrop>false</ScaleCrop>
  <HeadingPairs>
    <vt:vector size="6" baseType="variant">
      <vt:variant>
        <vt:lpstr>Fonts Used</vt:lpstr>
      </vt:variant>
      <vt:variant>
        <vt:i4>14</vt:i4>
      </vt:variant>
      <vt:variant>
        <vt:lpstr>Theme</vt:lpstr>
      </vt:variant>
      <vt:variant>
        <vt:i4>2</vt:i4>
      </vt:variant>
      <vt:variant>
        <vt:lpstr>Slide Titles</vt:lpstr>
      </vt:variant>
      <vt:variant>
        <vt:i4>13</vt:i4>
      </vt:variant>
    </vt:vector>
  </HeadingPairs>
  <TitlesOfParts>
    <vt:vector size="29" baseType="lpstr">
      <vt:lpstr>Arial</vt:lpstr>
      <vt:lpstr>Montserrat</vt:lpstr>
      <vt:lpstr>proxima-nova</vt:lpstr>
      <vt:lpstr>Arial,Sans-Serif</vt:lpstr>
      <vt:lpstr>Lato</vt:lpstr>
      <vt:lpstr>Proxima Nova Semibold</vt:lpstr>
      <vt:lpstr>Merriweather Light</vt:lpstr>
      <vt:lpstr>Proxima Nova</vt:lpstr>
      <vt:lpstr>Russo One</vt:lpstr>
      <vt:lpstr>Crimson Text</vt:lpstr>
      <vt:lpstr>Vidaloka</vt:lpstr>
      <vt:lpstr>Open Sans SemiBold</vt:lpstr>
      <vt:lpstr>Open Sans</vt:lpstr>
      <vt:lpstr>Josefin Sans</vt:lpstr>
      <vt:lpstr>Minimalist Business Slides by Slidesgo</vt:lpstr>
      <vt:lpstr>Slidesgo Final Pages</vt:lpstr>
      <vt:lpstr>The Roles of Managers and  Effective Management on Businesses</vt:lpstr>
      <vt:lpstr>Table of contents</vt:lpstr>
      <vt:lpstr>Table of contents</vt:lpstr>
      <vt:lpstr>Objectives</vt:lpstr>
      <vt:lpstr>Vertical Management</vt:lpstr>
      <vt:lpstr>Vertical Management</vt:lpstr>
      <vt:lpstr>Types of Managers and Their Roles </vt:lpstr>
      <vt:lpstr>Effective management manages its employees and business in a better way that increases productivity, innovation and cuts absenteeism, wastage and lack of motivation and ultimately results in the growth of the organization and every individual in the organization.</vt:lpstr>
      <vt:lpstr>The Importance of Effective Management on Businesses  </vt:lpstr>
      <vt:lpstr>Styles of Effective Management on Businesses </vt:lpstr>
      <vt:lpstr>Conclusion</vt:lpstr>
      <vt:lpstr>References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Minimalist Business Slides</dc:title>
  <cp:lastModifiedBy>Maher Fattouh</cp:lastModifiedBy>
  <cp:revision>587</cp:revision>
  <dcterms:modified xsi:type="dcterms:W3CDTF">2022-05-14T07:40:51Z</dcterms:modified>
</cp:coreProperties>
</file>