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1" r:id="rId1"/>
  </p:sldMasterIdLst>
  <p:sldIdLst>
    <p:sldId id="256" r:id="rId2"/>
    <p:sldId id="268" r:id="rId3"/>
    <p:sldId id="264" r:id="rId4"/>
    <p:sldId id="270" r:id="rId5"/>
    <p:sldId id="271" r:id="rId6"/>
    <p:sldId id="267" r:id="rId7"/>
    <p:sldId id="261" r:id="rId8"/>
    <p:sldId id="259" r:id="rId9"/>
    <p:sldId id="257" r:id="rId10"/>
    <p:sldId id="272" r:id="rId11"/>
    <p:sldId id="273" r:id="rId12"/>
    <p:sldId id="260" r:id="rId13"/>
    <p:sldId id="269" r:id="rId14"/>
    <p:sldId id="26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CD54BA-7AC2-6F90-DDE7-187ED204764D}" v="307" dt="2022-05-12T10:34:13.162"/>
    <p1510:client id="{07F42F08-4472-4130-9398-F2883231AD08}" v="203" dt="2021-12-28T09:59:29.212"/>
    <p1510:client id="{1CB5CE34-2080-4BEE-A1DA-F866D1C837AC}" v="2" dt="2022-06-04T11:36:50.901"/>
    <p1510:client id="{26B82065-FD98-1A3E-9F0B-4782F2FA8E7E}" v="754" dt="2022-05-12T12:59:51.036"/>
    <p1510:client id="{39370F5D-E9B6-4009-A866-E0E8D9003437}" v="19" dt="2022-05-31T15:26:51.938"/>
    <p1510:client id="{4AD9990F-DFD0-E339-7E04-77FA23BA2D28}" v="364" dt="2022-06-04T10:03:51.507"/>
    <p1510:client id="{62F816C9-D6C9-416E-9FF4-621F3B486645}" v="1357" dt="2022-05-11T22:44:14.310"/>
    <p1510:client id="{828C8D03-5439-4EB9-002B-0C4C3F176612}" v="187" dt="2022-05-31T16:35:24.875"/>
    <p1510:client id="{BD2D224B-2FDB-1B4F-4F33-15669CC81A02}" v="1996" dt="2022-08-11T17:21:27.806"/>
    <p1510:client id="{C10DD195-16C1-834E-211C-EB4F6CDF88AE}" v="660" dt="2022-01-03T11:57:29.368"/>
    <p1510:client id="{C5B161C4-53C4-6C1C-6F20-E04A2980FE9C}" v="31" dt="2022-05-31T15:37:23.280"/>
    <p1510:client id="{E1AE58D5-D26D-05C6-ECD0-F87039F38866}" v="4" dt="2022-05-31T21:57:52.9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A8550D-575A-47CC-B24F-3BF674B84AF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1CC324FC-4F07-4C2F-BFF7-E87A06496E40}">
      <dgm:prSet phldrT="[Text]" phldr="0"/>
      <dgm:spPr/>
      <dgm:t>
        <a:bodyPr/>
        <a:lstStyle/>
        <a:p>
          <a:pPr rtl="0"/>
          <a:r>
            <a:rPr lang="en-US" dirty="0">
              <a:latin typeface="Impact"/>
            </a:rPr>
            <a:t>Outline</a:t>
          </a:r>
          <a:endParaRPr lang="en-US" dirty="0"/>
        </a:p>
      </dgm:t>
    </dgm:pt>
    <dgm:pt modelId="{F2AA5375-45DF-4D7A-A8C3-4C0B33B6A64D}" type="parTrans" cxnId="{AC9DBD8B-B85B-4A30-B0A2-98D4F4F557AA}">
      <dgm:prSet/>
      <dgm:spPr/>
      <dgm:t>
        <a:bodyPr/>
        <a:lstStyle/>
        <a:p>
          <a:endParaRPr lang="en-US"/>
        </a:p>
      </dgm:t>
    </dgm:pt>
    <dgm:pt modelId="{0838F75D-4615-48AB-BD93-149CF1E3FB1F}" type="sibTrans" cxnId="{AC9DBD8B-B85B-4A30-B0A2-98D4F4F557AA}">
      <dgm:prSet/>
      <dgm:spPr/>
      <dgm:t>
        <a:bodyPr/>
        <a:lstStyle/>
        <a:p>
          <a:endParaRPr lang="en-US"/>
        </a:p>
      </dgm:t>
    </dgm:pt>
    <dgm:pt modelId="{4F9D949D-24DE-43AF-80E5-0176E2539CA2}">
      <dgm:prSet phldrT="[Text]" phldr="0"/>
      <dgm:spPr/>
      <dgm:t>
        <a:bodyPr/>
        <a:lstStyle/>
        <a:p>
          <a:pPr rtl="0"/>
          <a:r>
            <a:rPr lang="en-US" dirty="0">
              <a:latin typeface="Impact"/>
            </a:rPr>
            <a:t> Deadly food and water borne diseases</a:t>
          </a:r>
        </a:p>
      </dgm:t>
    </dgm:pt>
    <dgm:pt modelId="{103F1467-EA2F-44C4-B29E-6B7A9CC143B3}" type="parTrans" cxnId="{2826C66C-B6E2-461A-9432-7118529FAD5D}">
      <dgm:prSet/>
      <dgm:spPr/>
      <dgm:t>
        <a:bodyPr/>
        <a:lstStyle/>
        <a:p>
          <a:endParaRPr lang="en-US"/>
        </a:p>
      </dgm:t>
    </dgm:pt>
    <dgm:pt modelId="{7E9E71D3-4889-4B8A-B47C-E4B3F635A572}" type="sibTrans" cxnId="{2826C66C-B6E2-461A-9432-7118529FAD5D}">
      <dgm:prSet/>
      <dgm:spPr/>
      <dgm:t>
        <a:bodyPr/>
        <a:lstStyle/>
        <a:p>
          <a:endParaRPr lang="en-US"/>
        </a:p>
      </dgm:t>
    </dgm:pt>
    <dgm:pt modelId="{34F49420-062A-4181-9EDB-032C73FA8FAD}">
      <dgm:prSet phldrT="[Text]" phldr="0"/>
      <dgm:spPr/>
      <dgm:t>
        <a:bodyPr/>
        <a:lstStyle/>
        <a:p>
          <a:r>
            <a:rPr lang="en-US" dirty="0">
              <a:latin typeface="Impact"/>
            </a:rPr>
            <a:t>List</a:t>
          </a:r>
          <a:endParaRPr lang="en-US" dirty="0"/>
        </a:p>
      </dgm:t>
    </dgm:pt>
    <dgm:pt modelId="{7261BFE0-1E5C-4834-AD62-76B1202081FA}" type="parTrans" cxnId="{5ABAB1FB-8273-42AC-98E5-6969C5271585}">
      <dgm:prSet/>
      <dgm:spPr/>
      <dgm:t>
        <a:bodyPr/>
        <a:lstStyle/>
        <a:p>
          <a:endParaRPr lang="en-US"/>
        </a:p>
      </dgm:t>
    </dgm:pt>
    <dgm:pt modelId="{DC0408F1-A94C-4334-8BB1-2D12F2A4F6F9}" type="sibTrans" cxnId="{5ABAB1FB-8273-42AC-98E5-6969C5271585}">
      <dgm:prSet/>
      <dgm:spPr/>
      <dgm:t>
        <a:bodyPr/>
        <a:lstStyle/>
        <a:p>
          <a:endParaRPr lang="en-US"/>
        </a:p>
      </dgm:t>
    </dgm:pt>
    <dgm:pt modelId="{D10D6E47-720B-476A-8216-58F86F98588C}">
      <dgm:prSet phldrT="[Text]" phldr="0"/>
      <dgm:spPr/>
      <dgm:t>
        <a:bodyPr/>
        <a:lstStyle/>
        <a:p>
          <a:r>
            <a:rPr lang="en-US" dirty="0">
              <a:latin typeface="Impact"/>
            </a:rPr>
            <a:t>Discuss</a:t>
          </a:r>
          <a:endParaRPr lang="en-US" dirty="0"/>
        </a:p>
      </dgm:t>
    </dgm:pt>
    <dgm:pt modelId="{88C588FE-1966-4FB4-B75F-DF71E41B5CDA}" type="parTrans" cxnId="{6A4EC2D6-EC94-445A-B6DC-1150869CF478}">
      <dgm:prSet/>
      <dgm:spPr/>
      <dgm:t>
        <a:bodyPr/>
        <a:lstStyle/>
        <a:p>
          <a:endParaRPr lang="en-US"/>
        </a:p>
      </dgm:t>
    </dgm:pt>
    <dgm:pt modelId="{C637EFA0-CAE4-4089-BE01-8F76F752346B}" type="sibTrans" cxnId="{6A4EC2D6-EC94-445A-B6DC-1150869CF478}">
      <dgm:prSet/>
      <dgm:spPr/>
      <dgm:t>
        <a:bodyPr/>
        <a:lstStyle/>
        <a:p>
          <a:endParaRPr lang="en-US"/>
        </a:p>
      </dgm:t>
    </dgm:pt>
    <dgm:pt modelId="{BF8941E4-7696-43A2-B3A7-17FDD13C9096}">
      <dgm:prSet phldrT="[Text]" phldr="0"/>
      <dgm:spPr/>
      <dgm:t>
        <a:bodyPr/>
        <a:lstStyle/>
        <a:p>
          <a:pPr rtl="0"/>
          <a:r>
            <a:rPr lang="en-US" dirty="0">
              <a:latin typeface="Impact"/>
            </a:rPr>
            <a:t> Epidemiology </a:t>
          </a:r>
          <a:endParaRPr lang="en-US" dirty="0"/>
        </a:p>
      </dgm:t>
    </dgm:pt>
    <dgm:pt modelId="{55A39D2B-E26C-40E4-AB22-242FD6A92BB9}" type="parTrans" cxnId="{F686698D-170B-4382-A91B-560863100BF5}">
      <dgm:prSet/>
      <dgm:spPr/>
      <dgm:t>
        <a:bodyPr/>
        <a:lstStyle/>
        <a:p>
          <a:endParaRPr lang="en-US"/>
        </a:p>
      </dgm:t>
    </dgm:pt>
    <dgm:pt modelId="{20371514-76AA-49D2-B0C3-8F7D58D79CA5}" type="sibTrans" cxnId="{F686698D-170B-4382-A91B-560863100BF5}">
      <dgm:prSet/>
      <dgm:spPr/>
      <dgm:t>
        <a:bodyPr/>
        <a:lstStyle/>
        <a:p>
          <a:endParaRPr lang="en-US"/>
        </a:p>
      </dgm:t>
    </dgm:pt>
    <dgm:pt modelId="{CF318808-4232-4FF3-94CB-FD17A8B3168F}">
      <dgm:prSet phldr="0"/>
      <dgm:spPr/>
      <dgm:t>
        <a:bodyPr/>
        <a:lstStyle/>
        <a:p>
          <a:r>
            <a:rPr lang="en-US" dirty="0">
              <a:latin typeface="Impact"/>
            </a:rPr>
            <a:t>Symptoms</a:t>
          </a:r>
        </a:p>
      </dgm:t>
    </dgm:pt>
    <dgm:pt modelId="{45270911-95C5-4C99-868D-01BE9EAA33FE}" type="parTrans" cxnId="{24F52220-5EF0-4BB7-8035-A900978484CE}">
      <dgm:prSet/>
      <dgm:spPr/>
    </dgm:pt>
    <dgm:pt modelId="{DD6C608D-91AF-466C-9E63-37D0E7C8187C}" type="sibTrans" cxnId="{24F52220-5EF0-4BB7-8035-A900978484CE}">
      <dgm:prSet/>
      <dgm:spPr/>
    </dgm:pt>
    <dgm:pt modelId="{D10ACCAA-3F94-4198-A457-76849A7A9309}">
      <dgm:prSet phldr="0"/>
      <dgm:spPr/>
      <dgm:t>
        <a:bodyPr/>
        <a:lstStyle/>
        <a:p>
          <a:r>
            <a:rPr lang="en-US" dirty="0">
              <a:latin typeface="Impact"/>
            </a:rPr>
            <a:t>Treatment</a:t>
          </a:r>
        </a:p>
      </dgm:t>
    </dgm:pt>
    <dgm:pt modelId="{07E1AC1B-E168-4051-A492-0E47BEFE70E6}" type="parTrans" cxnId="{BD697837-1D80-4898-BE05-83861E7B5C19}">
      <dgm:prSet/>
      <dgm:spPr/>
    </dgm:pt>
    <dgm:pt modelId="{CEF8D5CE-81FC-45EF-AD21-AF76858ACC52}" type="sibTrans" cxnId="{BD697837-1D80-4898-BE05-83861E7B5C19}">
      <dgm:prSet/>
      <dgm:spPr/>
    </dgm:pt>
    <dgm:pt modelId="{27C12BED-EC51-44FA-88A2-21D98470C530}">
      <dgm:prSet phldr="0"/>
      <dgm:spPr/>
      <dgm:t>
        <a:bodyPr/>
        <a:lstStyle/>
        <a:p>
          <a:r>
            <a:rPr lang="en-US" dirty="0">
              <a:latin typeface="Impact"/>
            </a:rPr>
            <a:t>Prevention</a:t>
          </a:r>
        </a:p>
      </dgm:t>
    </dgm:pt>
    <dgm:pt modelId="{1CE6A63F-D91E-4B59-AA0E-5B127E798A13}" type="parTrans" cxnId="{F15EF52E-4879-4486-9108-4FD419AB54BA}">
      <dgm:prSet/>
      <dgm:spPr/>
    </dgm:pt>
    <dgm:pt modelId="{D79D9CB4-565D-4873-AE1D-5056E6226278}" type="sibTrans" cxnId="{F15EF52E-4879-4486-9108-4FD419AB54BA}">
      <dgm:prSet/>
      <dgm:spPr/>
    </dgm:pt>
    <dgm:pt modelId="{7E98A235-4819-443E-A12F-EF80FAA504BC}" type="pres">
      <dgm:prSet presAssocID="{76A8550D-575A-47CC-B24F-3BF674B84AFA}" presName="linear" presStyleCnt="0">
        <dgm:presLayoutVars>
          <dgm:animLvl val="lvl"/>
          <dgm:resizeHandles val="exact"/>
        </dgm:presLayoutVars>
      </dgm:prSet>
      <dgm:spPr/>
    </dgm:pt>
    <dgm:pt modelId="{B0B8E984-B414-4019-A6AE-8CA779B60738}" type="pres">
      <dgm:prSet presAssocID="{1CC324FC-4F07-4C2F-BFF7-E87A06496E40}" presName="parentText" presStyleLbl="node1" presStyleIdx="0" presStyleCnt="3">
        <dgm:presLayoutVars>
          <dgm:chMax val="0"/>
          <dgm:bulletEnabled val="1"/>
        </dgm:presLayoutVars>
      </dgm:prSet>
      <dgm:spPr/>
    </dgm:pt>
    <dgm:pt modelId="{8C5C5550-91BC-4EA0-B7B1-1DCA2FC5763D}" type="pres">
      <dgm:prSet presAssocID="{1CC324FC-4F07-4C2F-BFF7-E87A06496E40}" presName="childText" presStyleLbl="revTx" presStyleIdx="0" presStyleCnt="3">
        <dgm:presLayoutVars>
          <dgm:bulletEnabled val="1"/>
        </dgm:presLayoutVars>
      </dgm:prSet>
      <dgm:spPr/>
    </dgm:pt>
    <dgm:pt modelId="{8B5D1D17-6FA7-4E3A-9771-CCF598064090}" type="pres">
      <dgm:prSet presAssocID="{34F49420-062A-4181-9EDB-032C73FA8FAD}" presName="parentText" presStyleLbl="node1" presStyleIdx="1" presStyleCnt="3">
        <dgm:presLayoutVars>
          <dgm:chMax val="0"/>
          <dgm:bulletEnabled val="1"/>
        </dgm:presLayoutVars>
      </dgm:prSet>
      <dgm:spPr/>
    </dgm:pt>
    <dgm:pt modelId="{730938E5-1271-4406-9BC9-54A74083E735}" type="pres">
      <dgm:prSet presAssocID="{34F49420-062A-4181-9EDB-032C73FA8FAD}" presName="childText" presStyleLbl="revTx" presStyleIdx="1" presStyleCnt="3">
        <dgm:presLayoutVars>
          <dgm:bulletEnabled val="1"/>
        </dgm:presLayoutVars>
      </dgm:prSet>
      <dgm:spPr/>
    </dgm:pt>
    <dgm:pt modelId="{3B47B0E6-142B-4D6C-ABDD-34D0BC2A0426}" type="pres">
      <dgm:prSet presAssocID="{D10D6E47-720B-476A-8216-58F86F98588C}" presName="parentText" presStyleLbl="node1" presStyleIdx="2" presStyleCnt="3">
        <dgm:presLayoutVars>
          <dgm:chMax val="0"/>
          <dgm:bulletEnabled val="1"/>
        </dgm:presLayoutVars>
      </dgm:prSet>
      <dgm:spPr/>
    </dgm:pt>
    <dgm:pt modelId="{A1EE2DF5-DBEC-4FB3-AB21-F38DBCBAA30C}" type="pres">
      <dgm:prSet presAssocID="{D10D6E47-720B-476A-8216-58F86F98588C}" presName="childText" presStyleLbl="revTx" presStyleIdx="2" presStyleCnt="3">
        <dgm:presLayoutVars>
          <dgm:bulletEnabled val="1"/>
        </dgm:presLayoutVars>
      </dgm:prSet>
      <dgm:spPr/>
    </dgm:pt>
  </dgm:ptLst>
  <dgm:cxnLst>
    <dgm:cxn modelId="{653DB101-3B3C-447B-BFBC-CF229FDCC14B}" type="presOf" srcId="{D10D6E47-720B-476A-8216-58F86F98588C}" destId="{3B47B0E6-142B-4D6C-ABDD-34D0BC2A0426}" srcOrd="0" destOrd="0" presId="urn:microsoft.com/office/officeart/2005/8/layout/vList2"/>
    <dgm:cxn modelId="{2006D007-5C4E-4815-A911-3FCA4086D237}" type="presOf" srcId="{BF8941E4-7696-43A2-B3A7-17FDD13C9096}" destId="{A1EE2DF5-DBEC-4FB3-AB21-F38DBCBAA30C}" srcOrd="0" destOrd="0" presId="urn:microsoft.com/office/officeart/2005/8/layout/vList2"/>
    <dgm:cxn modelId="{24F52220-5EF0-4BB7-8035-A900978484CE}" srcId="{34F49420-062A-4181-9EDB-032C73FA8FAD}" destId="{CF318808-4232-4FF3-94CB-FD17A8B3168F}" srcOrd="0" destOrd="0" parTransId="{45270911-95C5-4C99-868D-01BE9EAA33FE}" sibTransId="{DD6C608D-91AF-466C-9E63-37D0E7C8187C}"/>
    <dgm:cxn modelId="{F15EF52E-4879-4486-9108-4FD419AB54BA}" srcId="{1CC324FC-4F07-4C2F-BFF7-E87A06496E40}" destId="{27C12BED-EC51-44FA-88A2-21D98470C530}" srcOrd="2" destOrd="0" parTransId="{1CE6A63F-D91E-4B59-AA0E-5B127E798A13}" sibTransId="{D79D9CB4-565D-4873-AE1D-5056E6226278}"/>
    <dgm:cxn modelId="{424A5730-A6E0-401E-B991-E5315F3AE370}" type="presOf" srcId="{1CC324FC-4F07-4C2F-BFF7-E87A06496E40}" destId="{B0B8E984-B414-4019-A6AE-8CA779B60738}" srcOrd="0" destOrd="0" presId="urn:microsoft.com/office/officeart/2005/8/layout/vList2"/>
    <dgm:cxn modelId="{BD697837-1D80-4898-BE05-83861E7B5C19}" srcId="{1CC324FC-4F07-4C2F-BFF7-E87A06496E40}" destId="{D10ACCAA-3F94-4198-A457-76849A7A9309}" srcOrd="1" destOrd="0" parTransId="{07E1AC1B-E168-4051-A492-0E47BEFE70E6}" sibTransId="{CEF8D5CE-81FC-45EF-AD21-AF76858ACC52}"/>
    <dgm:cxn modelId="{C286703A-B3D7-4FF4-BAF7-A0CB35AFCF55}" type="presOf" srcId="{CF318808-4232-4FF3-94CB-FD17A8B3168F}" destId="{730938E5-1271-4406-9BC9-54A74083E735}" srcOrd="0" destOrd="0" presId="urn:microsoft.com/office/officeart/2005/8/layout/vList2"/>
    <dgm:cxn modelId="{2826C66C-B6E2-461A-9432-7118529FAD5D}" srcId="{1CC324FC-4F07-4C2F-BFF7-E87A06496E40}" destId="{4F9D949D-24DE-43AF-80E5-0176E2539CA2}" srcOrd="0" destOrd="0" parTransId="{103F1467-EA2F-44C4-B29E-6B7A9CC143B3}" sibTransId="{7E9E71D3-4889-4B8A-B47C-E4B3F635A572}"/>
    <dgm:cxn modelId="{DBE0136E-286B-46AB-8A4A-69EFF76562C7}" type="presOf" srcId="{76A8550D-575A-47CC-B24F-3BF674B84AFA}" destId="{7E98A235-4819-443E-A12F-EF80FAA504BC}" srcOrd="0" destOrd="0" presId="urn:microsoft.com/office/officeart/2005/8/layout/vList2"/>
    <dgm:cxn modelId="{AC9DBD8B-B85B-4A30-B0A2-98D4F4F557AA}" srcId="{76A8550D-575A-47CC-B24F-3BF674B84AFA}" destId="{1CC324FC-4F07-4C2F-BFF7-E87A06496E40}" srcOrd="0" destOrd="0" parTransId="{F2AA5375-45DF-4D7A-A8C3-4C0B33B6A64D}" sibTransId="{0838F75D-4615-48AB-BD93-149CF1E3FB1F}"/>
    <dgm:cxn modelId="{F686698D-170B-4382-A91B-560863100BF5}" srcId="{D10D6E47-720B-476A-8216-58F86F98588C}" destId="{BF8941E4-7696-43A2-B3A7-17FDD13C9096}" srcOrd="0" destOrd="0" parTransId="{55A39D2B-E26C-40E4-AB22-242FD6A92BB9}" sibTransId="{20371514-76AA-49D2-B0C3-8F7D58D79CA5}"/>
    <dgm:cxn modelId="{0AE2B596-E28E-4D67-955C-A8DA31626495}" type="presOf" srcId="{27C12BED-EC51-44FA-88A2-21D98470C530}" destId="{8C5C5550-91BC-4EA0-B7B1-1DCA2FC5763D}" srcOrd="0" destOrd="2" presId="urn:microsoft.com/office/officeart/2005/8/layout/vList2"/>
    <dgm:cxn modelId="{90DD4DB5-8FB3-4114-B379-A9318AAF6FFB}" type="presOf" srcId="{D10ACCAA-3F94-4198-A457-76849A7A9309}" destId="{8C5C5550-91BC-4EA0-B7B1-1DCA2FC5763D}" srcOrd="0" destOrd="1" presId="urn:microsoft.com/office/officeart/2005/8/layout/vList2"/>
    <dgm:cxn modelId="{6918ECC5-D215-4051-A02D-48A06E78C2F9}" type="presOf" srcId="{34F49420-062A-4181-9EDB-032C73FA8FAD}" destId="{8B5D1D17-6FA7-4E3A-9771-CCF598064090}" srcOrd="0" destOrd="0" presId="urn:microsoft.com/office/officeart/2005/8/layout/vList2"/>
    <dgm:cxn modelId="{6A4EC2D6-EC94-445A-B6DC-1150869CF478}" srcId="{76A8550D-575A-47CC-B24F-3BF674B84AFA}" destId="{D10D6E47-720B-476A-8216-58F86F98588C}" srcOrd="2" destOrd="0" parTransId="{88C588FE-1966-4FB4-B75F-DF71E41B5CDA}" sibTransId="{C637EFA0-CAE4-4089-BE01-8F76F752346B}"/>
    <dgm:cxn modelId="{5ABAB1FB-8273-42AC-98E5-6969C5271585}" srcId="{76A8550D-575A-47CC-B24F-3BF674B84AFA}" destId="{34F49420-062A-4181-9EDB-032C73FA8FAD}" srcOrd="1" destOrd="0" parTransId="{7261BFE0-1E5C-4834-AD62-76B1202081FA}" sibTransId="{DC0408F1-A94C-4334-8BB1-2D12F2A4F6F9}"/>
    <dgm:cxn modelId="{016F65FE-8A7A-4A45-8BF2-855002C7CA3E}" type="presOf" srcId="{4F9D949D-24DE-43AF-80E5-0176E2539CA2}" destId="{8C5C5550-91BC-4EA0-B7B1-1DCA2FC5763D}" srcOrd="0" destOrd="0" presId="urn:microsoft.com/office/officeart/2005/8/layout/vList2"/>
    <dgm:cxn modelId="{E68E9CB6-8869-4B52-8E67-5D414121E560}" type="presParOf" srcId="{7E98A235-4819-443E-A12F-EF80FAA504BC}" destId="{B0B8E984-B414-4019-A6AE-8CA779B60738}" srcOrd="0" destOrd="0" presId="urn:microsoft.com/office/officeart/2005/8/layout/vList2"/>
    <dgm:cxn modelId="{3A8CF8D0-CCC3-4FE9-8F02-649D8433CE76}" type="presParOf" srcId="{7E98A235-4819-443E-A12F-EF80FAA504BC}" destId="{8C5C5550-91BC-4EA0-B7B1-1DCA2FC5763D}" srcOrd="1" destOrd="0" presId="urn:microsoft.com/office/officeart/2005/8/layout/vList2"/>
    <dgm:cxn modelId="{A6D6C192-A8E3-47E2-9E8D-6764F0856D8B}" type="presParOf" srcId="{7E98A235-4819-443E-A12F-EF80FAA504BC}" destId="{8B5D1D17-6FA7-4E3A-9771-CCF598064090}" srcOrd="2" destOrd="0" presId="urn:microsoft.com/office/officeart/2005/8/layout/vList2"/>
    <dgm:cxn modelId="{C98E9365-ED94-4BF4-BABC-64DFE5A54D5F}" type="presParOf" srcId="{7E98A235-4819-443E-A12F-EF80FAA504BC}" destId="{730938E5-1271-4406-9BC9-54A74083E735}" srcOrd="3" destOrd="0" presId="urn:microsoft.com/office/officeart/2005/8/layout/vList2"/>
    <dgm:cxn modelId="{7B9279CB-E596-4855-8DDE-B7D41EECBCF4}" type="presParOf" srcId="{7E98A235-4819-443E-A12F-EF80FAA504BC}" destId="{3B47B0E6-142B-4D6C-ABDD-34D0BC2A0426}" srcOrd="4" destOrd="0" presId="urn:microsoft.com/office/officeart/2005/8/layout/vList2"/>
    <dgm:cxn modelId="{DFAB5E62-F277-4F15-9004-CCD97AB766EF}" type="presParOf" srcId="{7E98A235-4819-443E-A12F-EF80FAA504BC}" destId="{A1EE2DF5-DBEC-4FB3-AB21-F38DBCBAA30C}"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FB02CB-293D-448C-88C9-39E0592C5A46}"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09C81662-B5B0-475A-AA25-AA9CBE0AE5DB}">
      <dgm:prSet phldr="0"/>
      <dgm:spPr/>
      <dgm:t>
        <a:bodyPr/>
        <a:lstStyle/>
        <a:p>
          <a:pPr rtl="0">
            <a:lnSpc>
              <a:spcPct val="100000"/>
            </a:lnSpc>
          </a:pPr>
          <a:r>
            <a:rPr lang="en-US" dirty="0">
              <a:latin typeface="Impact"/>
            </a:rPr>
            <a:t>Headache, Lethargy, dizziness</a:t>
          </a:r>
          <a:endParaRPr lang="en-US" dirty="0"/>
        </a:p>
      </dgm:t>
    </dgm:pt>
    <dgm:pt modelId="{1ACBE715-68CE-427C-A89A-00ECF68B0BB4}" type="parTrans" cxnId="{A0E6ED4B-E464-4B05-9ABF-46E227069268}">
      <dgm:prSet/>
      <dgm:spPr/>
      <dgm:t>
        <a:bodyPr/>
        <a:lstStyle/>
        <a:p>
          <a:endParaRPr lang="en-US"/>
        </a:p>
      </dgm:t>
    </dgm:pt>
    <dgm:pt modelId="{4EEC2881-8882-42FF-94C0-C4F671BDC75F}" type="sibTrans" cxnId="{A0E6ED4B-E464-4B05-9ABF-46E227069268}">
      <dgm:prSet/>
      <dgm:spPr/>
      <dgm:t>
        <a:bodyPr/>
        <a:lstStyle/>
        <a:p>
          <a:pPr>
            <a:lnSpc>
              <a:spcPct val="100000"/>
            </a:lnSpc>
          </a:pPr>
          <a:endParaRPr lang="en-US"/>
        </a:p>
      </dgm:t>
    </dgm:pt>
    <dgm:pt modelId="{67264544-2F94-4B58-A51B-7273EA05128A}">
      <dgm:prSet phldr="0"/>
      <dgm:spPr/>
      <dgm:t>
        <a:bodyPr/>
        <a:lstStyle/>
        <a:p>
          <a:pPr rtl="0">
            <a:lnSpc>
              <a:spcPct val="100000"/>
            </a:lnSpc>
          </a:pPr>
          <a:r>
            <a:rPr lang="en-US" dirty="0">
              <a:latin typeface="Impact"/>
            </a:rPr>
            <a:t>Mild fever, chills</a:t>
          </a:r>
          <a:endParaRPr lang="en-US" dirty="0"/>
        </a:p>
      </dgm:t>
    </dgm:pt>
    <dgm:pt modelId="{2E17E9D6-B651-4C7D-919A-88A5DCDCD873}" type="parTrans" cxnId="{F584CB81-3991-456D-9B6D-135B0E21558F}">
      <dgm:prSet/>
      <dgm:spPr/>
      <dgm:t>
        <a:bodyPr/>
        <a:lstStyle/>
        <a:p>
          <a:endParaRPr lang="en-US"/>
        </a:p>
      </dgm:t>
    </dgm:pt>
    <dgm:pt modelId="{B00FE660-FE60-4AA4-B9D7-530B53DABCFC}" type="sibTrans" cxnId="{F584CB81-3991-456D-9B6D-135B0E21558F}">
      <dgm:prSet/>
      <dgm:spPr/>
      <dgm:t>
        <a:bodyPr/>
        <a:lstStyle/>
        <a:p>
          <a:pPr>
            <a:lnSpc>
              <a:spcPct val="100000"/>
            </a:lnSpc>
          </a:pPr>
          <a:endParaRPr lang="en-US"/>
        </a:p>
      </dgm:t>
    </dgm:pt>
    <dgm:pt modelId="{41EE4D20-C242-4167-B834-5E2803AC7408}">
      <dgm:prSet phldr="0"/>
      <dgm:spPr/>
      <dgm:t>
        <a:bodyPr/>
        <a:lstStyle/>
        <a:p>
          <a:pPr rtl="0">
            <a:lnSpc>
              <a:spcPct val="100000"/>
            </a:lnSpc>
          </a:pPr>
          <a:r>
            <a:rPr lang="en-US" dirty="0">
              <a:latin typeface="Impact"/>
            </a:rPr>
            <a:t>Vomiting, stomach cramps, diarrhea (sometimes bloody), anuria</a:t>
          </a:r>
          <a:endParaRPr lang="en-US" dirty="0"/>
        </a:p>
      </dgm:t>
    </dgm:pt>
    <dgm:pt modelId="{CF122E36-9205-44AF-9DF3-5731A326C6ED}" type="parTrans" cxnId="{903810F7-C24D-4882-99E4-3D1B51A22A63}">
      <dgm:prSet/>
      <dgm:spPr/>
      <dgm:t>
        <a:bodyPr/>
        <a:lstStyle/>
        <a:p>
          <a:endParaRPr lang="en-US"/>
        </a:p>
      </dgm:t>
    </dgm:pt>
    <dgm:pt modelId="{9F5FF10B-AB04-44EE-AEFA-738B46DFC7FB}" type="sibTrans" cxnId="{903810F7-C24D-4882-99E4-3D1B51A22A63}">
      <dgm:prSet/>
      <dgm:spPr/>
      <dgm:t>
        <a:bodyPr/>
        <a:lstStyle/>
        <a:p>
          <a:pPr>
            <a:lnSpc>
              <a:spcPct val="100000"/>
            </a:lnSpc>
          </a:pPr>
          <a:endParaRPr lang="en-US"/>
        </a:p>
      </dgm:t>
    </dgm:pt>
    <dgm:pt modelId="{0F5227D3-EA34-49EE-B0EA-C08BD82B85C5}">
      <dgm:prSet phldr="0"/>
      <dgm:spPr/>
      <dgm:t>
        <a:bodyPr/>
        <a:lstStyle/>
        <a:p>
          <a:pPr rtl="0">
            <a:lnSpc>
              <a:spcPct val="100000"/>
            </a:lnSpc>
          </a:pPr>
          <a:r>
            <a:rPr lang="en-US" dirty="0">
              <a:latin typeface="Impact"/>
            </a:rPr>
            <a:t>Body aches, weight loss, loss of appetite</a:t>
          </a:r>
          <a:endParaRPr lang="en-US" dirty="0"/>
        </a:p>
      </dgm:t>
    </dgm:pt>
    <dgm:pt modelId="{0388446E-A0F1-4A45-B11B-0C4BAE4DCE05}" type="parTrans" cxnId="{71A3DA58-A0FC-45DB-8198-54A5B4CEF077}">
      <dgm:prSet/>
      <dgm:spPr/>
      <dgm:t>
        <a:bodyPr/>
        <a:lstStyle/>
        <a:p>
          <a:endParaRPr lang="en-US"/>
        </a:p>
      </dgm:t>
    </dgm:pt>
    <dgm:pt modelId="{1D7FD350-08CD-4B1F-87AE-0357D3AE1CB5}" type="sibTrans" cxnId="{71A3DA58-A0FC-45DB-8198-54A5B4CEF077}">
      <dgm:prSet/>
      <dgm:spPr/>
      <dgm:t>
        <a:bodyPr/>
        <a:lstStyle/>
        <a:p>
          <a:endParaRPr lang="en-US"/>
        </a:p>
      </dgm:t>
    </dgm:pt>
    <dgm:pt modelId="{12C1E12F-4B65-4FED-BDF4-02390A59E6D7}" type="pres">
      <dgm:prSet presAssocID="{B2FB02CB-293D-448C-88C9-39E0592C5A46}" presName="root" presStyleCnt="0">
        <dgm:presLayoutVars>
          <dgm:dir/>
          <dgm:resizeHandles val="exact"/>
        </dgm:presLayoutVars>
      </dgm:prSet>
      <dgm:spPr/>
    </dgm:pt>
    <dgm:pt modelId="{F2672174-77A7-4E04-B8E9-913A2278F11F}" type="pres">
      <dgm:prSet presAssocID="{B2FB02CB-293D-448C-88C9-39E0592C5A46}" presName="container" presStyleCnt="0">
        <dgm:presLayoutVars>
          <dgm:dir/>
          <dgm:resizeHandles val="exact"/>
        </dgm:presLayoutVars>
      </dgm:prSet>
      <dgm:spPr/>
    </dgm:pt>
    <dgm:pt modelId="{2C3E2606-47C6-450A-9BF5-20B8E763E94D}" type="pres">
      <dgm:prSet presAssocID="{09C81662-B5B0-475A-AA25-AA9CBE0AE5DB}" presName="compNode" presStyleCnt="0"/>
      <dgm:spPr/>
    </dgm:pt>
    <dgm:pt modelId="{2BF48238-A8CD-4C9A-B868-6BDEBD5B4DE5}" type="pres">
      <dgm:prSet presAssocID="{09C81662-B5B0-475A-AA25-AA9CBE0AE5DB}" presName="iconBgRect" presStyleLbl="bgShp" presStyleIdx="0" presStyleCnt="4"/>
      <dgm:spPr/>
    </dgm:pt>
    <dgm:pt modelId="{0159CA2B-B959-452A-B3EF-C031AEDFF48C}" type="pres">
      <dgm:prSet presAssocID="{09C81662-B5B0-475A-AA25-AA9CBE0AE5D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rain in head"/>
        </a:ext>
      </dgm:extLst>
    </dgm:pt>
    <dgm:pt modelId="{0895F91D-530C-44FC-B7F3-0E6291546620}" type="pres">
      <dgm:prSet presAssocID="{09C81662-B5B0-475A-AA25-AA9CBE0AE5DB}" presName="spaceRect" presStyleCnt="0"/>
      <dgm:spPr/>
    </dgm:pt>
    <dgm:pt modelId="{311F2277-CF27-4AA3-9D11-590874A725FD}" type="pres">
      <dgm:prSet presAssocID="{09C81662-B5B0-475A-AA25-AA9CBE0AE5DB}" presName="textRect" presStyleLbl="revTx" presStyleIdx="0" presStyleCnt="4">
        <dgm:presLayoutVars>
          <dgm:chMax val="1"/>
          <dgm:chPref val="1"/>
        </dgm:presLayoutVars>
      </dgm:prSet>
      <dgm:spPr/>
    </dgm:pt>
    <dgm:pt modelId="{B8A250B8-1E89-4BFC-9E67-3015AA91BFA9}" type="pres">
      <dgm:prSet presAssocID="{4EEC2881-8882-42FF-94C0-C4F671BDC75F}" presName="sibTrans" presStyleLbl="sibTrans2D1" presStyleIdx="0" presStyleCnt="0"/>
      <dgm:spPr/>
    </dgm:pt>
    <dgm:pt modelId="{8A1F6F4D-B8CE-44FD-9ED4-0CEADB57C635}" type="pres">
      <dgm:prSet presAssocID="{67264544-2F94-4B58-A51B-7273EA05128A}" presName="compNode" presStyleCnt="0"/>
      <dgm:spPr/>
    </dgm:pt>
    <dgm:pt modelId="{976A5BE0-3E1B-491E-8CF9-6595951138B2}" type="pres">
      <dgm:prSet presAssocID="{67264544-2F94-4B58-A51B-7273EA05128A}" presName="iconBgRect" presStyleLbl="bgShp" presStyleIdx="1" presStyleCnt="4"/>
      <dgm:spPr/>
    </dgm:pt>
    <dgm:pt modelId="{DB9E959F-18D9-4AB7-9E8F-BB6C34E4F080}" type="pres">
      <dgm:prSet presAssocID="{67264544-2F94-4B58-A51B-7273EA05128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Nose"/>
        </a:ext>
      </dgm:extLst>
    </dgm:pt>
    <dgm:pt modelId="{F92482AC-0306-4D2D-9350-BEAD0197D824}" type="pres">
      <dgm:prSet presAssocID="{67264544-2F94-4B58-A51B-7273EA05128A}" presName="spaceRect" presStyleCnt="0"/>
      <dgm:spPr/>
    </dgm:pt>
    <dgm:pt modelId="{762B660F-850E-4DFF-AA75-45D0508E3CB1}" type="pres">
      <dgm:prSet presAssocID="{67264544-2F94-4B58-A51B-7273EA05128A}" presName="textRect" presStyleLbl="revTx" presStyleIdx="1" presStyleCnt="4">
        <dgm:presLayoutVars>
          <dgm:chMax val="1"/>
          <dgm:chPref val="1"/>
        </dgm:presLayoutVars>
      </dgm:prSet>
      <dgm:spPr/>
    </dgm:pt>
    <dgm:pt modelId="{C3F18DDE-0D10-45D4-A187-5719168847A9}" type="pres">
      <dgm:prSet presAssocID="{B00FE660-FE60-4AA4-B9D7-530B53DABCFC}" presName="sibTrans" presStyleLbl="sibTrans2D1" presStyleIdx="0" presStyleCnt="0"/>
      <dgm:spPr/>
    </dgm:pt>
    <dgm:pt modelId="{617C4036-F278-4650-97E0-A7893CA6C1E5}" type="pres">
      <dgm:prSet presAssocID="{41EE4D20-C242-4167-B834-5E2803AC7408}" presName="compNode" presStyleCnt="0"/>
      <dgm:spPr/>
    </dgm:pt>
    <dgm:pt modelId="{E8D15E4B-668B-4FC5-BADA-EF7F47D059AF}" type="pres">
      <dgm:prSet presAssocID="{41EE4D20-C242-4167-B834-5E2803AC7408}" presName="iconBgRect" presStyleLbl="bgShp" presStyleIdx="2" presStyleCnt="4"/>
      <dgm:spPr/>
    </dgm:pt>
    <dgm:pt modelId="{2965079D-F79E-4BCA-8B24-BA1EFC6FE6B8}" type="pres">
      <dgm:prSet presAssocID="{41EE4D20-C242-4167-B834-5E2803AC740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tethoscope"/>
        </a:ext>
      </dgm:extLst>
    </dgm:pt>
    <dgm:pt modelId="{307CB4AD-BAEC-44E1-997B-1BF9FAC0CD40}" type="pres">
      <dgm:prSet presAssocID="{41EE4D20-C242-4167-B834-5E2803AC7408}" presName="spaceRect" presStyleCnt="0"/>
      <dgm:spPr/>
    </dgm:pt>
    <dgm:pt modelId="{616100B8-8A78-48CD-920A-2E5E0A292453}" type="pres">
      <dgm:prSet presAssocID="{41EE4D20-C242-4167-B834-5E2803AC7408}" presName="textRect" presStyleLbl="revTx" presStyleIdx="2" presStyleCnt="4">
        <dgm:presLayoutVars>
          <dgm:chMax val="1"/>
          <dgm:chPref val="1"/>
        </dgm:presLayoutVars>
      </dgm:prSet>
      <dgm:spPr/>
    </dgm:pt>
    <dgm:pt modelId="{DC4949BE-A87D-41DD-B380-51F2493E7C7E}" type="pres">
      <dgm:prSet presAssocID="{9F5FF10B-AB04-44EE-AEFA-738B46DFC7FB}" presName="sibTrans" presStyleLbl="sibTrans2D1" presStyleIdx="0" presStyleCnt="0"/>
      <dgm:spPr/>
    </dgm:pt>
    <dgm:pt modelId="{100FA6D3-E719-48A0-9893-A491E56D28D1}" type="pres">
      <dgm:prSet presAssocID="{0F5227D3-EA34-49EE-B0EA-C08BD82B85C5}" presName="compNode" presStyleCnt="0"/>
      <dgm:spPr/>
    </dgm:pt>
    <dgm:pt modelId="{1AD21F6D-28E5-49D5-8994-C4033CDD5F91}" type="pres">
      <dgm:prSet presAssocID="{0F5227D3-EA34-49EE-B0EA-C08BD82B85C5}" presName="iconBgRect" presStyleLbl="bgShp" presStyleIdx="3" presStyleCnt="4"/>
      <dgm:spPr/>
    </dgm:pt>
    <dgm:pt modelId="{5FD77B95-9C2B-47C3-AEBE-C5B52ED1883F}" type="pres">
      <dgm:prSet presAssocID="{0F5227D3-EA34-49EE-B0EA-C08BD82B85C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Rainbow"/>
        </a:ext>
      </dgm:extLst>
    </dgm:pt>
    <dgm:pt modelId="{311EDC83-E02B-4430-A9BC-137F4D20E3B4}" type="pres">
      <dgm:prSet presAssocID="{0F5227D3-EA34-49EE-B0EA-C08BD82B85C5}" presName="spaceRect" presStyleCnt="0"/>
      <dgm:spPr/>
    </dgm:pt>
    <dgm:pt modelId="{D4B64ACA-7FCC-4AF5-9CA9-7222E0598712}" type="pres">
      <dgm:prSet presAssocID="{0F5227D3-EA34-49EE-B0EA-C08BD82B85C5}" presName="textRect" presStyleLbl="revTx" presStyleIdx="3" presStyleCnt="4">
        <dgm:presLayoutVars>
          <dgm:chMax val="1"/>
          <dgm:chPref val="1"/>
        </dgm:presLayoutVars>
      </dgm:prSet>
      <dgm:spPr/>
    </dgm:pt>
  </dgm:ptLst>
  <dgm:cxnLst>
    <dgm:cxn modelId="{746FC510-7C07-4630-8FF7-9D27C4587153}" type="presOf" srcId="{B00FE660-FE60-4AA4-B9D7-530B53DABCFC}" destId="{C3F18DDE-0D10-45D4-A187-5719168847A9}" srcOrd="0" destOrd="0" presId="urn:microsoft.com/office/officeart/2018/2/layout/IconCircleList"/>
    <dgm:cxn modelId="{B1D2991A-4BA0-485A-B953-371F100DF01A}" type="presOf" srcId="{9F5FF10B-AB04-44EE-AEFA-738B46DFC7FB}" destId="{DC4949BE-A87D-41DD-B380-51F2493E7C7E}" srcOrd="0" destOrd="0" presId="urn:microsoft.com/office/officeart/2018/2/layout/IconCircleList"/>
    <dgm:cxn modelId="{1EAF7F32-40A9-4952-BA69-0E5EE3AF0E81}" type="presOf" srcId="{B2FB02CB-293D-448C-88C9-39E0592C5A46}" destId="{12C1E12F-4B65-4FED-BDF4-02390A59E6D7}" srcOrd="0" destOrd="0" presId="urn:microsoft.com/office/officeart/2018/2/layout/IconCircleList"/>
    <dgm:cxn modelId="{A0E6ED4B-E464-4B05-9ABF-46E227069268}" srcId="{B2FB02CB-293D-448C-88C9-39E0592C5A46}" destId="{09C81662-B5B0-475A-AA25-AA9CBE0AE5DB}" srcOrd="0" destOrd="0" parTransId="{1ACBE715-68CE-427C-A89A-00ECF68B0BB4}" sibTransId="{4EEC2881-8882-42FF-94C0-C4F671BDC75F}"/>
    <dgm:cxn modelId="{A12B9F73-D6C0-428E-9B02-C2D9592500E5}" type="presOf" srcId="{67264544-2F94-4B58-A51B-7273EA05128A}" destId="{762B660F-850E-4DFF-AA75-45D0508E3CB1}" srcOrd="0" destOrd="0" presId="urn:microsoft.com/office/officeart/2018/2/layout/IconCircleList"/>
    <dgm:cxn modelId="{71A3DA58-A0FC-45DB-8198-54A5B4CEF077}" srcId="{B2FB02CB-293D-448C-88C9-39E0592C5A46}" destId="{0F5227D3-EA34-49EE-B0EA-C08BD82B85C5}" srcOrd="3" destOrd="0" parTransId="{0388446E-A0F1-4A45-B11B-0C4BAE4DCE05}" sibTransId="{1D7FD350-08CD-4B1F-87AE-0357D3AE1CB5}"/>
    <dgm:cxn modelId="{02E4EF5A-DB4A-46AA-81FF-7EBC6B57BF28}" type="presOf" srcId="{41EE4D20-C242-4167-B834-5E2803AC7408}" destId="{616100B8-8A78-48CD-920A-2E5E0A292453}" srcOrd="0" destOrd="0" presId="urn:microsoft.com/office/officeart/2018/2/layout/IconCircleList"/>
    <dgm:cxn modelId="{F584CB81-3991-456D-9B6D-135B0E21558F}" srcId="{B2FB02CB-293D-448C-88C9-39E0592C5A46}" destId="{67264544-2F94-4B58-A51B-7273EA05128A}" srcOrd="1" destOrd="0" parTransId="{2E17E9D6-B651-4C7D-919A-88A5DCDCD873}" sibTransId="{B00FE660-FE60-4AA4-B9D7-530B53DABCFC}"/>
    <dgm:cxn modelId="{0DBEE8A2-A1ED-4AB2-B26D-53EB5BEB0EA2}" type="presOf" srcId="{09C81662-B5B0-475A-AA25-AA9CBE0AE5DB}" destId="{311F2277-CF27-4AA3-9D11-590874A725FD}" srcOrd="0" destOrd="0" presId="urn:microsoft.com/office/officeart/2018/2/layout/IconCircleList"/>
    <dgm:cxn modelId="{3750BFA4-FF1B-4AC4-9AB6-5144C58F1D80}" type="presOf" srcId="{4EEC2881-8882-42FF-94C0-C4F671BDC75F}" destId="{B8A250B8-1E89-4BFC-9E67-3015AA91BFA9}" srcOrd="0" destOrd="0" presId="urn:microsoft.com/office/officeart/2018/2/layout/IconCircleList"/>
    <dgm:cxn modelId="{7AD409B4-1F23-49A0-BC68-53CDC86A1B3D}" type="presOf" srcId="{0F5227D3-EA34-49EE-B0EA-C08BD82B85C5}" destId="{D4B64ACA-7FCC-4AF5-9CA9-7222E0598712}" srcOrd="0" destOrd="0" presId="urn:microsoft.com/office/officeart/2018/2/layout/IconCircleList"/>
    <dgm:cxn modelId="{903810F7-C24D-4882-99E4-3D1B51A22A63}" srcId="{B2FB02CB-293D-448C-88C9-39E0592C5A46}" destId="{41EE4D20-C242-4167-B834-5E2803AC7408}" srcOrd="2" destOrd="0" parTransId="{CF122E36-9205-44AF-9DF3-5731A326C6ED}" sibTransId="{9F5FF10B-AB04-44EE-AEFA-738B46DFC7FB}"/>
    <dgm:cxn modelId="{0484D2F5-ABC7-4EEA-BD8E-BA7D2FB65452}" type="presParOf" srcId="{12C1E12F-4B65-4FED-BDF4-02390A59E6D7}" destId="{F2672174-77A7-4E04-B8E9-913A2278F11F}" srcOrd="0" destOrd="0" presId="urn:microsoft.com/office/officeart/2018/2/layout/IconCircleList"/>
    <dgm:cxn modelId="{6A48636D-7EEA-4DCA-8726-A240D5E1FA16}" type="presParOf" srcId="{F2672174-77A7-4E04-B8E9-913A2278F11F}" destId="{2C3E2606-47C6-450A-9BF5-20B8E763E94D}" srcOrd="0" destOrd="0" presId="urn:microsoft.com/office/officeart/2018/2/layout/IconCircleList"/>
    <dgm:cxn modelId="{CA8CBDBB-6661-48A1-A270-112840CEFEDF}" type="presParOf" srcId="{2C3E2606-47C6-450A-9BF5-20B8E763E94D}" destId="{2BF48238-A8CD-4C9A-B868-6BDEBD5B4DE5}" srcOrd="0" destOrd="0" presId="urn:microsoft.com/office/officeart/2018/2/layout/IconCircleList"/>
    <dgm:cxn modelId="{2E4D4EFB-550F-49D8-B2B8-11147B507242}" type="presParOf" srcId="{2C3E2606-47C6-450A-9BF5-20B8E763E94D}" destId="{0159CA2B-B959-452A-B3EF-C031AEDFF48C}" srcOrd="1" destOrd="0" presId="urn:microsoft.com/office/officeart/2018/2/layout/IconCircleList"/>
    <dgm:cxn modelId="{A313FC72-AB17-4E72-B4E5-76C7147553A4}" type="presParOf" srcId="{2C3E2606-47C6-450A-9BF5-20B8E763E94D}" destId="{0895F91D-530C-44FC-B7F3-0E6291546620}" srcOrd="2" destOrd="0" presId="urn:microsoft.com/office/officeart/2018/2/layout/IconCircleList"/>
    <dgm:cxn modelId="{923A8B26-A342-4D27-BB52-03C5413A0CB0}" type="presParOf" srcId="{2C3E2606-47C6-450A-9BF5-20B8E763E94D}" destId="{311F2277-CF27-4AA3-9D11-590874A725FD}" srcOrd="3" destOrd="0" presId="urn:microsoft.com/office/officeart/2018/2/layout/IconCircleList"/>
    <dgm:cxn modelId="{6610861D-DF35-4AB3-9F26-DB165A39099D}" type="presParOf" srcId="{F2672174-77A7-4E04-B8E9-913A2278F11F}" destId="{B8A250B8-1E89-4BFC-9E67-3015AA91BFA9}" srcOrd="1" destOrd="0" presId="urn:microsoft.com/office/officeart/2018/2/layout/IconCircleList"/>
    <dgm:cxn modelId="{2C7BA8B8-E62F-41B2-91D9-953863932D1F}" type="presParOf" srcId="{F2672174-77A7-4E04-B8E9-913A2278F11F}" destId="{8A1F6F4D-B8CE-44FD-9ED4-0CEADB57C635}" srcOrd="2" destOrd="0" presId="urn:microsoft.com/office/officeart/2018/2/layout/IconCircleList"/>
    <dgm:cxn modelId="{E0EDFDFC-4D95-48D6-AF6F-77D06AC05F65}" type="presParOf" srcId="{8A1F6F4D-B8CE-44FD-9ED4-0CEADB57C635}" destId="{976A5BE0-3E1B-491E-8CF9-6595951138B2}" srcOrd="0" destOrd="0" presId="urn:microsoft.com/office/officeart/2018/2/layout/IconCircleList"/>
    <dgm:cxn modelId="{E8FDC91A-093A-4790-BAE5-B7B217305CB9}" type="presParOf" srcId="{8A1F6F4D-B8CE-44FD-9ED4-0CEADB57C635}" destId="{DB9E959F-18D9-4AB7-9E8F-BB6C34E4F080}" srcOrd="1" destOrd="0" presId="urn:microsoft.com/office/officeart/2018/2/layout/IconCircleList"/>
    <dgm:cxn modelId="{C168CEB1-8604-4FB2-9B3C-B9C21F1A8D34}" type="presParOf" srcId="{8A1F6F4D-B8CE-44FD-9ED4-0CEADB57C635}" destId="{F92482AC-0306-4D2D-9350-BEAD0197D824}" srcOrd="2" destOrd="0" presId="urn:microsoft.com/office/officeart/2018/2/layout/IconCircleList"/>
    <dgm:cxn modelId="{A755D248-744F-49B6-BD79-246D0228AA82}" type="presParOf" srcId="{8A1F6F4D-B8CE-44FD-9ED4-0CEADB57C635}" destId="{762B660F-850E-4DFF-AA75-45D0508E3CB1}" srcOrd="3" destOrd="0" presId="urn:microsoft.com/office/officeart/2018/2/layout/IconCircleList"/>
    <dgm:cxn modelId="{90C5E177-FC5A-45F5-BDB0-C94B21B39497}" type="presParOf" srcId="{F2672174-77A7-4E04-B8E9-913A2278F11F}" destId="{C3F18DDE-0D10-45D4-A187-5719168847A9}" srcOrd="3" destOrd="0" presId="urn:microsoft.com/office/officeart/2018/2/layout/IconCircleList"/>
    <dgm:cxn modelId="{B88F8CF1-EB3D-4EF5-903A-20EFAF7E3CCC}" type="presParOf" srcId="{F2672174-77A7-4E04-B8E9-913A2278F11F}" destId="{617C4036-F278-4650-97E0-A7893CA6C1E5}" srcOrd="4" destOrd="0" presId="urn:microsoft.com/office/officeart/2018/2/layout/IconCircleList"/>
    <dgm:cxn modelId="{EEB299EE-7E56-49F3-9408-A8445D3D621F}" type="presParOf" srcId="{617C4036-F278-4650-97E0-A7893CA6C1E5}" destId="{E8D15E4B-668B-4FC5-BADA-EF7F47D059AF}" srcOrd="0" destOrd="0" presId="urn:microsoft.com/office/officeart/2018/2/layout/IconCircleList"/>
    <dgm:cxn modelId="{5CB814EF-2BAA-497D-91AF-38C7E5F63A2C}" type="presParOf" srcId="{617C4036-F278-4650-97E0-A7893CA6C1E5}" destId="{2965079D-F79E-4BCA-8B24-BA1EFC6FE6B8}" srcOrd="1" destOrd="0" presId="urn:microsoft.com/office/officeart/2018/2/layout/IconCircleList"/>
    <dgm:cxn modelId="{CFF6313D-CDA4-4A5E-8568-EE5F41F2C10E}" type="presParOf" srcId="{617C4036-F278-4650-97E0-A7893CA6C1E5}" destId="{307CB4AD-BAEC-44E1-997B-1BF9FAC0CD40}" srcOrd="2" destOrd="0" presId="urn:microsoft.com/office/officeart/2018/2/layout/IconCircleList"/>
    <dgm:cxn modelId="{267B9150-FE2E-47EA-BFA2-5D9FD1A6DB00}" type="presParOf" srcId="{617C4036-F278-4650-97E0-A7893CA6C1E5}" destId="{616100B8-8A78-48CD-920A-2E5E0A292453}" srcOrd="3" destOrd="0" presId="urn:microsoft.com/office/officeart/2018/2/layout/IconCircleList"/>
    <dgm:cxn modelId="{D700F45E-223C-4129-B0CD-A950B84F6223}" type="presParOf" srcId="{F2672174-77A7-4E04-B8E9-913A2278F11F}" destId="{DC4949BE-A87D-41DD-B380-51F2493E7C7E}" srcOrd="5" destOrd="0" presId="urn:microsoft.com/office/officeart/2018/2/layout/IconCircleList"/>
    <dgm:cxn modelId="{643BF277-B060-46F3-9845-C19EF09B6E5E}" type="presParOf" srcId="{F2672174-77A7-4E04-B8E9-913A2278F11F}" destId="{100FA6D3-E719-48A0-9893-A491E56D28D1}" srcOrd="6" destOrd="0" presId="urn:microsoft.com/office/officeart/2018/2/layout/IconCircleList"/>
    <dgm:cxn modelId="{5F618B5A-DDA2-40F8-9DAB-7544205EC43E}" type="presParOf" srcId="{100FA6D3-E719-48A0-9893-A491E56D28D1}" destId="{1AD21F6D-28E5-49D5-8994-C4033CDD5F91}" srcOrd="0" destOrd="0" presId="urn:microsoft.com/office/officeart/2018/2/layout/IconCircleList"/>
    <dgm:cxn modelId="{5E147D8A-A980-4E6A-8070-A15209B17254}" type="presParOf" srcId="{100FA6D3-E719-48A0-9893-A491E56D28D1}" destId="{5FD77B95-9C2B-47C3-AEBE-C5B52ED1883F}" srcOrd="1" destOrd="0" presId="urn:microsoft.com/office/officeart/2018/2/layout/IconCircleList"/>
    <dgm:cxn modelId="{EDC62C96-4F32-416D-91C2-95FC27FEB1BF}" type="presParOf" srcId="{100FA6D3-E719-48A0-9893-A491E56D28D1}" destId="{311EDC83-E02B-4430-A9BC-137F4D20E3B4}" srcOrd="2" destOrd="0" presId="urn:microsoft.com/office/officeart/2018/2/layout/IconCircleList"/>
    <dgm:cxn modelId="{20C70364-F730-4150-9179-358617E448A3}" type="presParOf" srcId="{100FA6D3-E719-48A0-9893-A491E56D28D1}" destId="{D4B64ACA-7FCC-4AF5-9CA9-7222E0598712}"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8E984-B414-4019-A6AE-8CA779B60738}">
      <dsp:nvSpPr>
        <dsp:cNvPr id="0" name=""/>
        <dsp:cNvSpPr/>
      </dsp:nvSpPr>
      <dsp:spPr>
        <a:xfrm>
          <a:off x="0" y="88727"/>
          <a:ext cx="6096000" cy="85994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rtl="0">
            <a:lnSpc>
              <a:spcPct val="90000"/>
            </a:lnSpc>
            <a:spcBef>
              <a:spcPct val="0"/>
            </a:spcBef>
            <a:spcAft>
              <a:spcPct val="35000"/>
            </a:spcAft>
            <a:buNone/>
          </a:pPr>
          <a:r>
            <a:rPr lang="en-US" sz="3500" kern="1200" dirty="0">
              <a:latin typeface="Impact"/>
            </a:rPr>
            <a:t>Outline</a:t>
          </a:r>
          <a:endParaRPr lang="en-US" sz="3500" kern="1200" dirty="0"/>
        </a:p>
      </dsp:txBody>
      <dsp:txXfrm>
        <a:off x="41979" y="130706"/>
        <a:ext cx="6012042" cy="775991"/>
      </dsp:txXfrm>
    </dsp:sp>
    <dsp:sp modelId="{8C5C5550-91BC-4EA0-B7B1-1DCA2FC5763D}">
      <dsp:nvSpPr>
        <dsp:cNvPr id="0" name=""/>
        <dsp:cNvSpPr/>
      </dsp:nvSpPr>
      <dsp:spPr>
        <a:xfrm>
          <a:off x="0" y="948677"/>
          <a:ext cx="6096000" cy="1412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a:latin typeface="Impact"/>
            </a:rPr>
            <a:t> Deadly food and water borne diseases</a:t>
          </a:r>
        </a:p>
        <a:p>
          <a:pPr marL="228600" lvl="1" indent="-228600" algn="l" defTabSz="1200150">
            <a:lnSpc>
              <a:spcPct val="90000"/>
            </a:lnSpc>
            <a:spcBef>
              <a:spcPct val="0"/>
            </a:spcBef>
            <a:spcAft>
              <a:spcPct val="20000"/>
            </a:spcAft>
            <a:buChar char="•"/>
          </a:pPr>
          <a:r>
            <a:rPr lang="en-US" sz="2700" kern="1200" dirty="0">
              <a:latin typeface="Impact"/>
            </a:rPr>
            <a:t>Treatment</a:t>
          </a:r>
        </a:p>
        <a:p>
          <a:pPr marL="228600" lvl="1" indent="-228600" algn="l" defTabSz="1200150">
            <a:lnSpc>
              <a:spcPct val="90000"/>
            </a:lnSpc>
            <a:spcBef>
              <a:spcPct val="0"/>
            </a:spcBef>
            <a:spcAft>
              <a:spcPct val="20000"/>
            </a:spcAft>
            <a:buChar char="•"/>
          </a:pPr>
          <a:r>
            <a:rPr lang="en-US" sz="2700" kern="1200" dirty="0">
              <a:latin typeface="Impact"/>
            </a:rPr>
            <a:t>Prevention</a:t>
          </a:r>
        </a:p>
      </dsp:txBody>
      <dsp:txXfrm>
        <a:off x="0" y="948677"/>
        <a:ext cx="6096000" cy="1412775"/>
      </dsp:txXfrm>
    </dsp:sp>
    <dsp:sp modelId="{8B5D1D17-6FA7-4E3A-9771-CCF598064090}">
      <dsp:nvSpPr>
        <dsp:cNvPr id="0" name=""/>
        <dsp:cNvSpPr/>
      </dsp:nvSpPr>
      <dsp:spPr>
        <a:xfrm>
          <a:off x="0" y="2361452"/>
          <a:ext cx="6096000" cy="859949"/>
        </a:xfrm>
        <a:prstGeom prst="roundRect">
          <a:avLst/>
        </a:prstGeom>
        <a:solidFill>
          <a:schemeClr val="accent2">
            <a:hueOff val="-741900"/>
            <a:satOff val="-5135"/>
            <a:lumOff val="176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latin typeface="Impact"/>
            </a:rPr>
            <a:t>List</a:t>
          </a:r>
          <a:endParaRPr lang="en-US" sz="3500" kern="1200" dirty="0"/>
        </a:p>
      </dsp:txBody>
      <dsp:txXfrm>
        <a:off x="41979" y="2403431"/>
        <a:ext cx="6012042" cy="775991"/>
      </dsp:txXfrm>
    </dsp:sp>
    <dsp:sp modelId="{730938E5-1271-4406-9BC9-54A74083E735}">
      <dsp:nvSpPr>
        <dsp:cNvPr id="0" name=""/>
        <dsp:cNvSpPr/>
      </dsp:nvSpPr>
      <dsp:spPr>
        <a:xfrm>
          <a:off x="0" y="3221402"/>
          <a:ext cx="6096000" cy="579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44450" rIns="248920" bIns="44450" numCol="1" spcCol="1270" anchor="t" anchorCtr="0">
          <a:noAutofit/>
        </a:bodyPr>
        <a:lstStyle/>
        <a:p>
          <a:pPr marL="228600" lvl="1" indent="-228600" algn="l" defTabSz="1200150">
            <a:lnSpc>
              <a:spcPct val="90000"/>
            </a:lnSpc>
            <a:spcBef>
              <a:spcPct val="0"/>
            </a:spcBef>
            <a:spcAft>
              <a:spcPct val="20000"/>
            </a:spcAft>
            <a:buChar char="•"/>
          </a:pPr>
          <a:r>
            <a:rPr lang="en-US" sz="2700" kern="1200" dirty="0">
              <a:latin typeface="Impact"/>
            </a:rPr>
            <a:t>Symptoms</a:t>
          </a:r>
        </a:p>
      </dsp:txBody>
      <dsp:txXfrm>
        <a:off x="0" y="3221402"/>
        <a:ext cx="6096000" cy="579600"/>
      </dsp:txXfrm>
    </dsp:sp>
    <dsp:sp modelId="{3B47B0E6-142B-4D6C-ABDD-34D0BC2A0426}">
      <dsp:nvSpPr>
        <dsp:cNvPr id="0" name=""/>
        <dsp:cNvSpPr/>
      </dsp:nvSpPr>
      <dsp:spPr>
        <a:xfrm>
          <a:off x="0" y="3801002"/>
          <a:ext cx="6096000" cy="859949"/>
        </a:xfrm>
        <a:prstGeom prst="roundRect">
          <a:avLst/>
        </a:prstGeom>
        <a:solidFill>
          <a:schemeClr val="accent2">
            <a:hueOff val="-1483801"/>
            <a:satOff val="-10269"/>
            <a:lumOff val="35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latin typeface="Impact"/>
            </a:rPr>
            <a:t>Discuss</a:t>
          </a:r>
          <a:endParaRPr lang="en-US" sz="3500" kern="1200" dirty="0"/>
        </a:p>
      </dsp:txBody>
      <dsp:txXfrm>
        <a:off x="41979" y="3842981"/>
        <a:ext cx="6012042" cy="775991"/>
      </dsp:txXfrm>
    </dsp:sp>
    <dsp:sp modelId="{A1EE2DF5-DBEC-4FB3-AB21-F38DBCBAA30C}">
      <dsp:nvSpPr>
        <dsp:cNvPr id="0" name=""/>
        <dsp:cNvSpPr/>
      </dsp:nvSpPr>
      <dsp:spPr>
        <a:xfrm>
          <a:off x="0" y="4660952"/>
          <a:ext cx="6096000" cy="579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a:latin typeface="Impact"/>
            </a:rPr>
            <a:t> Epidemiology </a:t>
          </a:r>
          <a:endParaRPr lang="en-US" sz="2700" kern="1200" dirty="0"/>
        </a:p>
      </dsp:txBody>
      <dsp:txXfrm>
        <a:off x="0" y="4660952"/>
        <a:ext cx="6096000" cy="5796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F48238-A8CD-4C9A-B868-6BDEBD5B4DE5}">
      <dsp:nvSpPr>
        <dsp:cNvPr id="0" name=""/>
        <dsp:cNvSpPr/>
      </dsp:nvSpPr>
      <dsp:spPr>
        <a:xfrm>
          <a:off x="800497" y="64560"/>
          <a:ext cx="1200360" cy="120036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59CA2B-B959-452A-B3EF-C031AEDFF48C}">
      <dsp:nvSpPr>
        <dsp:cNvPr id="0" name=""/>
        <dsp:cNvSpPr/>
      </dsp:nvSpPr>
      <dsp:spPr>
        <a:xfrm>
          <a:off x="1052573" y="316636"/>
          <a:ext cx="696208" cy="69620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1F2277-CF27-4AA3-9D11-590874A725FD}">
      <dsp:nvSpPr>
        <dsp:cNvPr id="0" name=""/>
        <dsp:cNvSpPr/>
      </dsp:nvSpPr>
      <dsp:spPr>
        <a:xfrm>
          <a:off x="2258077" y="64560"/>
          <a:ext cx="2829420" cy="1200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rtl="0">
            <a:lnSpc>
              <a:spcPct val="100000"/>
            </a:lnSpc>
            <a:spcBef>
              <a:spcPct val="0"/>
            </a:spcBef>
            <a:spcAft>
              <a:spcPct val="35000"/>
            </a:spcAft>
            <a:buNone/>
          </a:pPr>
          <a:r>
            <a:rPr lang="en-US" sz="2000" kern="1200" dirty="0">
              <a:latin typeface="Impact"/>
            </a:rPr>
            <a:t>Headache, Lethargy, dizziness</a:t>
          </a:r>
          <a:endParaRPr lang="en-US" sz="2000" kern="1200" dirty="0"/>
        </a:p>
      </dsp:txBody>
      <dsp:txXfrm>
        <a:off x="2258077" y="64560"/>
        <a:ext cx="2829420" cy="1200360"/>
      </dsp:txXfrm>
    </dsp:sp>
    <dsp:sp modelId="{976A5BE0-3E1B-491E-8CF9-6595951138B2}">
      <dsp:nvSpPr>
        <dsp:cNvPr id="0" name=""/>
        <dsp:cNvSpPr/>
      </dsp:nvSpPr>
      <dsp:spPr>
        <a:xfrm>
          <a:off x="5580502" y="64560"/>
          <a:ext cx="1200360" cy="120036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9E959F-18D9-4AB7-9E8F-BB6C34E4F080}">
      <dsp:nvSpPr>
        <dsp:cNvPr id="0" name=""/>
        <dsp:cNvSpPr/>
      </dsp:nvSpPr>
      <dsp:spPr>
        <a:xfrm>
          <a:off x="5832578" y="316636"/>
          <a:ext cx="696208" cy="69620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2B660F-850E-4DFF-AA75-45D0508E3CB1}">
      <dsp:nvSpPr>
        <dsp:cNvPr id="0" name=""/>
        <dsp:cNvSpPr/>
      </dsp:nvSpPr>
      <dsp:spPr>
        <a:xfrm>
          <a:off x="7038082" y="64560"/>
          <a:ext cx="2829420" cy="1200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rtl="0">
            <a:lnSpc>
              <a:spcPct val="100000"/>
            </a:lnSpc>
            <a:spcBef>
              <a:spcPct val="0"/>
            </a:spcBef>
            <a:spcAft>
              <a:spcPct val="35000"/>
            </a:spcAft>
            <a:buNone/>
          </a:pPr>
          <a:r>
            <a:rPr lang="en-US" sz="2000" kern="1200" dirty="0">
              <a:latin typeface="Impact"/>
            </a:rPr>
            <a:t>Mild fever, chills</a:t>
          </a:r>
          <a:endParaRPr lang="en-US" sz="2000" kern="1200" dirty="0"/>
        </a:p>
      </dsp:txBody>
      <dsp:txXfrm>
        <a:off x="7038082" y="64560"/>
        <a:ext cx="2829420" cy="1200360"/>
      </dsp:txXfrm>
    </dsp:sp>
    <dsp:sp modelId="{E8D15E4B-668B-4FC5-BADA-EF7F47D059AF}">
      <dsp:nvSpPr>
        <dsp:cNvPr id="0" name=""/>
        <dsp:cNvSpPr/>
      </dsp:nvSpPr>
      <dsp:spPr>
        <a:xfrm>
          <a:off x="800497" y="1783080"/>
          <a:ext cx="1200360" cy="120036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65079D-F79E-4BCA-8B24-BA1EFC6FE6B8}">
      <dsp:nvSpPr>
        <dsp:cNvPr id="0" name=""/>
        <dsp:cNvSpPr/>
      </dsp:nvSpPr>
      <dsp:spPr>
        <a:xfrm>
          <a:off x="1052573" y="2035156"/>
          <a:ext cx="696208" cy="69620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6100B8-8A78-48CD-920A-2E5E0A292453}">
      <dsp:nvSpPr>
        <dsp:cNvPr id="0" name=""/>
        <dsp:cNvSpPr/>
      </dsp:nvSpPr>
      <dsp:spPr>
        <a:xfrm>
          <a:off x="2258077" y="1783080"/>
          <a:ext cx="2829420" cy="1200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rtl="0">
            <a:lnSpc>
              <a:spcPct val="100000"/>
            </a:lnSpc>
            <a:spcBef>
              <a:spcPct val="0"/>
            </a:spcBef>
            <a:spcAft>
              <a:spcPct val="35000"/>
            </a:spcAft>
            <a:buNone/>
          </a:pPr>
          <a:r>
            <a:rPr lang="en-US" sz="2000" kern="1200" dirty="0">
              <a:latin typeface="Impact"/>
            </a:rPr>
            <a:t>Vomiting, stomach cramps, diarrhea (sometimes bloody), anuria</a:t>
          </a:r>
          <a:endParaRPr lang="en-US" sz="2000" kern="1200" dirty="0"/>
        </a:p>
      </dsp:txBody>
      <dsp:txXfrm>
        <a:off x="2258077" y="1783080"/>
        <a:ext cx="2829420" cy="1200360"/>
      </dsp:txXfrm>
    </dsp:sp>
    <dsp:sp modelId="{1AD21F6D-28E5-49D5-8994-C4033CDD5F91}">
      <dsp:nvSpPr>
        <dsp:cNvPr id="0" name=""/>
        <dsp:cNvSpPr/>
      </dsp:nvSpPr>
      <dsp:spPr>
        <a:xfrm>
          <a:off x="5580502" y="1783080"/>
          <a:ext cx="1200360" cy="120036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D77B95-9C2B-47C3-AEBE-C5B52ED1883F}">
      <dsp:nvSpPr>
        <dsp:cNvPr id="0" name=""/>
        <dsp:cNvSpPr/>
      </dsp:nvSpPr>
      <dsp:spPr>
        <a:xfrm>
          <a:off x="5832578" y="2035156"/>
          <a:ext cx="696208" cy="69620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B64ACA-7FCC-4AF5-9CA9-7222E0598712}">
      <dsp:nvSpPr>
        <dsp:cNvPr id="0" name=""/>
        <dsp:cNvSpPr/>
      </dsp:nvSpPr>
      <dsp:spPr>
        <a:xfrm>
          <a:off x="7038082" y="1783080"/>
          <a:ext cx="2829420" cy="1200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rtl="0">
            <a:lnSpc>
              <a:spcPct val="100000"/>
            </a:lnSpc>
            <a:spcBef>
              <a:spcPct val="0"/>
            </a:spcBef>
            <a:spcAft>
              <a:spcPct val="35000"/>
            </a:spcAft>
            <a:buNone/>
          </a:pPr>
          <a:r>
            <a:rPr lang="en-US" sz="2000" kern="1200" dirty="0">
              <a:latin typeface="Impact"/>
            </a:rPr>
            <a:t>Body aches, weight loss, loss of appetite</a:t>
          </a:r>
          <a:endParaRPr lang="en-US" sz="2000" kern="1200" dirty="0"/>
        </a:p>
      </dsp:txBody>
      <dsp:txXfrm>
        <a:off x="7038082" y="1783080"/>
        <a:ext cx="2829420" cy="12003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C81A0-FB7A-4357-8B37-1EC930D1E098}"/>
              </a:ext>
            </a:extLst>
          </p:cNvPr>
          <p:cNvSpPr>
            <a:spLocks noGrp="1"/>
          </p:cNvSpPr>
          <p:nvPr>
            <p:ph type="ctrTitle"/>
          </p:nvPr>
        </p:nvSpPr>
        <p:spPr>
          <a:xfrm>
            <a:off x="762000" y="1523999"/>
            <a:ext cx="10668000" cy="1985963"/>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D3C075C-7238-4F43-87E7-63A35BE6900C}"/>
              </a:ext>
            </a:extLst>
          </p:cNvPr>
          <p:cNvSpPr>
            <a:spLocks noGrp="1"/>
          </p:cNvSpPr>
          <p:nvPr>
            <p:ph type="subTitle" idx="1"/>
          </p:nvPr>
        </p:nvSpPr>
        <p:spPr>
          <a:xfrm>
            <a:off x="762000" y="3809999"/>
            <a:ext cx="10667998" cy="19859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B67EEB-ABA8-4DA9-803B-0C6CD8A1284C}"/>
              </a:ext>
            </a:extLst>
          </p:cNvPr>
          <p:cNvSpPr>
            <a:spLocks noGrp="1"/>
          </p:cNvSpPr>
          <p:nvPr>
            <p:ph type="dt" sz="half" idx="10"/>
          </p:nvPr>
        </p:nvSpPr>
        <p:spPr/>
        <p:txBody>
          <a:bodyPr anchor="b" anchorCtr="0"/>
          <a:lstStyle/>
          <a:p>
            <a:fld id="{F4D57BDD-E64A-4D27-8978-82FFCA18A12C}" type="datetimeFigureOut">
              <a:rPr lang="en-US" smtClean="0"/>
              <a:t>8/11/2022</a:t>
            </a:fld>
            <a:endParaRPr lang="en-US"/>
          </a:p>
        </p:txBody>
      </p:sp>
      <p:sp>
        <p:nvSpPr>
          <p:cNvPr id="5" name="Footer Placeholder 4">
            <a:extLst>
              <a:ext uri="{FF2B5EF4-FFF2-40B4-BE49-F238E27FC236}">
                <a16:creationId xmlns:a16="http://schemas.microsoft.com/office/drawing/2014/main" id="{0FCFD314-1E75-41B9-A585-4F4A32A347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0CC8E8-C649-4A81-BF53-F078B2A98453}"/>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52564847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CE73F-2F7C-4941-9B13-ACB43A4983EC}"/>
              </a:ext>
            </a:extLst>
          </p:cNvPr>
          <p:cNvSpPr>
            <a:spLocks noGrp="1"/>
          </p:cNvSpPr>
          <p:nvPr>
            <p:ph type="title"/>
          </p:nvPr>
        </p:nvSpPr>
        <p:spPr>
          <a:xfrm>
            <a:off x="762000" y="1524000"/>
            <a:ext cx="9144000" cy="1523999"/>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8BC107E-F2BE-4057-B06B-1E50FD12B561}"/>
              </a:ext>
            </a:extLst>
          </p:cNvPr>
          <p:cNvSpPr>
            <a:spLocks noGrp="1"/>
          </p:cNvSpPr>
          <p:nvPr>
            <p:ph type="body" orient="vert" idx="1"/>
          </p:nvPr>
        </p:nvSpPr>
        <p:spPr>
          <a:xfrm>
            <a:off x="762000" y="3048000"/>
            <a:ext cx="10668000" cy="304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9D7D8-1932-4215-A6E0-C16DA0DDB8B8}"/>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5" name="Footer Placeholder 4">
            <a:extLst>
              <a:ext uri="{FF2B5EF4-FFF2-40B4-BE49-F238E27FC236}">
                <a16:creationId xmlns:a16="http://schemas.microsoft.com/office/drawing/2014/main" id="{4378B662-65E3-47B2-AD95-B041B57F3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93DBC5-88B5-4F2A-A0E3-752CB421737A}"/>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221675832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6599DF-5B13-4800-ADD7-3A2A2F1C4889}"/>
              </a:ext>
            </a:extLst>
          </p:cNvPr>
          <p:cNvSpPr>
            <a:spLocks noGrp="1"/>
          </p:cNvSpPr>
          <p:nvPr>
            <p:ph type="title" orient="vert"/>
          </p:nvPr>
        </p:nvSpPr>
        <p:spPr>
          <a:xfrm>
            <a:off x="8724900" y="1523999"/>
            <a:ext cx="2705100" cy="4572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191E12-22D9-4DA9-A336-EA6A8B9B55B8}"/>
              </a:ext>
            </a:extLst>
          </p:cNvPr>
          <p:cNvSpPr>
            <a:spLocks noGrp="1"/>
          </p:cNvSpPr>
          <p:nvPr>
            <p:ph type="body" orient="vert" idx="1"/>
          </p:nvPr>
        </p:nvSpPr>
        <p:spPr>
          <a:xfrm>
            <a:off x="762000" y="1524000"/>
            <a:ext cx="762000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22A1D5-B7EF-43A4-81EF-B5A7EA35616B}"/>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5" name="Footer Placeholder 4">
            <a:extLst>
              <a:ext uri="{FF2B5EF4-FFF2-40B4-BE49-F238E27FC236}">
                <a16:creationId xmlns:a16="http://schemas.microsoft.com/office/drawing/2014/main" id="{66809DFB-4410-42BF-B886-C984E3A53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487E8-E9A0-429E-88E5-34B1BE86BD23}"/>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427319119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6A6A6-C260-4F8B-99DF-249C907BE5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36F8CB-5C97-4437-A672-4E43D0E5AE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90C990-05C1-4ECD-A899-722057AEA630}"/>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5" name="Footer Placeholder 4">
            <a:extLst>
              <a:ext uri="{FF2B5EF4-FFF2-40B4-BE49-F238E27FC236}">
                <a16:creationId xmlns:a16="http://schemas.microsoft.com/office/drawing/2014/main" id="{C5E9811C-37A0-4DD1-8607-EFD4226E5D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CAB506-9570-4D3E-804F-A184A73DBCE6}"/>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903268722"/>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569B8-DEA4-4F12-9078-ECD731F2AC92}"/>
              </a:ext>
            </a:extLst>
          </p:cNvPr>
          <p:cNvSpPr>
            <a:spLocks noGrp="1"/>
          </p:cNvSpPr>
          <p:nvPr>
            <p:ph type="title"/>
          </p:nvPr>
        </p:nvSpPr>
        <p:spPr>
          <a:xfrm>
            <a:off x="762000" y="1530351"/>
            <a:ext cx="10668000" cy="2279650"/>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A0D1F3B-E79C-4822-999D-205B0E76C66F}"/>
              </a:ext>
            </a:extLst>
          </p:cNvPr>
          <p:cNvSpPr>
            <a:spLocks noGrp="1"/>
          </p:cNvSpPr>
          <p:nvPr>
            <p:ph type="body" idx="1"/>
          </p:nvPr>
        </p:nvSpPr>
        <p:spPr>
          <a:xfrm>
            <a:off x="762000" y="4589464"/>
            <a:ext cx="10668000" cy="118318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145166-621E-4C71-A40F-64E514536729}"/>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5" name="Footer Placeholder 4">
            <a:extLst>
              <a:ext uri="{FF2B5EF4-FFF2-40B4-BE49-F238E27FC236}">
                <a16:creationId xmlns:a16="http://schemas.microsoft.com/office/drawing/2014/main" id="{44B8A175-E39F-477F-997B-99FF8677A5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69115F-5456-4FA3-8484-B1806E7C48C7}"/>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42754383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8BC5C-CCF0-4BA5-B102-213AC6FD5A48}"/>
              </a:ext>
            </a:extLst>
          </p:cNvPr>
          <p:cNvSpPr>
            <a:spLocks noGrp="1"/>
          </p:cNvSpPr>
          <p:nvPr>
            <p:ph type="title"/>
          </p:nvPr>
        </p:nvSpPr>
        <p:spPr>
          <a:xfrm>
            <a:off x="762000" y="1524000"/>
            <a:ext cx="9144000" cy="12636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B2237E63-3B4F-4C2F-A87C-9533227EB684}"/>
              </a:ext>
            </a:extLst>
          </p:cNvPr>
          <p:cNvSpPr>
            <a:spLocks noGrp="1"/>
          </p:cNvSpPr>
          <p:nvPr>
            <p:ph sz="half" idx="1"/>
          </p:nvPr>
        </p:nvSpPr>
        <p:spPr>
          <a:xfrm>
            <a:off x="762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8ACE3E-2FED-4289-B138-3EC2826909F5}"/>
              </a:ext>
            </a:extLst>
          </p:cNvPr>
          <p:cNvSpPr>
            <a:spLocks noGrp="1"/>
          </p:cNvSpPr>
          <p:nvPr>
            <p:ph sz="half" idx="2"/>
          </p:nvPr>
        </p:nvSpPr>
        <p:spPr>
          <a:xfrm>
            <a:off x="6858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55DB51-20DA-4BEF-90BA-DDD37DC080CF}"/>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6" name="Footer Placeholder 5">
            <a:extLst>
              <a:ext uri="{FF2B5EF4-FFF2-40B4-BE49-F238E27FC236}">
                <a16:creationId xmlns:a16="http://schemas.microsoft.com/office/drawing/2014/main" id="{506D22E1-F0DB-4CB7-B2E3-D578EEAA6E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29146B-54D6-4291-8EA2-6430024824AE}"/>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33852559"/>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B4AE7-507A-4E14-96E2-5412FF8EA283}"/>
              </a:ext>
            </a:extLst>
          </p:cNvPr>
          <p:cNvSpPr>
            <a:spLocks noGrp="1"/>
          </p:cNvSpPr>
          <p:nvPr>
            <p:ph type="title"/>
          </p:nvPr>
        </p:nvSpPr>
        <p:spPr>
          <a:xfrm>
            <a:off x="762000" y="1527048"/>
            <a:ext cx="10668000" cy="7589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EDEEE83-2945-4C22-9597-57F1F1262841}"/>
              </a:ext>
            </a:extLst>
          </p:cNvPr>
          <p:cNvSpPr>
            <a:spLocks noGrp="1"/>
          </p:cNvSpPr>
          <p:nvPr>
            <p:ph type="body" idx="1"/>
          </p:nvPr>
        </p:nvSpPr>
        <p:spPr>
          <a:xfrm>
            <a:off x="762000" y="2285999"/>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C2494D-AD1D-4CB7-A17C-B69079113D71}"/>
              </a:ext>
            </a:extLst>
          </p:cNvPr>
          <p:cNvSpPr>
            <a:spLocks noGrp="1"/>
          </p:cNvSpPr>
          <p:nvPr>
            <p:ph sz="half" idx="2"/>
          </p:nvPr>
        </p:nvSpPr>
        <p:spPr>
          <a:xfrm>
            <a:off x="762001" y="3059113"/>
            <a:ext cx="4572000"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23E4950-830D-4EE3-9F51-DD730255E0CD}"/>
              </a:ext>
            </a:extLst>
          </p:cNvPr>
          <p:cNvSpPr>
            <a:spLocks noGrp="1"/>
          </p:cNvSpPr>
          <p:nvPr>
            <p:ph type="body" sz="quarter" idx="3"/>
          </p:nvPr>
        </p:nvSpPr>
        <p:spPr>
          <a:xfrm>
            <a:off x="6857998" y="2286000"/>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F244AA-BDAA-4FDD-B742-449DF905730C}"/>
              </a:ext>
            </a:extLst>
          </p:cNvPr>
          <p:cNvSpPr>
            <a:spLocks noGrp="1"/>
          </p:cNvSpPr>
          <p:nvPr>
            <p:ph sz="quarter" idx="4"/>
          </p:nvPr>
        </p:nvSpPr>
        <p:spPr>
          <a:xfrm>
            <a:off x="6858000" y="3059113"/>
            <a:ext cx="4571998"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B78494-ECE0-41D2-97E2-CFAC0434A8B8}"/>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8" name="Footer Placeholder 7">
            <a:extLst>
              <a:ext uri="{FF2B5EF4-FFF2-40B4-BE49-F238E27FC236}">
                <a16:creationId xmlns:a16="http://schemas.microsoft.com/office/drawing/2014/main" id="{185E4C20-6CC5-4259-B554-B19F1A7AA0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09AB13-CCCC-4074-9B66-CE0B37902E3F}"/>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97340033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FB5FF-4FD1-4CE4-BBC5-E6402FE06F0C}"/>
              </a:ext>
            </a:extLst>
          </p:cNvPr>
          <p:cNvSpPr>
            <a:spLocks noGrp="1"/>
          </p:cNvSpPr>
          <p:nvPr>
            <p:ph type="title"/>
          </p:nvPr>
        </p:nvSpPr>
        <p:spPr>
          <a:xfrm>
            <a:off x="762000" y="1524000"/>
            <a:ext cx="9144000" cy="3810000"/>
          </a:xfrm>
        </p:spPr>
        <p:txBody>
          <a:bodyPr/>
          <a:lstStyle/>
          <a:p>
            <a:r>
              <a:rPr lang="en-US"/>
              <a:t>Click to edit Master title style</a:t>
            </a:r>
          </a:p>
        </p:txBody>
      </p:sp>
      <p:sp>
        <p:nvSpPr>
          <p:cNvPr id="3" name="Date Placeholder 2">
            <a:extLst>
              <a:ext uri="{FF2B5EF4-FFF2-40B4-BE49-F238E27FC236}">
                <a16:creationId xmlns:a16="http://schemas.microsoft.com/office/drawing/2014/main" id="{F9E71AAD-C5B9-485B-84DD-60DAFD5F18BC}"/>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4" name="Footer Placeholder 3">
            <a:extLst>
              <a:ext uri="{FF2B5EF4-FFF2-40B4-BE49-F238E27FC236}">
                <a16:creationId xmlns:a16="http://schemas.microsoft.com/office/drawing/2014/main" id="{9B7CACFF-0406-4EE2-9E8F-F594B952C2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552A47E-1990-4B6B-BCCB-75B6F213A8ED}"/>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59539289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C8FE4C-64F1-4C88-9D30-17F8131ED627}"/>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3" name="Footer Placeholder 2">
            <a:extLst>
              <a:ext uri="{FF2B5EF4-FFF2-40B4-BE49-F238E27FC236}">
                <a16:creationId xmlns:a16="http://schemas.microsoft.com/office/drawing/2014/main" id="{D25D8FB3-6FA4-40A7-BDBF-76CD0F22FE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649F41-A021-4490-BB80-C89DF0293708}"/>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2317651486"/>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CEF60-874B-45DE-BF65-CF0D08577588}"/>
              </a:ext>
            </a:extLst>
          </p:cNvPr>
          <p:cNvSpPr>
            <a:spLocks noGrp="1"/>
          </p:cNvSpPr>
          <p:nvPr>
            <p:ph type="title"/>
          </p:nvPr>
        </p:nvSpPr>
        <p:spPr>
          <a:xfrm>
            <a:off x="762000" y="1524000"/>
            <a:ext cx="3821113" cy="1524000"/>
          </a:xfrm>
        </p:spPr>
        <p:txBody>
          <a:bodyPr anchor="t" anchorCtr="0"/>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D757B0-722D-425F-8BD4-9CD9093BCBF5}"/>
              </a:ext>
            </a:extLst>
          </p:cNvPr>
          <p:cNvSpPr>
            <a:spLocks noGrp="1"/>
          </p:cNvSpPr>
          <p:nvPr>
            <p:ph idx="1"/>
          </p:nvPr>
        </p:nvSpPr>
        <p:spPr>
          <a:xfrm>
            <a:off x="5334000" y="1524000"/>
            <a:ext cx="6096000" cy="3810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DB0F60-AADF-41C3-8BFC-B405E0A3F9AC}"/>
              </a:ext>
            </a:extLst>
          </p:cNvPr>
          <p:cNvSpPr>
            <a:spLocks noGrp="1"/>
          </p:cNvSpPr>
          <p:nvPr>
            <p:ph type="body" sz="half" idx="2"/>
          </p:nvPr>
        </p:nvSpPr>
        <p:spPr>
          <a:xfrm>
            <a:off x="762000" y="3048000"/>
            <a:ext cx="3821113"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AB1E11-97B6-42FD-9F45-6EDC3B83FABD}"/>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6" name="Footer Placeholder 5">
            <a:extLst>
              <a:ext uri="{FF2B5EF4-FFF2-40B4-BE49-F238E27FC236}">
                <a16:creationId xmlns:a16="http://schemas.microsoft.com/office/drawing/2014/main" id="{E14D7DA9-F910-4337-99A2-91F4EA3612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93A2F2-339E-4406-9A90-534A38C5A069}"/>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30269482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71599-6E07-4A55-9B93-4CA5EFE3FD76}"/>
              </a:ext>
            </a:extLst>
          </p:cNvPr>
          <p:cNvSpPr>
            <a:spLocks noGrp="1"/>
          </p:cNvSpPr>
          <p:nvPr>
            <p:ph type="title"/>
          </p:nvPr>
        </p:nvSpPr>
        <p:spPr>
          <a:xfrm>
            <a:off x="762001" y="1524000"/>
            <a:ext cx="3810000" cy="15240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2C2D26-DACA-4941-955E-18F7E236758C}"/>
              </a:ext>
            </a:extLst>
          </p:cNvPr>
          <p:cNvSpPr>
            <a:spLocks noGrp="1"/>
          </p:cNvSpPr>
          <p:nvPr>
            <p:ph type="pic" idx="1"/>
          </p:nvPr>
        </p:nvSpPr>
        <p:spPr>
          <a:xfrm>
            <a:off x="5333999" y="1524000"/>
            <a:ext cx="6095999" cy="3810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7EDB26D-C5B0-41D6-A75F-F89A87BE243A}"/>
              </a:ext>
            </a:extLst>
          </p:cNvPr>
          <p:cNvSpPr>
            <a:spLocks noGrp="1"/>
          </p:cNvSpPr>
          <p:nvPr>
            <p:ph type="body" sz="half" idx="2"/>
          </p:nvPr>
        </p:nvSpPr>
        <p:spPr>
          <a:xfrm>
            <a:off x="762001" y="3048000"/>
            <a:ext cx="3810000"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9304B6-48DF-41FA-A089-8C83BBA63673}"/>
              </a:ext>
            </a:extLst>
          </p:cNvPr>
          <p:cNvSpPr>
            <a:spLocks noGrp="1"/>
          </p:cNvSpPr>
          <p:nvPr>
            <p:ph type="dt" sz="half" idx="10"/>
          </p:nvPr>
        </p:nvSpPr>
        <p:spPr/>
        <p:txBody>
          <a:bodyPr/>
          <a:lstStyle/>
          <a:p>
            <a:fld id="{F4D57BDD-E64A-4D27-8978-82FFCA18A12C}" type="datetimeFigureOut">
              <a:rPr lang="en-US" smtClean="0"/>
              <a:t>8/11/2022</a:t>
            </a:fld>
            <a:endParaRPr lang="en-US"/>
          </a:p>
        </p:txBody>
      </p:sp>
      <p:sp>
        <p:nvSpPr>
          <p:cNvPr id="6" name="Footer Placeholder 5">
            <a:extLst>
              <a:ext uri="{FF2B5EF4-FFF2-40B4-BE49-F238E27FC236}">
                <a16:creationId xmlns:a16="http://schemas.microsoft.com/office/drawing/2014/main" id="{14DFB82F-A17A-4BC7-A522-CD934BC35C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CC530C-8824-4BE3-884E-2AFF30B572BC}"/>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398543843"/>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1B49B9-8C94-4604-AEEE-CB5051962D27}"/>
              </a:ext>
            </a:extLst>
          </p:cNvPr>
          <p:cNvSpPr>
            <a:spLocks noGrp="1"/>
          </p:cNvSpPr>
          <p:nvPr>
            <p:ph type="title"/>
          </p:nvPr>
        </p:nvSpPr>
        <p:spPr>
          <a:xfrm>
            <a:off x="762000" y="1524000"/>
            <a:ext cx="9144000" cy="1263649"/>
          </a:xfrm>
          <a:prstGeom prst="rect">
            <a:avLst/>
          </a:prstGeom>
        </p:spPr>
        <p:txBody>
          <a:bodyPr vert="horz" lIns="91440" tIns="45720" rIns="91440" bIns="45720" rtlCol="0" anchor="t" anchorCtr="0">
            <a:normAutofit/>
          </a:bodyPr>
          <a:lstStyle/>
          <a:p>
            <a:r>
              <a:rPr lang="en-US"/>
              <a:t>Click to edit Master title style</a:t>
            </a:r>
          </a:p>
        </p:txBody>
      </p:sp>
      <p:sp>
        <p:nvSpPr>
          <p:cNvPr id="3" name="Text Placeholder 2">
            <a:extLst>
              <a:ext uri="{FF2B5EF4-FFF2-40B4-BE49-F238E27FC236}">
                <a16:creationId xmlns:a16="http://schemas.microsoft.com/office/drawing/2014/main" id="{79C3204E-CAF5-48A1-928F-757507EC48C4}"/>
              </a:ext>
            </a:extLst>
          </p:cNvPr>
          <p:cNvSpPr>
            <a:spLocks noGrp="1"/>
          </p:cNvSpPr>
          <p:nvPr>
            <p:ph type="body" idx="1"/>
          </p:nvPr>
        </p:nvSpPr>
        <p:spPr>
          <a:xfrm>
            <a:off x="762000" y="3047999"/>
            <a:ext cx="10668000" cy="30480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540D12-4B42-4790-8677-C9250F3CDDCF}"/>
              </a:ext>
            </a:extLst>
          </p:cNvPr>
          <p:cNvSpPr>
            <a:spLocks noGrp="1"/>
          </p:cNvSpPr>
          <p:nvPr>
            <p:ph type="dt" sz="half" idx="2"/>
          </p:nvPr>
        </p:nvSpPr>
        <p:spPr>
          <a:xfrm>
            <a:off x="762000" y="401594"/>
            <a:ext cx="3048000" cy="365125"/>
          </a:xfrm>
          <a:prstGeom prst="rect">
            <a:avLst/>
          </a:prstGeom>
        </p:spPr>
        <p:txBody>
          <a:bodyPr vert="horz" lIns="91440" tIns="45720" rIns="91440" bIns="45720" rtlCol="0" anchor="b" anchorCtr="0"/>
          <a:lstStyle>
            <a:lvl1pPr algn="l">
              <a:defRPr sz="1000">
                <a:solidFill>
                  <a:schemeClr val="tx1"/>
                </a:solidFill>
              </a:defRPr>
            </a:lvl1pPr>
          </a:lstStyle>
          <a:p>
            <a:fld id="{F4D57BDD-E64A-4D27-8978-82FFCA18A12C}" type="datetimeFigureOut">
              <a:rPr lang="en-US" smtClean="0"/>
              <a:pPr/>
              <a:t>8/11/2022</a:t>
            </a:fld>
            <a:endParaRPr lang="en-US"/>
          </a:p>
        </p:txBody>
      </p:sp>
      <p:sp>
        <p:nvSpPr>
          <p:cNvPr id="5" name="Footer Placeholder 4">
            <a:extLst>
              <a:ext uri="{FF2B5EF4-FFF2-40B4-BE49-F238E27FC236}">
                <a16:creationId xmlns:a16="http://schemas.microsoft.com/office/drawing/2014/main" id="{022B17CD-6C27-4CD1-B20D-EA4B8E54F4FD}"/>
              </a:ext>
            </a:extLst>
          </p:cNvPr>
          <p:cNvSpPr>
            <a:spLocks noGrp="1"/>
          </p:cNvSpPr>
          <p:nvPr>
            <p:ph type="ftr" sz="quarter" idx="3"/>
          </p:nvPr>
        </p:nvSpPr>
        <p:spPr>
          <a:xfrm>
            <a:off x="6858000" y="6096000"/>
            <a:ext cx="4572000" cy="365125"/>
          </a:xfrm>
          <a:prstGeom prst="rect">
            <a:avLst/>
          </a:prstGeom>
        </p:spPr>
        <p:txBody>
          <a:bodyPr vert="horz" lIns="91440" tIns="45720" rIns="91440" bIns="45720" rtlCol="0" anchor="t" anchorCtr="0"/>
          <a:lstStyle>
            <a:lvl1pPr algn="r">
              <a:defRPr sz="9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C03A934F-C817-4C99-A2CF-C763A3F20627}"/>
              </a:ext>
            </a:extLst>
          </p:cNvPr>
          <p:cNvSpPr>
            <a:spLocks noGrp="1"/>
          </p:cNvSpPr>
          <p:nvPr>
            <p:ph type="sldNum" sz="quarter" idx="4"/>
          </p:nvPr>
        </p:nvSpPr>
        <p:spPr>
          <a:xfrm>
            <a:off x="9144000" y="401594"/>
            <a:ext cx="2286000" cy="762000"/>
          </a:xfrm>
          <a:prstGeom prst="rect">
            <a:avLst/>
          </a:prstGeom>
        </p:spPr>
        <p:txBody>
          <a:bodyPr vert="horz" lIns="91440" tIns="45720" rIns="91440" bIns="45720" rtlCol="0" anchor="t" anchorCtr="0"/>
          <a:lstStyle>
            <a:lvl1pPr algn="r">
              <a:defRPr sz="4000">
                <a:solidFill>
                  <a:schemeClr val="tx1"/>
                </a:solidFill>
                <a:latin typeface="+mj-lt"/>
              </a:defRPr>
            </a:lvl1pPr>
          </a:lstStyle>
          <a:p>
            <a:fld id="{D643A852-0206-46AC-B0EB-645612933129}" type="slidenum">
              <a:rPr lang="en-US" smtClean="0"/>
              <a:pPr/>
              <a:t>‹#›</a:t>
            </a:fld>
            <a:endParaRPr lang="en-US"/>
          </a:p>
        </p:txBody>
      </p:sp>
    </p:spTree>
    <p:extLst>
      <p:ext uri="{BB962C8B-B14F-4D97-AF65-F5344CB8AC3E}">
        <p14:creationId xmlns:p14="http://schemas.microsoft.com/office/powerpoint/2010/main" val="2158196243"/>
      </p:ext>
    </p:extLst>
  </p:cSld>
  <p:clrMap bg1="dk1" tx1="lt1" bg2="dk2" tx2="lt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00" r:id="rId5"/>
    <p:sldLayoutId id="2147483801" r:id="rId6"/>
    <p:sldLayoutId id="2147483806" r:id="rId7"/>
    <p:sldLayoutId id="2147483802" r:id="rId8"/>
    <p:sldLayoutId id="2147483803" r:id="rId9"/>
    <p:sldLayoutId id="2147483804" r:id="rId10"/>
    <p:sldLayoutId id="214748380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pubmed.ncbi.nlm.nih.gov/21504820/" TargetMode="External"/><Relationship Id="rId2" Type="http://schemas.openxmlformats.org/officeDocument/2006/relationships/hyperlink" Target="https://www.cdc.gov/norovirus/index.html" TargetMode="External"/><Relationship Id="rId1" Type="http://schemas.openxmlformats.org/officeDocument/2006/relationships/slideLayout" Target="../slideLayouts/slideLayout2.xml"/><Relationship Id="rId6" Type="http://schemas.openxmlformats.org/officeDocument/2006/relationships/hyperlink" Target="https://pubmed.ncbi.nlm.nih.gov/33919142/" TargetMode="External"/><Relationship Id="rId5" Type="http://schemas.openxmlformats.org/officeDocument/2006/relationships/hyperlink" Target="https://pubmed.ncbi.nlm.nih.gov/28597303/" TargetMode="External"/><Relationship Id="rId4" Type="http://schemas.openxmlformats.org/officeDocument/2006/relationships/hyperlink" Target="https://pubmed.ncbi.nlm.nih.gov/6482757/"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37791B-B040-4694-BFDC-8DD132D86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64EF74-2E7F-7D86-6C37-840D451F664C}"/>
              </a:ext>
            </a:extLst>
          </p:cNvPr>
          <p:cNvSpPr>
            <a:spLocks noGrp="1"/>
          </p:cNvSpPr>
          <p:nvPr>
            <p:ph type="ctrTitle"/>
          </p:nvPr>
        </p:nvSpPr>
        <p:spPr>
          <a:xfrm>
            <a:off x="692727" y="396266"/>
            <a:ext cx="6029325" cy="3431452"/>
          </a:xfrm>
        </p:spPr>
        <p:txBody>
          <a:bodyPr vert="horz" lIns="91440" tIns="45720" rIns="91440" bIns="45720" rtlCol="0" anchor="b" anchorCtr="0">
            <a:noAutofit/>
          </a:bodyPr>
          <a:lstStyle/>
          <a:p>
            <a:pPr algn="l"/>
            <a:r>
              <a:rPr lang="en-US" sz="5400" dirty="0">
                <a:ea typeface="+mj-lt"/>
                <a:cs typeface="+mj-lt"/>
              </a:rPr>
              <a:t>Food &amp; water borne diseases</a:t>
            </a:r>
            <a:endParaRPr lang="en-US" sz="5400" dirty="0" err="1"/>
          </a:p>
        </p:txBody>
      </p:sp>
      <p:sp>
        <p:nvSpPr>
          <p:cNvPr id="3" name="Subtitle 2">
            <a:extLst>
              <a:ext uri="{FF2B5EF4-FFF2-40B4-BE49-F238E27FC236}">
                <a16:creationId xmlns:a16="http://schemas.microsoft.com/office/drawing/2014/main" id="{A33FF68F-7B47-8CE3-C1CF-8A16E4B5BB22}"/>
              </a:ext>
            </a:extLst>
          </p:cNvPr>
          <p:cNvSpPr>
            <a:spLocks noGrp="1"/>
          </p:cNvSpPr>
          <p:nvPr>
            <p:ph type="subTitle" idx="1"/>
          </p:nvPr>
        </p:nvSpPr>
        <p:spPr>
          <a:xfrm>
            <a:off x="186504" y="3742260"/>
            <a:ext cx="7222946" cy="2938261"/>
          </a:xfrm>
        </p:spPr>
        <p:txBody>
          <a:bodyPr vert="horz" lIns="91440" tIns="45720" rIns="91440" bIns="45720" rtlCol="0" anchor="t">
            <a:normAutofit fontScale="77500" lnSpcReduction="20000"/>
          </a:bodyPr>
          <a:lstStyle/>
          <a:p>
            <a:pPr algn="l"/>
            <a:endParaRPr lang="en-US" sz="3200" dirty="0">
              <a:ea typeface="+mn-lt"/>
              <a:cs typeface="+mn-lt"/>
            </a:endParaRPr>
          </a:p>
          <a:p>
            <a:pPr algn="l"/>
            <a:endParaRPr lang="en-US" sz="3200"/>
          </a:p>
          <a:p>
            <a:pPr algn="l"/>
            <a:r>
              <a:rPr lang="en-US" sz="3200" dirty="0"/>
              <a:t>Nidal </a:t>
            </a:r>
            <a:r>
              <a:rPr lang="en-US" sz="3200" dirty="0" err="1"/>
              <a:t>Elfazani</a:t>
            </a:r>
            <a:r>
              <a:rPr lang="en-US" sz="3200" dirty="0"/>
              <a:t> 2751</a:t>
            </a:r>
            <a:endParaRPr lang="en-US" dirty="0"/>
          </a:p>
          <a:p>
            <a:pPr algn="l"/>
            <a:r>
              <a:rPr lang="en-US" sz="3200" dirty="0"/>
              <a:t>Year 2</a:t>
            </a:r>
          </a:p>
          <a:p>
            <a:pPr algn="l"/>
            <a:r>
              <a:rPr lang="en-US" sz="3200" dirty="0">
                <a:ea typeface="+mn-lt"/>
                <a:cs typeface="+mn-lt"/>
              </a:rPr>
              <a:t>08/11/2022</a:t>
            </a:r>
            <a:endParaRPr lang="en-US" dirty="0"/>
          </a:p>
          <a:p>
            <a:pPr algn="l"/>
            <a:r>
              <a:rPr lang="en-US" sz="3200" dirty="0"/>
              <a:t>PTS block</a:t>
            </a:r>
          </a:p>
          <a:p>
            <a:pPr algn="l"/>
            <a:br>
              <a:rPr lang="en-US" dirty="0"/>
            </a:br>
            <a:endParaRPr lang="en-US"/>
          </a:p>
        </p:txBody>
      </p:sp>
      <p:pic>
        <p:nvPicPr>
          <p:cNvPr id="4" name="Picture 3">
            <a:extLst>
              <a:ext uri="{FF2B5EF4-FFF2-40B4-BE49-F238E27FC236}">
                <a16:creationId xmlns:a16="http://schemas.microsoft.com/office/drawing/2014/main" id="{CFDB7A49-7F79-A905-9C7F-843482CB9E06}"/>
              </a:ext>
            </a:extLst>
          </p:cNvPr>
          <p:cNvPicPr>
            <a:picLocks noChangeAspect="1"/>
          </p:cNvPicPr>
          <p:nvPr/>
        </p:nvPicPr>
        <p:blipFill rotWithShape="1">
          <a:blip r:embed="rId2"/>
          <a:srcRect l="36018" r="10991" b="4"/>
          <a:stretch/>
        </p:blipFill>
        <p:spPr>
          <a:xfrm>
            <a:off x="7648048" y="-1"/>
            <a:ext cx="4543953" cy="6858002"/>
          </a:xfrm>
          <a:custGeom>
            <a:avLst/>
            <a:gdLst/>
            <a:ahLst/>
            <a:cxnLst/>
            <a:rect l="l" t="t" r="r" b="b"/>
            <a:pathLst>
              <a:path w="4543953" h="6858002">
                <a:moveTo>
                  <a:pt x="248638" y="6438981"/>
                </a:moveTo>
                <a:cubicBezTo>
                  <a:pt x="258140" y="6444077"/>
                  <a:pt x="265617" y="6451650"/>
                  <a:pt x="268569" y="6463841"/>
                </a:cubicBezTo>
                <a:lnTo>
                  <a:pt x="268572" y="6463849"/>
                </a:lnTo>
                <a:lnTo>
                  <a:pt x="279556" y="6508052"/>
                </a:lnTo>
                <a:lnTo>
                  <a:pt x="282367" y="6513012"/>
                </a:lnTo>
                <a:lnTo>
                  <a:pt x="284834" y="6521804"/>
                </a:lnTo>
                <a:lnTo>
                  <a:pt x="301172" y="6546195"/>
                </a:lnTo>
                <a:lnTo>
                  <a:pt x="301172" y="6546194"/>
                </a:lnTo>
                <a:lnTo>
                  <a:pt x="282367" y="6513012"/>
                </a:lnTo>
                <a:lnTo>
                  <a:pt x="268572" y="6463849"/>
                </a:lnTo>
                <a:lnTo>
                  <a:pt x="268569" y="6463840"/>
                </a:lnTo>
                <a:close/>
                <a:moveTo>
                  <a:pt x="332842" y="2836172"/>
                </a:moveTo>
                <a:lnTo>
                  <a:pt x="332842" y="2836173"/>
                </a:lnTo>
                <a:cubicBezTo>
                  <a:pt x="336914" y="2839983"/>
                  <a:pt x="340200" y="2844317"/>
                  <a:pt x="341533" y="2848794"/>
                </a:cubicBezTo>
                <a:cubicBezTo>
                  <a:pt x="348200" y="2870416"/>
                  <a:pt x="356392" y="2892181"/>
                  <a:pt x="361441" y="2914328"/>
                </a:cubicBezTo>
                <a:lnTo>
                  <a:pt x="366072" y="2947863"/>
                </a:lnTo>
                <a:lnTo>
                  <a:pt x="362488" y="2982148"/>
                </a:lnTo>
                <a:cubicBezTo>
                  <a:pt x="354392" y="3014153"/>
                  <a:pt x="350582" y="3045777"/>
                  <a:pt x="350796" y="3077401"/>
                </a:cubicBezTo>
                <a:lnTo>
                  <a:pt x="350796" y="3077402"/>
                </a:lnTo>
                <a:lnTo>
                  <a:pt x="350796" y="3077402"/>
                </a:lnTo>
                <a:cubicBezTo>
                  <a:pt x="351010" y="3109026"/>
                  <a:pt x="355249" y="3140650"/>
                  <a:pt x="363250" y="3172655"/>
                </a:cubicBezTo>
                <a:cubicBezTo>
                  <a:pt x="389159" y="3276481"/>
                  <a:pt x="416591" y="3380306"/>
                  <a:pt x="410877" y="3489468"/>
                </a:cubicBezTo>
                <a:cubicBezTo>
                  <a:pt x="409925" y="3507564"/>
                  <a:pt x="421546" y="3529091"/>
                  <a:pt x="432976" y="3544714"/>
                </a:cubicBezTo>
                <a:cubicBezTo>
                  <a:pt x="438406" y="3552191"/>
                  <a:pt x="442585" y="3557716"/>
                  <a:pt x="445520" y="3562321"/>
                </a:cubicBezTo>
                <a:lnTo>
                  <a:pt x="450598" y="3574408"/>
                </a:lnTo>
                <a:lnTo>
                  <a:pt x="448246" y="3587174"/>
                </a:lnTo>
                <a:cubicBezTo>
                  <a:pt x="446228" y="3592232"/>
                  <a:pt x="442978" y="3598435"/>
                  <a:pt x="438500" y="3606817"/>
                </a:cubicBezTo>
                <a:cubicBezTo>
                  <a:pt x="434118" y="3614819"/>
                  <a:pt x="431452" y="3624725"/>
                  <a:pt x="424974" y="3630632"/>
                </a:cubicBezTo>
                <a:cubicBezTo>
                  <a:pt x="408496" y="3645682"/>
                  <a:pt x="402257" y="3662494"/>
                  <a:pt x="400733" y="3680163"/>
                </a:cubicBezTo>
                <a:lnTo>
                  <a:pt x="400733" y="3680164"/>
                </a:lnTo>
                <a:lnTo>
                  <a:pt x="400733" y="3680164"/>
                </a:lnTo>
                <a:lnTo>
                  <a:pt x="404781" y="3734838"/>
                </a:lnTo>
                <a:lnTo>
                  <a:pt x="404399" y="3754652"/>
                </a:lnTo>
                <a:cubicBezTo>
                  <a:pt x="398399" y="3767130"/>
                  <a:pt x="396447" y="3778655"/>
                  <a:pt x="398042" y="3789776"/>
                </a:cubicBezTo>
                <a:lnTo>
                  <a:pt x="398042" y="3789776"/>
                </a:lnTo>
                <a:lnTo>
                  <a:pt x="398042" y="3789777"/>
                </a:lnTo>
                <a:cubicBezTo>
                  <a:pt x="399638" y="3800897"/>
                  <a:pt x="404781" y="3811614"/>
                  <a:pt x="412973" y="3822473"/>
                </a:cubicBezTo>
                <a:lnTo>
                  <a:pt x="427308" y="3852620"/>
                </a:lnTo>
                <a:lnTo>
                  <a:pt x="426528" y="3868764"/>
                </a:lnTo>
                <a:cubicBezTo>
                  <a:pt x="425070" y="3874229"/>
                  <a:pt x="422307" y="3879766"/>
                  <a:pt x="417925" y="3885338"/>
                </a:cubicBezTo>
                <a:cubicBezTo>
                  <a:pt x="398494" y="3910104"/>
                  <a:pt x="388302" y="3935727"/>
                  <a:pt x="386040" y="3962159"/>
                </a:cubicBezTo>
                <a:lnTo>
                  <a:pt x="386040" y="3962160"/>
                </a:lnTo>
                <a:lnTo>
                  <a:pt x="386040" y="3962160"/>
                </a:lnTo>
                <a:cubicBezTo>
                  <a:pt x="383778" y="3988593"/>
                  <a:pt x="389446" y="4015835"/>
                  <a:pt x="401733" y="4043840"/>
                </a:cubicBezTo>
                <a:lnTo>
                  <a:pt x="416855" y="4103826"/>
                </a:lnTo>
                <a:lnTo>
                  <a:pt x="414887" y="4134256"/>
                </a:lnTo>
                <a:cubicBezTo>
                  <a:pt x="413045" y="4144498"/>
                  <a:pt x="409973" y="4154857"/>
                  <a:pt x="405543" y="4165383"/>
                </a:cubicBezTo>
                <a:cubicBezTo>
                  <a:pt x="402114" y="4173480"/>
                  <a:pt x="401543" y="4182767"/>
                  <a:pt x="401638" y="4192387"/>
                </a:cubicBezTo>
                <a:lnTo>
                  <a:pt x="401638" y="4192388"/>
                </a:lnTo>
                <a:lnTo>
                  <a:pt x="401638" y="4192388"/>
                </a:lnTo>
                <a:lnTo>
                  <a:pt x="401733" y="4221391"/>
                </a:lnTo>
                <a:lnTo>
                  <a:pt x="396017" y="4253014"/>
                </a:lnTo>
                <a:cubicBezTo>
                  <a:pt x="383824" y="4277401"/>
                  <a:pt x="368204" y="4300070"/>
                  <a:pt x="356201" y="4324645"/>
                </a:cubicBezTo>
                <a:cubicBezTo>
                  <a:pt x="350487" y="4336457"/>
                  <a:pt x="347439" y="4350554"/>
                  <a:pt x="347247" y="4363890"/>
                </a:cubicBezTo>
                <a:lnTo>
                  <a:pt x="347247" y="4363891"/>
                </a:lnTo>
                <a:lnTo>
                  <a:pt x="347247" y="4363891"/>
                </a:lnTo>
                <a:cubicBezTo>
                  <a:pt x="346295" y="4403326"/>
                  <a:pt x="346295" y="4442762"/>
                  <a:pt x="348009" y="4482005"/>
                </a:cubicBezTo>
                <a:cubicBezTo>
                  <a:pt x="350677" y="4546777"/>
                  <a:pt x="351249" y="4612501"/>
                  <a:pt x="408019" y="4659175"/>
                </a:cubicBezTo>
                <a:cubicBezTo>
                  <a:pt x="412591" y="4662987"/>
                  <a:pt x="415259" y="4671177"/>
                  <a:pt x="416021" y="4677656"/>
                </a:cubicBezTo>
                <a:cubicBezTo>
                  <a:pt x="419640" y="4707565"/>
                  <a:pt x="420022" y="4738236"/>
                  <a:pt x="425928" y="4767765"/>
                </a:cubicBezTo>
                <a:lnTo>
                  <a:pt x="427237" y="4800483"/>
                </a:lnTo>
                <a:lnTo>
                  <a:pt x="412401" y="4828916"/>
                </a:lnTo>
                <a:cubicBezTo>
                  <a:pt x="395828" y="4846490"/>
                  <a:pt x="384397" y="4866958"/>
                  <a:pt x="382691" y="4889275"/>
                </a:cubicBezTo>
                <a:lnTo>
                  <a:pt x="382691" y="4889275"/>
                </a:lnTo>
                <a:lnTo>
                  <a:pt x="382691" y="4889276"/>
                </a:lnTo>
                <a:cubicBezTo>
                  <a:pt x="382122" y="4896714"/>
                  <a:pt x="382634" y="4904358"/>
                  <a:pt x="384396" y="4912169"/>
                </a:cubicBezTo>
                <a:lnTo>
                  <a:pt x="385799" y="4933805"/>
                </a:lnTo>
                <a:lnTo>
                  <a:pt x="381039" y="4952673"/>
                </a:lnTo>
                <a:cubicBezTo>
                  <a:pt x="376253" y="4964604"/>
                  <a:pt x="368680" y="4975511"/>
                  <a:pt x="360964" y="4987037"/>
                </a:cubicBezTo>
                <a:cubicBezTo>
                  <a:pt x="349725" y="5003801"/>
                  <a:pt x="335627" y="5022852"/>
                  <a:pt x="334485" y="5041521"/>
                </a:cubicBezTo>
                <a:cubicBezTo>
                  <a:pt x="332628" y="5073241"/>
                  <a:pt x="310088" y="5101639"/>
                  <a:pt x="308337" y="5133224"/>
                </a:cubicBezTo>
                <a:lnTo>
                  <a:pt x="308337" y="5133225"/>
                </a:lnTo>
                <a:lnTo>
                  <a:pt x="308337" y="5133225"/>
                </a:lnTo>
                <a:lnTo>
                  <a:pt x="315052" y="5166114"/>
                </a:lnTo>
                <a:lnTo>
                  <a:pt x="314362" y="5172090"/>
                </a:lnTo>
                <a:cubicBezTo>
                  <a:pt x="313481" y="5174400"/>
                  <a:pt x="312290" y="5176876"/>
                  <a:pt x="311814" y="5179067"/>
                </a:cubicBezTo>
                <a:lnTo>
                  <a:pt x="311814" y="5179068"/>
                </a:lnTo>
                <a:lnTo>
                  <a:pt x="311814" y="5179068"/>
                </a:lnTo>
                <a:cubicBezTo>
                  <a:pt x="304574" y="5214122"/>
                  <a:pt x="311624" y="5247079"/>
                  <a:pt x="335437" y="5272797"/>
                </a:cubicBezTo>
                <a:cubicBezTo>
                  <a:pt x="350964" y="5289657"/>
                  <a:pt x="359489" y="5307422"/>
                  <a:pt x="362870" y="5326163"/>
                </a:cubicBezTo>
                <a:lnTo>
                  <a:pt x="364317" y="5355014"/>
                </a:lnTo>
                <a:lnTo>
                  <a:pt x="359440" y="5385384"/>
                </a:lnTo>
                <a:cubicBezTo>
                  <a:pt x="356201" y="5398721"/>
                  <a:pt x="353915" y="5412057"/>
                  <a:pt x="351249" y="5425582"/>
                </a:cubicBezTo>
                <a:cubicBezTo>
                  <a:pt x="347439" y="5443870"/>
                  <a:pt x="343437" y="5462351"/>
                  <a:pt x="339627" y="5480637"/>
                </a:cubicBezTo>
                <a:cubicBezTo>
                  <a:pt x="337722" y="5489497"/>
                  <a:pt x="335151" y="5498832"/>
                  <a:pt x="335103" y="5507667"/>
                </a:cubicBezTo>
                <a:lnTo>
                  <a:pt x="335103" y="5507668"/>
                </a:lnTo>
                <a:lnTo>
                  <a:pt x="335103" y="5507668"/>
                </a:lnTo>
                <a:cubicBezTo>
                  <a:pt x="335056" y="5516503"/>
                  <a:pt x="337532" y="5524837"/>
                  <a:pt x="345723" y="5531694"/>
                </a:cubicBezTo>
                <a:lnTo>
                  <a:pt x="355869" y="5547578"/>
                </a:lnTo>
                <a:lnTo>
                  <a:pt x="346295" y="5562746"/>
                </a:lnTo>
                <a:cubicBezTo>
                  <a:pt x="303622" y="5600467"/>
                  <a:pt x="276951" y="5646189"/>
                  <a:pt x="275047" y="5704483"/>
                </a:cubicBezTo>
                <a:cubicBezTo>
                  <a:pt x="274665" y="5716485"/>
                  <a:pt x="271999" y="5728678"/>
                  <a:pt x="269141" y="5740488"/>
                </a:cubicBezTo>
                <a:cubicBezTo>
                  <a:pt x="267426" y="5747728"/>
                  <a:pt x="265520" y="5756493"/>
                  <a:pt x="260376" y="5760873"/>
                </a:cubicBezTo>
                <a:cubicBezTo>
                  <a:pt x="221133" y="5794974"/>
                  <a:pt x="193890" y="5837457"/>
                  <a:pt x="171981" y="5883751"/>
                </a:cubicBezTo>
                <a:cubicBezTo>
                  <a:pt x="164171" y="5900323"/>
                  <a:pt x="156361" y="5918042"/>
                  <a:pt x="154075" y="5935949"/>
                </a:cubicBezTo>
                <a:lnTo>
                  <a:pt x="154075" y="5935950"/>
                </a:lnTo>
                <a:lnTo>
                  <a:pt x="154075" y="5935950"/>
                </a:lnTo>
                <a:cubicBezTo>
                  <a:pt x="151789" y="5954618"/>
                  <a:pt x="155599" y="5974241"/>
                  <a:pt x="157695" y="5993292"/>
                </a:cubicBezTo>
                <a:cubicBezTo>
                  <a:pt x="158837" y="6004532"/>
                  <a:pt x="158647" y="6017486"/>
                  <a:pt x="164171" y="6026441"/>
                </a:cubicBezTo>
                <a:cubicBezTo>
                  <a:pt x="181508" y="6054826"/>
                  <a:pt x="200176" y="6082259"/>
                  <a:pt x="220371" y="6108739"/>
                </a:cubicBezTo>
                <a:lnTo>
                  <a:pt x="234064" y="6133315"/>
                </a:lnTo>
                <a:lnTo>
                  <a:pt x="230364" y="6143190"/>
                </a:lnTo>
                <a:cubicBezTo>
                  <a:pt x="227813" y="6146732"/>
                  <a:pt x="223895" y="6150697"/>
                  <a:pt x="218465" y="6155602"/>
                </a:cubicBezTo>
                <a:cubicBezTo>
                  <a:pt x="196176" y="6175797"/>
                  <a:pt x="184556" y="6200944"/>
                  <a:pt x="179794" y="6228756"/>
                </a:cubicBezTo>
                <a:cubicBezTo>
                  <a:pt x="172363" y="6272764"/>
                  <a:pt x="166077" y="6317151"/>
                  <a:pt x="162457" y="6361539"/>
                </a:cubicBezTo>
                <a:lnTo>
                  <a:pt x="162457" y="6361540"/>
                </a:lnTo>
                <a:lnTo>
                  <a:pt x="162457" y="6361540"/>
                </a:lnTo>
                <a:lnTo>
                  <a:pt x="162684" y="6365557"/>
                </a:lnTo>
                <a:lnTo>
                  <a:pt x="163946" y="6387910"/>
                </a:lnTo>
                <a:lnTo>
                  <a:pt x="166047" y="6392243"/>
                </a:lnTo>
                <a:lnTo>
                  <a:pt x="173364" y="6407333"/>
                </a:lnTo>
                <a:lnTo>
                  <a:pt x="173364" y="6407332"/>
                </a:lnTo>
                <a:lnTo>
                  <a:pt x="166047" y="6392243"/>
                </a:lnTo>
                <a:lnTo>
                  <a:pt x="163946" y="6387910"/>
                </a:lnTo>
                <a:lnTo>
                  <a:pt x="162684" y="6365557"/>
                </a:lnTo>
                <a:lnTo>
                  <a:pt x="162457" y="6361540"/>
                </a:lnTo>
                <a:lnTo>
                  <a:pt x="179794" y="6228757"/>
                </a:lnTo>
                <a:cubicBezTo>
                  <a:pt x="184556" y="6200945"/>
                  <a:pt x="196176" y="6175798"/>
                  <a:pt x="218465" y="6155603"/>
                </a:cubicBezTo>
                <a:cubicBezTo>
                  <a:pt x="229325" y="6145793"/>
                  <a:pt x="234135" y="6139745"/>
                  <a:pt x="234064" y="6133315"/>
                </a:cubicBezTo>
                <a:lnTo>
                  <a:pt x="234064" y="6133315"/>
                </a:lnTo>
                <a:lnTo>
                  <a:pt x="234064" y="6133314"/>
                </a:lnTo>
                <a:cubicBezTo>
                  <a:pt x="233993" y="6126884"/>
                  <a:pt x="229039" y="6120074"/>
                  <a:pt x="220371" y="6108738"/>
                </a:cubicBezTo>
                <a:cubicBezTo>
                  <a:pt x="200176" y="6082258"/>
                  <a:pt x="181508" y="6054825"/>
                  <a:pt x="164171" y="6026440"/>
                </a:cubicBezTo>
                <a:cubicBezTo>
                  <a:pt x="158647" y="6017485"/>
                  <a:pt x="158837" y="6004531"/>
                  <a:pt x="157695" y="5993291"/>
                </a:cubicBezTo>
                <a:cubicBezTo>
                  <a:pt x="156647" y="5983766"/>
                  <a:pt x="155171" y="5974097"/>
                  <a:pt x="154242" y="5964477"/>
                </a:cubicBezTo>
                <a:lnTo>
                  <a:pt x="154075" y="5935950"/>
                </a:lnTo>
                <a:lnTo>
                  <a:pt x="160957" y="5909351"/>
                </a:lnTo>
                <a:cubicBezTo>
                  <a:pt x="164171" y="5900611"/>
                  <a:pt x="168076" y="5892038"/>
                  <a:pt x="171981" y="5883752"/>
                </a:cubicBezTo>
                <a:cubicBezTo>
                  <a:pt x="193890" y="5837458"/>
                  <a:pt x="221133" y="5794975"/>
                  <a:pt x="260376" y="5760874"/>
                </a:cubicBezTo>
                <a:cubicBezTo>
                  <a:pt x="265520" y="5756494"/>
                  <a:pt x="267426" y="5747729"/>
                  <a:pt x="269141" y="5740489"/>
                </a:cubicBezTo>
                <a:cubicBezTo>
                  <a:pt x="271999" y="5728679"/>
                  <a:pt x="274665" y="5716486"/>
                  <a:pt x="275047" y="5704484"/>
                </a:cubicBezTo>
                <a:cubicBezTo>
                  <a:pt x="276951" y="5646190"/>
                  <a:pt x="303622" y="5600468"/>
                  <a:pt x="346295" y="5562747"/>
                </a:cubicBezTo>
                <a:cubicBezTo>
                  <a:pt x="352392" y="5557318"/>
                  <a:pt x="355774" y="5552508"/>
                  <a:pt x="355869" y="5547579"/>
                </a:cubicBezTo>
                <a:lnTo>
                  <a:pt x="355869" y="5547578"/>
                </a:lnTo>
                <a:lnTo>
                  <a:pt x="355869" y="5547578"/>
                </a:lnTo>
                <a:cubicBezTo>
                  <a:pt x="355964" y="5542649"/>
                  <a:pt x="352773" y="5537600"/>
                  <a:pt x="345723" y="5531693"/>
                </a:cubicBezTo>
                <a:cubicBezTo>
                  <a:pt x="341628" y="5528265"/>
                  <a:pt x="338961" y="5524467"/>
                  <a:pt x="337324" y="5520422"/>
                </a:cubicBezTo>
                <a:lnTo>
                  <a:pt x="335103" y="5507668"/>
                </a:lnTo>
                <a:lnTo>
                  <a:pt x="339627" y="5480638"/>
                </a:lnTo>
                <a:cubicBezTo>
                  <a:pt x="343437" y="5462352"/>
                  <a:pt x="347439" y="5443871"/>
                  <a:pt x="351249" y="5425583"/>
                </a:cubicBezTo>
                <a:cubicBezTo>
                  <a:pt x="353915" y="5412058"/>
                  <a:pt x="356201" y="5398722"/>
                  <a:pt x="359440" y="5385385"/>
                </a:cubicBezTo>
                <a:cubicBezTo>
                  <a:pt x="361965" y="5375003"/>
                  <a:pt x="363668" y="5364883"/>
                  <a:pt x="364317" y="5355015"/>
                </a:cubicBezTo>
                <a:lnTo>
                  <a:pt x="364317" y="5355014"/>
                </a:lnTo>
                <a:lnTo>
                  <a:pt x="364317" y="5355014"/>
                </a:lnTo>
                <a:cubicBezTo>
                  <a:pt x="366264" y="5325412"/>
                  <a:pt x="358727" y="5298086"/>
                  <a:pt x="335437" y="5272796"/>
                </a:cubicBezTo>
                <a:cubicBezTo>
                  <a:pt x="323531" y="5259937"/>
                  <a:pt x="315815" y="5245269"/>
                  <a:pt x="311981" y="5229433"/>
                </a:cubicBezTo>
                <a:lnTo>
                  <a:pt x="311814" y="5179068"/>
                </a:lnTo>
                <a:lnTo>
                  <a:pt x="314362" y="5172091"/>
                </a:lnTo>
                <a:cubicBezTo>
                  <a:pt x="315243" y="5169781"/>
                  <a:pt x="315814" y="5167638"/>
                  <a:pt x="315052" y="5166114"/>
                </a:cubicBezTo>
                <a:lnTo>
                  <a:pt x="315052" y="5166114"/>
                </a:lnTo>
                <a:lnTo>
                  <a:pt x="315052" y="5166113"/>
                </a:lnTo>
                <a:lnTo>
                  <a:pt x="308337" y="5133225"/>
                </a:lnTo>
                <a:lnTo>
                  <a:pt x="315482" y="5102461"/>
                </a:lnTo>
                <a:cubicBezTo>
                  <a:pt x="322817" y="5082339"/>
                  <a:pt x="333247" y="5062669"/>
                  <a:pt x="334485" y="5041522"/>
                </a:cubicBezTo>
                <a:cubicBezTo>
                  <a:pt x="335627" y="5022853"/>
                  <a:pt x="349725" y="5003802"/>
                  <a:pt x="360964" y="4987038"/>
                </a:cubicBezTo>
                <a:cubicBezTo>
                  <a:pt x="372538" y="4969748"/>
                  <a:pt x="383790" y="4953853"/>
                  <a:pt x="385799" y="4933805"/>
                </a:cubicBezTo>
                <a:lnTo>
                  <a:pt x="385799" y="4933805"/>
                </a:lnTo>
                <a:lnTo>
                  <a:pt x="385799" y="4933805"/>
                </a:lnTo>
                <a:cubicBezTo>
                  <a:pt x="386468" y="4927122"/>
                  <a:pt x="386111" y="4919979"/>
                  <a:pt x="384396" y="4912168"/>
                </a:cubicBezTo>
                <a:lnTo>
                  <a:pt x="382691" y="4889275"/>
                </a:lnTo>
                <a:lnTo>
                  <a:pt x="387469" y="4867614"/>
                </a:lnTo>
                <a:cubicBezTo>
                  <a:pt x="392589" y="4853636"/>
                  <a:pt x="401352" y="4840633"/>
                  <a:pt x="412401" y="4828917"/>
                </a:cubicBezTo>
                <a:cubicBezTo>
                  <a:pt x="420784" y="4819964"/>
                  <a:pt x="425356" y="4810581"/>
                  <a:pt x="427237" y="4800484"/>
                </a:cubicBezTo>
                <a:lnTo>
                  <a:pt x="427237" y="4800483"/>
                </a:lnTo>
                <a:lnTo>
                  <a:pt x="427237" y="4800483"/>
                </a:lnTo>
                <a:cubicBezTo>
                  <a:pt x="429119" y="4790386"/>
                  <a:pt x="428309" y="4779575"/>
                  <a:pt x="425928" y="4767764"/>
                </a:cubicBezTo>
                <a:cubicBezTo>
                  <a:pt x="420022" y="4738235"/>
                  <a:pt x="419640" y="4707564"/>
                  <a:pt x="416021" y="4677655"/>
                </a:cubicBezTo>
                <a:cubicBezTo>
                  <a:pt x="415259" y="4671176"/>
                  <a:pt x="412591" y="4662986"/>
                  <a:pt x="408019" y="4659174"/>
                </a:cubicBezTo>
                <a:cubicBezTo>
                  <a:pt x="351249" y="4612500"/>
                  <a:pt x="350677" y="4546776"/>
                  <a:pt x="348009" y="4482004"/>
                </a:cubicBezTo>
                <a:lnTo>
                  <a:pt x="347247" y="4363891"/>
                </a:lnTo>
                <a:lnTo>
                  <a:pt x="356201" y="4324646"/>
                </a:lnTo>
                <a:cubicBezTo>
                  <a:pt x="368204" y="4300071"/>
                  <a:pt x="383824" y="4277402"/>
                  <a:pt x="396017" y="4253015"/>
                </a:cubicBezTo>
                <a:cubicBezTo>
                  <a:pt x="400781" y="4243873"/>
                  <a:pt x="400971" y="4232061"/>
                  <a:pt x="401733" y="4221392"/>
                </a:cubicBezTo>
                <a:lnTo>
                  <a:pt x="401733" y="4221391"/>
                </a:lnTo>
                <a:lnTo>
                  <a:pt x="401733" y="4221391"/>
                </a:lnTo>
                <a:lnTo>
                  <a:pt x="401638" y="4192388"/>
                </a:lnTo>
                <a:lnTo>
                  <a:pt x="405543" y="4165384"/>
                </a:lnTo>
                <a:cubicBezTo>
                  <a:pt x="414402" y="4144333"/>
                  <a:pt x="417831" y="4123948"/>
                  <a:pt x="416855" y="4103826"/>
                </a:cubicBezTo>
                <a:lnTo>
                  <a:pt x="416855" y="4103826"/>
                </a:lnTo>
                <a:lnTo>
                  <a:pt x="416855" y="4103825"/>
                </a:lnTo>
                <a:cubicBezTo>
                  <a:pt x="415879" y="4083702"/>
                  <a:pt x="410497" y="4063842"/>
                  <a:pt x="401733" y="4043839"/>
                </a:cubicBezTo>
                <a:cubicBezTo>
                  <a:pt x="395590" y="4029837"/>
                  <a:pt x="391101" y="4016025"/>
                  <a:pt x="388431" y="4002410"/>
                </a:cubicBezTo>
                <a:lnTo>
                  <a:pt x="386040" y="3962160"/>
                </a:lnTo>
                <a:lnTo>
                  <a:pt x="395544" y="3923125"/>
                </a:lnTo>
                <a:cubicBezTo>
                  <a:pt x="400804" y="3910319"/>
                  <a:pt x="408210" y="3897722"/>
                  <a:pt x="417925" y="3885339"/>
                </a:cubicBezTo>
                <a:cubicBezTo>
                  <a:pt x="426689" y="3874195"/>
                  <a:pt x="428975" y="3863193"/>
                  <a:pt x="427308" y="3852620"/>
                </a:cubicBezTo>
                <a:lnTo>
                  <a:pt x="427308" y="3852620"/>
                </a:lnTo>
                <a:lnTo>
                  <a:pt x="427308" y="3852619"/>
                </a:lnTo>
                <a:cubicBezTo>
                  <a:pt x="425642" y="3842046"/>
                  <a:pt x="420022" y="3831902"/>
                  <a:pt x="412973" y="3822472"/>
                </a:cubicBezTo>
                <a:lnTo>
                  <a:pt x="398042" y="3789776"/>
                </a:lnTo>
                <a:lnTo>
                  <a:pt x="404399" y="3754653"/>
                </a:lnTo>
                <a:cubicBezTo>
                  <a:pt x="407067" y="3749126"/>
                  <a:pt x="405733" y="3741316"/>
                  <a:pt x="404781" y="3734838"/>
                </a:cubicBezTo>
                <a:lnTo>
                  <a:pt x="404781" y="3734838"/>
                </a:lnTo>
                <a:lnTo>
                  <a:pt x="404781" y="3734837"/>
                </a:lnTo>
                <a:lnTo>
                  <a:pt x="400733" y="3680164"/>
                </a:lnTo>
                <a:lnTo>
                  <a:pt x="407246" y="3654416"/>
                </a:lnTo>
                <a:cubicBezTo>
                  <a:pt x="411056" y="3646123"/>
                  <a:pt x="416735" y="3638158"/>
                  <a:pt x="424974" y="3630633"/>
                </a:cubicBezTo>
                <a:cubicBezTo>
                  <a:pt x="431452" y="3624726"/>
                  <a:pt x="434118" y="3614820"/>
                  <a:pt x="438500" y="3606818"/>
                </a:cubicBezTo>
                <a:cubicBezTo>
                  <a:pt x="447455" y="3590054"/>
                  <a:pt x="451503" y="3582005"/>
                  <a:pt x="450598" y="3574409"/>
                </a:cubicBezTo>
                <a:lnTo>
                  <a:pt x="450598" y="3574408"/>
                </a:lnTo>
                <a:lnTo>
                  <a:pt x="450598" y="3574408"/>
                </a:lnTo>
                <a:cubicBezTo>
                  <a:pt x="449693" y="3566811"/>
                  <a:pt x="443835" y="3559668"/>
                  <a:pt x="432976" y="3544713"/>
                </a:cubicBezTo>
                <a:cubicBezTo>
                  <a:pt x="421546" y="3529090"/>
                  <a:pt x="409925" y="3507563"/>
                  <a:pt x="410877" y="3489467"/>
                </a:cubicBezTo>
                <a:cubicBezTo>
                  <a:pt x="416591" y="3380305"/>
                  <a:pt x="389159" y="3276480"/>
                  <a:pt x="363250" y="3172654"/>
                </a:cubicBezTo>
                <a:lnTo>
                  <a:pt x="350796" y="3077402"/>
                </a:lnTo>
                <a:lnTo>
                  <a:pt x="362488" y="2982149"/>
                </a:lnTo>
                <a:cubicBezTo>
                  <a:pt x="365441" y="2970576"/>
                  <a:pt x="366442" y="2959157"/>
                  <a:pt x="366072" y="2947863"/>
                </a:cubicBezTo>
                <a:lnTo>
                  <a:pt x="366072" y="2947863"/>
                </a:lnTo>
                <a:lnTo>
                  <a:pt x="366072" y="2947862"/>
                </a:lnTo>
                <a:cubicBezTo>
                  <a:pt x="364965" y="2913982"/>
                  <a:pt x="351534" y="2881226"/>
                  <a:pt x="341533" y="2848793"/>
                </a:cubicBezTo>
                <a:close/>
                <a:moveTo>
                  <a:pt x="817328" y="1508458"/>
                </a:moveTo>
                <a:lnTo>
                  <a:pt x="845421" y="1596213"/>
                </a:lnTo>
                <a:cubicBezTo>
                  <a:pt x="847898" y="1604978"/>
                  <a:pt x="846373" y="1615836"/>
                  <a:pt x="843517" y="1624980"/>
                </a:cubicBezTo>
                <a:cubicBezTo>
                  <a:pt x="833801" y="1656223"/>
                  <a:pt x="809415" y="1676036"/>
                  <a:pt x="786935" y="1697753"/>
                </a:cubicBezTo>
                <a:cubicBezTo>
                  <a:pt x="777029" y="1707279"/>
                  <a:pt x="769981" y="1720423"/>
                  <a:pt x="764267" y="1733188"/>
                </a:cubicBezTo>
                <a:cubicBezTo>
                  <a:pt x="749595" y="1766335"/>
                  <a:pt x="736452" y="1800246"/>
                  <a:pt x="722546" y="1833775"/>
                </a:cubicBezTo>
                <a:cubicBezTo>
                  <a:pt x="721212" y="1837013"/>
                  <a:pt x="717783" y="1839679"/>
                  <a:pt x="714925" y="1842158"/>
                </a:cubicBezTo>
                <a:cubicBezTo>
                  <a:pt x="684824" y="1866922"/>
                  <a:pt x="654535" y="1891497"/>
                  <a:pt x="624434" y="1916454"/>
                </a:cubicBezTo>
                <a:cubicBezTo>
                  <a:pt x="618720" y="1921216"/>
                  <a:pt x="614528" y="1928076"/>
                  <a:pt x="609004" y="1933219"/>
                </a:cubicBezTo>
                <a:cubicBezTo>
                  <a:pt x="601384" y="1940459"/>
                  <a:pt x="594143" y="1949603"/>
                  <a:pt x="584999" y="1953413"/>
                </a:cubicBezTo>
                <a:cubicBezTo>
                  <a:pt x="556234" y="1965224"/>
                  <a:pt x="543850" y="1987894"/>
                  <a:pt x="538516" y="2016469"/>
                </a:cubicBezTo>
                <a:cubicBezTo>
                  <a:pt x="533563" y="2042570"/>
                  <a:pt x="529371" y="2068669"/>
                  <a:pt x="523657" y="2094578"/>
                </a:cubicBezTo>
                <a:cubicBezTo>
                  <a:pt x="516799" y="2126201"/>
                  <a:pt x="509369" y="2157636"/>
                  <a:pt x="500986" y="2188879"/>
                </a:cubicBezTo>
                <a:cubicBezTo>
                  <a:pt x="497366" y="2202404"/>
                  <a:pt x="493176" y="2216692"/>
                  <a:pt x="485746" y="2228314"/>
                </a:cubicBezTo>
                <a:cubicBezTo>
                  <a:pt x="465171" y="2260890"/>
                  <a:pt x="451265" y="2295753"/>
                  <a:pt x="456789" y="2334044"/>
                </a:cubicBezTo>
                <a:cubicBezTo>
                  <a:pt x="461171" y="2364715"/>
                  <a:pt x="449931" y="2390434"/>
                  <a:pt x="432404" y="2409485"/>
                </a:cubicBezTo>
                <a:cubicBezTo>
                  <a:pt x="416497" y="2426822"/>
                  <a:pt x="410353" y="2444777"/>
                  <a:pt x="409472" y="2463017"/>
                </a:cubicBezTo>
                <a:lnTo>
                  <a:pt x="409472" y="2463018"/>
                </a:lnTo>
                <a:lnTo>
                  <a:pt x="409472" y="2463018"/>
                </a:lnTo>
                <a:cubicBezTo>
                  <a:pt x="408591" y="2481259"/>
                  <a:pt x="412972" y="2499786"/>
                  <a:pt x="418115" y="2518265"/>
                </a:cubicBezTo>
                <a:lnTo>
                  <a:pt x="421759" y="2545007"/>
                </a:lnTo>
                <a:lnTo>
                  <a:pt x="417545" y="2571034"/>
                </a:lnTo>
                <a:cubicBezTo>
                  <a:pt x="405543" y="2612945"/>
                  <a:pt x="372966" y="2640950"/>
                  <a:pt x="344391" y="2668001"/>
                </a:cubicBezTo>
                <a:cubicBezTo>
                  <a:pt x="320006" y="2691054"/>
                  <a:pt x="306290" y="2716963"/>
                  <a:pt x="296001" y="2745348"/>
                </a:cubicBezTo>
                <a:lnTo>
                  <a:pt x="296001" y="2745352"/>
                </a:lnTo>
                <a:lnTo>
                  <a:pt x="289670" y="2770758"/>
                </a:lnTo>
                <a:lnTo>
                  <a:pt x="290080" y="2778006"/>
                </a:lnTo>
                <a:lnTo>
                  <a:pt x="289301" y="2782305"/>
                </a:lnTo>
                <a:lnTo>
                  <a:pt x="290501" y="2785440"/>
                </a:lnTo>
                <a:lnTo>
                  <a:pt x="290929" y="2793023"/>
                </a:lnTo>
                <a:lnTo>
                  <a:pt x="300579" y="2811780"/>
                </a:lnTo>
                <a:lnTo>
                  <a:pt x="300582" y="2811787"/>
                </a:lnTo>
                <a:lnTo>
                  <a:pt x="300583" y="2811787"/>
                </a:lnTo>
                <a:lnTo>
                  <a:pt x="300579" y="2811780"/>
                </a:lnTo>
                <a:lnTo>
                  <a:pt x="290501" y="2785440"/>
                </a:lnTo>
                <a:lnTo>
                  <a:pt x="290080" y="2778006"/>
                </a:lnTo>
                <a:lnTo>
                  <a:pt x="296001" y="2745352"/>
                </a:lnTo>
                <a:lnTo>
                  <a:pt x="296001" y="2745349"/>
                </a:lnTo>
                <a:cubicBezTo>
                  <a:pt x="306290" y="2716964"/>
                  <a:pt x="320006" y="2691055"/>
                  <a:pt x="344391" y="2668002"/>
                </a:cubicBezTo>
                <a:cubicBezTo>
                  <a:pt x="372966" y="2640951"/>
                  <a:pt x="405543" y="2612946"/>
                  <a:pt x="417545" y="2571035"/>
                </a:cubicBezTo>
                <a:cubicBezTo>
                  <a:pt x="420117" y="2561986"/>
                  <a:pt x="421593" y="2553556"/>
                  <a:pt x="421760" y="2545007"/>
                </a:cubicBezTo>
                <a:lnTo>
                  <a:pt x="421759" y="2545007"/>
                </a:lnTo>
                <a:lnTo>
                  <a:pt x="421760" y="2545006"/>
                </a:lnTo>
                <a:cubicBezTo>
                  <a:pt x="421926" y="2536457"/>
                  <a:pt x="420783" y="2527790"/>
                  <a:pt x="418115" y="2518264"/>
                </a:cubicBezTo>
                <a:cubicBezTo>
                  <a:pt x="415544" y="2509025"/>
                  <a:pt x="413163" y="2499773"/>
                  <a:pt x="411535" y="2490551"/>
                </a:cubicBezTo>
                <a:lnTo>
                  <a:pt x="409472" y="2463018"/>
                </a:lnTo>
                <a:lnTo>
                  <a:pt x="415303" y="2435913"/>
                </a:lnTo>
                <a:cubicBezTo>
                  <a:pt x="418938" y="2426977"/>
                  <a:pt x="424451" y="2418154"/>
                  <a:pt x="432404" y="2409486"/>
                </a:cubicBezTo>
                <a:cubicBezTo>
                  <a:pt x="449931" y="2390435"/>
                  <a:pt x="461171" y="2364716"/>
                  <a:pt x="456789" y="2334045"/>
                </a:cubicBezTo>
                <a:cubicBezTo>
                  <a:pt x="451265" y="2295754"/>
                  <a:pt x="465171" y="2260891"/>
                  <a:pt x="485746" y="2228315"/>
                </a:cubicBezTo>
                <a:cubicBezTo>
                  <a:pt x="493176" y="2216693"/>
                  <a:pt x="497366" y="2202405"/>
                  <a:pt x="500986" y="2188880"/>
                </a:cubicBezTo>
                <a:cubicBezTo>
                  <a:pt x="509369" y="2157637"/>
                  <a:pt x="516799" y="2126202"/>
                  <a:pt x="523657" y="2094579"/>
                </a:cubicBezTo>
                <a:cubicBezTo>
                  <a:pt x="529371" y="2068670"/>
                  <a:pt x="533563" y="2042571"/>
                  <a:pt x="538516" y="2016470"/>
                </a:cubicBezTo>
                <a:cubicBezTo>
                  <a:pt x="543850" y="1987895"/>
                  <a:pt x="556234" y="1965225"/>
                  <a:pt x="584999" y="1953414"/>
                </a:cubicBezTo>
                <a:cubicBezTo>
                  <a:pt x="594143" y="1949604"/>
                  <a:pt x="601384" y="1940460"/>
                  <a:pt x="609004" y="1933220"/>
                </a:cubicBezTo>
                <a:cubicBezTo>
                  <a:pt x="614528" y="1928077"/>
                  <a:pt x="618720" y="1921217"/>
                  <a:pt x="624434" y="1916455"/>
                </a:cubicBezTo>
                <a:cubicBezTo>
                  <a:pt x="654535" y="1891498"/>
                  <a:pt x="684824" y="1866923"/>
                  <a:pt x="714925" y="1842159"/>
                </a:cubicBezTo>
                <a:cubicBezTo>
                  <a:pt x="717783" y="1839680"/>
                  <a:pt x="721212" y="1837014"/>
                  <a:pt x="722546" y="1833776"/>
                </a:cubicBezTo>
                <a:cubicBezTo>
                  <a:pt x="736452" y="1800247"/>
                  <a:pt x="749596" y="1766336"/>
                  <a:pt x="764267" y="1733189"/>
                </a:cubicBezTo>
                <a:cubicBezTo>
                  <a:pt x="769981" y="1720424"/>
                  <a:pt x="777029" y="1707280"/>
                  <a:pt x="786936" y="1697754"/>
                </a:cubicBezTo>
                <a:cubicBezTo>
                  <a:pt x="809416" y="1676037"/>
                  <a:pt x="833801" y="1656224"/>
                  <a:pt x="843517" y="1624981"/>
                </a:cubicBezTo>
                <a:cubicBezTo>
                  <a:pt x="846374" y="1615837"/>
                  <a:pt x="847899" y="1604979"/>
                  <a:pt x="845422" y="1596214"/>
                </a:cubicBezTo>
                <a:close/>
                <a:moveTo>
                  <a:pt x="792926" y="1453958"/>
                </a:moveTo>
                <a:lnTo>
                  <a:pt x="798723" y="1459073"/>
                </a:lnTo>
                <a:lnTo>
                  <a:pt x="807941" y="1481572"/>
                </a:lnTo>
                <a:lnTo>
                  <a:pt x="798724" y="1459074"/>
                </a:lnTo>
                <a:lnTo>
                  <a:pt x="798723" y="1459073"/>
                </a:lnTo>
                <a:lnTo>
                  <a:pt x="798723" y="1459073"/>
                </a:lnTo>
                <a:close/>
                <a:moveTo>
                  <a:pt x="779530" y="1268758"/>
                </a:moveTo>
                <a:lnTo>
                  <a:pt x="774363" y="1286069"/>
                </a:lnTo>
                <a:cubicBezTo>
                  <a:pt x="759789" y="1306930"/>
                  <a:pt x="753550" y="1328552"/>
                  <a:pt x="752025" y="1350627"/>
                </a:cubicBezTo>
                <a:lnTo>
                  <a:pt x="757620" y="1413840"/>
                </a:lnTo>
                <a:lnTo>
                  <a:pt x="752026" y="1350628"/>
                </a:lnTo>
                <a:cubicBezTo>
                  <a:pt x="753550" y="1328553"/>
                  <a:pt x="759790" y="1306930"/>
                  <a:pt x="774363" y="1286070"/>
                </a:cubicBezTo>
                <a:cubicBezTo>
                  <a:pt x="777506" y="1281689"/>
                  <a:pt x="779078" y="1275402"/>
                  <a:pt x="779530" y="1268758"/>
                </a:cubicBezTo>
                <a:close/>
                <a:moveTo>
                  <a:pt x="837801" y="773035"/>
                </a:moveTo>
                <a:lnTo>
                  <a:pt x="829801" y="854379"/>
                </a:lnTo>
                <a:cubicBezTo>
                  <a:pt x="827515" y="878956"/>
                  <a:pt x="826753" y="903722"/>
                  <a:pt x="798747" y="915343"/>
                </a:cubicBezTo>
                <a:cubicBezTo>
                  <a:pt x="794365" y="917059"/>
                  <a:pt x="791127" y="922773"/>
                  <a:pt x="788269" y="927155"/>
                </a:cubicBezTo>
                <a:cubicBezTo>
                  <a:pt x="744261" y="994785"/>
                  <a:pt x="745405" y="1030980"/>
                  <a:pt x="791889" y="1097087"/>
                </a:cubicBezTo>
                <a:cubicBezTo>
                  <a:pt x="796651" y="1103945"/>
                  <a:pt x="800081" y="1118613"/>
                  <a:pt x="796271" y="1123185"/>
                </a:cubicBezTo>
                <a:cubicBezTo>
                  <a:pt x="780459" y="1142617"/>
                  <a:pt x="773411" y="1162954"/>
                  <a:pt x="771553" y="1184029"/>
                </a:cubicBezTo>
                <a:cubicBezTo>
                  <a:pt x="773411" y="1162954"/>
                  <a:pt x="780460" y="1142618"/>
                  <a:pt x="796272" y="1123186"/>
                </a:cubicBezTo>
                <a:cubicBezTo>
                  <a:pt x="800082" y="1118614"/>
                  <a:pt x="796652" y="1103946"/>
                  <a:pt x="791890" y="1097088"/>
                </a:cubicBezTo>
                <a:cubicBezTo>
                  <a:pt x="745406" y="1030981"/>
                  <a:pt x="744262" y="994786"/>
                  <a:pt x="788270" y="927156"/>
                </a:cubicBezTo>
                <a:cubicBezTo>
                  <a:pt x="791128" y="922774"/>
                  <a:pt x="794366" y="917060"/>
                  <a:pt x="798748" y="915344"/>
                </a:cubicBezTo>
                <a:cubicBezTo>
                  <a:pt x="826753" y="903723"/>
                  <a:pt x="827515" y="878957"/>
                  <a:pt x="829801" y="854380"/>
                </a:cubicBezTo>
                <a:cubicBezTo>
                  <a:pt x="832277" y="827330"/>
                  <a:pt x="835515" y="800277"/>
                  <a:pt x="837801" y="773036"/>
                </a:cubicBezTo>
                <a:close/>
                <a:moveTo>
                  <a:pt x="782400" y="517851"/>
                </a:moveTo>
                <a:lnTo>
                  <a:pt x="791317" y="556047"/>
                </a:lnTo>
                <a:cubicBezTo>
                  <a:pt x="793413" y="564048"/>
                  <a:pt x="798937" y="572622"/>
                  <a:pt x="797795" y="580050"/>
                </a:cubicBezTo>
                <a:cubicBezTo>
                  <a:pt x="794461" y="601578"/>
                  <a:pt x="796890" y="622201"/>
                  <a:pt x="801176" y="642537"/>
                </a:cubicBezTo>
                <a:lnTo>
                  <a:pt x="813700" y="694928"/>
                </a:lnTo>
                <a:lnTo>
                  <a:pt x="801177" y="642538"/>
                </a:lnTo>
                <a:cubicBezTo>
                  <a:pt x="796891" y="622201"/>
                  <a:pt x="794462" y="601579"/>
                  <a:pt x="797796" y="580051"/>
                </a:cubicBezTo>
                <a:cubicBezTo>
                  <a:pt x="798938" y="572623"/>
                  <a:pt x="793414" y="564049"/>
                  <a:pt x="791318" y="556048"/>
                </a:cubicBezTo>
                <a:close/>
                <a:moveTo>
                  <a:pt x="769105" y="298169"/>
                </a:moveTo>
                <a:lnTo>
                  <a:pt x="783887" y="313533"/>
                </a:lnTo>
                <a:lnTo>
                  <a:pt x="786245" y="324058"/>
                </a:lnTo>
                <a:cubicBezTo>
                  <a:pt x="786031" y="328964"/>
                  <a:pt x="785126" y="334584"/>
                  <a:pt x="784459" y="338870"/>
                </a:cubicBezTo>
                <a:cubicBezTo>
                  <a:pt x="781601" y="357921"/>
                  <a:pt x="774363" y="376781"/>
                  <a:pt x="774553" y="395640"/>
                </a:cubicBezTo>
                <a:lnTo>
                  <a:pt x="778363" y="367328"/>
                </a:lnTo>
                <a:cubicBezTo>
                  <a:pt x="780506" y="357874"/>
                  <a:pt x="783031" y="348396"/>
                  <a:pt x="784460" y="338871"/>
                </a:cubicBezTo>
                <a:cubicBezTo>
                  <a:pt x="785794" y="330299"/>
                  <a:pt x="788080" y="316390"/>
                  <a:pt x="783888" y="313534"/>
                </a:cubicBezTo>
                <a:lnTo>
                  <a:pt x="783887" y="313533"/>
                </a:lnTo>
                <a:lnTo>
                  <a:pt x="783887" y="313533"/>
                </a:lnTo>
                <a:close/>
                <a:moveTo>
                  <a:pt x="761560" y="281568"/>
                </a:moveTo>
                <a:lnTo>
                  <a:pt x="766454" y="295415"/>
                </a:lnTo>
                <a:lnTo>
                  <a:pt x="766455" y="295415"/>
                </a:lnTo>
                <a:close/>
                <a:moveTo>
                  <a:pt x="774880" y="24486"/>
                </a:moveTo>
                <a:lnTo>
                  <a:pt x="777142" y="74129"/>
                </a:lnTo>
                <a:cubicBezTo>
                  <a:pt x="775758" y="100174"/>
                  <a:pt x="771253" y="125876"/>
                  <a:pt x="767023" y="151569"/>
                </a:cubicBezTo>
                <a:lnTo>
                  <a:pt x="766824" y="153388"/>
                </a:lnTo>
                <a:lnTo>
                  <a:pt x="763010" y="177271"/>
                </a:lnTo>
                <a:lnTo>
                  <a:pt x="758551" y="228944"/>
                </a:lnTo>
                <a:lnTo>
                  <a:pt x="758551" y="228948"/>
                </a:lnTo>
                <a:lnTo>
                  <a:pt x="758551" y="228949"/>
                </a:lnTo>
                <a:lnTo>
                  <a:pt x="758551" y="228944"/>
                </a:lnTo>
                <a:lnTo>
                  <a:pt x="766824" y="153388"/>
                </a:lnTo>
                <a:lnTo>
                  <a:pt x="771220" y="125861"/>
                </a:lnTo>
                <a:cubicBezTo>
                  <a:pt x="773910" y="108703"/>
                  <a:pt x="776220" y="91492"/>
                  <a:pt x="777143" y="74129"/>
                </a:cubicBezTo>
                <a:close/>
                <a:moveTo>
                  <a:pt x="313353" y="0"/>
                </a:moveTo>
                <a:lnTo>
                  <a:pt x="777461" y="0"/>
                </a:lnTo>
                <a:lnTo>
                  <a:pt x="774743" y="21486"/>
                </a:lnTo>
                <a:lnTo>
                  <a:pt x="777461" y="1"/>
                </a:lnTo>
                <a:lnTo>
                  <a:pt x="4543953" y="2"/>
                </a:lnTo>
                <a:lnTo>
                  <a:pt x="4543953" y="6858002"/>
                </a:lnTo>
                <a:lnTo>
                  <a:pt x="284400" y="6858002"/>
                </a:lnTo>
                <a:lnTo>
                  <a:pt x="284400" y="6858001"/>
                </a:lnTo>
                <a:lnTo>
                  <a:pt x="284400" y="6858001"/>
                </a:lnTo>
                <a:lnTo>
                  <a:pt x="278237" y="6812064"/>
                </a:lnTo>
                <a:lnTo>
                  <a:pt x="283011" y="6776800"/>
                </a:lnTo>
                <a:cubicBezTo>
                  <a:pt x="286107" y="6765164"/>
                  <a:pt x="290857" y="6753698"/>
                  <a:pt x="297715" y="6742553"/>
                </a:cubicBezTo>
                <a:cubicBezTo>
                  <a:pt x="306003" y="6729219"/>
                  <a:pt x="311147" y="6716169"/>
                  <a:pt x="311551" y="6702977"/>
                </a:cubicBezTo>
                <a:lnTo>
                  <a:pt x="311551" y="6702976"/>
                </a:lnTo>
                <a:lnTo>
                  <a:pt x="311551" y="6702976"/>
                </a:lnTo>
                <a:cubicBezTo>
                  <a:pt x="311956" y="6689783"/>
                  <a:pt x="307622" y="6676448"/>
                  <a:pt x="296953" y="6662541"/>
                </a:cubicBezTo>
                <a:cubicBezTo>
                  <a:pt x="293286" y="6657825"/>
                  <a:pt x="290989" y="6651967"/>
                  <a:pt x="289870" y="6645552"/>
                </a:cubicBezTo>
                <a:lnTo>
                  <a:pt x="289858" y="6625225"/>
                </a:lnTo>
                <a:lnTo>
                  <a:pt x="306480" y="6588626"/>
                </a:lnTo>
                <a:cubicBezTo>
                  <a:pt x="312576" y="6582147"/>
                  <a:pt x="318672" y="6575479"/>
                  <a:pt x="328959" y="6564621"/>
                </a:cubicBezTo>
                <a:lnTo>
                  <a:pt x="328959" y="6564620"/>
                </a:lnTo>
                <a:lnTo>
                  <a:pt x="306480" y="6588625"/>
                </a:lnTo>
                <a:cubicBezTo>
                  <a:pt x="298003" y="6597578"/>
                  <a:pt x="291954" y="6611342"/>
                  <a:pt x="289858" y="6625224"/>
                </a:cubicBezTo>
                <a:lnTo>
                  <a:pt x="289858" y="6625225"/>
                </a:lnTo>
                <a:lnTo>
                  <a:pt x="289858" y="6625225"/>
                </a:lnTo>
                <a:cubicBezTo>
                  <a:pt x="287762" y="6639108"/>
                  <a:pt x="289619" y="6653111"/>
                  <a:pt x="296953" y="6662542"/>
                </a:cubicBezTo>
                <a:cubicBezTo>
                  <a:pt x="302288" y="6669496"/>
                  <a:pt x="306038" y="6676306"/>
                  <a:pt x="308405" y="6683027"/>
                </a:cubicBezTo>
                <a:lnTo>
                  <a:pt x="311551" y="6702976"/>
                </a:lnTo>
                <a:lnTo>
                  <a:pt x="297715" y="6742552"/>
                </a:lnTo>
                <a:cubicBezTo>
                  <a:pt x="283999" y="6764841"/>
                  <a:pt x="278713" y="6788417"/>
                  <a:pt x="278237" y="6812063"/>
                </a:cubicBezTo>
                <a:lnTo>
                  <a:pt x="278237" y="6812064"/>
                </a:lnTo>
                <a:lnTo>
                  <a:pt x="278237" y="6812064"/>
                </a:lnTo>
                <a:lnTo>
                  <a:pt x="284400" y="6858001"/>
                </a:lnTo>
                <a:lnTo>
                  <a:pt x="112147" y="6858001"/>
                </a:lnTo>
                <a:lnTo>
                  <a:pt x="102447" y="6815516"/>
                </a:lnTo>
                <a:cubicBezTo>
                  <a:pt x="96923" y="6793035"/>
                  <a:pt x="87016" y="6771319"/>
                  <a:pt x="83396" y="6748458"/>
                </a:cubicBezTo>
                <a:cubicBezTo>
                  <a:pt x="74824" y="6694164"/>
                  <a:pt x="68728" y="6639488"/>
                  <a:pt x="61870" y="6584812"/>
                </a:cubicBezTo>
                <a:cubicBezTo>
                  <a:pt x="54821" y="6528424"/>
                  <a:pt x="47391" y="6472225"/>
                  <a:pt x="41105" y="6415833"/>
                </a:cubicBezTo>
                <a:cubicBezTo>
                  <a:pt x="37865" y="6384972"/>
                  <a:pt x="37295" y="6353919"/>
                  <a:pt x="34247" y="6323058"/>
                </a:cubicBezTo>
                <a:cubicBezTo>
                  <a:pt x="31579" y="6296005"/>
                  <a:pt x="26626" y="6269144"/>
                  <a:pt x="23386" y="6242093"/>
                </a:cubicBezTo>
                <a:cubicBezTo>
                  <a:pt x="20720" y="6218660"/>
                  <a:pt x="19196" y="6195037"/>
                  <a:pt x="16528" y="6171605"/>
                </a:cubicBezTo>
                <a:cubicBezTo>
                  <a:pt x="12148" y="6134075"/>
                  <a:pt x="7194" y="6096736"/>
                  <a:pt x="2622" y="6059397"/>
                </a:cubicBezTo>
                <a:lnTo>
                  <a:pt x="0" y="6041769"/>
                </a:lnTo>
                <a:lnTo>
                  <a:pt x="0" y="6000937"/>
                </a:lnTo>
                <a:lnTo>
                  <a:pt x="3670" y="5957595"/>
                </a:lnTo>
                <a:lnTo>
                  <a:pt x="0" y="5912511"/>
                </a:lnTo>
                <a:lnTo>
                  <a:pt x="0" y="5886401"/>
                </a:lnTo>
                <a:lnTo>
                  <a:pt x="1098" y="5864318"/>
                </a:lnTo>
                <a:cubicBezTo>
                  <a:pt x="7576" y="5839361"/>
                  <a:pt x="16720" y="5815169"/>
                  <a:pt x="24720" y="5790592"/>
                </a:cubicBezTo>
                <a:cubicBezTo>
                  <a:pt x="25672" y="5787924"/>
                  <a:pt x="25864" y="5784686"/>
                  <a:pt x="26434" y="5781830"/>
                </a:cubicBezTo>
                <a:cubicBezTo>
                  <a:pt x="29675" y="5765635"/>
                  <a:pt x="32913" y="5749634"/>
                  <a:pt x="35771" y="5733440"/>
                </a:cubicBezTo>
                <a:cubicBezTo>
                  <a:pt x="37295" y="5724678"/>
                  <a:pt x="37485" y="5715723"/>
                  <a:pt x="38819" y="5706959"/>
                </a:cubicBezTo>
                <a:cubicBezTo>
                  <a:pt x="44153" y="5673050"/>
                  <a:pt x="35199" y="5635711"/>
                  <a:pt x="58250" y="5606372"/>
                </a:cubicBezTo>
                <a:cubicBezTo>
                  <a:pt x="73110" y="5587321"/>
                  <a:pt x="69680" y="5568842"/>
                  <a:pt x="67394" y="5548460"/>
                </a:cubicBezTo>
                <a:cubicBezTo>
                  <a:pt x="65680" y="5533027"/>
                  <a:pt x="66252" y="5517215"/>
                  <a:pt x="66060" y="5501594"/>
                </a:cubicBezTo>
                <a:cubicBezTo>
                  <a:pt x="65490" y="5474161"/>
                  <a:pt x="65298" y="5446728"/>
                  <a:pt x="64346" y="5419295"/>
                </a:cubicBezTo>
                <a:cubicBezTo>
                  <a:pt x="63966" y="5410531"/>
                  <a:pt x="59202" y="5401579"/>
                  <a:pt x="59964" y="5393005"/>
                </a:cubicBezTo>
                <a:cubicBezTo>
                  <a:pt x="63584" y="5353379"/>
                  <a:pt x="69300" y="5313754"/>
                  <a:pt x="72538" y="5274129"/>
                </a:cubicBezTo>
                <a:cubicBezTo>
                  <a:pt x="74442" y="5251650"/>
                  <a:pt x="70824" y="5228597"/>
                  <a:pt x="73490" y="5206308"/>
                </a:cubicBezTo>
                <a:cubicBezTo>
                  <a:pt x="76538" y="5180591"/>
                  <a:pt x="84348" y="5155445"/>
                  <a:pt x="89113" y="5129916"/>
                </a:cubicBezTo>
                <a:cubicBezTo>
                  <a:pt x="90445" y="5122867"/>
                  <a:pt x="88731" y="5115057"/>
                  <a:pt x="88351" y="5107627"/>
                </a:cubicBezTo>
                <a:cubicBezTo>
                  <a:pt x="87968" y="5099245"/>
                  <a:pt x="87206" y="5091052"/>
                  <a:pt x="87016" y="5082670"/>
                </a:cubicBezTo>
                <a:cubicBezTo>
                  <a:pt x="86634" y="5057141"/>
                  <a:pt x="87206" y="5031614"/>
                  <a:pt x="85872" y="5006086"/>
                </a:cubicBezTo>
                <a:cubicBezTo>
                  <a:pt x="85110" y="4990465"/>
                  <a:pt x="77300" y="4974082"/>
                  <a:pt x="80158" y="4959602"/>
                </a:cubicBezTo>
                <a:cubicBezTo>
                  <a:pt x="85682" y="4930075"/>
                  <a:pt x="73300" y="4900546"/>
                  <a:pt x="83586" y="4871019"/>
                </a:cubicBezTo>
                <a:cubicBezTo>
                  <a:pt x="86634" y="4861873"/>
                  <a:pt x="79014" y="4849300"/>
                  <a:pt x="78634" y="4838250"/>
                </a:cubicBezTo>
                <a:cubicBezTo>
                  <a:pt x="77682" y="4810627"/>
                  <a:pt x="77872" y="4783004"/>
                  <a:pt x="78062" y="4755381"/>
                </a:cubicBezTo>
                <a:cubicBezTo>
                  <a:pt x="78252" y="4730614"/>
                  <a:pt x="75586" y="4704895"/>
                  <a:pt x="80920" y="4681083"/>
                </a:cubicBezTo>
                <a:cubicBezTo>
                  <a:pt x="86634" y="4656126"/>
                  <a:pt x="85872" y="4633647"/>
                  <a:pt x="79396" y="4609452"/>
                </a:cubicBezTo>
                <a:cubicBezTo>
                  <a:pt x="75014" y="4592878"/>
                  <a:pt x="74442" y="4575351"/>
                  <a:pt x="73110" y="4558207"/>
                </a:cubicBezTo>
                <a:cubicBezTo>
                  <a:pt x="71586" y="4539728"/>
                  <a:pt x="75586" y="4519343"/>
                  <a:pt x="69300" y="4502579"/>
                </a:cubicBezTo>
                <a:cubicBezTo>
                  <a:pt x="50629" y="4452665"/>
                  <a:pt x="46629" y="4401419"/>
                  <a:pt x="46629" y="4349222"/>
                </a:cubicBezTo>
                <a:cubicBezTo>
                  <a:pt x="46629" y="4339695"/>
                  <a:pt x="49295" y="4329979"/>
                  <a:pt x="52153" y="4320837"/>
                </a:cubicBezTo>
                <a:cubicBezTo>
                  <a:pt x="69300" y="4267493"/>
                  <a:pt x="67776" y="4213961"/>
                  <a:pt x="57297" y="4159667"/>
                </a:cubicBezTo>
                <a:cubicBezTo>
                  <a:pt x="55011" y="4148427"/>
                  <a:pt x="54629" y="4135854"/>
                  <a:pt x="56915" y="4124614"/>
                </a:cubicBezTo>
                <a:cubicBezTo>
                  <a:pt x="63584" y="4092989"/>
                  <a:pt x="74634" y="4062318"/>
                  <a:pt x="79396" y="4030503"/>
                </a:cubicBezTo>
                <a:cubicBezTo>
                  <a:pt x="87206" y="3977925"/>
                  <a:pt x="60918" y="3932394"/>
                  <a:pt x="43771" y="3885338"/>
                </a:cubicBezTo>
                <a:cubicBezTo>
                  <a:pt x="31627" y="3851761"/>
                  <a:pt x="8016" y="3821935"/>
                  <a:pt x="426" y="3786777"/>
                </a:cubicBezTo>
                <a:lnTo>
                  <a:pt x="0" y="3773897"/>
                </a:lnTo>
                <a:lnTo>
                  <a:pt x="0" y="3393882"/>
                </a:lnTo>
                <a:lnTo>
                  <a:pt x="11838" y="3359516"/>
                </a:lnTo>
                <a:cubicBezTo>
                  <a:pt x="14434" y="3346205"/>
                  <a:pt x="14910" y="3332774"/>
                  <a:pt x="12910" y="3318771"/>
                </a:cubicBezTo>
                <a:cubicBezTo>
                  <a:pt x="12243" y="3314104"/>
                  <a:pt x="9909" y="3308770"/>
                  <a:pt x="6718" y="3304079"/>
                </a:cubicBezTo>
                <a:lnTo>
                  <a:pt x="0" y="3297657"/>
                </a:lnTo>
                <a:lnTo>
                  <a:pt x="0" y="3207867"/>
                </a:lnTo>
                <a:lnTo>
                  <a:pt x="15553" y="3186771"/>
                </a:lnTo>
                <a:cubicBezTo>
                  <a:pt x="28483" y="3162329"/>
                  <a:pt x="30484" y="3134647"/>
                  <a:pt x="36341" y="3107500"/>
                </a:cubicBezTo>
                <a:cubicBezTo>
                  <a:pt x="41105" y="3085403"/>
                  <a:pt x="41295" y="3064827"/>
                  <a:pt x="38057" y="3042728"/>
                </a:cubicBezTo>
                <a:cubicBezTo>
                  <a:pt x="30817" y="2994722"/>
                  <a:pt x="41105" y="2948047"/>
                  <a:pt x="54249" y="2901943"/>
                </a:cubicBezTo>
                <a:cubicBezTo>
                  <a:pt x="63012" y="2871462"/>
                  <a:pt x="68346" y="2840219"/>
                  <a:pt x="77300" y="2809930"/>
                </a:cubicBezTo>
                <a:cubicBezTo>
                  <a:pt x="84158" y="2787259"/>
                  <a:pt x="92351" y="2764590"/>
                  <a:pt x="103399" y="2743826"/>
                </a:cubicBezTo>
                <a:cubicBezTo>
                  <a:pt x="119594" y="2713723"/>
                  <a:pt x="143978" y="2687436"/>
                  <a:pt x="137500" y="2649143"/>
                </a:cubicBezTo>
                <a:cubicBezTo>
                  <a:pt x="131786" y="2615421"/>
                  <a:pt x="143786" y="2584942"/>
                  <a:pt x="155217" y="2554079"/>
                </a:cubicBezTo>
                <a:cubicBezTo>
                  <a:pt x="163599" y="2531409"/>
                  <a:pt x="172173" y="2508742"/>
                  <a:pt x="177507" y="2485307"/>
                </a:cubicBezTo>
                <a:cubicBezTo>
                  <a:pt x="183794" y="2457492"/>
                  <a:pt x="181126" y="2426059"/>
                  <a:pt x="192748" y="2401292"/>
                </a:cubicBezTo>
                <a:cubicBezTo>
                  <a:pt x="204940" y="2375383"/>
                  <a:pt x="196748" y="2353859"/>
                  <a:pt x="193318" y="2330806"/>
                </a:cubicBezTo>
                <a:cubicBezTo>
                  <a:pt x="187984" y="2294039"/>
                  <a:pt x="178077" y="2257459"/>
                  <a:pt x="190652" y="2220312"/>
                </a:cubicBezTo>
                <a:cubicBezTo>
                  <a:pt x="205892" y="2175163"/>
                  <a:pt x="222275" y="2130393"/>
                  <a:pt x="236753" y="2085054"/>
                </a:cubicBezTo>
                <a:cubicBezTo>
                  <a:pt x="242280" y="2067525"/>
                  <a:pt x="244566" y="2048668"/>
                  <a:pt x="247042" y="2030378"/>
                </a:cubicBezTo>
                <a:cubicBezTo>
                  <a:pt x="249138" y="2013043"/>
                  <a:pt x="243804" y="1992279"/>
                  <a:pt x="251804" y="1978940"/>
                </a:cubicBezTo>
                <a:cubicBezTo>
                  <a:pt x="272379" y="1944649"/>
                  <a:pt x="282475" y="1909408"/>
                  <a:pt x="282475" y="1869780"/>
                </a:cubicBezTo>
                <a:cubicBezTo>
                  <a:pt x="282475" y="1854920"/>
                  <a:pt x="291049" y="1840441"/>
                  <a:pt x="292573" y="1825393"/>
                </a:cubicBezTo>
                <a:cubicBezTo>
                  <a:pt x="294477" y="1804816"/>
                  <a:pt x="299622" y="1781194"/>
                  <a:pt x="292381" y="1763287"/>
                </a:cubicBezTo>
                <a:cubicBezTo>
                  <a:pt x="275237" y="1721185"/>
                  <a:pt x="289525" y="1687086"/>
                  <a:pt x="306480" y="1650317"/>
                </a:cubicBezTo>
                <a:cubicBezTo>
                  <a:pt x="323244" y="1614120"/>
                  <a:pt x="336579" y="1576019"/>
                  <a:pt x="347629" y="1537537"/>
                </a:cubicBezTo>
                <a:cubicBezTo>
                  <a:pt x="351629" y="1523059"/>
                  <a:pt x="344961" y="1505724"/>
                  <a:pt x="343629" y="1489720"/>
                </a:cubicBezTo>
                <a:cubicBezTo>
                  <a:pt x="343247" y="1484004"/>
                  <a:pt x="342675" y="1477717"/>
                  <a:pt x="344581" y="1472575"/>
                </a:cubicBezTo>
                <a:cubicBezTo>
                  <a:pt x="362870" y="1422854"/>
                  <a:pt x="376776" y="1372368"/>
                  <a:pt x="367252" y="1318456"/>
                </a:cubicBezTo>
                <a:cubicBezTo>
                  <a:pt x="366298" y="1313504"/>
                  <a:pt x="368394" y="1307978"/>
                  <a:pt x="369728" y="1303024"/>
                </a:cubicBezTo>
                <a:cubicBezTo>
                  <a:pt x="376586" y="1278829"/>
                  <a:pt x="387444" y="1255206"/>
                  <a:pt x="389921" y="1230633"/>
                </a:cubicBezTo>
                <a:cubicBezTo>
                  <a:pt x="396017" y="1170051"/>
                  <a:pt x="398495" y="1109091"/>
                  <a:pt x="402495" y="1048125"/>
                </a:cubicBezTo>
                <a:cubicBezTo>
                  <a:pt x="402685" y="1044315"/>
                  <a:pt x="402685" y="1040315"/>
                  <a:pt x="404019" y="1036887"/>
                </a:cubicBezTo>
                <a:cubicBezTo>
                  <a:pt x="412211" y="1014406"/>
                  <a:pt x="409543" y="994785"/>
                  <a:pt x="393923" y="975733"/>
                </a:cubicBezTo>
                <a:cubicBezTo>
                  <a:pt x="387064" y="967350"/>
                  <a:pt x="383444" y="955920"/>
                  <a:pt x="379634" y="945444"/>
                </a:cubicBezTo>
                <a:cubicBezTo>
                  <a:pt x="373918" y="930011"/>
                  <a:pt x="368394" y="914200"/>
                  <a:pt x="364774" y="898198"/>
                </a:cubicBezTo>
                <a:cubicBezTo>
                  <a:pt x="361346" y="882384"/>
                  <a:pt x="356583" y="865430"/>
                  <a:pt x="359250" y="850189"/>
                </a:cubicBezTo>
                <a:cubicBezTo>
                  <a:pt x="364012" y="822756"/>
                  <a:pt x="374680" y="796655"/>
                  <a:pt x="381730" y="769605"/>
                </a:cubicBezTo>
                <a:cubicBezTo>
                  <a:pt x="384206" y="760270"/>
                  <a:pt x="383824" y="749982"/>
                  <a:pt x="384016" y="740268"/>
                </a:cubicBezTo>
                <a:cubicBezTo>
                  <a:pt x="384586" y="717977"/>
                  <a:pt x="379062" y="695116"/>
                  <a:pt x="394875" y="674923"/>
                </a:cubicBezTo>
                <a:cubicBezTo>
                  <a:pt x="409733" y="656255"/>
                  <a:pt x="405353" y="637392"/>
                  <a:pt x="394113" y="617772"/>
                </a:cubicBezTo>
                <a:cubicBezTo>
                  <a:pt x="386110" y="603673"/>
                  <a:pt x="379824" y="587672"/>
                  <a:pt x="376776" y="571860"/>
                </a:cubicBezTo>
                <a:cubicBezTo>
                  <a:pt x="372586" y="550141"/>
                  <a:pt x="370870" y="528615"/>
                  <a:pt x="373348" y="505182"/>
                </a:cubicBezTo>
                <a:cubicBezTo>
                  <a:pt x="375062" y="488607"/>
                  <a:pt x="375824" y="475081"/>
                  <a:pt x="385920" y="462126"/>
                </a:cubicBezTo>
                <a:cubicBezTo>
                  <a:pt x="387444" y="460032"/>
                  <a:pt x="387826" y="456222"/>
                  <a:pt x="387634" y="453364"/>
                </a:cubicBezTo>
                <a:cubicBezTo>
                  <a:pt x="384396" y="415835"/>
                  <a:pt x="386110" y="378686"/>
                  <a:pt x="388399" y="340774"/>
                </a:cubicBezTo>
                <a:cubicBezTo>
                  <a:pt x="391445" y="292579"/>
                  <a:pt x="382492" y="241901"/>
                  <a:pt x="350487" y="200182"/>
                </a:cubicBezTo>
                <a:cubicBezTo>
                  <a:pt x="345723" y="194085"/>
                  <a:pt x="343629" y="184941"/>
                  <a:pt x="342485" y="176939"/>
                </a:cubicBezTo>
                <a:cubicBezTo>
                  <a:pt x="337533" y="139219"/>
                  <a:pt x="334103" y="101308"/>
                  <a:pt x="328579" y="63587"/>
                </a:cubicBezTo>
                <a:cubicBezTo>
                  <a:pt x="325530" y="43012"/>
                  <a:pt x="322862" y="21486"/>
                  <a:pt x="314480" y="2817"/>
                </a:cubicBezTo>
                <a:close/>
              </a:path>
            </a:pathLst>
          </a:custGeom>
          <a:effectLst>
            <a:outerShdw blurRad="381000" dist="152400" dir="10800000" algn="r" rotWithShape="0">
              <a:prstClr val="black">
                <a:alpha val="10000"/>
              </a:prstClr>
            </a:outerShdw>
          </a:effectLst>
        </p:spPr>
      </p:pic>
      <p:grpSp>
        <p:nvGrpSpPr>
          <p:cNvPr id="11" name="Group 10">
            <a:extLst>
              <a:ext uri="{FF2B5EF4-FFF2-40B4-BE49-F238E27FC236}">
                <a16:creationId xmlns:a16="http://schemas.microsoft.com/office/drawing/2014/main" id="{564DEED3-BC52-4F15-8426-D33275CB01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20000" y="-1"/>
            <a:ext cx="874716" cy="6858001"/>
            <a:chOff x="7620000" y="-1"/>
            <a:chExt cx="874716" cy="6858001"/>
          </a:xfrm>
        </p:grpSpPr>
        <p:sp>
          <p:nvSpPr>
            <p:cNvPr id="12" name="Freeform: Shape 11">
              <a:extLst>
                <a:ext uri="{FF2B5EF4-FFF2-40B4-BE49-F238E27FC236}">
                  <a16:creationId xmlns:a16="http://schemas.microsoft.com/office/drawing/2014/main" id="{937D94AD-9CD7-4F7F-B13A-399B378406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DF6D3FDC-6FDD-4615-B246-1FC651E95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6" name="Picture 6" descr="Logo, company name&#10;&#10;Description automatically generated">
            <a:extLst>
              <a:ext uri="{FF2B5EF4-FFF2-40B4-BE49-F238E27FC236}">
                <a16:creationId xmlns:a16="http://schemas.microsoft.com/office/drawing/2014/main" id="{5E2429A2-5564-3B81-5965-7924CA407586}"/>
              </a:ext>
            </a:extLst>
          </p:cNvPr>
          <p:cNvPicPr>
            <a:picLocks noChangeAspect="1"/>
          </p:cNvPicPr>
          <p:nvPr/>
        </p:nvPicPr>
        <p:blipFill>
          <a:blip r:embed="rId4"/>
          <a:stretch>
            <a:fillRect/>
          </a:stretch>
        </p:blipFill>
        <p:spPr>
          <a:xfrm>
            <a:off x="2393" y="-220"/>
            <a:ext cx="1938098" cy="1952612"/>
          </a:xfrm>
          <a:prstGeom prst="rect">
            <a:avLst/>
          </a:prstGeom>
        </p:spPr>
      </p:pic>
      <p:pic>
        <p:nvPicPr>
          <p:cNvPr id="7" name="Picture 7" descr="Logo, company name&#10;&#10;Description automatically generated">
            <a:extLst>
              <a:ext uri="{FF2B5EF4-FFF2-40B4-BE49-F238E27FC236}">
                <a16:creationId xmlns:a16="http://schemas.microsoft.com/office/drawing/2014/main" id="{88B63456-0923-081D-AE9F-C527E16A40C2}"/>
              </a:ext>
            </a:extLst>
          </p:cNvPr>
          <p:cNvPicPr>
            <a:picLocks noChangeAspect="1"/>
          </p:cNvPicPr>
          <p:nvPr/>
        </p:nvPicPr>
        <p:blipFill>
          <a:blip r:embed="rId5"/>
          <a:stretch>
            <a:fillRect/>
          </a:stretch>
        </p:blipFill>
        <p:spPr>
          <a:xfrm>
            <a:off x="9834597" y="1954"/>
            <a:ext cx="2205004" cy="1658638"/>
          </a:xfrm>
          <a:prstGeom prst="rect">
            <a:avLst/>
          </a:prstGeom>
        </p:spPr>
      </p:pic>
    </p:spTree>
    <p:extLst>
      <p:ext uri="{BB962C8B-B14F-4D97-AF65-F5344CB8AC3E}">
        <p14:creationId xmlns:p14="http://schemas.microsoft.com/office/powerpoint/2010/main" val="2589072939"/>
      </p:ext>
    </p:extLst>
  </p:cSld>
  <p:clrMapOvr>
    <a:masterClrMapping/>
  </p:clrMapOvr>
  <p:transition spd="slow">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A40BBA-FD45-2A65-9D99-AFBB89CD2540}"/>
              </a:ext>
            </a:extLst>
          </p:cNvPr>
          <p:cNvSpPr>
            <a:spLocks noGrp="1"/>
          </p:cNvSpPr>
          <p:nvPr>
            <p:ph type="title"/>
          </p:nvPr>
        </p:nvSpPr>
        <p:spPr>
          <a:xfrm>
            <a:off x="762000" y="762000"/>
            <a:ext cx="3810001" cy="2025649"/>
          </a:xfrm>
        </p:spPr>
        <p:txBody>
          <a:bodyPr anchor="b">
            <a:normAutofit/>
          </a:bodyPr>
          <a:lstStyle/>
          <a:p>
            <a:r>
              <a:rPr lang="en-US">
                <a:ea typeface="+mj-lt"/>
                <a:cs typeface="+mj-lt"/>
              </a:rPr>
              <a:t>Epidemiology-Continued</a:t>
            </a:r>
            <a:endParaRPr lang="en-US" dirty="0"/>
          </a:p>
        </p:txBody>
      </p:sp>
      <p:pic>
        <p:nvPicPr>
          <p:cNvPr id="6" name="Picture 6" descr="A picture containing food, indoor, melon&#10;&#10;Description automatically generated">
            <a:extLst>
              <a:ext uri="{FF2B5EF4-FFF2-40B4-BE49-F238E27FC236}">
                <a16:creationId xmlns:a16="http://schemas.microsoft.com/office/drawing/2014/main" id="{F56F3E93-F3FC-0F43-6E97-D58DD5781685}"/>
              </a:ext>
            </a:extLst>
          </p:cNvPr>
          <p:cNvPicPr>
            <a:picLocks noChangeAspect="1"/>
          </p:cNvPicPr>
          <p:nvPr/>
        </p:nvPicPr>
        <p:blipFill>
          <a:blip r:embed="rId2"/>
          <a:stretch>
            <a:fillRect/>
          </a:stretch>
        </p:blipFill>
        <p:spPr>
          <a:xfrm>
            <a:off x="5334000" y="1623164"/>
            <a:ext cx="6096000" cy="3611671"/>
          </a:xfrm>
          <a:prstGeom prst="rect">
            <a:avLst/>
          </a:prstGeom>
        </p:spPr>
      </p:pic>
      <p:sp>
        <p:nvSpPr>
          <p:cNvPr id="4" name="Slide Number Placeholder 3">
            <a:extLst>
              <a:ext uri="{FF2B5EF4-FFF2-40B4-BE49-F238E27FC236}">
                <a16:creationId xmlns:a16="http://schemas.microsoft.com/office/drawing/2014/main" id="{66F68901-2CA3-80D6-A3C4-FD81083369BF}"/>
              </a:ext>
            </a:extLst>
          </p:cNvPr>
          <p:cNvSpPr>
            <a:spLocks noGrp="1"/>
          </p:cNvSpPr>
          <p:nvPr>
            <p:ph type="sldNum" sz="quarter" idx="12"/>
          </p:nvPr>
        </p:nvSpPr>
        <p:spPr>
          <a:xfrm>
            <a:off x="9144000" y="401594"/>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10</a:t>
            </a:fld>
            <a:endParaRPr lang="en-US">
              <a:solidFill>
                <a:schemeClr val="tx1">
                  <a:alpha val="70000"/>
                </a:schemeClr>
              </a:solidFill>
            </a:endParaRPr>
          </a:p>
        </p:txBody>
      </p:sp>
      <p:sp>
        <p:nvSpPr>
          <p:cNvPr id="3" name="Content Placeholder 2">
            <a:extLst>
              <a:ext uri="{FF2B5EF4-FFF2-40B4-BE49-F238E27FC236}">
                <a16:creationId xmlns:a16="http://schemas.microsoft.com/office/drawing/2014/main" id="{492199B1-3E2D-EAEF-FF97-1A9AC404916F}"/>
              </a:ext>
            </a:extLst>
          </p:cNvPr>
          <p:cNvSpPr>
            <a:spLocks noGrp="1"/>
          </p:cNvSpPr>
          <p:nvPr>
            <p:ph idx="1"/>
          </p:nvPr>
        </p:nvSpPr>
        <p:spPr>
          <a:xfrm>
            <a:off x="762001" y="3047999"/>
            <a:ext cx="3810000" cy="3048001"/>
          </a:xfrm>
        </p:spPr>
        <p:txBody>
          <a:bodyPr vert="horz" lIns="91440" tIns="45720" rIns="91440" bIns="45720" rtlCol="0">
            <a:normAutofit/>
          </a:bodyPr>
          <a:lstStyle/>
          <a:p>
            <a:pPr>
              <a:buNone/>
            </a:pPr>
            <a:r>
              <a:rPr lang="en-US" dirty="0"/>
              <a:t>Globally, there are approximately ninety-three millions cases of salmonella outbreaks each year, with two million reported in the United states alone.</a:t>
            </a:r>
          </a:p>
        </p:txBody>
      </p:sp>
    </p:spTree>
    <p:extLst>
      <p:ext uri="{BB962C8B-B14F-4D97-AF65-F5344CB8AC3E}">
        <p14:creationId xmlns:p14="http://schemas.microsoft.com/office/powerpoint/2010/main" val="484797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A40BBA-FD45-2A65-9D99-AFBB89CD2540}"/>
              </a:ext>
            </a:extLst>
          </p:cNvPr>
          <p:cNvSpPr>
            <a:spLocks noGrp="1"/>
          </p:cNvSpPr>
          <p:nvPr>
            <p:ph type="title"/>
          </p:nvPr>
        </p:nvSpPr>
        <p:spPr>
          <a:xfrm>
            <a:off x="762000" y="762000"/>
            <a:ext cx="3810001" cy="2025649"/>
          </a:xfrm>
        </p:spPr>
        <p:txBody>
          <a:bodyPr anchor="b">
            <a:normAutofit/>
          </a:bodyPr>
          <a:lstStyle/>
          <a:p>
            <a:r>
              <a:rPr lang="en-US">
                <a:ea typeface="+mj-lt"/>
                <a:cs typeface="+mj-lt"/>
              </a:rPr>
              <a:t>Epidemiology-Continued</a:t>
            </a:r>
            <a:endParaRPr lang="en-US" dirty="0"/>
          </a:p>
        </p:txBody>
      </p:sp>
      <p:pic>
        <p:nvPicPr>
          <p:cNvPr id="5" name="Picture 6" descr="Diagram&#10;&#10;Description automatically generated">
            <a:extLst>
              <a:ext uri="{FF2B5EF4-FFF2-40B4-BE49-F238E27FC236}">
                <a16:creationId xmlns:a16="http://schemas.microsoft.com/office/drawing/2014/main" id="{072471F8-07FB-4728-0DD2-5458D7E49AB6}"/>
              </a:ext>
            </a:extLst>
          </p:cNvPr>
          <p:cNvPicPr>
            <a:picLocks noChangeAspect="1"/>
          </p:cNvPicPr>
          <p:nvPr/>
        </p:nvPicPr>
        <p:blipFill>
          <a:blip r:embed="rId2"/>
          <a:stretch>
            <a:fillRect/>
          </a:stretch>
        </p:blipFill>
        <p:spPr>
          <a:xfrm>
            <a:off x="5581042" y="762000"/>
            <a:ext cx="5601916" cy="5333999"/>
          </a:xfrm>
          <a:prstGeom prst="rect">
            <a:avLst/>
          </a:prstGeom>
        </p:spPr>
      </p:pic>
      <p:sp>
        <p:nvSpPr>
          <p:cNvPr id="4" name="Slide Number Placeholder 3">
            <a:extLst>
              <a:ext uri="{FF2B5EF4-FFF2-40B4-BE49-F238E27FC236}">
                <a16:creationId xmlns:a16="http://schemas.microsoft.com/office/drawing/2014/main" id="{66F68901-2CA3-80D6-A3C4-FD81083369BF}"/>
              </a:ext>
            </a:extLst>
          </p:cNvPr>
          <p:cNvSpPr>
            <a:spLocks noGrp="1"/>
          </p:cNvSpPr>
          <p:nvPr>
            <p:ph type="sldNum" sz="quarter" idx="12"/>
          </p:nvPr>
        </p:nvSpPr>
        <p:spPr>
          <a:xfrm>
            <a:off x="9144000" y="401594"/>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11</a:t>
            </a:fld>
            <a:endParaRPr lang="en-US">
              <a:solidFill>
                <a:schemeClr val="tx1">
                  <a:alpha val="70000"/>
                </a:schemeClr>
              </a:solidFill>
            </a:endParaRPr>
          </a:p>
        </p:txBody>
      </p:sp>
      <p:sp>
        <p:nvSpPr>
          <p:cNvPr id="3" name="Content Placeholder 2">
            <a:extLst>
              <a:ext uri="{FF2B5EF4-FFF2-40B4-BE49-F238E27FC236}">
                <a16:creationId xmlns:a16="http://schemas.microsoft.com/office/drawing/2014/main" id="{492199B1-3E2D-EAEF-FF97-1A9AC404916F}"/>
              </a:ext>
            </a:extLst>
          </p:cNvPr>
          <p:cNvSpPr>
            <a:spLocks noGrp="1"/>
          </p:cNvSpPr>
          <p:nvPr>
            <p:ph idx="1"/>
          </p:nvPr>
        </p:nvSpPr>
        <p:spPr>
          <a:xfrm>
            <a:off x="762001" y="3047999"/>
            <a:ext cx="3810000" cy="3048001"/>
          </a:xfrm>
        </p:spPr>
        <p:txBody>
          <a:bodyPr vert="horz" lIns="91440" tIns="45720" rIns="91440" bIns="45720" rtlCol="0">
            <a:normAutofit/>
          </a:bodyPr>
          <a:lstStyle/>
          <a:p>
            <a:pPr>
              <a:buNone/>
            </a:pPr>
            <a:r>
              <a:rPr lang="en-US" dirty="0"/>
              <a:t>Each year in the US, there is an estimate of seventy-three hundred cases of E.coli infection from food poisoning per year. </a:t>
            </a:r>
          </a:p>
        </p:txBody>
      </p:sp>
    </p:spTree>
    <p:extLst>
      <p:ext uri="{BB962C8B-B14F-4D97-AF65-F5344CB8AC3E}">
        <p14:creationId xmlns:p14="http://schemas.microsoft.com/office/powerpoint/2010/main" val="3914312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A40BBA-FD45-2A65-9D99-AFBB89CD2540}"/>
              </a:ext>
            </a:extLst>
          </p:cNvPr>
          <p:cNvSpPr>
            <a:spLocks noGrp="1"/>
          </p:cNvSpPr>
          <p:nvPr>
            <p:ph type="title"/>
          </p:nvPr>
        </p:nvSpPr>
        <p:spPr>
          <a:xfrm>
            <a:off x="1049572" y="946205"/>
            <a:ext cx="9955033" cy="1079829"/>
          </a:xfrm>
        </p:spPr>
        <p:txBody>
          <a:bodyPr anchor="ctr">
            <a:normAutofit/>
          </a:bodyPr>
          <a:lstStyle/>
          <a:p>
            <a:r>
              <a:rPr lang="en-US"/>
              <a:t>Conclusion</a:t>
            </a:r>
          </a:p>
        </p:txBody>
      </p:sp>
      <p:sp>
        <p:nvSpPr>
          <p:cNvPr id="4" name="Slide Number Placeholder 3">
            <a:extLst>
              <a:ext uri="{FF2B5EF4-FFF2-40B4-BE49-F238E27FC236}">
                <a16:creationId xmlns:a16="http://schemas.microsoft.com/office/drawing/2014/main" id="{81C4F77C-E10A-2D98-0D06-6D5994E260E3}"/>
              </a:ext>
            </a:extLst>
          </p:cNvPr>
          <p:cNvSpPr>
            <a:spLocks noGrp="1"/>
          </p:cNvSpPr>
          <p:nvPr>
            <p:ph type="sldNum" sz="quarter" idx="12"/>
          </p:nvPr>
        </p:nvSpPr>
        <p:spPr>
          <a:xfrm>
            <a:off x="9144000" y="396875"/>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12</a:t>
            </a:fld>
            <a:endParaRPr lang="en-US">
              <a:solidFill>
                <a:schemeClr val="tx1">
                  <a:alpha val="70000"/>
                </a:schemeClr>
              </a:solidFill>
            </a:endParaRPr>
          </a:p>
        </p:txBody>
      </p:sp>
      <p:sp>
        <p:nvSpPr>
          <p:cNvPr id="3" name="Content Placeholder 2">
            <a:extLst>
              <a:ext uri="{FF2B5EF4-FFF2-40B4-BE49-F238E27FC236}">
                <a16:creationId xmlns:a16="http://schemas.microsoft.com/office/drawing/2014/main" id="{492199B1-3E2D-EAEF-FF97-1A9AC404916F}"/>
              </a:ext>
            </a:extLst>
          </p:cNvPr>
          <p:cNvSpPr>
            <a:spLocks noGrp="1"/>
          </p:cNvSpPr>
          <p:nvPr>
            <p:ph idx="1"/>
          </p:nvPr>
        </p:nvSpPr>
        <p:spPr>
          <a:xfrm>
            <a:off x="1144608" y="3034748"/>
            <a:ext cx="7816134" cy="2943899"/>
          </a:xfrm>
        </p:spPr>
        <p:txBody>
          <a:bodyPr vert="horz" lIns="91440" tIns="45720" rIns="91440" bIns="45720" rtlCol="0" anchor="t">
            <a:noAutofit/>
          </a:bodyPr>
          <a:lstStyle/>
          <a:p>
            <a:pPr>
              <a:buFont typeface="Wingdings" panose="020B0604020202020204" pitchFamily="34" charset="0"/>
              <a:buChar char="q"/>
            </a:pPr>
            <a:r>
              <a:rPr lang="en-US" sz="2400" dirty="0"/>
              <a:t>Although it is very rare to for salmonella, E.coli or norovirus to be fatal. It can still be dangerous. We must help protect those who are immunocompromised and elderly people by practicing hand hygiene, disinfecting after cooking, as well as cooking meat, poultry and seafood completely to kill ant harmful bacteria</a:t>
            </a:r>
          </a:p>
          <a:p>
            <a:pPr>
              <a:buFont typeface="Wingdings" panose="020B0604020202020204" pitchFamily="34" charset="0"/>
              <a:buChar char="q"/>
            </a:pPr>
            <a:endParaRPr lang="en-US" dirty="0"/>
          </a:p>
        </p:txBody>
      </p:sp>
      <p:grpSp>
        <p:nvGrpSpPr>
          <p:cNvPr id="11" name="Group 10">
            <a:extLst>
              <a:ext uri="{FF2B5EF4-FFF2-40B4-BE49-F238E27FC236}">
                <a16:creationId xmlns:a16="http://schemas.microsoft.com/office/drawing/2014/main" id="{946904AF-CB04-4074-8038-1E84BC092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544" y="2244769"/>
            <a:ext cx="12191456" cy="2651760"/>
            <a:chOff x="476" y="-3923156"/>
            <a:chExt cx="10667524" cy="2493728"/>
          </a:xfrm>
        </p:grpSpPr>
        <p:sp>
          <p:nvSpPr>
            <p:cNvPr id="12" name="Freeform: Shape 11">
              <a:extLst>
                <a:ext uri="{FF2B5EF4-FFF2-40B4-BE49-F238E27FC236}">
                  <a16:creationId xmlns:a16="http://schemas.microsoft.com/office/drawing/2014/main" id="{4474A189-041A-4CCA-8049-6735282006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088DA012-BD02-4870-86EF-931F6EF42F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223714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B37791B-B040-4694-BFDC-8DD132D86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Close up image of hands applauding">
            <a:extLst>
              <a:ext uri="{FF2B5EF4-FFF2-40B4-BE49-F238E27FC236}">
                <a16:creationId xmlns:a16="http://schemas.microsoft.com/office/drawing/2014/main" id="{67ED674B-823A-BA3A-A062-4424DAB553DB}"/>
              </a:ext>
            </a:extLst>
          </p:cNvPr>
          <p:cNvPicPr>
            <a:picLocks noChangeAspect="1"/>
          </p:cNvPicPr>
          <p:nvPr/>
        </p:nvPicPr>
        <p:blipFill rotWithShape="1">
          <a:blip r:embed="rId2"/>
          <a:srcRect r="3" b="15726"/>
          <a:stretch/>
        </p:blipFill>
        <p:spPr>
          <a:xfrm>
            <a:off x="20" y="10"/>
            <a:ext cx="12191435" cy="6857989"/>
          </a:xfrm>
          <a:prstGeom prst="rect">
            <a:avLst/>
          </a:prstGeom>
        </p:spPr>
      </p:pic>
      <p:sp>
        <p:nvSpPr>
          <p:cNvPr id="4" name="Slide Number Placeholder 3">
            <a:extLst>
              <a:ext uri="{FF2B5EF4-FFF2-40B4-BE49-F238E27FC236}">
                <a16:creationId xmlns:a16="http://schemas.microsoft.com/office/drawing/2014/main" id="{1F179399-E7CC-0F81-1D61-E91C83023673}"/>
              </a:ext>
            </a:extLst>
          </p:cNvPr>
          <p:cNvSpPr>
            <a:spLocks noGrp="1"/>
          </p:cNvSpPr>
          <p:nvPr>
            <p:ph type="sldNum" sz="quarter" idx="12"/>
          </p:nvPr>
        </p:nvSpPr>
        <p:spPr>
          <a:xfrm>
            <a:off x="9144000" y="401594"/>
            <a:ext cx="2286000" cy="762000"/>
          </a:xfrm>
        </p:spPr>
        <p:txBody>
          <a:bodyPr vert="horz" lIns="91440" tIns="45720" rIns="91440" bIns="45720" rtlCol="0" anchor="t" anchorCtr="0">
            <a:normAutofit/>
          </a:bodyPr>
          <a:lstStyle/>
          <a:p>
            <a:pPr>
              <a:spcAft>
                <a:spcPts val="600"/>
              </a:spcAft>
            </a:pPr>
            <a:fld id="{D643A852-0206-46AC-B0EB-645612933129}" type="slidenum">
              <a:rPr lang="en-US">
                <a:solidFill>
                  <a:srgbClr val="FFFFFF">
                    <a:alpha val="80000"/>
                  </a:srgbClr>
                </a:solidFill>
              </a:rPr>
              <a:pPr>
                <a:spcAft>
                  <a:spcPts val="600"/>
                </a:spcAft>
              </a:pPr>
              <a:t>13</a:t>
            </a:fld>
            <a:endParaRPr lang="en-US">
              <a:solidFill>
                <a:srgbClr val="FFFFFF">
                  <a:alpha val="80000"/>
                </a:srgbClr>
              </a:solidFill>
            </a:endParaRPr>
          </a:p>
        </p:txBody>
      </p:sp>
      <p:sp>
        <p:nvSpPr>
          <p:cNvPr id="12" name="Rectangle 11">
            <a:extLst>
              <a:ext uri="{FF2B5EF4-FFF2-40B4-BE49-F238E27FC236}">
                <a16:creationId xmlns:a16="http://schemas.microsoft.com/office/drawing/2014/main" id="{117E1A5F-4E44-495B-9C48-A5314F5BAF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219199"/>
            <a:ext cx="12192001" cy="4733924"/>
          </a:xfrm>
          <a:prstGeom prst="rect">
            <a:avLst/>
          </a:prstGeom>
          <a:gradFill flip="none" rotWithShape="1">
            <a:gsLst>
              <a:gs pos="41000">
                <a:srgbClr val="000000">
                  <a:alpha val="40000"/>
                </a:srgbClr>
              </a:gs>
              <a:gs pos="60000">
                <a:srgbClr val="000000">
                  <a:alpha val="40000"/>
                </a:srgbClr>
              </a:gs>
              <a:gs pos="0">
                <a:schemeClr val="bg1">
                  <a:alpha val="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780917-B665-3E5D-FE52-2EB096902FD9}"/>
              </a:ext>
            </a:extLst>
          </p:cNvPr>
          <p:cNvSpPr>
            <a:spLocks noGrp="1"/>
          </p:cNvSpPr>
          <p:nvPr>
            <p:ph type="title"/>
          </p:nvPr>
        </p:nvSpPr>
        <p:spPr>
          <a:xfrm>
            <a:off x="762000" y="1523999"/>
            <a:ext cx="10668000" cy="1985963"/>
          </a:xfrm>
        </p:spPr>
        <p:txBody>
          <a:bodyPr vert="horz" lIns="91440" tIns="45720" rIns="91440" bIns="45720" rtlCol="0" anchor="b" anchorCtr="0">
            <a:normAutofit/>
          </a:bodyPr>
          <a:lstStyle/>
          <a:p>
            <a:pPr algn="ctr"/>
            <a:r>
              <a:rPr lang="en-US" sz="8000" dirty="0"/>
              <a:t>Thank you for listening!</a:t>
            </a:r>
          </a:p>
        </p:txBody>
      </p:sp>
    </p:spTree>
    <p:extLst>
      <p:ext uri="{BB962C8B-B14F-4D97-AF65-F5344CB8AC3E}">
        <p14:creationId xmlns:p14="http://schemas.microsoft.com/office/powerpoint/2010/main" val="2973674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0C2FC-8CC9-44A1-8A9C-98E2B173E95F}"/>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9974F6E7-5C0E-2077-C062-74089A0EA1EE}"/>
              </a:ext>
            </a:extLst>
          </p:cNvPr>
          <p:cNvSpPr>
            <a:spLocks noGrp="1"/>
          </p:cNvSpPr>
          <p:nvPr>
            <p:ph idx="1"/>
          </p:nvPr>
        </p:nvSpPr>
        <p:spPr/>
        <p:txBody>
          <a:bodyPr vert="horz" lIns="91440" tIns="45720" rIns="91440" bIns="45720" rtlCol="0" anchor="t">
            <a:normAutofit lnSpcReduction="10000"/>
          </a:bodyPr>
          <a:lstStyle/>
          <a:p>
            <a:r>
              <a:rPr lang="en-US" sz="1800" dirty="0">
                <a:ea typeface="+mn-lt"/>
                <a:cs typeface="+mn-lt"/>
              </a:rPr>
              <a:t>1. Centers for Disease Control and Prevention. (2022, May 4). </a:t>
            </a:r>
            <a:r>
              <a:rPr lang="en-US" sz="1800" i="1" dirty="0">
                <a:ea typeface="+mn-lt"/>
                <a:cs typeface="+mn-lt"/>
              </a:rPr>
              <a:t>Norovirus</a:t>
            </a:r>
            <a:r>
              <a:rPr lang="en-US" sz="1800" dirty="0">
                <a:ea typeface="+mn-lt"/>
                <a:cs typeface="+mn-lt"/>
              </a:rPr>
              <a:t>. Centers for Disease Control and Prevention. Retrieved August 11, 2022, from </a:t>
            </a:r>
            <a:r>
              <a:rPr lang="en-US" sz="1800" dirty="0">
                <a:ea typeface="+mn-lt"/>
                <a:cs typeface="+mn-lt"/>
                <a:hlinkClick r:id="rId2"/>
              </a:rPr>
              <a:t>https://www.cdc.gov/norovirus/index.html</a:t>
            </a:r>
            <a:r>
              <a:rPr lang="en-US" sz="1800" dirty="0">
                <a:ea typeface="+mn-lt"/>
                <a:cs typeface="+mn-lt"/>
              </a:rPr>
              <a:t> </a:t>
            </a:r>
            <a:endParaRPr lang="en-US" dirty="0"/>
          </a:p>
          <a:p>
            <a:r>
              <a:rPr lang="en-US" sz="1800" dirty="0"/>
              <a:t>2. </a:t>
            </a:r>
            <a:r>
              <a:rPr lang="en-US" sz="1800" dirty="0">
                <a:ea typeface="+mn-lt"/>
                <a:cs typeface="+mn-lt"/>
              </a:rPr>
              <a:t>K;, M. (n.d.). </a:t>
            </a:r>
            <a:r>
              <a:rPr lang="en-US" sz="1800" i="1" dirty="0">
                <a:ea typeface="+mn-lt"/>
                <a:cs typeface="+mn-lt"/>
              </a:rPr>
              <a:t>Norovirus as a foodborne disease hazard</a:t>
            </a:r>
            <a:r>
              <a:rPr lang="en-US" sz="1800" dirty="0">
                <a:ea typeface="+mn-lt"/>
                <a:cs typeface="+mn-lt"/>
              </a:rPr>
              <a:t>. Advances in food and nutrition research. Retrieved August 11, 2022, from </a:t>
            </a:r>
            <a:r>
              <a:rPr lang="en-US" sz="1800" dirty="0">
                <a:ea typeface="+mn-lt"/>
                <a:cs typeface="+mn-lt"/>
                <a:hlinkClick r:id="rId3"/>
              </a:rPr>
              <a:t>https://pubmed.ncbi.nlm.nih.gov/21504820/</a:t>
            </a:r>
            <a:r>
              <a:rPr lang="en-US" sz="1800" dirty="0">
                <a:ea typeface="+mn-lt"/>
                <a:cs typeface="+mn-lt"/>
              </a:rPr>
              <a:t> </a:t>
            </a:r>
            <a:endParaRPr lang="en-US" sz="1800" dirty="0"/>
          </a:p>
          <a:p>
            <a:r>
              <a:rPr lang="en-US" sz="1800" dirty="0"/>
              <a:t>3.</a:t>
            </a:r>
            <a:r>
              <a:rPr lang="en-US" sz="1800" dirty="0">
                <a:ea typeface="+mn-lt"/>
                <a:cs typeface="+mn-lt"/>
              </a:rPr>
              <a:t>Keogh </a:t>
            </a:r>
            <a:r>
              <a:rPr lang="en-US" sz="1800" dirty="0" err="1">
                <a:ea typeface="+mn-lt"/>
                <a:cs typeface="+mn-lt"/>
              </a:rPr>
              <a:t>AM;Kellow</a:t>
            </a:r>
            <a:r>
              <a:rPr lang="en-US" sz="1800" dirty="0">
                <a:ea typeface="+mn-lt"/>
                <a:cs typeface="+mn-lt"/>
              </a:rPr>
              <a:t> </a:t>
            </a:r>
            <a:r>
              <a:rPr lang="en-US" sz="1800" dirty="0" err="1">
                <a:ea typeface="+mn-lt"/>
                <a:cs typeface="+mn-lt"/>
              </a:rPr>
              <a:t>JE;Koorey</a:t>
            </a:r>
            <a:r>
              <a:rPr lang="en-US" sz="1800" dirty="0">
                <a:ea typeface="+mn-lt"/>
                <a:cs typeface="+mn-lt"/>
              </a:rPr>
              <a:t> </a:t>
            </a:r>
            <a:r>
              <a:rPr lang="en-US" sz="1800" dirty="0" err="1">
                <a:ea typeface="+mn-lt"/>
                <a:cs typeface="+mn-lt"/>
              </a:rPr>
              <a:t>DJ;Pritchard</a:t>
            </a:r>
            <a:r>
              <a:rPr lang="en-US" sz="1800" dirty="0">
                <a:ea typeface="+mn-lt"/>
                <a:cs typeface="+mn-lt"/>
              </a:rPr>
              <a:t> </a:t>
            </a:r>
            <a:r>
              <a:rPr lang="en-US" sz="1800" dirty="0" err="1">
                <a:ea typeface="+mn-lt"/>
                <a:cs typeface="+mn-lt"/>
              </a:rPr>
              <a:t>RC;Stiel</a:t>
            </a:r>
            <a:r>
              <a:rPr lang="en-US" sz="1800" dirty="0">
                <a:ea typeface="+mn-lt"/>
                <a:cs typeface="+mn-lt"/>
              </a:rPr>
              <a:t> D; (n.d.). </a:t>
            </a:r>
            <a:r>
              <a:rPr lang="en-US" sz="1800" i="1" dirty="0">
                <a:ea typeface="+mn-lt"/>
                <a:cs typeface="+mn-lt"/>
              </a:rPr>
              <a:t>Salmonella food poisoning</a:t>
            </a:r>
            <a:r>
              <a:rPr lang="en-US" sz="1800" dirty="0">
                <a:ea typeface="+mn-lt"/>
                <a:cs typeface="+mn-lt"/>
              </a:rPr>
              <a:t>. The Medical journal of Australia. Retrieved August 11, 2022, from </a:t>
            </a:r>
            <a:r>
              <a:rPr lang="en-US" sz="1800" dirty="0">
                <a:ea typeface="+mn-lt"/>
                <a:cs typeface="+mn-lt"/>
                <a:hlinkClick r:id="rId4"/>
              </a:rPr>
              <a:t>https://pubmed.ncbi.nlm.nih.gov/6482757/</a:t>
            </a:r>
            <a:r>
              <a:rPr lang="en-US" sz="1800" dirty="0">
                <a:ea typeface="+mn-lt"/>
                <a:cs typeface="+mn-lt"/>
              </a:rPr>
              <a:t> </a:t>
            </a:r>
            <a:endParaRPr lang="en-US" sz="1800" dirty="0"/>
          </a:p>
          <a:p>
            <a:r>
              <a:rPr lang="en-US" sz="1800" dirty="0"/>
              <a:t>4.</a:t>
            </a:r>
            <a:r>
              <a:rPr lang="en-US" sz="1800" dirty="0">
                <a:ea typeface="+mn-lt"/>
                <a:cs typeface="+mn-lt"/>
              </a:rPr>
              <a:t>JY;, Y. S. C. L. C. H. A. I. A. F. (n.d.). </a:t>
            </a:r>
            <a:r>
              <a:rPr lang="en-US" sz="1800" i="1" dirty="0">
                <a:ea typeface="+mn-lt"/>
                <a:cs typeface="+mn-lt"/>
              </a:rPr>
              <a:t>Current pathogenic </a:t>
            </a:r>
            <a:r>
              <a:rPr lang="en-US" sz="1800" i="1" dirty="0" err="1">
                <a:ea typeface="+mn-lt"/>
                <a:cs typeface="+mn-lt"/>
              </a:rPr>
              <a:t>escherichia</a:t>
            </a:r>
            <a:r>
              <a:rPr lang="en-US" sz="1800" i="1" dirty="0">
                <a:ea typeface="+mn-lt"/>
                <a:cs typeface="+mn-lt"/>
              </a:rPr>
              <a:t> coli foodborne outbreak cases and therapy development</a:t>
            </a:r>
            <a:r>
              <a:rPr lang="en-US" sz="1800" dirty="0">
                <a:ea typeface="+mn-lt"/>
                <a:cs typeface="+mn-lt"/>
              </a:rPr>
              <a:t>. Archives of microbiology. Retrieved August 11, 2022, from </a:t>
            </a:r>
            <a:r>
              <a:rPr lang="en-US" sz="1800" dirty="0">
                <a:ea typeface="+mn-lt"/>
                <a:cs typeface="+mn-lt"/>
                <a:hlinkClick r:id="rId5"/>
              </a:rPr>
              <a:t>https://pubmed.ncbi.nlm.nih.gov/28597303/</a:t>
            </a:r>
            <a:r>
              <a:rPr lang="en-US" sz="1800" dirty="0">
                <a:ea typeface="+mn-lt"/>
                <a:cs typeface="+mn-lt"/>
              </a:rPr>
              <a:t> </a:t>
            </a:r>
          </a:p>
          <a:p>
            <a:r>
              <a:rPr lang="en-US" sz="1800" dirty="0"/>
              <a:t>5.</a:t>
            </a:r>
            <a:r>
              <a:rPr lang="en-US" sz="1800" dirty="0">
                <a:ea typeface="+mn-lt"/>
                <a:cs typeface="+mn-lt"/>
              </a:rPr>
              <a:t>S;, E. O. J. A. K. J. (n.d.). </a:t>
            </a:r>
            <a:r>
              <a:rPr lang="en-US" sz="1800" i="1" dirty="0">
                <a:ea typeface="+mn-lt"/>
                <a:cs typeface="+mn-lt"/>
              </a:rPr>
              <a:t>Salmonella, food safety and food handling practices</a:t>
            </a:r>
            <a:r>
              <a:rPr lang="en-US" sz="1800" dirty="0">
                <a:ea typeface="+mn-lt"/>
                <a:cs typeface="+mn-lt"/>
              </a:rPr>
              <a:t>. Foods (Basel, Switzerland). Retrieved August 11, 2022, from </a:t>
            </a:r>
            <a:r>
              <a:rPr lang="en-US" sz="1800" dirty="0">
                <a:ea typeface="+mn-lt"/>
                <a:cs typeface="+mn-lt"/>
                <a:hlinkClick r:id="rId6"/>
              </a:rPr>
              <a:t>https://pubmed.ncbi.nlm.nih.gov/33919142/</a:t>
            </a:r>
            <a:r>
              <a:rPr lang="en-US" sz="1800" dirty="0">
                <a:ea typeface="+mn-lt"/>
                <a:cs typeface="+mn-lt"/>
              </a:rPr>
              <a:t> </a:t>
            </a:r>
            <a:endParaRPr lang="en-US" sz="1800" dirty="0"/>
          </a:p>
          <a:p>
            <a:endParaRPr lang="en-US" sz="1800" dirty="0"/>
          </a:p>
          <a:p>
            <a:endParaRPr lang="en-US"/>
          </a:p>
          <a:p>
            <a:endParaRPr lang="en-US" sz="1800" dirty="0"/>
          </a:p>
          <a:p>
            <a:endParaRPr lang="en-US" sz="1800"/>
          </a:p>
          <a:p>
            <a:endParaRPr lang="en-US"/>
          </a:p>
        </p:txBody>
      </p:sp>
      <p:sp>
        <p:nvSpPr>
          <p:cNvPr id="4" name="Slide Number Placeholder 3">
            <a:extLst>
              <a:ext uri="{FF2B5EF4-FFF2-40B4-BE49-F238E27FC236}">
                <a16:creationId xmlns:a16="http://schemas.microsoft.com/office/drawing/2014/main" id="{55EA8528-2DD9-EE16-EBA8-D1475104CCAB}"/>
              </a:ext>
            </a:extLst>
          </p:cNvPr>
          <p:cNvSpPr>
            <a:spLocks noGrp="1"/>
          </p:cNvSpPr>
          <p:nvPr>
            <p:ph type="sldNum" sz="quarter" idx="12"/>
          </p:nvPr>
        </p:nvSpPr>
        <p:spPr/>
        <p:txBody>
          <a:bodyPr/>
          <a:lstStyle/>
          <a:p>
            <a:fld id="{D643A852-0206-46AC-B0EB-645612933129}" type="slidenum">
              <a:rPr lang="en-US" smtClean="0"/>
              <a:t>14</a:t>
            </a:fld>
            <a:endParaRPr lang="en-US"/>
          </a:p>
        </p:txBody>
      </p:sp>
    </p:spTree>
    <p:extLst>
      <p:ext uri="{BB962C8B-B14F-4D97-AF65-F5344CB8AC3E}">
        <p14:creationId xmlns:p14="http://schemas.microsoft.com/office/powerpoint/2010/main" val="2317895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0" name="Rectangle 108">
            <a:extLst>
              <a:ext uri="{FF2B5EF4-FFF2-40B4-BE49-F238E27FC236}">
                <a16:creationId xmlns:a16="http://schemas.microsoft.com/office/drawing/2014/main" id="{60DB02BD-FF61-4042-BC21-4EFF543EC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8506AAE-B271-CE70-8791-E450C58A51D2}"/>
              </a:ext>
            </a:extLst>
          </p:cNvPr>
          <p:cNvSpPr>
            <a:spLocks noGrp="1"/>
          </p:cNvSpPr>
          <p:nvPr>
            <p:ph type="title"/>
          </p:nvPr>
        </p:nvSpPr>
        <p:spPr>
          <a:xfrm>
            <a:off x="762001" y="1524001"/>
            <a:ext cx="3047999" cy="3810000"/>
          </a:xfrm>
        </p:spPr>
        <p:txBody>
          <a:bodyPr anchor="b">
            <a:normAutofit/>
          </a:bodyPr>
          <a:lstStyle/>
          <a:p>
            <a:pPr marL="571500" indent="-571500">
              <a:buFont typeface="Wingdings"/>
              <a:buChar char="q"/>
            </a:pPr>
            <a:r>
              <a:rPr lang="en-US" sz="4100"/>
              <a:t>Objectives</a:t>
            </a:r>
          </a:p>
        </p:txBody>
      </p:sp>
      <p:sp>
        <p:nvSpPr>
          <p:cNvPr id="171" name="Freeform: Shape 110">
            <a:extLst>
              <a:ext uri="{FF2B5EF4-FFF2-40B4-BE49-F238E27FC236}">
                <a16:creationId xmlns:a16="http://schemas.microsoft.com/office/drawing/2014/main" id="{5811A85E-38EA-465A-84F9-6230CF743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8285"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2" name="Freeform: Shape 112">
            <a:extLst>
              <a:ext uri="{FF2B5EF4-FFF2-40B4-BE49-F238E27FC236}">
                <a16:creationId xmlns:a16="http://schemas.microsoft.com/office/drawing/2014/main" id="{866290A3-7E80-441D-AA1E-5263326B1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8285"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a:extLst>
              <a:ext uri="{FF2B5EF4-FFF2-40B4-BE49-F238E27FC236}">
                <a16:creationId xmlns:a16="http://schemas.microsoft.com/office/drawing/2014/main" id="{2E515DE9-C311-AD72-CA1D-37462EB24489}"/>
              </a:ext>
            </a:extLst>
          </p:cNvPr>
          <p:cNvSpPr>
            <a:spLocks noGrp="1"/>
          </p:cNvSpPr>
          <p:nvPr>
            <p:ph type="sldNum" sz="quarter" idx="12"/>
          </p:nvPr>
        </p:nvSpPr>
        <p:spPr>
          <a:xfrm>
            <a:off x="9144000" y="401594"/>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2</a:t>
            </a:fld>
            <a:endParaRPr lang="en-US">
              <a:solidFill>
                <a:schemeClr val="tx1">
                  <a:alpha val="70000"/>
                </a:schemeClr>
              </a:solidFill>
            </a:endParaRPr>
          </a:p>
        </p:txBody>
      </p:sp>
      <p:graphicFrame>
        <p:nvGraphicFramePr>
          <p:cNvPr id="168" name="Diagram 168">
            <a:extLst>
              <a:ext uri="{FF2B5EF4-FFF2-40B4-BE49-F238E27FC236}">
                <a16:creationId xmlns:a16="http://schemas.microsoft.com/office/drawing/2014/main" id="{14F28AC3-A8A3-666F-261F-8E9FEDCEF142}"/>
              </a:ext>
            </a:extLst>
          </p:cNvPr>
          <p:cNvGraphicFramePr>
            <a:graphicFrameLocks noGrp="1"/>
          </p:cNvGraphicFramePr>
          <p:nvPr>
            <p:ph idx="1"/>
            <p:extLst>
              <p:ext uri="{D42A27DB-BD31-4B8C-83A1-F6EECF244321}">
                <p14:modId xmlns:p14="http://schemas.microsoft.com/office/powerpoint/2010/main" val="4264194147"/>
              </p:ext>
            </p:extLst>
          </p:nvPr>
        </p:nvGraphicFramePr>
        <p:xfrm>
          <a:off x="5184797" y="979866"/>
          <a:ext cx="6096000" cy="5329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87994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A40BBA-FD45-2A65-9D99-AFBB89CD2540}"/>
              </a:ext>
            </a:extLst>
          </p:cNvPr>
          <p:cNvSpPr>
            <a:spLocks noGrp="1"/>
          </p:cNvSpPr>
          <p:nvPr>
            <p:ph type="title"/>
          </p:nvPr>
        </p:nvSpPr>
        <p:spPr>
          <a:xfrm>
            <a:off x="1049572" y="946205"/>
            <a:ext cx="9955033" cy="1079829"/>
          </a:xfrm>
        </p:spPr>
        <p:txBody>
          <a:bodyPr anchor="ctr">
            <a:normAutofit fontScale="90000"/>
          </a:bodyPr>
          <a:lstStyle/>
          <a:p>
            <a:r>
              <a:rPr lang="en-US" dirty="0"/>
              <a:t> Introduction:</a:t>
            </a:r>
            <a:r>
              <a:rPr lang="en-US" dirty="0">
                <a:ea typeface="+mj-lt"/>
                <a:cs typeface="+mj-lt"/>
              </a:rPr>
              <a:t> Why are food and water borne diseases dangerous?</a:t>
            </a:r>
            <a:endParaRPr lang="en-US" dirty="0"/>
          </a:p>
        </p:txBody>
      </p:sp>
      <p:sp>
        <p:nvSpPr>
          <p:cNvPr id="4" name="Slide Number Placeholder 3">
            <a:extLst>
              <a:ext uri="{FF2B5EF4-FFF2-40B4-BE49-F238E27FC236}">
                <a16:creationId xmlns:a16="http://schemas.microsoft.com/office/drawing/2014/main" id="{A883C1BB-D335-D218-172D-4CA816DED93F}"/>
              </a:ext>
            </a:extLst>
          </p:cNvPr>
          <p:cNvSpPr>
            <a:spLocks noGrp="1"/>
          </p:cNvSpPr>
          <p:nvPr>
            <p:ph type="sldNum" sz="quarter" idx="12"/>
          </p:nvPr>
        </p:nvSpPr>
        <p:spPr>
          <a:xfrm>
            <a:off x="9144000" y="396875"/>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3</a:t>
            </a:fld>
            <a:endParaRPr lang="en-US">
              <a:solidFill>
                <a:schemeClr val="tx1">
                  <a:alpha val="70000"/>
                </a:schemeClr>
              </a:solidFill>
            </a:endParaRPr>
          </a:p>
        </p:txBody>
      </p:sp>
      <p:sp>
        <p:nvSpPr>
          <p:cNvPr id="3" name="Content Placeholder 2">
            <a:extLst>
              <a:ext uri="{FF2B5EF4-FFF2-40B4-BE49-F238E27FC236}">
                <a16:creationId xmlns:a16="http://schemas.microsoft.com/office/drawing/2014/main" id="{492199B1-3E2D-EAEF-FF97-1A9AC404916F}"/>
              </a:ext>
            </a:extLst>
          </p:cNvPr>
          <p:cNvSpPr>
            <a:spLocks noGrp="1"/>
          </p:cNvSpPr>
          <p:nvPr>
            <p:ph idx="1"/>
          </p:nvPr>
        </p:nvSpPr>
        <p:spPr>
          <a:xfrm>
            <a:off x="1253465" y="3027288"/>
            <a:ext cx="8389448" cy="2943899"/>
          </a:xfrm>
        </p:spPr>
        <p:txBody>
          <a:bodyPr vert="horz" lIns="91440" tIns="45720" rIns="91440" bIns="45720" rtlCol="0" anchor="t">
            <a:noAutofit/>
          </a:bodyPr>
          <a:lstStyle/>
          <a:p>
            <a:pPr>
              <a:buFont typeface="Wingdings" panose="020B0604020202020204" pitchFamily="34" charset="0"/>
              <a:buChar char="q"/>
            </a:pPr>
            <a:r>
              <a:rPr lang="en-US" sz="2400" dirty="0">
                <a:ea typeface="+mn-lt"/>
                <a:cs typeface="+mn-lt"/>
              </a:rPr>
              <a:t>Food and water borne diseases are usually caused by toxins produced by toxic bacteria, viruses, and parasites.</a:t>
            </a:r>
          </a:p>
          <a:p>
            <a:pPr>
              <a:buFont typeface="Wingdings" panose="020B0604020202020204" pitchFamily="34" charset="0"/>
              <a:buChar char="q"/>
            </a:pPr>
            <a:r>
              <a:rPr lang="en-US" sz="2400" dirty="0">
                <a:ea typeface="+mn-lt"/>
                <a:cs typeface="+mn-lt"/>
              </a:rPr>
              <a:t>There are numerous diverse organic, chemical, or radiological agents that when added to food and water can result in numerous distinctive sorts of disorders and diseases. A few can quickly lead to a fatal outcome, while others require to be exposed to long-term to result in serious complications.</a:t>
            </a:r>
            <a:endParaRPr lang="en-US" sz="2400" dirty="0"/>
          </a:p>
        </p:txBody>
      </p:sp>
      <p:grpSp>
        <p:nvGrpSpPr>
          <p:cNvPr id="11" name="Group 10">
            <a:extLst>
              <a:ext uri="{FF2B5EF4-FFF2-40B4-BE49-F238E27FC236}">
                <a16:creationId xmlns:a16="http://schemas.microsoft.com/office/drawing/2014/main" id="{946904AF-CB04-4074-8038-1E84BC092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544" y="2244769"/>
            <a:ext cx="12191456" cy="2651760"/>
            <a:chOff x="476" y="-3923156"/>
            <a:chExt cx="10667524" cy="2493728"/>
          </a:xfrm>
        </p:grpSpPr>
        <p:sp>
          <p:nvSpPr>
            <p:cNvPr id="12" name="Freeform: Shape 11">
              <a:extLst>
                <a:ext uri="{FF2B5EF4-FFF2-40B4-BE49-F238E27FC236}">
                  <a16:creationId xmlns:a16="http://schemas.microsoft.com/office/drawing/2014/main" id="{4474A189-041A-4CCA-8049-6735282006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088DA012-BD02-4870-86EF-931F6EF42F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920018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2665A7-0764-7C6B-CA35-E0AA987B6BF7}"/>
              </a:ext>
            </a:extLst>
          </p:cNvPr>
          <p:cNvSpPr>
            <a:spLocks noGrp="1"/>
          </p:cNvSpPr>
          <p:nvPr>
            <p:ph type="title"/>
          </p:nvPr>
        </p:nvSpPr>
        <p:spPr>
          <a:xfrm>
            <a:off x="1049572" y="946205"/>
            <a:ext cx="9955033" cy="1079829"/>
          </a:xfrm>
        </p:spPr>
        <p:txBody>
          <a:bodyPr anchor="ctr">
            <a:normAutofit fontScale="90000"/>
          </a:bodyPr>
          <a:lstStyle/>
          <a:p>
            <a:r>
              <a:rPr lang="en-US" dirty="0">
                <a:ea typeface="+mj-lt"/>
                <a:cs typeface="+mj-lt"/>
              </a:rPr>
              <a:t>Most common food and water borne diseases</a:t>
            </a:r>
          </a:p>
          <a:p>
            <a:endParaRPr lang="en-US">
              <a:ea typeface="+mj-lt"/>
              <a:cs typeface="+mj-lt"/>
            </a:endParaRPr>
          </a:p>
        </p:txBody>
      </p:sp>
      <p:sp>
        <p:nvSpPr>
          <p:cNvPr id="4" name="Slide Number Placeholder 3">
            <a:extLst>
              <a:ext uri="{FF2B5EF4-FFF2-40B4-BE49-F238E27FC236}">
                <a16:creationId xmlns:a16="http://schemas.microsoft.com/office/drawing/2014/main" id="{098C45FF-0AE4-7397-F835-DBD0A0B5408A}"/>
              </a:ext>
            </a:extLst>
          </p:cNvPr>
          <p:cNvSpPr>
            <a:spLocks noGrp="1"/>
          </p:cNvSpPr>
          <p:nvPr>
            <p:ph type="sldNum" sz="quarter" idx="12"/>
          </p:nvPr>
        </p:nvSpPr>
        <p:spPr>
          <a:xfrm>
            <a:off x="9144000" y="396875"/>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4</a:t>
            </a:fld>
            <a:endParaRPr lang="en-US">
              <a:solidFill>
                <a:schemeClr val="tx1">
                  <a:alpha val="70000"/>
                </a:schemeClr>
              </a:solidFill>
            </a:endParaRPr>
          </a:p>
        </p:txBody>
      </p:sp>
      <p:sp>
        <p:nvSpPr>
          <p:cNvPr id="3" name="Content Placeholder 2">
            <a:extLst>
              <a:ext uri="{FF2B5EF4-FFF2-40B4-BE49-F238E27FC236}">
                <a16:creationId xmlns:a16="http://schemas.microsoft.com/office/drawing/2014/main" id="{687AF4A5-9B61-6FF6-523A-16742C82DAE6}"/>
              </a:ext>
            </a:extLst>
          </p:cNvPr>
          <p:cNvSpPr>
            <a:spLocks noGrp="1"/>
          </p:cNvSpPr>
          <p:nvPr>
            <p:ph idx="1"/>
          </p:nvPr>
        </p:nvSpPr>
        <p:spPr>
          <a:xfrm>
            <a:off x="1057522" y="3339548"/>
            <a:ext cx="7816134" cy="2943899"/>
          </a:xfrm>
        </p:spPr>
        <p:txBody>
          <a:bodyPr vert="horz" lIns="91440" tIns="45720" rIns="91440" bIns="45720" rtlCol="0" anchor="t">
            <a:noAutofit/>
          </a:bodyPr>
          <a:lstStyle/>
          <a:p>
            <a:pPr>
              <a:buFont typeface="Wingdings" panose="020B0604020202020204" pitchFamily="34" charset="0"/>
              <a:buChar char="q"/>
            </a:pPr>
            <a:r>
              <a:rPr lang="en-US" sz="2400" dirty="0"/>
              <a:t>Norovirus; a highly contagious virus spread via exposure of contaminated water and food, as well as person to person contact.</a:t>
            </a:r>
          </a:p>
          <a:p>
            <a:pPr>
              <a:buFont typeface="Wingdings" panose="020B0604020202020204" pitchFamily="34" charset="0"/>
              <a:buChar char="q"/>
            </a:pPr>
            <a:r>
              <a:rPr lang="en-US" sz="2400" dirty="0"/>
              <a:t>Salmonella; a bacterial disease that affects the intestinal tract. One of the most common pathogens found in food and water.</a:t>
            </a:r>
          </a:p>
          <a:p>
            <a:pPr>
              <a:buFont typeface="Wingdings" panose="020B0604020202020204" pitchFamily="34" charset="0"/>
              <a:buChar char="q"/>
            </a:pPr>
            <a:r>
              <a:rPr lang="en-US" sz="2400" dirty="0"/>
              <a:t>E.coli Infection; a bacterial that spreads after consuming feces contaminated food and water</a:t>
            </a:r>
            <a:endParaRPr lang="en-US" sz="2400" dirty="0">
              <a:ea typeface="+mn-lt"/>
              <a:cs typeface="+mn-lt"/>
            </a:endParaRPr>
          </a:p>
          <a:p>
            <a:pPr marL="0" indent="0">
              <a:buNone/>
            </a:pPr>
            <a:endParaRPr lang="en-US" sz="2400" dirty="0"/>
          </a:p>
        </p:txBody>
      </p:sp>
      <p:grpSp>
        <p:nvGrpSpPr>
          <p:cNvPr id="11" name="Group 10">
            <a:extLst>
              <a:ext uri="{FF2B5EF4-FFF2-40B4-BE49-F238E27FC236}">
                <a16:creationId xmlns:a16="http://schemas.microsoft.com/office/drawing/2014/main" id="{946904AF-CB04-4074-8038-1E84BC092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544" y="2244769"/>
            <a:ext cx="12191456" cy="2651760"/>
            <a:chOff x="476" y="-3923156"/>
            <a:chExt cx="10667524" cy="2493728"/>
          </a:xfrm>
        </p:grpSpPr>
        <p:sp>
          <p:nvSpPr>
            <p:cNvPr id="12" name="Freeform: Shape 11">
              <a:extLst>
                <a:ext uri="{FF2B5EF4-FFF2-40B4-BE49-F238E27FC236}">
                  <a16:creationId xmlns:a16="http://schemas.microsoft.com/office/drawing/2014/main" id="{4474A189-041A-4CCA-8049-6735282006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088DA012-BD02-4870-86EF-931F6EF42F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798024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641FE-95E9-27FD-5E4B-09CED994CC3A}"/>
              </a:ext>
            </a:extLst>
          </p:cNvPr>
          <p:cNvSpPr>
            <a:spLocks noGrp="1"/>
          </p:cNvSpPr>
          <p:nvPr>
            <p:ph type="title"/>
          </p:nvPr>
        </p:nvSpPr>
        <p:spPr/>
        <p:txBody>
          <a:bodyPr/>
          <a:lstStyle/>
          <a:p>
            <a:r>
              <a:rPr lang="en-US" dirty="0"/>
              <a:t>Symptoms</a:t>
            </a:r>
          </a:p>
        </p:txBody>
      </p:sp>
      <p:graphicFrame>
        <p:nvGraphicFramePr>
          <p:cNvPr id="7" name="Content Placeholder 2">
            <a:extLst>
              <a:ext uri="{FF2B5EF4-FFF2-40B4-BE49-F238E27FC236}">
                <a16:creationId xmlns:a16="http://schemas.microsoft.com/office/drawing/2014/main" id="{9C321905-30E2-E1F4-9BBB-D7065FDCD292}"/>
              </a:ext>
            </a:extLst>
          </p:cNvPr>
          <p:cNvGraphicFramePr>
            <a:graphicFrameLocks noGrp="1"/>
          </p:cNvGraphicFramePr>
          <p:nvPr>
            <p:ph idx="1"/>
          </p:nvPr>
        </p:nvGraphicFramePr>
        <p:xfrm>
          <a:off x="762000" y="3047999"/>
          <a:ext cx="10668000" cy="3048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C30167BB-B2B6-DF5C-5A29-9E8ACE286A20}"/>
              </a:ext>
            </a:extLst>
          </p:cNvPr>
          <p:cNvSpPr>
            <a:spLocks noGrp="1"/>
          </p:cNvSpPr>
          <p:nvPr>
            <p:ph type="sldNum" sz="quarter" idx="12"/>
          </p:nvPr>
        </p:nvSpPr>
        <p:spPr/>
        <p:txBody>
          <a:bodyPr/>
          <a:lstStyle/>
          <a:p>
            <a:fld id="{D643A852-0206-46AC-B0EB-645612933129}" type="slidenum">
              <a:rPr lang="en-US" smtClean="0"/>
              <a:t>5</a:t>
            </a:fld>
            <a:endParaRPr lang="en-US"/>
          </a:p>
        </p:txBody>
      </p:sp>
      <p:pic>
        <p:nvPicPr>
          <p:cNvPr id="5" name="Picture 5" descr="A picture containing crab, hand&#10;&#10;Description automatically generated">
            <a:extLst>
              <a:ext uri="{FF2B5EF4-FFF2-40B4-BE49-F238E27FC236}">
                <a16:creationId xmlns:a16="http://schemas.microsoft.com/office/drawing/2014/main" id="{40E6EB18-AD95-AECD-A06F-567C2AA3B86E}"/>
              </a:ext>
            </a:extLst>
          </p:cNvPr>
          <p:cNvPicPr>
            <a:picLocks noChangeAspect="1"/>
          </p:cNvPicPr>
          <p:nvPr/>
        </p:nvPicPr>
        <p:blipFill>
          <a:blip r:embed="rId7"/>
          <a:stretch>
            <a:fillRect/>
          </a:stretch>
        </p:blipFill>
        <p:spPr>
          <a:xfrm>
            <a:off x="7399393" y="243848"/>
            <a:ext cx="2743200" cy="2544318"/>
          </a:xfrm>
          <a:prstGeom prst="rect">
            <a:avLst/>
          </a:prstGeom>
        </p:spPr>
      </p:pic>
    </p:spTree>
    <p:extLst>
      <p:ext uri="{BB962C8B-B14F-4D97-AF65-F5344CB8AC3E}">
        <p14:creationId xmlns:p14="http://schemas.microsoft.com/office/powerpoint/2010/main" val="3422722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FE184BC-2260-FA2F-770B-87B72F40C16A}"/>
              </a:ext>
            </a:extLst>
          </p:cNvPr>
          <p:cNvSpPr>
            <a:spLocks noGrp="1"/>
          </p:cNvSpPr>
          <p:nvPr>
            <p:ph type="sldNum" sz="quarter" idx="12"/>
          </p:nvPr>
        </p:nvSpPr>
        <p:spPr/>
        <p:txBody>
          <a:bodyPr/>
          <a:lstStyle/>
          <a:p>
            <a:fld id="{D643A852-0206-46AC-B0EB-645612933129}" type="slidenum">
              <a:rPr lang="en-US" smtClean="0"/>
              <a:t>6</a:t>
            </a:fld>
            <a:endParaRPr lang="en-US"/>
          </a:p>
        </p:txBody>
      </p:sp>
      <p:sp>
        <p:nvSpPr>
          <p:cNvPr id="9" name="TextBox 8">
            <a:extLst>
              <a:ext uri="{FF2B5EF4-FFF2-40B4-BE49-F238E27FC236}">
                <a16:creationId xmlns:a16="http://schemas.microsoft.com/office/drawing/2014/main" id="{7BA3E55F-A159-16F0-7F43-DFB6487EF4B4}"/>
              </a:ext>
            </a:extLst>
          </p:cNvPr>
          <p:cNvSpPr txBox="1"/>
          <p:nvPr/>
        </p:nvSpPr>
        <p:spPr>
          <a:xfrm>
            <a:off x="634312" y="5200982"/>
            <a:ext cx="3403954"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i="1" dirty="0"/>
              <a:t>Image depicting information regarding salmonella</a:t>
            </a:r>
          </a:p>
        </p:txBody>
      </p:sp>
      <p:sp>
        <p:nvSpPr>
          <p:cNvPr id="10" name="TextBox 9">
            <a:extLst>
              <a:ext uri="{FF2B5EF4-FFF2-40B4-BE49-F238E27FC236}">
                <a16:creationId xmlns:a16="http://schemas.microsoft.com/office/drawing/2014/main" id="{CBF414F6-F1E0-40F4-4E47-677CF61DF263}"/>
              </a:ext>
            </a:extLst>
          </p:cNvPr>
          <p:cNvSpPr txBox="1"/>
          <p:nvPr/>
        </p:nvSpPr>
        <p:spPr>
          <a:xfrm>
            <a:off x="6573107" y="1160901"/>
            <a:ext cx="3382639"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i="1" dirty="0"/>
              <a:t>Image depicting a medical personnel holding a blood </a:t>
            </a:r>
            <a:r>
              <a:rPr lang="en-US" sz="2400" i="1"/>
              <a:t>sample testing for norovirus</a:t>
            </a:r>
            <a:endParaRPr lang="en-US" sz="2400" i="1" dirty="0"/>
          </a:p>
        </p:txBody>
      </p:sp>
      <p:pic>
        <p:nvPicPr>
          <p:cNvPr id="2" name="Picture 5" descr="Diagram&#10;&#10;Description automatically generated">
            <a:extLst>
              <a:ext uri="{FF2B5EF4-FFF2-40B4-BE49-F238E27FC236}">
                <a16:creationId xmlns:a16="http://schemas.microsoft.com/office/drawing/2014/main" id="{8E81D5D9-780B-CE37-DC9D-FB5C3BFBF850}"/>
              </a:ext>
            </a:extLst>
          </p:cNvPr>
          <p:cNvPicPr>
            <a:picLocks noChangeAspect="1"/>
          </p:cNvPicPr>
          <p:nvPr/>
        </p:nvPicPr>
        <p:blipFill>
          <a:blip r:embed="rId2"/>
          <a:stretch>
            <a:fillRect/>
          </a:stretch>
        </p:blipFill>
        <p:spPr>
          <a:xfrm>
            <a:off x="355601" y="526144"/>
            <a:ext cx="4325256" cy="4317999"/>
          </a:xfrm>
          <a:prstGeom prst="rect">
            <a:avLst/>
          </a:prstGeom>
        </p:spPr>
      </p:pic>
      <p:pic>
        <p:nvPicPr>
          <p:cNvPr id="6" name="Picture 6">
            <a:extLst>
              <a:ext uri="{FF2B5EF4-FFF2-40B4-BE49-F238E27FC236}">
                <a16:creationId xmlns:a16="http://schemas.microsoft.com/office/drawing/2014/main" id="{1726BCB6-7DAB-522D-CFC4-F2DBD044F26B}"/>
              </a:ext>
            </a:extLst>
          </p:cNvPr>
          <p:cNvPicPr>
            <a:picLocks noChangeAspect="1"/>
          </p:cNvPicPr>
          <p:nvPr/>
        </p:nvPicPr>
        <p:blipFill>
          <a:blip r:embed="rId3"/>
          <a:stretch>
            <a:fillRect/>
          </a:stretch>
        </p:blipFill>
        <p:spPr>
          <a:xfrm>
            <a:off x="6281285" y="2862265"/>
            <a:ext cx="4259488" cy="2838902"/>
          </a:xfrm>
          <a:prstGeom prst="rect">
            <a:avLst/>
          </a:prstGeom>
        </p:spPr>
      </p:pic>
    </p:spTree>
    <p:extLst>
      <p:ext uri="{BB962C8B-B14F-4D97-AF65-F5344CB8AC3E}">
        <p14:creationId xmlns:p14="http://schemas.microsoft.com/office/powerpoint/2010/main" val="3802948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A40BBA-FD45-2A65-9D99-AFBB89CD2540}"/>
              </a:ext>
            </a:extLst>
          </p:cNvPr>
          <p:cNvSpPr>
            <a:spLocks noGrp="1"/>
          </p:cNvSpPr>
          <p:nvPr>
            <p:ph type="title"/>
          </p:nvPr>
        </p:nvSpPr>
        <p:spPr>
          <a:xfrm>
            <a:off x="762001" y="2560319"/>
            <a:ext cx="3937220" cy="3331597"/>
          </a:xfrm>
        </p:spPr>
        <p:txBody>
          <a:bodyPr anchor="b">
            <a:normAutofit/>
          </a:bodyPr>
          <a:lstStyle/>
          <a:p>
            <a:r>
              <a:rPr lang="en-US" dirty="0">
                <a:ea typeface="+mj-lt"/>
                <a:cs typeface="+mj-lt"/>
              </a:rPr>
              <a:t>Treatment</a:t>
            </a:r>
            <a:endParaRPr lang="en-US" dirty="0"/>
          </a:p>
        </p:txBody>
      </p:sp>
      <p:sp>
        <p:nvSpPr>
          <p:cNvPr id="11" name="Freeform: Shape 10">
            <a:extLst>
              <a:ext uri="{FF2B5EF4-FFF2-40B4-BE49-F238E27FC236}">
                <a16:creationId xmlns:a16="http://schemas.microsoft.com/office/drawing/2014/main" id="{65CD4CE6-9C5B-452B-80C8-3F0CEFB493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4562" y="2"/>
            <a:ext cx="2103120" cy="6857999"/>
          </a:xfrm>
          <a:custGeom>
            <a:avLst/>
            <a:gdLst>
              <a:gd name="connsiteX0" fmla="*/ 1435747 w 2227170"/>
              <a:gd name="connsiteY0" fmla="*/ 3430628 h 6857999"/>
              <a:gd name="connsiteX1" fmla="*/ 1463355 w 2227170"/>
              <a:gd name="connsiteY1" fmla="*/ 3435416 h 6857999"/>
              <a:gd name="connsiteX2" fmla="*/ 1512522 w 2227170"/>
              <a:gd name="connsiteY2" fmla="*/ 3453342 h 6857999"/>
              <a:gd name="connsiteX3" fmla="*/ 1689926 w 2227170"/>
              <a:gd name="connsiteY3" fmla="*/ 3476521 h 6857999"/>
              <a:gd name="connsiteX4" fmla="*/ 1714445 w 2227170"/>
              <a:gd name="connsiteY4" fmla="*/ 3473345 h 6857999"/>
              <a:gd name="connsiteX5" fmla="*/ 1891867 w 2227170"/>
              <a:gd name="connsiteY5" fmla="*/ 3461357 h 6857999"/>
              <a:gd name="connsiteX6" fmla="*/ 1903897 w 2227170"/>
              <a:gd name="connsiteY6" fmla="*/ 3459899 h 6857999"/>
              <a:gd name="connsiteX7" fmla="*/ 1939997 w 2227170"/>
              <a:gd name="connsiteY7" fmla="*/ 3575905 h 6857999"/>
              <a:gd name="connsiteX8" fmla="*/ 1959353 w 2227170"/>
              <a:gd name="connsiteY8" fmla="*/ 3640463 h 6857999"/>
              <a:gd name="connsiteX9" fmla="*/ 1972749 w 2227170"/>
              <a:gd name="connsiteY9" fmla="*/ 3697872 h 6857999"/>
              <a:gd name="connsiteX10" fmla="*/ 1974716 w 2227170"/>
              <a:gd name="connsiteY10" fmla="*/ 3706299 h 6857999"/>
              <a:gd name="connsiteX11" fmla="*/ 2015942 w 2227170"/>
              <a:gd name="connsiteY11" fmla="*/ 3982180 h 6857999"/>
              <a:gd name="connsiteX12" fmla="*/ 2031892 w 2227170"/>
              <a:gd name="connsiteY12" fmla="*/ 4071548 h 6857999"/>
              <a:gd name="connsiteX13" fmla="*/ 2036571 w 2227170"/>
              <a:gd name="connsiteY13" fmla="*/ 4171852 h 6857999"/>
              <a:gd name="connsiteX14" fmla="*/ 2058065 w 2227170"/>
              <a:gd name="connsiteY14" fmla="*/ 4334965 h 6857999"/>
              <a:gd name="connsiteX15" fmla="*/ 2089962 w 2227170"/>
              <a:gd name="connsiteY15" fmla="*/ 4652006 h 6857999"/>
              <a:gd name="connsiteX16" fmla="*/ 2091986 w 2227170"/>
              <a:gd name="connsiteY16" fmla="*/ 4720900 h 6857999"/>
              <a:gd name="connsiteX17" fmla="*/ 2116222 w 2227170"/>
              <a:gd name="connsiteY17" fmla="*/ 4899103 h 6857999"/>
              <a:gd name="connsiteX18" fmla="*/ 2134280 w 2227170"/>
              <a:gd name="connsiteY18" fmla="*/ 5006463 h 6857999"/>
              <a:gd name="connsiteX19" fmla="*/ 2140946 w 2227170"/>
              <a:gd name="connsiteY19" fmla="*/ 5094252 h 6857999"/>
              <a:gd name="connsiteX20" fmla="*/ 2139028 w 2227170"/>
              <a:gd name="connsiteY20" fmla="*/ 5170758 h 6857999"/>
              <a:gd name="connsiteX21" fmla="*/ 2154083 w 2227170"/>
              <a:gd name="connsiteY21" fmla="*/ 5374894 h 6857999"/>
              <a:gd name="connsiteX22" fmla="*/ 2159878 w 2227170"/>
              <a:gd name="connsiteY22" fmla="*/ 5456299 h 6857999"/>
              <a:gd name="connsiteX23" fmla="*/ 2189136 w 2227170"/>
              <a:gd name="connsiteY23" fmla="*/ 5669510 h 6857999"/>
              <a:gd name="connsiteX24" fmla="*/ 2203058 w 2227170"/>
              <a:gd name="connsiteY24" fmla="*/ 5848712 h 6857999"/>
              <a:gd name="connsiteX25" fmla="*/ 2211270 w 2227170"/>
              <a:gd name="connsiteY25" fmla="*/ 5923918 h 6857999"/>
              <a:gd name="connsiteX26" fmla="*/ 2218696 w 2227170"/>
              <a:gd name="connsiteY26" fmla="*/ 6094309 h 6857999"/>
              <a:gd name="connsiteX27" fmla="*/ 2227155 w 2227170"/>
              <a:gd name="connsiteY27" fmla="*/ 6191335 h 6857999"/>
              <a:gd name="connsiteX28" fmla="*/ 2219390 w 2227170"/>
              <a:gd name="connsiteY28" fmla="*/ 6424114 h 6857999"/>
              <a:gd name="connsiteX29" fmla="*/ 2209703 w 2227170"/>
              <a:gd name="connsiteY29" fmla="*/ 6664246 h 6857999"/>
              <a:gd name="connsiteX30" fmla="*/ 2199216 w 2227170"/>
              <a:gd name="connsiteY30" fmla="*/ 6795360 h 6857999"/>
              <a:gd name="connsiteX31" fmla="*/ 2197257 w 2227170"/>
              <a:gd name="connsiteY31" fmla="*/ 6857999 h 6857999"/>
              <a:gd name="connsiteX32" fmla="*/ 2026554 w 2227170"/>
              <a:gd name="connsiteY32" fmla="*/ 6857999 h 6857999"/>
              <a:gd name="connsiteX33" fmla="*/ 2060891 w 2227170"/>
              <a:gd name="connsiteY33" fmla="*/ 6720903 h 6857999"/>
              <a:gd name="connsiteX34" fmla="*/ 2012613 w 2227170"/>
              <a:gd name="connsiteY34" fmla="*/ 6617730 h 6857999"/>
              <a:gd name="connsiteX35" fmla="*/ 1960297 w 2227170"/>
              <a:gd name="connsiteY35" fmla="*/ 6560549 h 6857999"/>
              <a:gd name="connsiteX36" fmla="*/ 1911439 w 2227170"/>
              <a:gd name="connsiteY36" fmla="*/ 6409646 h 6857999"/>
              <a:gd name="connsiteX37" fmla="*/ 1941755 w 2227170"/>
              <a:gd name="connsiteY37" fmla="*/ 6379605 h 6857999"/>
              <a:gd name="connsiteX38" fmla="*/ 1967169 w 2227170"/>
              <a:gd name="connsiteY38" fmla="*/ 6277544 h 6857999"/>
              <a:gd name="connsiteX39" fmla="*/ 1982077 w 2227170"/>
              <a:gd name="connsiteY39" fmla="*/ 6165295 h 6857999"/>
              <a:gd name="connsiteX40" fmla="*/ 2021065 w 2227170"/>
              <a:gd name="connsiteY40" fmla="*/ 5971487 h 6857999"/>
              <a:gd name="connsiteX41" fmla="*/ 1973662 w 2227170"/>
              <a:gd name="connsiteY41" fmla="*/ 5832226 h 6857999"/>
              <a:gd name="connsiteX42" fmla="*/ 1953549 w 2227170"/>
              <a:gd name="connsiteY42" fmla="*/ 5778754 h 6857999"/>
              <a:gd name="connsiteX43" fmla="*/ 1942739 w 2227170"/>
              <a:gd name="connsiteY43" fmla="*/ 5729863 h 6857999"/>
              <a:gd name="connsiteX44" fmla="*/ 1940531 w 2227170"/>
              <a:gd name="connsiteY44" fmla="*/ 5674826 h 6857999"/>
              <a:gd name="connsiteX45" fmla="*/ 1921890 w 2227170"/>
              <a:gd name="connsiteY45" fmla="*/ 5540158 h 6857999"/>
              <a:gd name="connsiteX46" fmla="*/ 1895673 w 2227170"/>
              <a:gd name="connsiteY46" fmla="*/ 5464049 h 6857999"/>
              <a:gd name="connsiteX47" fmla="*/ 1883229 w 2227170"/>
              <a:gd name="connsiteY47" fmla="*/ 5299486 h 6857999"/>
              <a:gd name="connsiteX48" fmla="*/ 1867297 w 2227170"/>
              <a:gd name="connsiteY48" fmla="*/ 5186434 h 6857999"/>
              <a:gd name="connsiteX49" fmla="*/ 1829639 w 2227170"/>
              <a:gd name="connsiteY49" fmla="*/ 5064337 h 6857999"/>
              <a:gd name="connsiteX50" fmla="*/ 1823656 w 2227170"/>
              <a:gd name="connsiteY50" fmla="*/ 5047159 h 6857999"/>
              <a:gd name="connsiteX51" fmla="*/ 1793723 w 2227170"/>
              <a:gd name="connsiteY51" fmla="*/ 5003744 h 6857999"/>
              <a:gd name="connsiteX52" fmla="*/ 1679944 w 2227170"/>
              <a:gd name="connsiteY52" fmla="*/ 4930834 h 6857999"/>
              <a:gd name="connsiteX53" fmla="*/ 1657480 w 2227170"/>
              <a:gd name="connsiteY53" fmla="*/ 4911337 h 6857999"/>
              <a:gd name="connsiteX54" fmla="*/ 1594697 w 2227170"/>
              <a:gd name="connsiteY54" fmla="*/ 4754123 h 6857999"/>
              <a:gd name="connsiteX55" fmla="*/ 1610087 w 2227170"/>
              <a:gd name="connsiteY55" fmla="*/ 4701292 h 6857999"/>
              <a:gd name="connsiteX56" fmla="*/ 1645783 w 2227170"/>
              <a:gd name="connsiteY56" fmla="*/ 4645602 h 6857999"/>
              <a:gd name="connsiteX57" fmla="*/ 1671304 w 2227170"/>
              <a:gd name="connsiteY57" fmla="*/ 4516054 h 6857999"/>
              <a:gd name="connsiteX58" fmla="*/ 1664087 w 2227170"/>
              <a:gd name="connsiteY58" fmla="*/ 4465215 h 6857999"/>
              <a:gd name="connsiteX59" fmla="*/ 1638164 w 2227170"/>
              <a:gd name="connsiteY59" fmla="*/ 4374448 h 6857999"/>
              <a:gd name="connsiteX60" fmla="*/ 1588685 w 2227170"/>
              <a:gd name="connsiteY60" fmla="*/ 4300238 h 6857999"/>
              <a:gd name="connsiteX61" fmla="*/ 1505039 w 2227170"/>
              <a:gd name="connsiteY61" fmla="*/ 4190727 h 6857999"/>
              <a:gd name="connsiteX62" fmla="*/ 1493843 w 2227170"/>
              <a:gd name="connsiteY62" fmla="*/ 4001566 h 6857999"/>
              <a:gd name="connsiteX63" fmla="*/ 1491439 w 2227170"/>
              <a:gd name="connsiteY63" fmla="*/ 3929077 h 6857999"/>
              <a:gd name="connsiteX64" fmla="*/ 1470437 w 2227170"/>
              <a:gd name="connsiteY64" fmla="*/ 3732048 h 6857999"/>
              <a:gd name="connsiteX65" fmla="*/ 1471926 w 2227170"/>
              <a:gd name="connsiteY65" fmla="*/ 3713390 h 6857999"/>
              <a:gd name="connsiteX66" fmla="*/ 1471925 w 2227170"/>
              <a:gd name="connsiteY66" fmla="*/ 3713390 h 6857999"/>
              <a:gd name="connsiteX67" fmla="*/ 1475829 w 2227170"/>
              <a:gd name="connsiteY67" fmla="*/ 3664425 h 6857999"/>
              <a:gd name="connsiteX68" fmla="*/ 1477249 w 2227170"/>
              <a:gd name="connsiteY68" fmla="*/ 3641757 h 6857999"/>
              <a:gd name="connsiteX69" fmla="*/ 1442718 w 2227170"/>
              <a:gd name="connsiteY69" fmla="*/ 3455028 h 6857999"/>
              <a:gd name="connsiteX70" fmla="*/ 1436081 w 2227170"/>
              <a:gd name="connsiteY70" fmla="*/ 3434627 h 6857999"/>
              <a:gd name="connsiteX71" fmla="*/ 0 w 2227170"/>
              <a:gd name="connsiteY71" fmla="*/ 0 h 6857999"/>
              <a:gd name="connsiteX72" fmla="*/ 480313 w 2227170"/>
              <a:gd name="connsiteY72" fmla="*/ 0 h 6857999"/>
              <a:gd name="connsiteX73" fmla="*/ 507191 w 2227170"/>
              <a:gd name="connsiteY73" fmla="*/ 126805 h 6857999"/>
              <a:gd name="connsiteX74" fmla="*/ 517515 w 2227170"/>
              <a:gd name="connsiteY74" fmla="*/ 185431 h 6857999"/>
              <a:gd name="connsiteX75" fmla="*/ 602322 w 2227170"/>
              <a:gd name="connsiteY75" fmla="*/ 432867 h 6857999"/>
              <a:gd name="connsiteX76" fmla="*/ 717957 w 2227170"/>
              <a:gd name="connsiteY76" fmla="*/ 662316 h 6857999"/>
              <a:gd name="connsiteX77" fmla="*/ 868507 w 2227170"/>
              <a:gd name="connsiteY77" fmla="*/ 840047 h 6857999"/>
              <a:gd name="connsiteX78" fmla="*/ 903438 w 2227170"/>
              <a:gd name="connsiteY78" fmla="*/ 888795 h 6857999"/>
              <a:gd name="connsiteX79" fmla="*/ 938295 w 2227170"/>
              <a:gd name="connsiteY79" fmla="*/ 1013493 h 6857999"/>
              <a:gd name="connsiteX80" fmla="*/ 962274 w 2227170"/>
              <a:gd name="connsiteY80" fmla="*/ 1122775 h 6857999"/>
              <a:gd name="connsiteX81" fmla="*/ 994395 w 2227170"/>
              <a:gd name="connsiteY81" fmla="*/ 1204073 h 6857999"/>
              <a:gd name="connsiteX82" fmla="*/ 1024698 w 2227170"/>
              <a:gd name="connsiteY82" fmla="*/ 1273134 h 6857999"/>
              <a:gd name="connsiteX83" fmla="*/ 1105920 w 2227170"/>
              <a:gd name="connsiteY83" fmla="*/ 1431309 h 6857999"/>
              <a:gd name="connsiteX84" fmla="*/ 1169137 w 2227170"/>
              <a:gd name="connsiteY84" fmla="*/ 1602741 h 6857999"/>
              <a:gd name="connsiteX85" fmla="*/ 1256045 w 2227170"/>
              <a:gd name="connsiteY85" fmla="*/ 1745656 h 6857999"/>
              <a:gd name="connsiteX86" fmla="*/ 1305410 w 2227170"/>
              <a:gd name="connsiteY86" fmla="*/ 1806507 h 6857999"/>
              <a:gd name="connsiteX87" fmla="*/ 1328595 w 2227170"/>
              <a:gd name="connsiteY87" fmla="*/ 1923029 h 6857999"/>
              <a:gd name="connsiteX88" fmla="*/ 1372362 w 2227170"/>
              <a:gd name="connsiteY88" fmla="*/ 2051976 h 6857999"/>
              <a:gd name="connsiteX89" fmla="*/ 1420614 w 2227170"/>
              <a:gd name="connsiteY89" fmla="*/ 2145889 h 6857999"/>
              <a:gd name="connsiteX90" fmla="*/ 1451666 w 2227170"/>
              <a:gd name="connsiteY90" fmla="*/ 2217503 h 6857999"/>
              <a:gd name="connsiteX91" fmla="*/ 1479100 w 2227170"/>
              <a:gd name="connsiteY91" fmla="*/ 2316384 h 6857999"/>
              <a:gd name="connsiteX92" fmla="*/ 1519073 w 2227170"/>
              <a:gd name="connsiteY92" fmla="*/ 2417297 h 6857999"/>
              <a:gd name="connsiteX93" fmla="*/ 1545426 w 2227170"/>
              <a:gd name="connsiteY93" fmla="*/ 2467287 h 6857999"/>
              <a:gd name="connsiteX94" fmla="*/ 1587486 w 2227170"/>
              <a:gd name="connsiteY94" fmla="*/ 2562780 h 6857999"/>
              <a:gd name="connsiteX95" fmla="*/ 1625487 w 2227170"/>
              <a:gd name="connsiteY95" fmla="*/ 2660424 h 6857999"/>
              <a:gd name="connsiteX96" fmla="*/ 1659666 w 2227170"/>
              <a:gd name="connsiteY96" fmla="*/ 2838661 h 6857999"/>
              <a:gd name="connsiteX97" fmla="*/ 1723303 w 2227170"/>
              <a:gd name="connsiteY97" fmla="*/ 3005526 h 6857999"/>
              <a:gd name="connsiteX98" fmla="*/ 1768467 w 2227170"/>
              <a:gd name="connsiteY98" fmla="*/ 3137119 h 6857999"/>
              <a:gd name="connsiteX99" fmla="*/ 1799379 w 2227170"/>
              <a:gd name="connsiteY99" fmla="*/ 3214434 h 6857999"/>
              <a:gd name="connsiteX100" fmla="*/ 1872393 w 2227170"/>
              <a:gd name="connsiteY100" fmla="*/ 3358657 h 6857999"/>
              <a:gd name="connsiteX101" fmla="*/ 1903898 w 2227170"/>
              <a:gd name="connsiteY101" fmla="*/ 3459898 h 6857999"/>
              <a:gd name="connsiteX102" fmla="*/ 1891868 w 2227170"/>
              <a:gd name="connsiteY102" fmla="*/ 3461356 h 6857999"/>
              <a:gd name="connsiteX103" fmla="*/ 1714447 w 2227170"/>
              <a:gd name="connsiteY103" fmla="*/ 3473344 h 6857999"/>
              <a:gd name="connsiteX104" fmla="*/ 1689927 w 2227170"/>
              <a:gd name="connsiteY104" fmla="*/ 3476520 h 6857999"/>
              <a:gd name="connsiteX105" fmla="*/ 1512523 w 2227170"/>
              <a:gd name="connsiteY105" fmla="*/ 3453342 h 6857999"/>
              <a:gd name="connsiteX106" fmla="*/ 1463356 w 2227170"/>
              <a:gd name="connsiteY106" fmla="*/ 3435415 h 6857999"/>
              <a:gd name="connsiteX107" fmla="*/ 1435748 w 2227170"/>
              <a:gd name="connsiteY107" fmla="*/ 3430627 h 6857999"/>
              <a:gd name="connsiteX108" fmla="*/ 1434021 w 2227170"/>
              <a:gd name="connsiteY108" fmla="*/ 3409971 h 6857999"/>
              <a:gd name="connsiteX109" fmla="*/ 1403697 w 2227170"/>
              <a:gd name="connsiteY109" fmla="*/ 3352066 h 6857999"/>
              <a:gd name="connsiteX110" fmla="*/ 1304079 w 2227170"/>
              <a:gd name="connsiteY110" fmla="*/ 3288499 h 6857999"/>
              <a:gd name="connsiteX111" fmla="*/ 1263513 w 2227170"/>
              <a:gd name="connsiteY111" fmla="*/ 3224801 h 6857999"/>
              <a:gd name="connsiteX112" fmla="*/ 1239849 w 2227170"/>
              <a:gd name="connsiteY112" fmla="*/ 3179271 h 6857999"/>
              <a:gd name="connsiteX113" fmla="*/ 1200295 w 2227170"/>
              <a:gd name="connsiteY113" fmla="*/ 3136681 h 6857999"/>
              <a:gd name="connsiteX114" fmla="*/ 1098516 w 2227170"/>
              <a:gd name="connsiteY114" fmla="*/ 3085335 h 6857999"/>
              <a:gd name="connsiteX115" fmla="*/ 1011619 w 2227170"/>
              <a:gd name="connsiteY115" fmla="*/ 3016205 h 6857999"/>
              <a:gd name="connsiteX116" fmla="*/ 973275 w 2227170"/>
              <a:gd name="connsiteY116" fmla="*/ 2908439 h 6857999"/>
              <a:gd name="connsiteX117" fmla="*/ 954491 w 2227170"/>
              <a:gd name="connsiteY117" fmla="*/ 2842361 h 6857999"/>
              <a:gd name="connsiteX118" fmla="*/ 1016911 w 2227170"/>
              <a:gd name="connsiteY118" fmla="*/ 2599848 h 6857999"/>
              <a:gd name="connsiteX119" fmla="*/ 1067676 w 2227170"/>
              <a:gd name="connsiteY119" fmla="*/ 2435466 h 6857999"/>
              <a:gd name="connsiteX120" fmla="*/ 1065045 w 2227170"/>
              <a:gd name="connsiteY120" fmla="*/ 2378738 h 6857999"/>
              <a:gd name="connsiteX121" fmla="*/ 998558 w 2227170"/>
              <a:gd name="connsiteY121" fmla="*/ 2210113 h 6857999"/>
              <a:gd name="connsiteX122" fmla="*/ 980810 w 2227170"/>
              <a:gd name="connsiteY122" fmla="*/ 2050248 h 6857999"/>
              <a:gd name="connsiteX123" fmla="*/ 985875 w 2227170"/>
              <a:gd name="connsiteY123" fmla="*/ 1932531 h 6857999"/>
              <a:gd name="connsiteX124" fmla="*/ 991251 w 2227170"/>
              <a:gd name="connsiteY124" fmla="*/ 1831462 h 6857999"/>
              <a:gd name="connsiteX125" fmla="*/ 983833 w 2227170"/>
              <a:gd name="connsiteY125" fmla="*/ 1708173 h 6857999"/>
              <a:gd name="connsiteX126" fmla="*/ 966921 w 2227170"/>
              <a:gd name="connsiteY126" fmla="*/ 1636638 h 6857999"/>
              <a:gd name="connsiteX127" fmla="*/ 944156 w 2227170"/>
              <a:gd name="connsiteY127" fmla="*/ 1523444 h 6857999"/>
              <a:gd name="connsiteX128" fmla="*/ 910490 w 2227170"/>
              <a:gd name="connsiteY128" fmla="*/ 1405991 h 6857999"/>
              <a:gd name="connsiteX129" fmla="*/ 853488 w 2227170"/>
              <a:gd name="connsiteY129" fmla="*/ 1311394 h 6857999"/>
              <a:gd name="connsiteX130" fmla="*/ 801804 w 2227170"/>
              <a:gd name="connsiteY130" fmla="*/ 1257566 h 6857999"/>
              <a:gd name="connsiteX131" fmla="*/ 737368 w 2227170"/>
              <a:gd name="connsiteY131" fmla="*/ 1112096 h 6857999"/>
              <a:gd name="connsiteX132" fmla="*/ 597412 w 2227170"/>
              <a:gd name="connsiteY132" fmla="*/ 969072 h 6857999"/>
              <a:gd name="connsiteX133" fmla="*/ 542819 w 2227170"/>
              <a:gd name="connsiteY133" fmla="*/ 884069 h 6857999"/>
              <a:gd name="connsiteX134" fmla="*/ 530439 w 2227170"/>
              <a:gd name="connsiteY134" fmla="*/ 838495 h 6857999"/>
              <a:gd name="connsiteX135" fmla="*/ 495418 w 2227170"/>
              <a:gd name="connsiteY135" fmla="*/ 758969 h 6857999"/>
              <a:gd name="connsiteX136" fmla="*/ 467896 w 2227170"/>
              <a:gd name="connsiteY136" fmla="*/ 710990 h 6857999"/>
              <a:gd name="connsiteX137" fmla="*/ 360952 w 2227170"/>
              <a:gd name="connsiteY137" fmla="*/ 575332 h 6857999"/>
              <a:gd name="connsiteX138" fmla="*/ 329420 w 2227170"/>
              <a:gd name="connsiteY138" fmla="*/ 533869 h 6857999"/>
              <a:gd name="connsiteX139" fmla="*/ 277101 w 2227170"/>
              <a:gd name="connsiteY139" fmla="*/ 450003 h 6857999"/>
              <a:gd name="connsiteX140" fmla="*/ 262642 w 2227170"/>
              <a:gd name="connsiteY140" fmla="*/ 414480 h 6857999"/>
              <a:gd name="connsiteX141" fmla="*/ 219625 w 2227170"/>
              <a:gd name="connsiteY141" fmla="*/ 349349 h 6857999"/>
              <a:gd name="connsiteX142" fmla="*/ 104836 w 2227170"/>
              <a:gd name="connsiteY142" fmla="*/ 192439 h 6857999"/>
              <a:gd name="connsiteX143" fmla="*/ 37941 w 2227170"/>
              <a:gd name="connsiteY143" fmla="*/ 122586 h 6857999"/>
              <a:gd name="connsiteX144" fmla="*/ 16247 w 2227170"/>
              <a:gd name="connsiteY144" fmla="*/ 6147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2227170" h="6857999">
                <a:moveTo>
                  <a:pt x="1435747" y="3430628"/>
                </a:moveTo>
                <a:lnTo>
                  <a:pt x="1463355" y="3435416"/>
                </a:lnTo>
                <a:cubicBezTo>
                  <a:pt x="1480184" y="3439826"/>
                  <a:pt x="1496566" y="3445726"/>
                  <a:pt x="1512522" y="3453342"/>
                </a:cubicBezTo>
                <a:cubicBezTo>
                  <a:pt x="1561201" y="3476708"/>
                  <a:pt x="1623580" y="3483625"/>
                  <a:pt x="1689926" y="3476521"/>
                </a:cubicBezTo>
                <a:cubicBezTo>
                  <a:pt x="1698220" y="3475588"/>
                  <a:pt x="1708677" y="3471849"/>
                  <a:pt x="1714445" y="3473345"/>
                </a:cubicBezTo>
                <a:cubicBezTo>
                  <a:pt x="1779620" y="3489747"/>
                  <a:pt x="1834653" y="3472188"/>
                  <a:pt x="1891867" y="3461357"/>
                </a:cubicBezTo>
                <a:lnTo>
                  <a:pt x="1903897" y="3459899"/>
                </a:lnTo>
                <a:lnTo>
                  <a:pt x="1939997" y="3575905"/>
                </a:lnTo>
                <a:cubicBezTo>
                  <a:pt x="1946484" y="3597372"/>
                  <a:pt x="1953252" y="3618812"/>
                  <a:pt x="1959353" y="3640463"/>
                </a:cubicBezTo>
                <a:lnTo>
                  <a:pt x="1972749" y="3697872"/>
                </a:lnTo>
                <a:lnTo>
                  <a:pt x="1974716" y="3706299"/>
                </a:lnTo>
                <a:cubicBezTo>
                  <a:pt x="1990622" y="3797563"/>
                  <a:pt x="2002102" y="3890387"/>
                  <a:pt x="2015942" y="3982180"/>
                </a:cubicBezTo>
                <a:cubicBezTo>
                  <a:pt x="2020339" y="4012204"/>
                  <a:pt x="2028650" y="4041142"/>
                  <a:pt x="2031892" y="4071548"/>
                </a:cubicBezTo>
                <a:cubicBezTo>
                  <a:pt x="2035443" y="4104448"/>
                  <a:pt x="2033020" y="4138953"/>
                  <a:pt x="2036571" y="4171852"/>
                </a:cubicBezTo>
                <a:cubicBezTo>
                  <a:pt x="2042360" y="4226575"/>
                  <a:pt x="2052059" y="4280215"/>
                  <a:pt x="2058065" y="4334965"/>
                </a:cubicBezTo>
                <a:cubicBezTo>
                  <a:pt x="2069516" y="4440581"/>
                  <a:pt x="2079848" y="4546311"/>
                  <a:pt x="2089962" y="4652006"/>
                </a:cubicBezTo>
                <a:cubicBezTo>
                  <a:pt x="2092086" y="4674630"/>
                  <a:pt x="2089393" y="4698483"/>
                  <a:pt x="2091986" y="4720900"/>
                </a:cubicBezTo>
                <a:cubicBezTo>
                  <a:pt x="2099090" y="4780437"/>
                  <a:pt x="2107526" y="4839889"/>
                  <a:pt x="2116222" y="4899103"/>
                </a:cubicBezTo>
                <a:cubicBezTo>
                  <a:pt x="2121567" y="4934975"/>
                  <a:pt x="2129409" y="4970386"/>
                  <a:pt x="2134280" y="5006463"/>
                </a:cubicBezTo>
                <a:cubicBezTo>
                  <a:pt x="2138181" y="5035327"/>
                  <a:pt x="2140233" y="5064748"/>
                  <a:pt x="2140946" y="5094252"/>
                </a:cubicBezTo>
                <a:cubicBezTo>
                  <a:pt x="2141573" y="5119660"/>
                  <a:pt x="2137495" y="5145495"/>
                  <a:pt x="2139028" y="5170758"/>
                </a:cubicBezTo>
                <a:cubicBezTo>
                  <a:pt x="2143115" y="5239128"/>
                  <a:pt x="2149053" y="5306937"/>
                  <a:pt x="2154083" y="5374894"/>
                </a:cubicBezTo>
                <a:cubicBezTo>
                  <a:pt x="2156003" y="5402116"/>
                  <a:pt x="2156328" y="5429662"/>
                  <a:pt x="2159878" y="5456299"/>
                </a:cubicBezTo>
                <a:cubicBezTo>
                  <a:pt x="2169087" y="5527565"/>
                  <a:pt x="2181047" y="5598128"/>
                  <a:pt x="2189136" y="5669510"/>
                </a:cubicBezTo>
                <a:cubicBezTo>
                  <a:pt x="2195841" y="5728715"/>
                  <a:pt x="2198200" y="5788945"/>
                  <a:pt x="2203058" y="5848712"/>
                </a:cubicBezTo>
                <a:cubicBezTo>
                  <a:pt x="2205241" y="5874065"/>
                  <a:pt x="2209957" y="5898688"/>
                  <a:pt x="2211270" y="5923918"/>
                </a:cubicBezTo>
                <a:cubicBezTo>
                  <a:pt x="2214375" y="5980441"/>
                  <a:pt x="2215629" y="6037520"/>
                  <a:pt x="2218696" y="6094309"/>
                </a:cubicBezTo>
                <a:cubicBezTo>
                  <a:pt x="2220549" y="6126699"/>
                  <a:pt x="2227542" y="6158719"/>
                  <a:pt x="2227155" y="6191335"/>
                </a:cubicBezTo>
                <a:cubicBezTo>
                  <a:pt x="2226207" y="6268795"/>
                  <a:pt x="2222365" y="6346394"/>
                  <a:pt x="2219390" y="6424114"/>
                </a:cubicBezTo>
                <a:cubicBezTo>
                  <a:pt x="2216292" y="6504264"/>
                  <a:pt x="2213668" y="6584212"/>
                  <a:pt x="2209703" y="6664246"/>
                </a:cubicBezTo>
                <a:cubicBezTo>
                  <a:pt x="2207306" y="6708013"/>
                  <a:pt x="2201832" y="6751624"/>
                  <a:pt x="2199216" y="6795360"/>
                </a:cubicBezTo>
                <a:lnTo>
                  <a:pt x="2197257" y="6857999"/>
                </a:lnTo>
                <a:lnTo>
                  <a:pt x="2026554" y="6857999"/>
                </a:lnTo>
                <a:lnTo>
                  <a:pt x="2060891" y="6720903"/>
                </a:lnTo>
                <a:cubicBezTo>
                  <a:pt x="2072503" y="6665089"/>
                  <a:pt x="2056350" y="6635319"/>
                  <a:pt x="2012613" y="6617730"/>
                </a:cubicBezTo>
                <a:cubicBezTo>
                  <a:pt x="1988364" y="6607784"/>
                  <a:pt x="1962210" y="6595663"/>
                  <a:pt x="1960297" y="6560549"/>
                </a:cubicBezTo>
                <a:cubicBezTo>
                  <a:pt x="1957307" y="6503223"/>
                  <a:pt x="1960688" y="6444619"/>
                  <a:pt x="1911439" y="6409646"/>
                </a:cubicBezTo>
                <a:cubicBezTo>
                  <a:pt x="1925288" y="6396076"/>
                  <a:pt x="1933540" y="6387707"/>
                  <a:pt x="1941755" y="6379605"/>
                </a:cubicBezTo>
                <a:cubicBezTo>
                  <a:pt x="1964582" y="6357226"/>
                  <a:pt x="1980146" y="6306327"/>
                  <a:pt x="1967169" y="6277544"/>
                </a:cubicBezTo>
                <a:cubicBezTo>
                  <a:pt x="1948370" y="6235151"/>
                  <a:pt x="1957958" y="6200015"/>
                  <a:pt x="1982077" y="6165295"/>
                </a:cubicBezTo>
                <a:cubicBezTo>
                  <a:pt x="2022088" y="6107214"/>
                  <a:pt x="2024735" y="6036528"/>
                  <a:pt x="2021065" y="5971487"/>
                </a:cubicBezTo>
                <a:cubicBezTo>
                  <a:pt x="2018464" y="5922385"/>
                  <a:pt x="2008510" y="5868982"/>
                  <a:pt x="1973662" y="5832226"/>
                </a:cubicBezTo>
                <a:cubicBezTo>
                  <a:pt x="1962477" y="5820581"/>
                  <a:pt x="1959306" y="5797535"/>
                  <a:pt x="1953549" y="5778754"/>
                </a:cubicBezTo>
                <a:cubicBezTo>
                  <a:pt x="1948891" y="5763124"/>
                  <a:pt x="1944782" y="5746757"/>
                  <a:pt x="1942739" y="5729863"/>
                </a:cubicBezTo>
                <a:cubicBezTo>
                  <a:pt x="1940409" y="5711839"/>
                  <a:pt x="1936175" y="5691638"/>
                  <a:pt x="1940531" y="5674826"/>
                </a:cubicBezTo>
                <a:cubicBezTo>
                  <a:pt x="1953455" y="5623827"/>
                  <a:pt x="1948183" y="5581155"/>
                  <a:pt x="1921890" y="5540158"/>
                </a:cubicBezTo>
                <a:cubicBezTo>
                  <a:pt x="1908295" y="5518914"/>
                  <a:pt x="1892512" y="5488106"/>
                  <a:pt x="1895673" y="5464049"/>
                </a:cubicBezTo>
                <a:cubicBezTo>
                  <a:pt x="1903251" y="5405489"/>
                  <a:pt x="1894476" y="5354705"/>
                  <a:pt x="1883229" y="5299486"/>
                </a:cubicBezTo>
                <a:cubicBezTo>
                  <a:pt x="1876073" y="5263904"/>
                  <a:pt x="1873244" y="5224301"/>
                  <a:pt x="1867297" y="5186434"/>
                </a:cubicBezTo>
                <a:cubicBezTo>
                  <a:pt x="1860260" y="5142157"/>
                  <a:pt x="1861988" y="5095296"/>
                  <a:pt x="1829639" y="5064337"/>
                </a:cubicBezTo>
                <a:cubicBezTo>
                  <a:pt x="1826152" y="5060853"/>
                  <a:pt x="1826740" y="5051950"/>
                  <a:pt x="1823656" y="5047159"/>
                </a:cubicBezTo>
                <a:cubicBezTo>
                  <a:pt x="1814298" y="5031960"/>
                  <a:pt x="1806371" y="5012874"/>
                  <a:pt x="1793723" y="5003744"/>
                </a:cubicBezTo>
                <a:cubicBezTo>
                  <a:pt x="1756761" y="4977307"/>
                  <a:pt x="1717858" y="4955228"/>
                  <a:pt x="1679944" y="4930834"/>
                </a:cubicBezTo>
                <a:cubicBezTo>
                  <a:pt x="1671835" y="4925607"/>
                  <a:pt x="1661303" y="4920315"/>
                  <a:pt x="1657480" y="4911337"/>
                </a:cubicBezTo>
                <a:cubicBezTo>
                  <a:pt x="1635585" y="4859522"/>
                  <a:pt x="1614886" y="4807057"/>
                  <a:pt x="1594697" y="4754123"/>
                </a:cubicBezTo>
                <a:cubicBezTo>
                  <a:pt x="1586633" y="4732840"/>
                  <a:pt x="1595035" y="4717144"/>
                  <a:pt x="1610087" y="4701292"/>
                </a:cubicBezTo>
                <a:cubicBezTo>
                  <a:pt x="1624417" y="4685883"/>
                  <a:pt x="1639744" y="4666529"/>
                  <a:pt x="1645783" y="4645602"/>
                </a:cubicBezTo>
                <a:cubicBezTo>
                  <a:pt x="1657646" y="4603705"/>
                  <a:pt x="1665182" y="4559572"/>
                  <a:pt x="1671304" y="4516054"/>
                </a:cubicBezTo>
                <a:cubicBezTo>
                  <a:pt x="1673597" y="4499770"/>
                  <a:pt x="1668234" y="4481320"/>
                  <a:pt x="1664087" y="4465215"/>
                </a:cubicBezTo>
                <a:cubicBezTo>
                  <a:pt x="1656218" y="4434707"/>
                  <a:pt x="1643929" y="4405752"/>
                  <a:pt x="1638164" y="4374448"/>
                </a:cubicBezTo>
                <a:cubicBezTo>
                  <a:pt x="1631557" y="4338122"/>
                  <a:pt x="1616055" y="4314707"/>
                  <a:pt x="1588685" y="4300238"/>
                </a:cubicBezTo>
                <a:cubicBezTo>
                  <a:pt x="1547937" y="4278712"/>
                  <a:pt x="1523199" y="4237659"/>
                  <a:pt x="1505039" y="4190727"/>
                </a:cubicBezTo>
                <a:cubicBezTo>
                  <a:pt x="1481808" y="4131100"/>
                  <a:pt x="1492604" y="4065370"/>
                  <a:pt x="1493843" y="4001566"/>
                </a:cubicBezTo>
                <a:cubicBezTo>
                  <a:pt x="1494406" y="3977140"/>
                  <a:pt x="1495513" y="3951977"/>
                  <a:pt x="1491439" y="3929077"/>
                </a:cubicBezTo>
                <a:cubicBezTo>
                  <a:pt x="1480036" y="3863970"/>
                  <a:pt x="1469366" y="3798964"/>
                  <a:pt x="1470437" y="3732048"/>
                </a:cubicBezTo>
                <a:lnTo>
                  <a:pt x="1471926" y="3713390"/>
                </a:lnTo>
                <a:lnTo>
                  <a:pt x="1471925" y="3713390"/>
                </a:lnTo>
                <a:lnTo>
                  <a:pt x="1475829" y="3664425"/>
                </a:lnTo>
                <a:cubicBezTo>
                  <a:pt x="1476881" y="3656951"/>
                  <a:pt x="1477283" y="3649381"/>
                  <a:pt x="1477249" y="3641757"/>
                </a:cubicBezTo>
                <a:cubicBezTo>
                  <a:pt x="1477488" y="3575629"/>
                  <a:pt x="1483447" y="3508130"/>
                  <a:pt x="1442718" y="3455028"/>
                </a:cubicBezTo>
                <a:cubicBezTo>
                  <a:pt x="1438983" y="3450146"/>
                  <a:pt x="1437151" y="3442741"/>
                  <a:pt x="1436081" y="3434627"/>
                </a:cubicBezTo>
                <a:close/>
                <a:moveTo>
                  <a:pt x="0" y="0"/>
                </a:moveTo>
                <a:lnTo>
                  <a:pt x="480313" y="0"/>
                </a:lnTo>
                <a:lnTo>
                  <a:pt x="507191" y="126805"/>
                </a:lnTo>
                <a:cubicBezTo>
                  <a:pt x="510850" y="146378"/>
                  <a:pt x="511427" y="167424"/>
                  <a:pt x="517515" y="185431"/>
                </a:cubicBezTo>
                <a:cubicBezTo>
                  <a:pt x="545215" y="268285"/>
                  <a:pt x="576289" y="349161"/>
                  <a:pt x="602322" y="432867"/>
                </a:cubicBezTo>
                <a:cubicBezTo>
                  <a:pt x="629316" y="519159"/>
                  <a:pt x="664449" y="597886"/>
                  <a:pt x="717957" y="662316"/>
                </a:cubicBezTo>
                <a:cubicBezTo>
                  <a:pt x="767691" y="722133"/>
                  <a:pt x="818517" y="780468"/>
                  <a:pt x="868507" y="840047"/>
                </a:cubicBezTo>
                <a:cubicBezTo>
                  <a:pt x="881192" y="855172"/>
                  <a:pt x="896631" y="869597"/>
                  <a:pt x="903438" y="888795"/>
                </a:cubicBezTo>
                <a:cubicBezTo>
                  <a:pt x="917728" y="928650"/>
                  <a:pt x="927846" y="971457"/>
                  <a:pt x="938295" y="1013493"/>
                </a:cubicBezTo>
                <a:cubicBezTo>
                  <a:pt x="947146" y="1049587"/>
                  <a:pt x="952227" y="1087329"/>
                  <a:pt x="962274" y="1122775"/>
                </a:cubicBezTo>
                <a:cubicBezTo>
                  <a:pt x="970228" y="1151120"/>
                  <a:pt x="983145" y="1177171"/>
                  <a:pt x="994395" y="1204073"/>
                </a:cubicBezTo>
                <a:cubicBezTo>
                  <a:pt x="1004144" y="1227496"/>
                  <a:pt x="1011858" y="1252812"/>
                  <a:pt x="1024698" y="1273134"/>
                </a:cubicBezTo>
                <a:cubicBezTo>
                  <a:pt x="1055755" y="1322698"/>
                  <a:pt x="1086123" y="1372439"/>
                  <a:pt x="1105920" y="1431309"/>
                </a:cubicBezTo>
                <a:cubicBezTo>
                  <a:pt x="1125612" y="1489349"/>
                  <a:pt x="1148972" y="1544909"/>
                  <a:pt x="1169137" y="1602741"/>
                </a:cubicBezTo>
                <a:cubicBezTo>
                  <a:pt x="1188802" y="1659416"/>
                  <a:pt x="1211781" y="1711385"/>
                  <a:pt x="1256045" y="1745656"/>
                </a:cubicBezTo>
                <a:cubicBezTo>
                  <a:pt x="1275564" y="1760924"/>
                  <a:pt x="1296322" y="1781541"/>
                  <a:pt x="1305410" y="1806507"/>
                </a:cubicBezTo>
                <a:cubicBezTo>
                  <a:pt x="1318315" y="1842083"/>
                  <a:pt x="1318707" y="1884882"/>
                  <a:pt x="1328595" y="1923029"/>
                </a:cubicBezTo>
                <a:cubicBezTo>
                  <a:pt x="1340183" y="1967950"/>
                  <a:pt x="1348451" y="2019205"/>
                  <a:pt x="1372362" y="2051976"/>
                </a:cubicBezTo>
                <a:cubicBezTo>
                  <a:pt x="1393690" y="2081114"/>
                  <a:pt x="1409558" y="2109756"/>
                  <a:pt x="1420614" y="2145889"/>
                </a:cubicBezTo>
                <a:cubicBezTo>
                  <a:pt x="1428329" y="2171204"/>
                  <a:pt x="1446013" y="2191660"/>
                  <a:pt x="1451666" y="2217503"/>
                </a:cubicBezTo>
                <a:cubicBezTo>
                  <a:pt x="1459262" y="2251515"/>
                  <a:pt x="1464220" y="2285429"/>
                  <a:pt x="1479100" y="2316384"/>
                </a:cubicBezTo>
                <a:cubicBezTo>
                  <a:pt x="1494480" y="2348495"/>
                  <a:pt x="1505180" y="2384032"/>
                  <a:pt x="1519073" y="2417297"/>
                </a:cubicBezTo>
                <a:cubicBezTo>
                  <a:pt x="1526537" y="2434955"/>
                  <a:pt x="1537451" y="2450104"/>
                  <a:pt x="1545426" y="2467287"/>
                </a:cubicBezTo>
                <a:cubicBezTo>
                  <a:pt x="1560015" y="2498743"/>
                  <a:pt x="1574095" y="2530674"/>
                  <a:pt x="1587486" y="2562780"/>
                </a:cubicBezTo>
                <a:cubicBezTo>
                  <a:pt x="1600880" y="2594883"/>
                  <a:pt x="1617279" y="2626052"/>
                  <a:pt x="1625487" y="2660424"/>
                </a:cubicBezTo>
                <a:cubicBezTo>
                  <a:pt x="1639356" y="2719002"/>
                  <a:pt x="1643839" y="2781437"/>
                  <a:pt x="1659666" y="2838661"/>
                </a:cubicBezTo>
                <a:cubicBezTo>
                  <a:pt x="1675816" y="2896745"/>
                  <a:pt x="1698487" y="2952480"/>
                  <a:pt x="1723303" y="3005526"/>
                </a:cubicBezTo>
                <a:cubicBezTo>
                  <a:pt x="1742828" y="3047477"/>
                  <a:pt x="1762476" y="3086994"/>
                  <a:pt x="1768467" y="3137119"/>
                </a:cubicBezTo>
                <a:cubicBezTo>
                  <a:pt x="1771830" y="3165089"/>
                  <a:pt x="1783459" y="3195584"/>
                  <a:pt x="1799379" y="3214434"/>
                </a:cubicBezTo>
                <a:cubicBezTo>
                  <a:pt x="1834097" y="3255256"/>
                  <a:pt x="1855719" y="3304309"/>
                  <a:pt x="1872393" y="3358657"/>
                </a:cubicBezTo>
                <a:lnTo>
                  <a:pt x="1903898" y="3459898"/>
                </a:lnTo>
                <a:lnTo>
                  <a:pt x="1891868" y="3461356"/>
                </a:lnTo>
                <a:cubicBezTo>
                  <a:pt x="1834654" y="3472187"/>
                  <a:pt x="1779621" y="3489747"/>
                  <a:pt x="1714447" y="3473344"/>
                </a:cubicBezTo>
                <a:cubicBezTo>
                  <a:pt x="1708678" y="3471848"/>
                  <a:pt x="1698221" y="3475587"/>
                  <a:pt x="1689927" y="3476520"/>
                </a:cubicBezTo>
                <a:cubicBezTo>
                  <a:pt x="1623581" y="3483624"/>
                  <a:pt x="1561203" y="3476707"/>
                  <a:pt x="1512523" y="3453342"/>
                </a:cubicBezTo>
                <a:cubicBezTo>
                  <a:pt x="1496568" y="3445724"/>
                  <a:pt x="1480185" y="3439824"/>
                  <a:pt x="1463356" y="3435415"/>
                </a:cubicBezTo>
                <a:lnTo>
                  <a:pt x="1435748" y="3430627"/>
                </a:lnTo>
                <a:lnTo>
                  <a:pt x="1434021" y="3409971"/>
                </a:lnTo>
                <a:cubicBezTo>
                  <a:pt x="1432029" y="3383279"/>
                  <a:pt x="1422980" y="3364307"/>
                  <a:pt x="1403697" y="3352066"/>
                </a:cubicBezTo>
                <a:cubicBezTo>
                  <a:pt x="1370357" y="3331312"/>
                  <a:pt x="1338080" y="3307714"/>
                  <a:pt x="1304079" y="3288499"/>
                </a:cubicBezTo>
                <a:cubicBezTo>
                  <a:pt x="1280753" y="3275143"/>
                  <a:pt x="1269685" y="3254802"/>
                  <a:pt x="1263513" y="3224801"/>
                </a:cubicBezTo>
                <a:cubicBezTo>
                  <a:pt x="1260131" y="3207989"/>
                  <a:pt x="1249727" y="3192368"/>
                  <a:pt x="1239849" y="3179271"/>
                </a:cubicBezTo>
                <a:cubicBezTo>
                  <a:pt x="1227926" y="3163435"/>
                  <a:pt x="1210513" y="3153636"/>
                  <a:pt x="1200295" y="3136681"/>
                </a:cubicBezTo>
                <a:cubicBezTo>
                  <a:pt x="1174729" y="3095239"/>
                  <a:pt x="1142304" y="3078970"/>
                  <a:pt x="1098516" y="3085335"/>
                </a:cubicBezTo>
                <a:cubicBezTo>
                  <a:pt x="1059686" y="3091033"/>
                  <a:pt x="1013874" y="3055184"/>
                  <a:pt x="1011619" y="3016205"/>
                </a:cubicBezTo>
                <a:cubicBezTo>
                  <a:pt x="1009059" y="2973099"/>
                  <a:pt x="992305" y="2941338"/>
                  <a:pt x="973275" y="2908439"/>
                </a:cubicBezTo>
                <a:cubicBezTo>
                  <a:pt x="962595" y="2890058"/>
                  <a:pt x="954588" y="2865245"/>
                  <a:pt x="954491" y="2842361"/>
                </a:cubicBezTo>
                <a:cubicBezTo>
                  <a:pt x="953900" y="2755427"/>
                  <a:pt x="980596" y="2677232"/>
                  <a:pt x="1016911" y="2599848"/>
                </a:cubicBezTo>
                <a:cubicBezTo>
                  <a:pt x="1040610" y="2549275"/>
                  <a:pt x="1053210" y="2491150"/>
                  <a:pt x="1067676" y="2435466"/>
                </a:cubicBezTo>
                <a:cubicBezTo>
                  <a:pt x="1072106" y="2418119"/>
                  <a:pt x="1070928" y="2395084"/>
                  <a:pt x="1065045" y="2378738"/>
                </a:cubicBezTo>
                <a:cubicBezTo>
                  <a:pt x="1044804" y="2321440"/>
                  <a:pt x="1023660" y="2264284"/>
                  <a:pt x="998558" y="2210113"/>
                </a:cubicBezTo>
                <a:cubicBezTo>
                  <a:pt x="974922" y="2159685"/>
                  <a:pt x="969670" y="2105857"/>
                  <a:pt x="980810" y="2050248"/>
                </a:cubicBezTo>
                <a:cubicBezTo>
                  <a:pt x="988944" y="2009738"/>
                  <a:pt x="988704" y="1972134"/>
                  <a:pt x="985875" y="1932531"/>
                </a:cubicBezTo>
                <a:cubicBezTo>
                  <a:pt x="983445" y="1899517"/>
                  <a:pt x="983632" y="1863605"/>
                  <a:pt x="991251" y="1831462"/>
                </a:cubicBezTo>
                <a:cubicBezTo>
                  <a:pt x="1002010" y="1786419"/>
                  <a:pt x="1001019" y="1747889"/>
                  <a:pt x="983833" y="1708173"/>
                </a:cubicBezTo>
                <a:cubicBezTo>
                  <a:pt x="974650" y="1687006"/>
                  <a:pt x="971894" y="1661024"/>
                  <a:pt x="966921" y="1636638"/>
                </a:cubicBezTo>
                <a:cubicBezTo>
                  <a:pt x="959164" y="1599065"/>
                  <a:pt x="953544" y="1560430"/>
                  <a:pt x="944156" y="1523444"/>
                </a:cubicBezTo>
                <a:cubicBezTo>
                  <a:pt x="934274" y="1483663"/>
                  <a:pt x="918090" y="1446266"/>
                  <a:pt x="910490" y="1405991"/>
                </a:cubicBezTo>
                <a:cubicBezTo>
                  <a:pt x="902221" y="1362626"/>
                  <a:pt x="884511" y="1332909"/>
                  <a:pt x="853488" y="1311394"/>
                </a:cubicBezTo>
                <a:cubicBezTo>
                  <a:pt x="833960" y="1297754"/>
                  <a:pt x="813693" y="1279930"/>
                  <a:pt x="801804" y="1257566"/>
                </a:cubicBezTo>
                <a:cubicBezTo>
                  <a:pt x="777567" y="1211409"/>
                  <a:pt x="761060" y="1158994"/>
                  <a:pt x="737368" y="1112096"/>
                </a:cubicBezTo>
                <a:cubicBezTo>
                  <a:pt x="704192" y="1046171"/>
                  <a:pt x="667774" y="984417"/>
                  <a:pt x="597412" y="969072"/>
                </a:cubicBezTo>
                <a:cubicBezTo>
                  <a:pt x="558582" y="960616"/>
                  <a:pt x="545495" y="932638"/>
                  <a:pt x="542819" y="884069"/>
                </a:cubicBezTo>
                <a:cubicBezTo>
                  <a:pt x="542001" y="867894"/>
                  <a:pt x="539302" y="844641"/>
                  <a:pt x="530439" y="838495"/>
                </a:cubicBezTo>
                <a:cubicBezTo>
                  <a:pt x="504064" y="820083"/>
                  <a:pt x="502635" y="789389"/>
                  <a:pt x="495418" y="758969"/>
                </a:cubicBezTo>
                <a:cubicBezTo>
                  <a:pt x="491137" y="740668"/>
                  <a:pt x="480917" y="717450"/>
                  <a:pt x="467896" y="710990"/>
                </a:cubicBezTo>
                <a:cubicBezTo>
                  <a:pt x="415237" y="684524"/>
                  <a:pt x="389928" y="628690"/>
                  <a:pt x="360952" y="575332"/>
                </a:cubicBezTo>
                <a:cubicBezTo>
                  <a:pt x="352320" y="559688"/>
                  <a:pt x="342318" y="542764"/>
                  <a:pt x="329420" y="533869"/>
                </a:cubicBezTo>
                <a:cubicBezTo>
                  <a:pt x="301564" y="514975"/>
                  <a:pt x="282964" y="490033"/>
                  <a:pt x="277101" y="450003"/>
                </a:cubicBezTo>
                <a:cubicBezTo>
                  <a:pt x="275358" y="437236"/>
                  <a:pt x="268913" y="424892"/>
                  <a:pt x="262642" y="414480"/>
                </a:cubicBezTo>
                <a:cubicBezTo>
                  <a:pt x="248980" y="392138"/>
                  <a:pt x="232048" y="372606"/>
                  <a:pt x="219625" y="349349"/>
                </a:cubicBezTo>
                <a:cubicBezTo>
                  <a:pt x="187497" y="290106"/>
                  <a:pt x="155946" y="231487"/>
                  <a:pt x="104836" y="192439"/>
                </a:cubicBezTo>
                <a:cubicBezTo>
                  <a:pt x="79877" y="173412"/>
                  <a:pt x="52832" y="151907"/>
                  <a:pt x="37941" y="122586"/>
                </a:cubicBezTo>
                <a:cubicBezTo>
                  <a:pt x="28510" y="103971"/>
                  <a:pt x="22002" y="83045"/>
                  <a:pt x="16247" y="6147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AA803B34-1FE8-4362-ADC8-A96D059A37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4562" y="2"/>
            <a:ext cx="2103120" cy="6857999"/>
          </a:xfrm>
          <a:custGeom>
            <a:avLst/>
            <a:gdLst>
              <a:gd name="connsiteX0" fmla="*/ 1435747 w 2227170"/>
              <a:gd name="connsiteY0" fmla="*/ 3430628 h 6857999"/>
              <a:gd name="connsiteX1" fmla="*/ 1463355 w 2227170"/>
              <a:gd name="connsiteY1" fmla="*/ 3435416 h 6857999"/>
              <a:gd name="connsiteX2" fmla="*/ 1512522 w 2227170"/>
              <a:gd name="connsiteY2" fmla="*/ 3453342 h 6857999"/>
              <a:gd name="connsiteX3" fmla="*/ 1689926 w 2227170"/>
              <a:gd name="connsiteY3" fmla="*/ 3476521 h 6857999"/>
              <a:gd name="connsiteX4" fmla="*/ 1714445 w 2227170"/>
              <a:gd name="connsiteY4" fmla="*/ 3473345 h 6857999"/>
              <a:gd name="connsiteX5" fmla="*/ 1891867 w 2227170"/>
              <a:gd name="connsiteY5" fmla="*/ 3461357 h 6857999"/>
              <a:gd name="connsiteX6" fmla="*/ 1903897 w 2227170"/>
              <a:gd name="connsiteY6" fmla="*/ 3459899 h 6857999"/>
              <a:gd name="connsiteX7" fmla="*/ 1939997 w 2227170"/>
              <a:gd name="connsiteY7" fmla="*/ 3575905 h 6857999"/>
              <a:gd name="connsiteX8" fmla="*/ 1959353 w 2227170"/>
              <a:gd name="connsiteY8" fmla="*/ 3640463 h 6857999"/>
              <a:gd name="connsiteX9" fmla="*/ 1972749 w 2227170"/>
              <a:gd name="connsiteY9" fmla="*/ 3697872 h 6857999"/>
              <a:gd name="connsiteX10" fmla="*/ 1974716 w 2227170"/>
              <a:gd name="connsiteY10" fmla="*/ 3706299 h 6857999"/>
              <a:gd name="connsiteX11" fmla="*/ 2015942 w 2227170"/>
              <a:gd name="connsiteY11" fmla="*/ 3982180 h 6857999"/>
              <a:gd name="connsiteX12" fmla="*/ 2031892 w 2227170"/>
              <a:gd name="connsiteY12" fmla="*/ 4071548 h 6857999"/>
              <a:gd name="connsiteX13" fmla="*/ 2036571 w 2227170"/>
              <a:gd name="connsiteY13" fmla="*/ 4171852 h 6857999"/>
              <a:gd name="connsiteX14" fmla="*/ 2058065 w 2227170"/>
              <a:gd name="connsiteY14" fmla="*/ 4334965 h 6857999"/>
              <a:gd name="connsiteX15" fmla="*/ 2089962 w 2227170"/>
              <a:gd name="connsiteY15" fmla="*/ 4652006 h 6857999"/>
              <a:gd name="connsiteX16" fmla="*/ 2091986 w 2227170"/>
              <a:gd name="connsiteY16" fmla="*/ 4720900 h 6857999"/>
              <a:gd name="connsiteX17" fmla="*/ 2116222 w 2227170"/>
              <a:gd name="connsiteY17" fmla="*/ 4899103 h 6857999"/>
              <a:gd name="connsiteX18" fmla="*/ 2134280 w 2227170"/>
              <a:gd name="connsiteY18" fmla="*/ 5006463 h 6857999"/>
              <a:gd name="connsiteX19" fmla="*/ 2140946 w 2227170"/>
              <a:gd name="connsiteY19" fmla="*/ 5094252 h 6857999"/>
              <a:gd name="connsiteX20" fmla="*/ 2139028 w 2227170"/>
              <a:gd name="connsiteY20" fmla="*/ 5170758 h 6857999"/>
              <a:gd name="connsiteX21" fmla="*/ 2154083 w 2227170"/>
              <a:gd name="connsiteY21" fmla="*/ 5374894 h 6857999"/>
              <a:gd name="connsiteX22" fmla="*/ 2159878 w 2227170"/>
              <a:gd name="connsiteY22" fmla="*/ 5456299 h 6857999"/>
              <a:gd name="connsiteX23" fmla="*/ 2189136 w 2227170"/>
              <a:gd name="connsiteY23" fmla="*/ 5669510 h 6857999"/>
              <a:gd name="connsiteX24" fmla="*/ 2203058 w 2227170"/>
              <a:gd name="connsiteY24" fmla="*/ 5848712 h 6857999"/>
              <a:gd name="connsiteX25" fmla="*/ 2211270 w 2227170"/>
              <a:gd name="connsiteY25" fmla="*/ 5923918 h 6857999"/>
              <a:gd name="connsiteX26" fmla="*/ 2218696 w 2227170"/>
              <a:gd name="connsiteY26" fmla="*/ 6094309 h 6857999"/>
              <a:gd name="connsiteX27" fmla="*/ 2227155 w 2227170"/>
              <a:gd name="connsiteY27" fmla="*/ 6191335 h 6857999"/>
              <a:gd name="connsiteX28" fmla="*/ 2219390 w 2227170"/>
              <a:gd name="connsiteY28" fmla="*/ 6424114 h 6857999"/>
              <a:gd name="connsiteX29" fmla="*/ 2209703 w 2227170"/>
              <a:gd name="connsiteY29" fmla="*/ 6664246 h 6857999"/>
              <a:gd name="connsiteX30" fmla="*/ 2199216 w 2227170"/>
              <a:gd name="connsiteY30" fmla="*/ 6795360 h 6857999"/>
              <a:gd name="connsiteX31" fmla="*/ 2197257 w 2227170"/>
              <a:gd name="connsiteY31" fmla="*/ 6857999 h 6857999"/>
              <a:gd name="connsiteX32" fmla="*/ 2026554 w 2227170"/>
              <a:gd name="connsiteY32" fmla="*/ 6857999 h 6857999"/>
              <a:gd name="connsiteX33" fmla="*/ 2060891 w 2227170"/>
              <a:gd name="connsiteY33" fmla="*/ 6720903 h 6857999"/>
              <a:gd name="connsiteX34" fmla="*/ 2012613 w 2227170"/>
              <a:gd name="connsiteY34" fmla="*/ 6617730 h 6857999"/>
              <a:gd name="connsiteX35" fmla="*/ 1960297 w 2227170"/>
              <a:gd name="connsiteY35" fmla="*/ 6560549 h 6857999"/>
              <a:gd name="connsiteX36" fmla="*/ 1911439 w 2227170"/>
              <a:gd name="connsiteY36" fmla="*/ 6409646 h 6857999"/>
              <a:gd name="connsiteX37" fmla="*/ 1941755 w 2227170"/>
              <a:gd name="connsiteY37" fmla="*/ 6379605 h 6857999"/>
              <a:gd name="connsiteX38" fmla="*/ 1967169 w 2227170"/>
              <a:gd name="connsiteY38" fmla="*/ 6277544 h 6857999"/>
              <a:gd name="connsiteX39" fmla="*/ 1982077 w 2227170"/>
              <a:gd name="connsiteY39" fmla="*/ 6165295 h 6857999"/>
              <a:gd name="connsiteX40" fmla="*/ 2021065 w 2227170"/>
              <a:gd name="connsiteY40" fmla="*/ 5971487 h 6857999"/>
              <a:gd name="connsiteX41" fmla="*/ 1973662 w 2227170"/>
              <a:gd name="connsiteY41" fmla="*/ 5832226 h 6857999"/>
              <a:gd name="connsiteX42" fmla="*/ 1953549 w 2227170"/>
              <a:gd name="connsiteY42" fmla="*/ 5778754 h 6857999"/>
              <a:gd name="connsiteX43" fmla="*/ 1942739 w 2227170"/>
              <a:gd name="connsiteY43" fmla="*/ 5729863 h 6857999"/>
              <a:gd name="connsiteX44" fmla="*/ 1940531 w 2227170"/>
              <a:gd name="connsiteY44" fmla="*/ 5674826 h 6857999"/>
              <a:gd name="connsiteX45" fmla="*/ 1921890 w 2227170"/>
              <a:gd name="connsiteY45" fmla="*/ 5540158 h 6857999"/>
              <a:gd name="connsiteX46" fmla="*/ 1895673 w 2227170"/>
              <a:gd name="connsiteY46" fmla="*/ 5464049 h 6857999"/>
              <a:gd name="connsiteX47" fmla="*/ 1883229 w 2227170"/>
              <a:gd name="connsiteY47" fmla="*/ 5299486 h 6857999"/>
              <a:gd name="connsiteX48" fmla="*/ 1867297 w 2227170"/>
              <a:gd name="connsiteY48" fmla="*/ 5186434 h 6857999"/>
              <a:gd name="connsiteX49" fmla="*/ 1829639 w 2227170"/>
              <a:gd name="connsiteY49" fmla="*/ 5064337 h 6857999"/>
              <a:gd name="connsiteX50" fmla="*/ 1823656 w 2227170"/>
              <a:gd name="connsiteY50" fmla="*/ 5047159 h 6857999"/>
              <a:gd name="connsiteX51" fmla="*/ 1793723 w 2227170"/>
              <a:gd name="connsiteY51" fmla="*/ 5003744 h 6857999"/>
              <a:gd name="connsiteX52" fmla="*/ 1679944 w 2227170"/>
              <a:gd name="connsiteY52" fmla="*/ 4930834 h 6857999"/>
              <a:gd name="connsiteX53" fmla="*/ 1657480 w 2227170"/>
              <a:gd name="connsiteY53" fmla="*/ 4911337 h 6857999"/>
              <a:gd name="connsiteX54" fmla="*/ 1594697 w 2227170"/>
              <a:gd name="connsiteY54" fmla="*/ 4754123 h 6857999"/>
              <a:gd name="connsiteX55" fmla="*/ 1610087 w 2227170"/>
              <a:gd name="connsiteY55" fmla="*/ 4701292 h 6857999"/>
              <a:gd name="connsiteX56" fmla="*/ 1645783 w 2227170"/>
              <a:gd name="connsiteY56" fmla="*/ 4645602 h 6857999"/>
              <a:gd name="connsiteX57" fmla="*/ 1671304 w 2227170"/>
              <a:gd name="connsiteY57" fmla="*/ 4516054 h 6857999"/>
              <a:gd name="connsiteX58" fmla="*/ 1664087 w 2227170"/>
              <a:gd name="connsiteY58" fmla="*/ 4465215 h 6857999"/>
              <a:gd name="connsiteX59" fmla="*/ 1638164 w 2227170"/>
              <a:gd name="connsiteY59" fmla="*/ 4374448 h 6857999"/>
              <a:gd name="connsiteX60" fmla="*/ 1588685 w 2227170"/>
              <a:gd name="connsiteY60" fmla="*/ 4300238 h 6857999"/>
              <a:gd name="connsiteX61" fmla="*/ 1505039 w 2227170"/>
              <a:gd name="connsiteY61" fmla="*/ 4190727 h 6857999"/>
              <a:gd name="connsiteX62" fmla="*/ 1493843 w 2227170"/>
              <a:gd name="connsiteY62" fmla="*/ 4001566 h 6857999"/>
              <a:gd name="connsiteX63" fmla="*/ 1491439 w 2227170"/>
              <a:gd name="connsiteY63" fmla="*/ 3929077 h 6857999"/>
              <a:gd name="connsiteX64" fmla="*/ 1470437 w 2227170"/>
              <a:gd name="connsiteY64" fmla="*/ 3732048 h 6857999"/>
              <a:gd name="connsiteX65" fmla="*/ 1471926 w 2227170"/>
              <a:gd name="connsiteY65" fmla="*/ 3713390 h 6857999"/>
              <a:gd name="connsiteX66" fmla="*/ 1471925 w 2227170"/>
              <a:gd name="connsiteY66" fmla="*/ 3713390 h 6857999"/>
              <a:gd name="connsiteX67" fmla="*/ 1475829 w 2227170"/>
              <a:gd name="connsiteY67" fmla="*/ 3664425 h 6857999"/>
              <a:gd name="connsiteX68" fmla="*/ 1477249 w 2227170"/>
              <a:gd name="connsiteY68" fmla="*/ 3641757 h 6857999"/>
              <a:gd name="connsiteX69" fmla="*/ 1442718 w 2227170"/>
              <a:gd name="connsiteY69" fmla="*/ 3455028 h 6857999"/>
              <a:gd name="connsiteX70" fmla="*/ 1436081 w 2227170"/>
              <a:gd name="connsiteY70" fmla="*/ 3434627 h 6857999"/>
              <a:gd name="connsiteX71" fmla="*/ 0 w 2227170"/>
              <a:gd name="connsiteY71" fmla="*/ 0 h 6857999"/>
              <a:gd name="connsiteX72" fmla="*/ 480313 w 2227170"/>
              <a:gd name="connsiteY72" fmla="*/ 0 h 6857999"/>
              <a:gd name="connsiteX73" fmla="*/ 507191 w 2227170"/>
              <a:gd name="connsiteY73" fmla="*/ 126805 h 6857999"/>
              <a:gd name="connsiteX74" fmla="*/ 517515 w 2227170"/>
              <a:gd name="connsiteY74" fmla="*/ 185431 h 6857999"/>
              <a:gd name="connsiteX75" fmla="*/ 602322 w 2227170"/>
              <a:gd name="connsiteY75" fmla="*/ 432867 h 6857999"/>
              <a:gd name="connsiteX76" fmla="*/ 717957 w 2227170"/>
              <a:gd name="connsiteY76" fmla="*/ 662316 h 6857999"/>
              <a:gd name="connsiteX77" fmla="*/ 868507 w 2227170"/>
              <a:gd name="connsiteY77" fmla="*/ 840047 h 6857999"/>
              <a:gd name="connsiteX78" fmla="*/ 903438 w 2227170"/>
              <a:gd name="connsiteY78" fmla="*/ 888795 h 6857999"/>
              <a:gd name="connsiteX79" fmla="*/ 938295 w 2227170"/>
              <a:gd name="connsiteY79" fmla="*/ 1013493 h 6857999"/>
              <a:gd name="connsiteX80" fmla="*/ 962274 w 2227170"/>
              <a:gd name="connsiteY80" fmla="*/ 1122775 h 6857999"/>
              <a:gd name="connsiteX81" fmla="*/ 994395 w 2227170"/>
              <a:gd name="connsiteY81" fmla="*/ 1204073 h 6857999"/>
              <a:gd name="connsiteX82" fmla="*/ 1024698 w 2227170"/>
              <a:gd name="connsiteY82" fmla="*/ 1273134 h 6857999"/>
              <a:gd name="connsiteX83" fmla="*/ 1105920 w 2227170"/>
              <a:gd name="connsiteY83" fmla="*/ 1431309 h 6857999"/>
              <a:gd name="connsiteX84" fmla="*/ 1169137 w 2227170"/>
              <a:gd name="connsiteY84" fmla="*/ 1602741 h 6857999"/>
              <a:gd name="connsiteX85" fmla="*/ 1256045 w 2227170"/>
              <a:gd name="connsiteY85" fmla="*/ 1745656 h 6857999"/>
              <a:gd name="connsiteX86" fmla="*/ 1305410 w 2227170"/>
              <a:gd name="connsiteY86" fmla="*/ 1806507 h 6857999"/>
              <a:gd name="connsiteX87" fmla="*/ 1328595 w 2227170"/>
              <a:gd name="connsiteY87" fmla="*/ 1923029 h 6857999"/>
              <a:gd name="connsiteX88" fmla="*/ 1372362 w 2227170"/>
              <a:gd name="connsiteY88" fmla="*/ 2051976 h 6857999"/>
              <a:gd name="connsiteX89" fmla="*/ 1420614 w 2227170"/>
              <a:gd name="connsiteY89" fmla="*/ 2145889 h 6857999"/>
              <a:gd name="connsiteX90" fmla="*/ 1451666 w 2227170"/>
              <a:gd name="connsiteY90" fmla="*/ 2217503 h 6857999"/>
              <a:gd name="connsiteX91" fmla="*/ 1479100 w 2227170"/>
              <a:gd name="connsiteY91" fmla="*/ 2316384 h 6857999"/>
              <a:gd name="connsiteX92" fmla="*/ 1519073 w 2227170"/>
              <a:gd name="connsiteY92" fmla="*/ 2417297 h 6857999"/>
              <a:gd name="connsiteX93" fmla="*/ 1545426 w 2227170"/>
              <a:gd name="connsiteY93" fmla="*/ 2467287 h 6857999"/>
              <a:gd name="connsiteX94" fmla="*/ 1587486 w 2227170"/>
              <a:gd name="connsiteY94" fmla="*/ 2562780 h 6857999"/>
              <a:gd name="connsiteX95" fmla="*/ 1625487 w 2227170"/>
              <a:gd name="connsiteY95" fmla="*/ 2660424 h 6857999"/>
              <a:gd name="connsiteX96" fmla="*/ 1659666 w 2227170"/>
              <a:gd name="connsiteY96" fmla="*/ 2838661 h 6857999"/>
              <a:gd name="connsiteX97" fmla="*/ 1723303 w 2227170"/>
              <a:gd name="connsiteY97" fmla="*/ 3005526 h 6857999"/>
              <a:gd name="connsiteX98" fmla="*/ 1768467 w 2227170"/>
              <a:gd name="connsiteY98" fmla="*/ 3137119 h 6857999"/>
              <a:gd name="connsiteX99" fmla="*/ 1799379 w 2227170"/>
              <a:gd name="connsiteY99" fmla="*/ 3214434 h 6857999"/>
              <a:gd name="connsiteX100" fmla="*/ 1872393 w 2227170"/>
              <a:gd name="connsiteY100" fmla="*/ 3358657 h 6857999"/>
              <a:gd name="connsiteX101" fmla="*/ 1903898 w 2227170"/>
              <a:gd name="connsiteY101" fmla="*/ 3459898 h 6857999"/>
              <a:gd name="connsiteX102" fmla="*/ 1891868 w 2227170"/>
              <a:gd name="connsiteY102" fmla="*/ 3461356 h 6857999"/>
              <a:gd name="connsiteX103" fmla="*/ 1714447 w 2227170"/>
              <a:gd name="connsiteY103" fmla="*/ 3473344 h 6857999"/>
              <a:gd name="connsiteX104" fmla="*/ 1689927 w 2227170"/>
              <a:gd name="connsiteY104" fmla="*/ 3476520 h 6857999"/>
              <a:gd name="connsiteX105" fmla="*/ 1512523 w 2227170"/>
              <a:gd name="connsiteY105" fmla="*/ 3453342 h 6857999"/>
              <a:gd name="connsiteX106" fmla="*/ 1463356 w 2227170"/>
              <a:gd name="connsiteY106" fmla="*/ 3435415 h 6857999"/>
              <a:gd name="connsiteX107" fmla="*/ 1435748 w 2227170"/>
              <a:gd name="connsiteY107" fmla="*/ 3430627 h 6857999"/>
              <a:gd name="connsiteX108" fmla="*/ 1434021 w 2227170"/>
              <a:gd name="connsiteY108" fmla="*/ 3409971 h 6857999"/>
              <a:gd name="connsiteX109" fmla="*/ 1403697 w 2227170"/>
              <a:gd name="connsiteY109" fmla="*/ 3352066 h 6857999"/>
              <a:gd name="connsiteX110" fmla="*/ 1304079 w 2227170"/>
              <a:gd name="connsiteY110" fmla="*/ 3288499 h 6857999"/>
              <a:gd name="connsiteX111" fmla="*/ 1263513 w 2227170"/>
              <a:gd name="connsiteY111" fmla="*/ 3224801 h 6857999"/>
              <a:gd name="connsiteX112" fmla="*/ 1239849 w 2227170"/>
              <a:gd name="connsiteY112" fmla="*/ 3179271 h 6857999"/>
              <a:gd name="connsiteX113" fmla="*/ 1200295 w 2227170"/>
              <a:gd name="connsiteY113" fmla="*/ 3136681 h 6857999"/>
              <a:gd name="connsiteX114" fmla="*/ 1098516 w 2227170"/>
              <a:gd name="connsiteY114" fmla="*/ 3085335 h 6857999"/>
              <a:gd name="connsiteX115" fmla="*/ 1011619 w 2227170"/>
              <a:gd name="connsiteY115" fmla="*/ 3016205 h 6857999"/>
              <a:gd name="connsiteX116" fmla="*/ 973275 w 2227170"/>
              <a:gd name="connsiteY116" fmla="*/ 2908439 h 6857999"/>
              <a:gd name="connsiteX117" fmla="*/ 954491 w 2227170"/>
              <a:gd name="connsiteY117" fmla="*/ 2842361 h 6857999"/>
              <a:gd name="connsiteX118" fmla="*/ 1016911 w 2227170"/>
              <a:gd name="connsiteY118" fmla="*/ 2599848 h 6857999"/>
              <a:gd name="connsiteX119" fmla="*/ 1067676 w 2227170"/>
              <a:gd name="connsiteY119" fmla="*/ 2435466 h 6857999"/>
              <a:gd name="connsiteX120" fmla="*/ 1065045 w 2227170"/>
              <a:gd name="connsiteY120" fmla="*/ 2378738 h 6857999"/>
              <a:gd name="connsiteX121" fmla="*/ 998558 w 2227170"/>
              <a:gd name="connsiteY121" fmla="*/ 2210113 h 6857999"/>
              <a:gd name="connsiteX122" fmla="*/ 980810 w 2227170"/>
              <a:gd name="connsiteY122" fmla="*/ 2050248 h 6857999"/>
              <a:gd name="connsiteX123" fmla="*/ 985875 w 2227170"/>
              <a:gd name="connsiteY123" fmla="*/ 1932531 h 6857999"/>
              <a:gd name="connsiteX124" fmla="*/ 991251 w 2227170"/>
              <a:gd name="connsiteY124" fmla="*/ 1831462 h 6857999"/>
              <a:gd name="connsiteX125" fmla="*/ 983833 w 2227170"/>
              <a:gd name="connsiteY125" fmla="*/ 1708173 h 6857999"/>
              <a:gd name="connsiteX126" fmla="*/ 966921 w 2227170"/>
              <a:gd name="connsiteY126" fmla="*/ 1636638 h 6857999"/>
              <a:gd name="connsiteX127" fmla="*/ 944156 w 2227170"/>
              <a:gd name="connsiteY127" fmla="*/ 1523444 h 6857999"/>
              <a:gd name="connsiteX128" fmla="*/ 910490 w 2227170"/>
              <a:gd name="connsiteY128" fmla="*/ 1405991 h 6857999"/>
              <a:gd name="connsiteX129" fmla="*/ 853488 w 2227170"/>
              <a:gd name="connsiteY129" fmla="*/ 1311394 h 6857999"/>
              <a:gd name="connsiteX130" fmla="*/ 801804 w 2227170"/>
              <a:gd name="connsiteY130" fmla="*/ 1257566 h 6857999"/>
              <a:gd name="connsiteX131" fmla="*/ 737368 w 2227170"/>
              <a:gd name="connsiteY131" fmla="*/ 1112096 h 6857999"/>
              <a:gd name="connsiteX132" fmla="*/ 597412 w 2227170"/>
              <a:gd name="connsiteY132" fmla="*/ 969072 h 6857999"/>
              <a:gd name="connsiteX133" fmla="*/ 542819 w 2227170"/>
              <a:gd name="connsiteY133" fmla="*/ 884069 h 6857999"/>
              <a:gd name="connsiteX134" fmla="*/ 530439 w 2227170"/>
              <a:gd name="connsiteY134" fmla="*/ 838495 h 6857999"/>
              <a:gd name="connsiteX135" fmla="*/ 495418 w 2227170"/>
              <a:gd name="connsiteY135" fmla="*/ 758969 h 6857999"/>
              <a:gd name="connsiteX136" fmla="*/ 467896 w 2227170"/>
              <a:gd name="connsiteY136" fmla="*/ 710990 h 6857999"/>
              <a:gd name="connsiteX137" fmla="*/ 360952 w 2227170"/>
              <a:gd name="connsiteY137" fmla="*/ 575332 h 6857999"/>
              <a:gd name="connsiteX138" fmla="*/ 329420 w 2227170"/>
              <a:gd name="connsiteY138" fmla="*/ 533869 h 6857999"/>
              <a:gd name="connsiteX139" fmla="*/ 277101 w 2227170"/>
              <a:gd name="connsiteY139" fmla="*/ 450003 h 6857999"/>
              <a:gd name="connsiteX140" fmla="*/ 262642 w 2227170"/>
              <a:gd name="connsiteY140" fmla="*/ 414480 h 6857999"/>
              <a:gd name="connsiteX141" fmla="*/ 219625 w 2227170"/>
              <a:gd name="connsiteY141" fmla="*/ 349349 h 6857999"/>
              <a:gd name="connsiteX142" fmla="*/ 104836 w 2227170"/>
              <a:gd name="connsiteY142" fmla="*/ 192439 h 6857999"/>
              <a:gd name="connsiteX143" fmla="*/ 37941 w 2227170"/>
              <a:gd name="connsiteY143" fmla="*/ 122586 h 6857999"/>
              <a:gd name="connsiteX144" fmla="*/ 16247 w 2227170"/>
              <a:gd name="connsiteY144" fmla="*/ 6147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2227170" h="6857999">
                <a:moveTo>
                  <a:pt x="1435747" y="3430628"/>
                </a:moveTo>
                <a:lnTo>
                  <a:pt x="1463355" y="3435416"/>
                </a:lnTo>
                <a:cubicBezTo>
                  <a:pt x="1480184" y="3439826"/>
                  <a:pt x="1496566" y="3445726"/>
                  <a:pt x="1512522" y="3453342"/>
                </a:cubicBezTo>
                <a:cubicBezTo>
                  <a:pt x="1561201" y="3476708"/>
                  <a:pt x="1623580" y="3483625"/>
                  <a:pt x="1689926" y="3476521"/>
                </a:cubicBezTo>
                <a:cubicBezTo>
                  <a:pt x="1698220" y="3475588"/>
                  <a:pt x="1708677" y="3471849"/>
                  <a:pt x="1714445" y="3473345"/>
                </a:cubicBezTo>
                <a:cubicBezTo>
                  <a:pt x="1779620" y="3489747"/>
                  <a:pt x="1834653" y="3472188"/>
                  <a:pt x="1891867" y="3461357"/>
                </a:cubicBezTo>
                <a:lnTo>
                  <a:pt x="1903897" y="3459899"/>
                </a:lnTo>
                <a:lnTo>
                  <a:pt x="1939997" y="3575905"/>
                </a:lnTo>
                <a:cubicBezTo>
                  <a:pt x="1946484" y="3597372"/>
                  <a:pt x="1953252" y="3618812"/>
                  <a:pt x="1959353" y="3640463"/>
                </a:cubicBezTo>
                <a:lnTo>
                  <a:pt x="1972749" y="3697872"/>
                </a:lnTo>
                <a:lnTo>
                  <a:pt x="1974716" y="3706299"/>
                </a:lnTo>
                <a:cubicBezTo>
                  <a:pt x="1990622" y="3797563"/>
                  <a:pt x="2002102" y="3890387"/>
                  <a:pt x="2015942" y="3982180"/>
                </a:cubicBezTo>
                <a:cubicBezTo>
                  <a:pt x="2020339" y="4012204"/>
                  <a:pt x="2028650" y="4041142"/>
                  <a:pt x="2031892" y="4071548"/>
                </a:cubicBezTo>
                <a:cubicBezTo>
                  <a:pt x="2035443" y="4104448"/>
                  <a:pt x="2033020" y="4138953"/>
                  <a:pt x="2036571" y="4171852"/>
                </a:cubicBezTo>
                <a:cubicBezTo>
                  <a:pt x="2042360" y="4226575"/>
                  <a:pt x="2052059" y="4280215"/>
                  <a:pt x="2058065" y="4334965"/>
                </a:cubicBezTo>
                <a:cubicBezTo>
                  <a:pt x="2069516" y="4440581"/>
                  <a:pt x="2079848" y="4546311"/>
                  <a:pt x="2089962" y="4652006"/>
                </a:cubicBezTo>
                <a:cubicBezTo>
                  <a:pt x="2092086" y="4674630"/>
                  <a:pt x="2089393" y="4698483"/>
                  <a:pt x="2091986" y="4720900"/>
                </a:cubicBezTo>
                <a:cubicBezTo>
                  <a:pt x="2099090" y="4780437"/>
                  <a:pt x="2107526" y="4839889"/>
                  <a:pt x="2116222" y="4899103"/>
                </a:cubicBezTo>
                <a:cubicBezTo>
                  <a:pt x="2121567" y="4934975"/>
                  <a:pt x="2129409" y="4970386"/>
                  <a:pt x="2134280" y="5006463"/>
                </a:cubicBezTo>
                <a:cubicBezTo>
                  <a:pt x="2138181" y="5035327"/>
                  <a:pt x="2140233" y="5064748"/>
                  <a:pt x="2140946" y="5094252"/>
                </a:cubicBezTo>
                <a:cubicBezTo>
                  <a:pt x="2141573" y="5119660"/>
                  <a:pt x="2137495" y="5145495"/>
                  <a:pt x="2139028" y="5170758"/>
                </a:cubicBezTo>
                <a:cubicBezTo>
                  <a:pt x="2143115" y="5239128"/>
                  <a:pt x="2149053" y="5306937"/>
                  <a:pt x="2154083" y="5374894"/>
                </a:cubicBezTo>
                <a:cubicBezTo>
                  <a:pt x="2156003" y="5402116"/>
                  <a:pt x="2156328" y="5429662"/>
                  <a:pt x="2159878" y="5456299"/>
                </a:cubicBezTo>
                <a:cubicBezTo>
                  <a:pt x="2169087" y="5527565"/>
                  <a:pt x="2181047" y="5598128"/>
                  <a:pt x="2189136" y="5669510"/>
                </a:cubicBezTo>
                <a:cubicBezTo>
                  <a:pt x="2195841" y="5728715"/>
                  <a:pt x="2198200" y="5788945"/>
                  <a:pt x="2203058" y="5848712"/>
                </a:cubicBezTo>
                <a:cubicBezTo>
                  <a:pt x="2205241" y="5874065"/>
                  <a:pt x="2209957" y="5898688"/>
                  <a:pt x="2211270" y="5923918"/>
                </a:cubicBezTo>
                <a:cubicBezTo>
                  <a:pt x="2214375" y="5980441"/>
                  <a:pt x="2215629" y="6037520"/>
                  <a:pt x="2218696" y="6094309"/>
                </a:cubicBezTo>
                <a:cubicBezTo>
                  <a:pt x="2220549" y="6126699"/>
                  <a:pt x="2227542" y="6158719"/>
                  <a:pt x="2227155" y="6191335"/>
                </a:cubicBezTo>
                <a:cubicBezTo>
                  <a:pt x="2226207" y="6268795"/>
                  <a:pt x="2222365" y="6346394"/>
                  <a:pt x="2219390" y="6424114"/>
                </a:cubicBezTo>
                <a:cubicBezTo>
                  <a:pt x="2216292" y="6504264"/>
                  <a:pt x="2213668" y="6584212"/>
                  <a:pt x="2209703" y="6664246"/>
                </a:cubicBezTo>
                <a:cubicBezTo>
                  <a:pt x="2207306" y="6708013"/>
                  <a:pt x="2201832" y="6751624"/>
                  <a:pt x="2199216" y="6795360"/>
                </a:cubicBezTo>
                <a:lnTo>
                  <a:pt x="2197257" y="6857999"/>
                </a:lnTo>
                <a:lnTo>
                  <a:pt x="2026554" y="6857999"/>
                </a:lnTo>
                <a:lnTo>
                  <a:pt x="2060891" y="6720903"/>
                </a:lnTo>
                <a:cubicBezTo>
                  <a:pt x="2072503" y="6665089"/>
                  <a:pt x="2056350" y="6635319"/>
                  <a:pt x="2012613" y="6617730"/>
                </a:cubicBezTo>
                <a:cubicBezTo>
                  <a:pt x="1988364" y="6607784"/>
                  <a:pt x="1962210" y="6595663"/>
                  <a:pt x="1960297" y="6560549"/>
                </a:cubicBezTo>
                <a:cubicBezTo>
                  <a:pt x="1957307" y="6503223"/>
                  <a:pt x="1960688" y="6444619"/>
                  <a:pt x="1911439" y="6409646"/>
                </a:cubicBezTo>
                <a:cubicBezTo>
                  <a:pt x="1925288" y="6396076"/>
                  <a:pt x="1933540" y="6387707"/>
                  <a:pt x="1941755" y="6379605"/>
                </a:cubicBezTo>
                <a:cubicBezTo>
                  <a:pt x="1964582" y="6357226"/>
                  <a:pt x="1980146" y="6306327"/>
                  <a:pt x="1967169" y="6277544"/>
                </a:cubicBezTo>
                <a:cubicBezTo>
                  <a:pt x="1948370" y="6235151"/>
                  <a:pt x="1957958" y="6200015"/>
                  <a:pt x="1982077" y="6165295"/>
                </a:cubicBezTo>
                <a:cubicBezTo>
                  <a:pt x="2022088" y="6107214"/>
                  <a:pt x="2024735" y="6036528"/>
                  <a:pt x="2021065" y="5971487"/>
                </a:cubicBezTo>
                <a:cubicBezTo>
                  <a:pt x="2018464" y="5922385"/>
                  <a:pt x="2008510" y="5868982"/>
                  <a:pt x="1973662" y="5832226"/>
                </a:cubicBezTo>
                <a:cubicBezTo>
                  <a:pt x="1962477" y="5820581"/>
                  <a:pt x="1959306" y="5797535"/>
                  <a:pt x="1953549" y="5778754"/>
                </a:cubicBezTo>
                <a:cubicBezTo>
                  <a:pt x="1948891" y="5763124"/>
                  <a:pt x="1944782" y="5746757"/>
                  <a:pt x="1942739" y="5729863"/>
                </a:cubicBezTo>
                <a:cubicBezTo>
                  <a:pt x="1940409" y="5711839"/>
                  <a:pt x="1936175" y="5691638"/>
                  <a:pt x="1940531" y="5674826"/>
                </a:cubicBezTo>
                <a:cubicBezTo>
                  <a:pt x="1953455" y="5623827"/>
                  <a:pt x="1948183" y="5581155"/>
                  <a:pt x="1921890" y="5540158"/>
                </a:cubicBezTo>
                <a:cubicBezTo>
                  <a:pt x="1908295" y="5518914"/>
                  <a:pt x="1892512" y="5488106"/>
                  <a:pt x="1895673" y="5464049"/>
                </a:cubicBezTo>
                <a:cubicBezTo>
                  <a:pt x="1903251" y="5405489"/>
                  <a:pt x="1894476" y="5354705"/>
                  <a:pt x="1883229" y="5299486"/>
                </a:cubicBezTo>
                <a:cubicBezTo>
                  <a:pt x="1876073" y="5263904"/>
                  <a:pt x="1873244" y="5224301"/>
                  <a:pt x="1867297" y="5186434"/>
                </a:cubicBezTo>
                <a:cubicBezTo>
                  <a:pt x="1860260" y="5142157"/>
                  <a:pt x="1861988" y="5095296"/>
                  <a:pt x="1829639" y="5064337"/>
                </a:cubicBezTo>
                <a:cubicBezTo>
                  <a:pt x="1826152" y="5060853"/>
                  <a:pt x="1826740" y="5051950"/>
                  <a:pt x="1823656" y="5047159"/>
                </a:cubicBezTo>
                <a:cubicBezTo>
                  <a:pt x="1814298" y="5031960"/>
                  <a:pt x="1806371" y="5012874"/>
                  <a:pt x="1793723" y="5003744"/>
                </a:cubicBezTo>
                <a:cubicBezTo>
                  <a:pt x="1756761" y="4977307"/>
                  <a:pt x="1717858" y="4955228"/>
                  <a:pt x="1679944" y="4930834"/>
                </a:cubicBezTo>
                <a:cubicBezTo>
                  <a:pt x="1671835" y="4925607"/>
                  <a:pt x="1661303" y="4920315"/>
                  <a:pt x="1657480" y="4911337"/>
                </a:cubicBezTo>
                <a:cubicBezTo>
                  <a:pt x="1635585" y="4859522"/>
                  <a:pt x="1614886" y="4807057"/>
                  <a:pt x="1594697" y="4754123"/>
                </a:cubicBezTo>
                <a:cubicBezTo>
                  <a:pt x="1586633" y="4732840"/>
                  <a:pt x="1595035" y="4717144"/>
                  <a:pt x="1610087" y="4701292"/>
                </a:cubicBezTo>
                <a:cubicBezTo>
                  <a:pt x="1624417" y="4685883"/>
                  <a:pt x="1639744" y="4666529"/>
                  <a:pt x="1645783" y="4645602"/>
                </a:cubicBezTo>
                <a:cubicBezTo>
                  <a:pt x="1657646" y="4603705"/>
                  <a:pt x="1665182" y="4559572"/>
                  <a:pt x="1671304" y="4516054"/>
                </a:cubicBezTo>
                <a:cubicBezTo>
                  <a:pt x="1673597" y="4499770"/>
                  <a:pt x="1668234" y="4481320"/>
                  <a:pt x="1664087" y="4465215"/>
                </a:cubicBezTo>
                <a:cubicBezTo>
                  <a:pt x="1656218" y="4434707"/>
                  <a:pt x="1643929" y="4405752"/>
                  <a:pt x="1638164" y="4374448"/>
                </a:cubicBezTo>
                <a:cubicBezTo>
                  <a:pt x="1631557" y="4338122"/>
                  <a:pt x="1616055" y="4314707"/>
                  <a:pt x="1588685" y="4300238"/>
                </a:cubicBezTo>
                <a:cubicBezTo>
                  <a:pt x="1547937" y="4278712"/>
                  <a:pt x="1523199" y="4237659"/>
                  <a:pt x="1505039" y="4190727"/>
                </a:cubicBezTo>
                <a:cubicBezTo>
                  <a:pt x="1481808" y="4131100"/>
                  <a:pt x="1492604" y="4065370"/>
                  <a:pt x="1493843" y="4001566"/>
                </a:cubicBezTo>
                <a:cubicBezTo>
                  <a:pt x="1494406" y="3977140"/>
                  <a:pt x="1495513" y="3951977"/>
                  <a:pt x="1491439" y="3929077"/>
                </a:cubicBezTo>
                <a:cubicBezTo>
                  <a:pt x="1480036" y="3863970"/>
                  <a:pt x="1469366" y="3798964"/>
                  <a:pt x="1470437" y="3732048"/>
                </a:cubicBezTo>
                <a:lnTo>
                  <a:pt x="1471926" y="3713390"/>
                </a:lnTo>
                <a:lnTo>
                  <a:pt x="1471925" y="3713390"/>
                </a:lnTo>
                <a:lnTo>
                  <a:pt x="1475829" y="3664425"/>
                </a:lnTo>
                <a:cubicBezTo>
                  <a:pt x="1476881" y="3656951"/>
                  <a:pt x="1477283" y="3649381"/>
                  <a:pt x="1477249" y="3641757"/>
                </a:cubicBezTo>
                <a:cubicBezTo>
                  <a:pt x="1477488" y="3575629"/>
                  <a:pt x="1483447" y="3508130"/>
                  <a:pt x="1442718" y="3455028"/>
                </a:cubicBezTo>
                <a:cubicBezTo>
                  <a:pt x="1438983" y="3450146"/>
                  <a:pt x="1437151" y="3442741"/>
                  <a:pt x="1436081" y="3434627"/>
                </a:cubicBezTo>
                <a:close/>
                <a:moveTo>
                  <a:pt x="0" y="0"/>
                </a:moveTo>
                <a:lnTo>
                  <a:pt x="480313" y="0"/>
                </a:lnTo>
                <a:lnTo>
                  <a:pt x="507191" y="126805"/>
                </a:lnTo>
                <a:cubicBezTo>
                  <a:pt x="510850" y="146378"/>
                  <a:pt x="511427" y="167424"/>
                  <a:pt x="517515" y="185431"/>
                </a:cubicBezTo>
                <a:cubicBezTo>
                  <a:pt x="545215" y="268285"/>
                  <a:pt x="576289" y="349161"/>
                  <a:pt x="602322" y="432867"/>
                </a:cubicBezTo>
                <a:cubicBezTo>
                  <a:pt x="629316" y="519159"/>
                  <a:pt x="664449" y="597886"/>
                  <a:pt x="717957" y="662316"/>
                </a:cubicBezTo>
                <a:cubicBezTo>
                  <a:pt x="767691" y="722133"/>
                  <a:pt x="818517" y="780468"/>
                  <a:pt x="868507" y="840047"/>
                </a:cubicBezTo>
                <a:cubicBezTo>
                  <a:pt x="881192" y="855172"/>
                  <a:pt x="896631" y="869597"/>
                  <a:pt x="903438" y="888795"/>
                </a:cubicBezTo>
                <a:cubicBezTo>
                  <a:pt x="917728" y="928650"/>
                  <a:pt x="927846" y="971457"/>
                  <a:pt x="938295" y="1013493"/>
                </a:cubicBezTo>
                <a:cubicBezTo>
                  <a:pt x="947146" y="1049587"/>
                  <a:pt x="952227" y="1087329"/>
                  <a:pt x="962274" y="1122775"/>
                </a:cubicBezTo>
                <a:cubicBezTo>
                  <a:pt x="970228" y="1151120"/>
                  <a:pt x="983145" y="1177171"/>
                  <a:pt x="994395" y="1204073"/>
                </a:cubicBezTo>
                <a:cubicBezTo>
                  <a:pt x="1004144" y="1227496"/>
                  <a:pt x="1011858" y="1252812"/>
                  <a:pt x="1024698" y="1273134"/>
                </a:cubicBezTo>
                <a:cubicBezTo>
                  <a:pt x="1055755" y="1322698"/>
                  <a:pt x="1086123" y="1372439"/>
                  <a:pt x="1105920" y="1431309"/>
                </a:cubicBezTo>
                <a:cubicBezTo>
                  <a:pt x="1125612" y="1489349"/>
                  <a:pt x="1148972" y="1544909"/>
                  <a:pt x="1169137" y="1602741"/>
                </a:cubicBezTo>
                <a:cubicBezTo>
                  <a:pt x="1188802" y="1659416"/>
                  <a:pt x="1211781" y="1711385"/>
                  <a:pt x="1256045" y="1745656"/>
                </a:cubicBezTo>
                <a:cubicBezTo>
                  <a:pt x="1275564" y="1760924"/>
                  <a:pt x="1296322" y="1781541"/>
                  <a:pt x="1305410" y="1806507"/>
                </a:cubicBezTo>
                <a:cubicBezTo>
                  <a:pt x="1318315" y="1842083"/>
                  <a:pt x="1318707" y="1884882"/>
                  <a:pt x="1328595" y="1923029"/>
                </a:cubicBezTo>
                <a:cubicBezTo>
                  <a:pt x="1340183" y="1967950"/>
                  <a:pt x="1348451" y="2019205"/>
                  <a:pt x="1372362" y="2051976"/>
                </a:cubicBezTo>
                <a:cubicBezTo>
                  <a:pt x="1393690" y="2081114"/>
                  <a:pt x="1409558" y="2109756"/>
                  <a:pt x="1420614" y="2145889"/>
                </a:cubicBezTo>
                <a:cubicBezTo>
                  <a:pt x="1428329" y="2171204"/>
                  <a:pt x="1446013" y="2191660"/>
                  <a:pt x="1451666" y="2217503"/>
                </a:cubicBezTo>
                <a:cubicBezTo>
                  <a:pt x="1459262" y="2251515"/>
                  <a:pt x="1464220" y="2285429"/>
                  <a:pt x="1479100" y="2316384"/>
                </a:cubicBezTo>
                <a:cubicBezTo>
                  <a:pt x="1494480" y="2348495"/>
                  <a:pt x="1505180" y="2384032"/>
                  <a:pt x="1519073" y="2417297"/>
                </a:cubicBezTo>
                <a:cubicBezTo>
                  <a:pt x="1526537" y="2434955"/>
                  <a:pt x="1537451" y="2450104"/>
                  <a:pt x="1545426" y="2467287"/>
                </a:cubicBezTo>
                <a:cubicBezTo>
                  <a:pt x="1560015" y="2498743"/>
                  <a:pt x="1574095" y="2530674"/>
                  <a:pt x="1587486" y="2562780"/>
                </a:cubicBezTo>
                <a:cubicBezTo>
                  <a:pt x="1600880" y="2594883"/>
                  <a:pt x="1617279" y="2626052"/>
                  <a:pt x="1625487" y="2660424"/>
                </a:cubicBezTo>
                <a:cubicBezTo>
                  <a:pt x="1639356" y="2719002"/>
                  <a:pt x="1643839" y="2781437"/>
                  <a:pt x="1659666" y="2838661"/>
                </a:cubicBezTo>
                <a:cubicBezTo>
                  <a:pt x="1675816" y="2896745"/>
                  <a:pt x="1698487" y="2952480"/>
                  <a:pt x="1723303" y="3005526"/>
                </a:cubicBezTo>
                <a:cubicBezTo>
                  <a:pt x="1742828" y="3047477"/>
                  <a:pt x="1762476" y="3086994"/>
                  <a:pt x="1768467" y="3137119"/>
                </a:cubicBezTo>
                <a:cubicBezTo>
                  <a:pt x="1771830" y="3165089"/>
                  <a:pt x="1783459" y="3195584"/>
                  <a:pt x="1799379" y="3214434"/>
                </a:cubicBezTo>
                <a:cubicBezTo>
                  <a:pt x="1834097" y="3255256"/>
                  <a:pt x="1855719" y="3304309"/>
                  <a:pt x="1872393" y="3358657"/>
                </a:cubicBezTo>
                <a:lnTo>
                  <a:pt x="1903898" y="3459898"/>
                </a:lnTo>
                <a:lnTo>
                  <a:pt x="1891868" y="3461356"/>
                </a:lnTo>
                <a:cubicBezTo>
                  <a:pt x="1834654" y="3472187"/>
                  <a:pt x="1779621" y="3489747"/>
                  <a:pt x="1714447" y="3473344"/>
                </a:cubicBezTo>
                <a:cubicBezTo>
                  <a:pt x="1708678" y="3471848"/>
                  <a:pt x="1698221" y="3475587"/>
                  <a:pt x="1689927" y="3476520"/>
                </a:cubicBezTo>
                <a:cubicBezTo>
                  <a:pt x="1623581" y="3483624"/>
                  <a:pt x="1561203" y="3476707"/>
                  <a:pt x="1512523" y="3453342"/>
                </a:cubicBezTo>
                <a:cubicBezTo>
                  <a:pt x="1496568" y="3445724"/>
                  <a:pt x="1480185" y="3439824"/>
                  <a:pt x="1463356" y="3435415"/>
                </a:cubicBezTo>
                <a:lnTo>
                  <a:pt x="1435748" y="3430627"/>
                </a:lnTo>
                <a:lnTo>
                  <a:pt x="1434021" y="3409971"/>
                </a:lnTo>
                <a:cubicBezTo>
                  <a:pt x="1432029" y="3383279"/>
                  <a:pt x="1422980" y="3364307"/>
                  <a:pt x="1403697" y="3352066"/>
                </a:cubicBezTo>
                <a:cubicBezTo>
                  <a:pt x="1370357" y="3331312"/>
                  <a:pt x="1338080" y="3307714"/>
                  <a:pt x="1304079" y="3288499"/>
                </a:cubicBezTo>
                <a:cubicBezTo>
                  <a:pt x="1280753" y="3275143"/>
                  <a:pt x="1269685" y="3254802"/>
                  <a:pt x="1263513" y="3224801"/>
                </a:cubicBezTo>
                <a:cubicBezTo>
                  <a:pt x="1260131" y="3207989"/>
                  <a:pt x="1249727" y="3192368"/>
                  <a:pt x="1239849" y="3179271"/>
                </a:cubicBezTo>
                <a:cubicBezTo>
                  <a:pt x="1227926" y="3163435"/>
                  <a:pt x="1210513" y="3153636"/>
                  <a:pt x="1200295" y="3136681"/>
                </a:cubicBezTo>
                <a:cubicBezTo>
                  <a:pt x="1174729" y="3095239"/>
                  <a:pt x="1142304" y="3078970"/>
                  <a:pt x="1098516" y="3085335"/>
                </a:cubicBezTo>
                <a:cubicBezTo>
                  <a:pt x="1059686" y="3091033"/>
                  <a:pt x="1013874" y="3055184"/>
                  <a:pt x="1011619" y="3016205"/>
                </a:cubicBezTo>
                <a:cubicBezTo>
                  <a:pt x="1009059" y="2973099"/>
                  <a:pt x="992305" y="2941338"/>
                  <a:pt x="973275" y="2908439"/>
                </a:cubicBezTo>
                <a:cubicBezTo>
                  <a:pt x="962595" y="2890058"/>
                  <a:pt x="954588" y="2865245"/>
                  <a:pt x="954491" y="2842361"/>
                </a:cubicBezTo>
                <a:cubicBezTo>
                  <a:pt x="953900" y="2755427"/>
                  <a:pt x="980596" y="2677232"/>
                  <a:pt x="1016911" y="2599848"/>
                </a:cubicBezTo>
                <a:cubicBezTo>
                  <a:pt x="1040610" y="2549275"/>
                  <a:pt x="1053210" y="2491150"/>
                  <a:pt x="1067676" y="2435466"/>
                </a:cubicBezTo>
                <a:cubicBezTo>
                  <a:pt x="1072106" y="2418119"/>
                  <a:pt x="1070928" y="2395084"/>
                  <a:pt x="1065045" y="2378738"/>
                </a:cubicBezTo>
                <a:cubicBezTo>
                  <a:pt x="1044804" y="2321440"/>
                  <a:pt x="1023660" y="2264284"/>
                  <a:pt x="998558" y="2210113"/>
                </a:cubicBezTo>
                <a:cubicBezTo>
                  <a:pt x="974922" y="2159685"/>
                  <a:pt x="969670" y="2105857"/>
                  <a:pt x="980810" y="2050248"/>
                </a:cubicBezTo>
                <a:cubicBezTo>
                  <a:pt x="988944" y="2009738"/>
                  <a:pt x="988704" y="1972134"/>
                  <a:pt x="985875" y="1932531"/>
                </a:cubicBezTo>
                <a:cubicBezTo>
                  <a:pt x="983445" y="1899517"/>
                  <a:pt x="983632" y="1863605"/>
                  <a:pt x="991251" y="1831462"/>
                </a:cubicBezTo>
                <a:cubicBezTo>
                  <a:pt x="1002010" y="1786419"/>
                  <a:pt x="1001019" y="1747889"/>
                  <a:pt x="983833" y="1708173"/>
                </a:cubicBezTo>
                <a:cubicBezTo>
                  <a:pt x="974650" y="1687006"/>
                  <a:pt x="971894" y="1661024"/>
                  <a:pt x="966921" y="1636638"/>
                </a:cubicBezTo>
                <a:cubicBezTo>
                  <a:pt x="959164" y="1599065"/>
                  <a:pt x="953544" y="1560430"/>
                  <a:pt x="944156" y="1523444"/>
                </a:cubicBezTo>
                <a:cubicBezTo>
                  <a:pt x="934274" y="1483663"/>
                  <a:pt x="918090" y="1446266"/>
                  <a:pt x="910490" y="1405991"/>
                </a:cubicBezTo>
                <a:cubicBezTo>
                  <a:pt x="902221" y="1362626"/>
                  <a:pt x="884511" y="1332909"/>
                  <a:pt x="853488" y="1311394"/>
                </a:cubicBezTo>
                <a:cubicBezTo>
                  <a:pt x="833960" y="1297754"/>
                  <a:pt x="813693" y="1279930"/>
                  <a:pt x="801804" y="1257566"/>
                </a:cubicBezTo>
                <a:cubicBezTo>
                  <a:pt x="777567" y="1211409"/>
                  <a:pt x="761060" y="1158994"/>
                  <a:pt x="737368" y="1112096"/>
                </a:cubicBezTo>
                <a:cubicBezTo>
                  <a:pt x="704192" y="1046171"/>
                  <a:pt x="667774" y="984417"/>
                  <a:pt x="597412" y="969072"/>
                </a:cubicBezTo>
                <a:cubicBezTo>
                  <a:pt x="558582" y="960616"/>
                  <a:pt x="545495" y="932638"/>
                  <a:pt x="542819" y="884069"/>
                </a:cubicBezTo>
                <a:cubicBezTo>
                  <a:pt x="542001" y="867894"/>
                  <a:pt x="539302" y="844641"/>
                  <a:pt x="530439" y="838495"/>
                </a:cubicBezTo>
                <a:cubicBezTo>
                  <a:pt x="504064" y="820083"/>
                  <a:pt x="502635" y="789389"/>
                  <a:pt x="495418" y="758969"/>
                </a:cubicBezTo>
                <a:cubicBezTo>
                  <a:pt x="491137" y="740668"/>
                  <a:pt x="480917" y="717450"/>
                  <a:pt x="467896" y="710990"/>
                </a:cubicBezTo>
                <a:cubicBezTo>
                  <a:pt x="415237" y="684524"/>
                  <a:pt x="389928" y="628690"/>
                  <a:pt x="360952" y="575332"/>
                </a:cubicBezTo>
                <a:cubicBezTo>
                  <a:pt x="352320" y="559688"/>
                  <a:pt x="342318" y="542764"/>
                  <a:pt x="329420" y="533869"/>
                </a:cubicBezTo>
                <a:cubicBezTo>
                  <a:pt x="301564" y="514975"/>
                  <a:pt x="282964" y="490033"/>
                  <a:pt x="277101" y="450003"/>
                </a:cubicBezTo>
                <a:cubicBezTo>
                  <a:pt x="275358" y="437236"/>
                  <a:pt x="268913" y="424892"/>
                  <a:pt x="262642" y="414480"/>
                </a:cubicBezTo>
                <a:cubicBezTo>
                  <a:pt x="248980" y="392138"/>
                  <a:pt x="232048" y="372606"/>
                  <a:pt x="219625" y="349349"/>
                </a:cubicBezTo>
                <a:cubicBezTo>
                  <a:pt x="187497" y="290106"/>
                  <a:pt x="155946" y="231487"/>
                  <a:pt x="104836" y="192439"/>
                </a:cubicBezTo>
                <a:cubicBezTo>
                  <a:pt x="79877" y="173412"/>
                  <a:pt x="52832" y="151907"/>
                  <a:pt x="37941" y="122586"/>
                </a:cubicBezTo>
                <a:cubicBezTo>
                  <a:pt x="28510" y="103971"/>
                  <a:pt x="22002" y="83045"/>
                  <a:pt x="16247" y="61476"/>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Slide Number Placeholder 3">
            <a:extLst>
              <a:ext uri="{FF2B5EF4-FFF2-40B4-BE49-F238E27FC236}">
                <a16:creationId xmlns:a16="http://schemas.microsoft.com/office/drawing/2014/main" id="{4045E4B9-A28C-63ED-E81B-A17FBC64336A}"/>
              </a:ext>
            </a:extLst>
          </p:cNvPr>
          <p:cNvSpPr>
            <a:spLocks noGrp="1"/>
          </p:cNvSpPr>
          <p:nvPr>
            <p:ph type="sldNum" sz="quarter" idx="12"/>
          </p:nvPr>
        </p:nvSpPr>
        <p:spPr>
          <a:xfrm>
            <a:off x="9144000" y="401594"/>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7</a:t>
            </a:fld>
            <a:endParaRPr lang="en-US">
              <a:solidFill>
                <a:schemeClr val="tx1">
                  <a:alpha val="70000"/>
                </a:schemeClr>
              </a:solidFill>
            </a:endParaRPr>
          </a:p>
        </p:txBody>
      </p:sp>
      <p:sp>
        <p:nvSpPr>
          <p:cNvPr id="3" name="Content Placeholder 2">
            <a:extLst>
              <a:ext uri="{FF2B5EF4-FFF2-40B4-BE49-F238E27FC236}">
                <a16:creationId xmlns:a16="http://schemas.microsoft.com/office/drawing/2014/main" id="{492199B1-3E2D-EAEF-FF97-1A9AC404916F}"/>
              </a:ext>
            </a:extLst>
          </p:cNvPr>
          <p:cNvSpPr>
            <a:spLocks noGrp="1"/>
          </p:cNvSpPr>
          <p:nvPr>
            <p:ph idx="1"/>
          </p:nvPr>
        </p:nvSpPr>
        <p:spPr>
          <a:xfrm>
            <a:off x="5621434" y="316552"/>
            <a:ext cx="5394960" cy="4492487"/>
          </a:xfrm>
        </p:spPr>
        <p:txBody>
          <a:bodyPr vert="horz" lIns="91440" tIns="45720" rIns="91440" bIns="45720" rtlCol="0" anchor="t">
            <a:noAutofit/>
          </a:bodyPr>
          <a:lstStyle/>
          <a:p>
            <a:pPr>
              <a:buFont typeface="Wingdings" panose="020B0604020202020204" pitchFamily="34" charset="0"/>
              <a:buChar char="q"/>
            </a:pPr>
            <a:r>
              <a:rPr lang="en-US" dirty="0"/>
              <a:t>Norovirus; There is no specific treatment or drug for this virus. It usually just runs its course. But, patients must consume fluids and avoid dehydration, and rest.</a:t>
            </a:r>
          </a:p>
          <a:p>
            <a:pPr>
              <a:buFont typeface="Wingdings" panose="020B0604020202020204" pitchFamily="34" charset="0"/>
              <a:buChar char="q"/>
            </a:pPr>
            <a:r>
              <a:rPr lang="en-US" dirty="0"/>
              <a:t>Salmonella; Antibiotics are used for this type of bacteria. For adults, fluroquinolones is used. </a:t>
            </a:r>
            <a:r>
              <a:rPr lang="en-US" dirty="0">
                <a:ea typeface="+mn-lt"/>
                <a:cs typeface="+mn-lt"/>
              </a:rPr>
              <a:t>And for children, azithromycin is used.</a:t>
            </a:r>
            <a:r>
              <a:rPr lang="en-US" b="1" dirty="0">
                <a:ea typeface="+mn-lt"/>
                <a:cs typeface="+mn-lt"/>
              </a:rPr>
              <a:t> </a:t>
            </a:r>
            <a:r>
              <a:rPr lang="en-US" dirty="0">
                <a:ea typeface="+mn-lt"/>
                <a:cs typeface="+mn-lt"/>
              </a:rPr>
              <a:t>Drugs</a:t>
            </a:r>
            <a:r>
              <a:rPr lang="en-US" dirty="0"/>
              <a:t> such as </a:t>
            </a:r>
            <a:r>
              <a:rPr lang="en-US" dirty="0">
                <a:ea typeface="+mn-lt"/>
                <a:cs typeface="+mn-lt"/>
              </a:rPr>
              <a:t>loperamide can assist in relieving pain from diarrhea cramps. </a:t>
            </a:r>
            <a:endParaRPr lang="en-US" dirty="0"/>
          </a:p>
          <a:p>
            <a:pPr>
              <a:buFont typeface="Wingdings" panose="020B0604020202020204" pitchFamily="34" charset="0"/>
              <a:buChar char="q"/>
            </a:pPr>
            <a:r>
              <a:rPr lang="en-US" dirty="0"/>
              <a:t>E.coli infection; Antibiotics such as</a:t>
            </a:r>
            <a:r>
              <a:rPr lang="en-US" b="1" dirty="0">
                <a:ea typeface="+mn-lt"/>
                <a:cs typeface="+mn-lt"/>
              </a:rPr>
              <a:t> </a:t>
            </a:r>
            <a:r>
              <a:rPr lang="en-US" dirty="0">
                <a:ea typeface="+mn-lt"/>
                <a:cs typeface="+mn-lt"/>
              </a:rPr>
              <a:t>ciprofloxacin, and levofloxacin are used. Fluid intake and rest are encouraged</a:t>
            </a:r>
            <a:endParaRPr lang="en-US" dirty="0" err="1"/>
          </a:p>
          <a:p>
            <a:pPr marL="0" indent="0">
              <a:buNone/>
            </a:pPr>
            <a:endParaRPr lang="en-US" sz="1800"/>
          </a:p>
        </p:txBody>
      </p:sp>
    </p:spTree>
    <p:extLst>
      <p:ext uri="{BB962C8B-B14F-4D97-AF65-F5344CB8AC3E}">
        <p14:creationId xmlns:p14="http://schemas.microsoft.com/office/powerpoint/2010/main" val="769548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A40BBA-FD45-2A65-9D99-AFBB89CD2540}"/>
              </a:ext>
            </a:extLst>
          </p:cNvPr>
          <p:cNvSpPr>
            <a:spLocks noGrp="1"/>
          </p:cNvSpPr>
          <p:nvPr>
            <p:ph type="title"/>
          </p:nvPr>
        </p:nvSpPr>
        <p:spPr>
          <a:xfrm>
            <a:off x="835024" y="841377"/>
            <a:ext cx="4745505" cy="1666499"/>
          </a:xfrm>
        </p:spPr>
        <p:txBody>
          <a:bodyPr anchor="b">
            <a:normAutofit/>
          </a:bodyPr>
          <a:lstStyle/>
          <a:p>
            <a:r>
              <a:rPr lang="en-US">
                <a:ea typeface="+mj-lt"/>
                <a:cs typeface="+mj-lt"/>
              </a:rPr>
              <a:t>Prevention</a:t>
            </a:r>
            <a:endParaRPr lang="en-US"/>
          </a:p>
        </p:txBody>
      </p:sp>
      <p:sp>
        <p:nvSpPr>
          <p:cNvPr id="3" name="Content Placeholder 2">
            <a:extLst>
              <a:ext uri="{FF2B5EF4-FFF2-40B4-BE49-F238E27FC236}">
                <a16:creationId xmlns:a16="http://schemas.microsoft.com/office/drawing/2014/main" id="{492199B1-3E2D-EAEF-FF97-1A9AC404916F}"/>
              </a:ext>
            </a:extLst>
          </p:cNvPr>
          <p:cNvSpPr>
            <a:spLocks noGrp="1"/>
          </p:cNvSpPr>
          <p:nvPr>
            <p:ph idx="1"/>
          </p:nvPr>
        </p:nvSpPr>
        <p:spPr>
          <a:xfrm>
            <a:off x="835022" y="2796988"/>
            <a:ext cx="4745505" cy="3280777"/>
          </a:xfrm>
        </p:spPr>
        <p:txBody>
          <a:bodyPr vert="horz" lIns="91440" tIns="45720" rIns="91440" bIns="45720" rtlCol="0">
            <a:normAutofit/>
          </a:bodyPr>
          <a:lstStyle/>
          <a:p>
            <a:pPr>
              <a:buFont typeface="Wingdings" panose="020B0604020202020204" pitchFamily="34" charset="0"/>
              <a:buChar char="q"/>
            </a:pPr>
            <a:r>
              <a:rPr lang="en-US" sz="2000"/>
              <a:t>Hand hygiene</a:t>
            </a:r>
          </a:p>
          <a:p>
            <a:pPr>
              <a:buFont typeface="Wingdings" panose="020B0604020202020204" pitchFamily="34" charset="0"/>
              <a:buChar char="q"/>
            </a:pPr>
            <a:r>
              <a:rPr lang="en-US" sz="2000"/>
              <a:t>Cook meat thoroughly to kill bacteria</a:t>
            </a:r>
          </a:p>
          <a:p>
            <a:pPr>
              <a:buFont typeface="Wingdings" panose="020B0604020202020204" pitchFamily="34" charset="0"/>
              <a:buChar char="q"/>
            </a:pPr>
            <a:r>
              <a:rPr lang="en-US" sz="2000"/>
              <a:t>Always make sure milk and eggs are pasteurized</a:t>
            </a:r>
          </a:p>
          <a:p>
            <a:pPr>
              <a:buFont typeface="Wingdings" panose="020B0604020202020204" pitchFamily="34" charset="0"/>
              <a:buChar char="q"/>
            </a:pPr>
            <a:r>
              <a:rPr lang="en-US" sz="2000"/>
              <a:t>Separate meat, poultry, and seafood from fruits and vegetables</a:t>
            </a:r>
          </a:p>
          <a:p>
            <a:pPr>
              <a:buFont typeface="Wingdings" panose="020B0604020202020204" pitchFamily="34" charset="0"/>
              <a:buChar char="q"/>
            </a:pPr>
            <a:r>
              <a:rPr lang="en-US" sz="2000"/>
              <a:t>Wash vegetables and fruit</a:t>
            </a:r>
          </a:p>
          <a:p>
            <a:pPr>
              <a:buFont typeface="Wingdings" panose="020B0604020202020204" pitchFamily="34" charset="0"/>
              <a:buChar char="q"/>
            </a:pPr>
            <a:r>
              <a:rPr lang="en-US" sz="2000"/>
              <a:t>Disinfect dishes, dishcloths, and cooking area</a:t>
            </a:r>
          </a:p>
          <a:p>
            <a:pPr>
              <a:buFont typeface="Wingdings" panose="020B0604020202020204" pitchFamily="34" charset="0"/>
              <a:buChar char="q"/>
            </a:pPr>
            <a:endParaRPr lang="en-US" sz="2000"/>
          </a:p>
          <a:p>
            <a:pPr>
              <a:buFont typeface="Wingdings" panose="020B0604020202020204" pitchFamily="34" charset="0"/>
              <a:buChar char="q"/>
            </a:pPr>
            <a:endParaRPr lang="en-US" sz="2000"/>
          </a:p>
          <a:p>
            <a:pPr>
              <a:buFont typeface="Wingdings" panose="020B0604020202020204" pitchFamily="34" charset="0"/>
              <a:buChar char="q"/>
            </a:pPr>
            <a:endParaRPr lang="en-US" sz="2000"/>
          </a:p>
          <a:p>
            <a:pPr>
              <a:buFont typeface="Wingdings" panose="020B0604020202020204" pitchFamily="34" charset="0"/>
              <a:buChar char="q"/>
            </a:pPr>
            <a:endParaRPr lang="en-US" sz="2000"/>
          </a:p>
          <a:p>
            <a:pPr>
              <a:buFont typeface="Wingdings" panose="020B0604020202020204" pitchFamily="34" charset="0"/>
              <a:buChar char="q"/>
            </a:pPr>
            <a:endParaRPr lang="en-US" sz="2000"/>
          </a:p>
          <a:p>
            <a:pPr>
              <a:buFont typeface="Wingdings" panose="020B0604020202020204" pitchFamily="34" charset="0"/>
              <a:buChar char="q"/>
            </a:pPr>
            <a:endParaRPr lang="en-US" sz="2000"/>
          </a:p>
        </p:txBody>
      </p:sp>
      <p:grpSp>
        <p:nvGrpSpPr>
          <p:cNvPr id="25" name="Group 24">
            <a:extLst>
              <a:ext uri="{FF2B5EF4-FFF2-40B4-BE49-F238E27FC236}">
                <a16:creationId xmlns:a16="http://schemas.microsoft.com/office/drawing/2014/main" id="{6A15AA18-4B71-46A7-A76C-9CF96DE14F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841376"/>
            <a:ext cx="5260976" cy="4707593"/>
            <a:chOff x="6096000" y="841376"/>
            <a:chExt cx="5260976" cy="4707593"/>
          </a:xfrm>
          <a:effectLst>
            <a:outerShdw blurRad="381000" dist="152400" dir="5400000" algn="ctr" rotWithShape="0">
              <a:srgbClr val="000000">
                <a:alpha val="10000"/>
              </a:srgbClr>
            </a:outerShdw>
          </a:effectLst>
        </p:grpSpPr>
        <p:grpSp>
          <p:nvGrpSpPr>
            <p:cNvPr id="26" name="Group 25">
              <a:extLst>
                <a:ext uri="{FF2B5EF4-FFF2-40B4-BE49-F238E27FC236}">
                  <a16:creationId xmlns:a16="http://schemas.microsoft.com/office/drawing/2014/main" id="{34DE4BFB-2B70-4E62-89FD-1D466CCFE27A}"/>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1" y="841376"/>
              <a:ext cx="5260975" cy="4707593"/>
              <a:chOff x="6096001" y="841376"/>
              <a:chExt cx="5260975" cy="4707593"/>
            </a:xfrm>
          </p:grpSpPr>
          <p:sp>
            <p:nvSpPr>
              <p:cNvPr id="30" name="Freeform: Shape 29">
                <a:extLst>
                  <a:ext uri="{FF2B5EF4-FFF2-40B4-BE49-F238E27FC236}">
                    <a16:creationId xmlns:a16="http://schemas.microsoft.com/office/drawing/2014/main" id="{464E5BEB-6761-4106-B1D6-D9A6908B4F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A11FAE02-7EEB-4450-9123-148CC979D3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27" name="Group 26">
              <a:extLst>
                <a:ext uri="{FF2B5EF4-FFF2-40B4-BE49-F238E27FC236}">
                  <a16:creationId xmlns:a16="http://schemas.microsoft.com/office/drawing/2014/main" id="{F62FB0BB-9179-4751-A08F-1DBBC8B87E1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28" name="Freeform: Shape 27">
                <a:extLst>
                  <a:ext uri="{FF2B5EF4-FFF2-40B4-BE49-F238E27FC236}">
                    <a16:creationId xmlns:a16="http://schemas.microsoft.com/office/drawing/2014/main" id="{33819F96-CF55-40C3-A784-AC461852C4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0578D5C7-AD30-4D50-98FC-F0E0C28CDD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4" name="Slide Number Placeholder 3">
            <a:extLst>
              <a:ext uri="{FF2B5EF4-FFF2-40B4-BE49-F238E27FC236}">
                <a16:creationId xmlns:a16="http://schemas.microsoft.com/office/drawing/2014/main" id="{66F68901-2CA3-80D6-A3C4-FD81083369BF}"/>
              </a:ext>
            </a:extLst>
          </p:cNvPr>
          <p:cNvSpPr>
            <a:spLocks noGrp="1"/>
          </p:cNvSpPr>
          <p:nvPr>
            <p:ph type="sldNum" sz="quarter" idx="12"/>
          </p:nvPr>
        </p:nvSpPr>
        <p:spPr>
          <a:xfrm>
            <a:off x="9144000" y="401594"/>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8</a:t>
            </a:fld>
            <a:endParaRPr lang="en-US">
              <a:solidFill>
                <a:schemeClr val="tx1">
                  <a:alpha val="70000"/>
                </a:schemeClr>
              </a:solidFill>
            </a:endParaRPr>
          </a:p>
        </p:txBody>
      </p:sp>
      <p:pic>
        <p:nvPicPr>
          <p:cNvPr id="6" name="Picture 6" descr="Logo, company name&#10;&#10;Description automatically generated">
            <a:extLst>
              <a:ext uri="{FF2B5EF4-FFF2-40B4-BE49-F238E27FC236}">
                <a16:creationId xmlns:a16="http://schemas.microsoft.com/office/drawing/2014/main" id="{6E91829E-5E9E-D0A6-4ECC-6A246134742E}"/>
              </a:ext>
            </a:extLst>
          </p:cNvPr>
          <p:cNvPicPr>
            <a:picLocks noChangeAspect="1"/>
          </p:cNvPicPr>
          <p:nvPr/>
        </p:nvPicPr>
        <p:blipFill>
          <a:blip r:embed="rId3"/>
          <a:stretch>
            <a:fillRect/>
          </a:stretch>
        </p:blipFill>
        <p:spPr>
          <a:xfrm>
            <a:off x="6541932" y="1538164"/>
            <a:ext cx="4369112" cy="2688684"/>
          </a:xfrm>
          <a:prstGeom prst="rect">
            <a:avLst/>
          </a:prstGeom>
        </p:spPr>
      </p:pic>
    </p:spTree>
    <p:extLst>
      <p:ext uri="{BB962C8B-B14F-4D97-AF65-F5344CB8AC3E}">
        <p14:creationId xmlns:p14="http://schemas.microsoft.com/office/powerpoint/2010/main" val="2902785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BFE848-B4F4-0923-6B05-1BD69A12B224}"/>
              </a:ext>
            </a:extLst>
          </p:cNvPr>
          <p:cNvSpPr>
            <a:spLocks noGrp="1"/>
          </p:cNvSpPr>
          <p:nvPr>
            <p:ph type="title"/>
          </p:nvPr>
        </p:nvSpPr>
        <p:spPr>
          <a:xfrm>
            <a:off x="5334002" y="1163594"/>
            <a:ext cx="6095998" cy="1624055"/>
          </a:xfrm>
        </p:spPr>
        <p:txBody>
          <a:bodyPr anchor="b">
            <a:normAutofit/>
          </a:bodyPr>
          <a:lstStyle/>
          <a:p>
            <a:r>
              <a:rPr lang="en-US">
                <a:ea typeface="+mj-lt"/>
                <a:cs typeface="+mj-lt"/>
              </a:rPr>
              <a:t>Epidemiology</a:t>
            </a:r>
            <a:endParaRPr lang="en-US" dirty="0"/>
          </a:p>
        </p:txBody>
      </p:sp>
      <p:pic>
        <p:nvPicPr>
          <p:cNvPr id="5" name="Picture 5" descr="Graphical user interface, text&#10;&#10;Description automatically generated">
            <a:extLst>
              <a:ext uri="{FF2B5EF4-FFF2-40B4-BE49-F238E27FC236}">
                <a16:creationId xmlns:a16="http://schemas.microsoft.com/office/drawing/2014/main" id="{5A914DF0-DAFC-A313-D099-E8539E44E0BB}"/>
              </a:ext>
            </a:extLst>
          </p:cNvPr>
          <p:cNvPicPr>
            <a:picLocks noChangeAspect="1"/>
          </p:cNvPicPr>
          <p:nvPr/>
        </p:nvPicPr>
        <p:blipFill>
          <a:blip r:embed="rId2"/>
          <a:stretch>
            <a:fillRect/>
          </a:stretch>
        </p:blipFill>
        <p:spPr>
          <a:xfrm>
            <a:off x="762001" y="2243910"/>
            <a:ext cx="2771774" cy="2771774"/>
          </a:xfrm>
          <a:prstGeom prst="rect">
            <a:avLst/>
          </a:prstGeom>
        </p:spPr>
      </p:pic>
      <p:sp>
        <p:nvSpPr>
          <p:cNvPr id="20" name="Freeform: Shape 19">
            <a:extLst>
              <a:ext uri="{FF2B5EF4-FFF2-40B4-BE49-F238E27FC236}">
                <a16:creationId xmlns:a16="http://schemas.microsoft.com/office/drawing/2014/main" id="{340822D1-9EEA-4ECF-9360-D9AF87950D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705643" y="2991643"/>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DC292A62-7F34-4E30-BE04-48164A1DA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705643" y="2991644"/>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a:extLst>
              <a:ext uri="{FF2B5EF4-FFF2-40B4-BE49-F238E27FC236}">
                <a16:creationId xmlns:a16="http://schemas.microsoft.com/office/drawing/2014/main" id="{FF25926A-A05C-ABB4-133C-EE1B89C4A200}"/>
              </a:ext>
            </a:extLst>
          </p:cNvPr>
          <p:cNvSpPr>
            <a:spLocks noGrp="1"/>
          </p:cNvSpPr>
          <p:nvPr>
            <p:ph type="sldNum" sz="quarter" idx="12"/>
          </p:nvPr>
        </p:nvSpPr>
        <p:spPr>
          <a:xfrm>
            <a:off x="9144000" y="401594"/>
            <a:ext cx="2286000" cy="762000"/>
          </a:xfrm>
        </p:spPr>
        <p:txBody>
          <a:bodyPr>
            <a:normAutofit/>
          </a:bodyPr>
          <a:lstStyle/>
          <a:p>
            <a:pPr>
              <a:spcAft>
                <a:spcPts val="600"/>
              </a:spcAft>
            </a:pPr>
            <a:fld id="{D643A852-0206-46AC-B0EB-645612933129}" type="slidenum">
              <a:rPr lang="en-US">
                <a:solidFill>
                  <a:schemeClr val="tx1">
                    <a:alpha val="70000"/>
                  </a:schemeClr>
                </a:solidFill>
              </a:rPr>
              <a:pPr>
                <a:spcAft>
                  <a:spcPts val="600"/>
                </a:spcAft>
              </a:pPr>
              <a:t>9</a:t>
            </a:fld>
            <a:endParaRPr lang="en-US">
              <a:solidFill>
                <a:schemeClr val="tx1">
                  <a:alpha val="70000"/>
                </a:schemeClr>
              </a:solidFill>
            </a:endParaRPr>
          </a:p>
        </p:txBody>
      </p:sp>
      <p:sp>
        <p:nvSpPr>
          <p:cNvPr id="3" name="Content Placeholder 2">
            <a:extLst>
              <a:ext uri="{FF2B5EF4-FFF2-40B4-BE49-F238E27FC236}">
                <a16:creationId xmlns:a16="http://schemas.microsoft.com/office/drawing/2014/main" id="{09E7E9DB-71C3-944C-67BD-2C9CA14CB5CF}"/>
              </a:ext>
            </a:extLst>
          </p:cNvPr>
          <p:cNvSpPr>
            <a:spLocks noGrp="1"/>
          </p:cNvSpPr>
          <p:nvPr>
            <p:ph idx="1"/>
          </p:nvPr>
        </p:nvSpPr>
        <p:spPr>
          <a:xfrm>
            <a:off x="5334002" y="3047999"/>
            <a:ext cx="6095998" cy="3048001"/>
          </a:xfrm>
        </p:spPr>
        <p:txBody>
          <a:bodyPr vert="horz" lIns="91440" tIns="45720" rIns="91440" bIns="45720" rtlCol="0">
            <a:normAutofit/>
          </a:bodyPr>
          <a:lstStyle/>
          <a:p>
            <a:pPr>
              <a:buFont typeface="Wingdings" panose="020B0604020202020204" pitchFamily="34" charset="0"/>
              <a:buChar char="q"/>
            </a:pPr>
            <a:r>
              <a:rPr lang="en-US"/>
              <a:t>Annually, approximately six-hundred million cases of norovirus outbreaks are reported to the world health organization. Leading to approximately fifty-thousand deaths, mostly in third world countries</a:t>
            </a:r>
          </a:p>
          <a:p>
            <a:pPr marL="0" indent="0">
              <a:buNone/>
            </a:pPr>
            <a:endParaRPr lang="en-US"/>
          </a:p>
          <a:p>
            <a:endParaRPr lang="en-US"/>
          </a:p>
          <a:p>
            <a:pPr marL="0" indent="0">
              <a:buNone/>
            </a:pPr>
            <a:endParaRPr lang="en-US"/>
          </a:p>
        </p:txBody>
      </p:sp>
    </p:spTree>
    <p:extLst>
      <p:ext uri="{BB962C8B-B14F-4D97-AF65-F5344CB8AC3E}">
        <p14:creationId xmlns:p14="http://schemas.microsoft.com/office/powerpoint/2010/main" val="766500037"/>
      </p:ext>
    </p:extLst>
  </p:cSld>
  <p:clrMapOvr>
    <a:masterClrMapping/>
  </p:clrMapOvr>
</p:sld>
</file>

<file path=ppt/theme/theme1.xml><?xml version="1.0" encoding="utf-8"?>
<a:theme xmlns:a="http://schemas.openxmlformats.org/drawingml/2006/main" name="TornVTI">
  <a:themeElements>
    <a:clrScheme name="AnalogousFromRegularSeedLeftStep">
      <a:dk1>
        <a:srgbClr val="000000"/>
      </a:dk1>
      <a:lt1>
        <a:srgbClr val="FFFFFF"/>
      </a:lt1>
      <a:dk2>
        <a:srgbClr val="243741"/>
      </a:dk2>
      <a:lt2>
        <a:srgbClr val="E8E4E2"/>
      </a:lt2>
      <a:accent1>
        <a:srgbClr val="29A7E7"/>
      </a:accent1>
      <a:accent2>
        <a:srgbClr val="14B4A7"/>
      </a:accent2>
      <a:accent3>
        <a:srgbClr val="21B96E"/>
      </a:accent3>
      <a:accent4>
        <a:srgbClr val="14BA23"/>
      </a:accent4>
      <a:accent5>
        <a:srgbClr val="52B620"/>
      </a:accent5>
      <a:accent6>
        <a:srgbClr val="87AF13"/>
      </a:accent6>
      <a:hlink>
        <a:srgbClr val="BF6A3F"/>
      </a:hlink>
      <a:folHlink>
        <a:srgbClr val="7F7F7F"/>
      </a:folHlink>
    </a:clrScheme>
    <a:fontScheme name="Torn">
      <a:majorFont>
        <a:latin typeface="Impact"/>
        <a:ea typeface=""/>
        <a:cs typeface=""/>
      </a:majorFont>
      <a:minorFont>
        <a:latin typeface="Arial Nova Co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ornVTI" id="{D93270A2-BAD7-4DCC-9D1D-3427EACCFA88}" vid="{1B17486C-9B79-43FC-98F9-5BF7AA5600D2}"/>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14</Slides>
  <Notes>0</Notes>
  <HiddenSlides>0</HiddenSlide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TornVTI</vt:lpstr>
      <vt:lpstr>Food &amp; water borne diseases</vt:lpstr>
      <vt:lpstr>Objectives</vt:lpstr>
      <vt:lpstr> Introduction: Why are food and water borne diseases dangerous?</vt:lpstr>
      <vt:lpstr>Most common food and water borne diseases </vt:lpstr>
      <vt:lpstr>Symptoms</vt:lpstr>
      <vt:lpstr>PowerPoint Presentation</vt:lpstr>
      <vt:lpstr>Treatment</vt:lpstr>
      <vt:lpstr>Prevention</vt:lpstr>
      <vt:lpstr>Epidemiology</vt:lpstr>
      <vt:lpstr>Epidemiology-Continued</vt:lpstr>
      <vt:lpstr>Epidemiology-Continued</vt:lpstr>
      <vt:lpstr>Conclusion</vt:lpstr>
      <vt:lpstr>Thank you for listening!</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532</cp:revision>
  <dcterms:created xsi:type="dcterms:W3CDTF">2013-07-15T20:26:40Z</dcterms:created>
  <dcterms:modified xsi:type="dcterms:W3CDTF">2022-08-11T17:21:59Z</dcterms:modified>
</cp:coreProperties>
</file>