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4" r:id="rId1"/>
    <p:sldMasterId id="2147483675" r:id="rId2"/>
  </p:sldMasterIdLst>
  <p:notesMasterIdLst>
    <p:notesMasterId r:id="rId14"/>
  </p:notesMasterIdLst>
  <p:sldIdLst>
    <p:sldId id="256" r:id="rId3"/>
    <p:sldId id="258" r:id="rId4"/>
    <p:sldId id="261" r:id="rId5"/>
    <p:sldId id="262" r:id="rId6"/>
    <p:sldId id="266" r:id="rId7"/>
    <p:sldId id="271" r:id="rId8"/>
    <p:sldId id="272" r:id="rId9"/>
    <p:sldId id="274" r:id="rId10"/>
    <p:sldId id="293" r:id="rId11"/>
    <p:sldId id="292" r:id="rId12"/>
    <p:sldId id="291" r:id="rId1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434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CCE1A6C-774C-4710-9346-66D875C463BE}">
  <a:tblStyle styleId="{2CCE1A6C-774C-4710-9346-66D875C463B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72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49341211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396533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5"/>
        <p:cNvGrpSpPr/>
        <p:nvPr/>
      </p:nvGrpSpPr>
      <p:grpSpPr>
        <a:xfrm>
          <a:off x="0" y="0"/>
          <a:ext cx="0" cy="0"/>
          <a:chOff x="0" y="0"/>
          <a:chExt cx="0" cy="0"/>
        </a:xfrm>
      </p:grpSpPr>
      <p:sp>
        <p:nvSpPr>
          <p:cNvPr id="1286" name="Google Shape;1286;g8b54eebdc5_1_122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7" name="Google Shape;1287;g8b54eebdc5_1_122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327096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9"/>
        <p:cNvGrpSpPr/>
        <p:nvPr/>
      </p:nvGrpSpPr>
      <p:grpSpPr>
        <a:xfrm>
          <a:off x="0" y="0"/>
          <a:ext cx="0" cy="0"/>
          <a:chOff x="0" y="0"/>
          <a:chExt cx="0" cy="0"/>
        </a:xfrm>
      </p:grpSpPr>
      <p:sp>
        <p:nvSpPr>
          <p:cNvPr id="1280" name="Google Shape;1280;g5a257a007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1" name="Google Shape;1281;g5a257a007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03240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4dfce81f19_0_17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4dfce81f19_0_17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61162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545caf3b90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6" name="Google Shape;356;g545caf3b90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19381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545caf3b90_1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 name="Google Shape;363;g545caf3b90_1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4194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g5522eb7919_1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4" name="Google Shape;464;g5522eb7919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662259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5f24f68604_0_6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2" name="Google Shape;572;g5f24f68604_0_6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2280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Google Shape;616;g5522eb7919_1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7" name="Google Shape;617;g5522eb7919_1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388695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9"/>
        <p:cNvGrpSpPr/>
        <p:nvPr/>
      </p:nvGrpSpPr>
      <p:grpSpPr>
        <a:xfrm>
          <a:off x="0" y="0"/>
          <a:ext cx="0" cy="0"/>
          <a:chOff x="0" y="0"/>
          <a:chExt cx="0" cy="0"/>
        </a:xfrm>
      </p:grpSpPr>
      <p:sp>
        <p:nvSpPr>
          <p:cNvPr id="680" name="Google Shape;680;g5f24f68604_0_1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1" name="Google Shape;681;g5f24f68604_0_1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886503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5"/>
        <p:cNvGrpSpPr/>
        <p:nvPr/>
      </p:nvGrpSpPr>
      <p:grpSpPr>
        <a:xfrm>
          <a:off x="0" y="0"/>
          <a:ext cx="0" cy="0"/>
          <a:chOff x="0" y="0"/>
          <a:chExt cx="0" cy="0"/>
        </a:xfrm>
      </p:grpSpPr>
      <p:sp>
        <p:nvSpPr>
          <p:cNvPr id="1286" name="Google Shape;1286;g8b54eebdc5_1_122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7" name="Google Shape;1287;g8b54eebdc5_1_122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813982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slide">
  <p:cSld name="CUSTOM_7">
    <p:spTree>
      <p:nvGrpSpPr>
        <p:cNvPr id="1" name="Shape 8"/>
        <p:cNvGrpSpPr/>
        <p:nvPr/>
      </p:nvGrpSpPr>
      <p:grpSpPr>
        <a:xfrm>
          <a:off x="0" y="0"/>
          <a:ext cx="0" cy="0"/>
          <a:chOff x="0" y="0"/>
          <a:chExt cx="0" cy="0"/>
        </a:xfrm>
      </p:grpSpPr>
      <p:sp>
        <p:nvSpPr>
          <p:cNvPr id="9" name="Google Shape;9;p2"/>
          <p:cNvSpPr/>
          <p:nvPr/>
        </p:nvSpPr>
        <p:spPr>
          <a:xfrm>
            <a:off x="-47875" y="4595949"/>
            <a:ext cx="9359100" cy="750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txBox="1">
            <a:spLocks noGrp="1"/>
          </p:cNvSpPr>
          <p:nvPr>
            <p:ph type="ctrTitle"/>
          </p:nvPr>
        </p:nvSpPr>
        <p:spPr>
          <a:xfrm>
            <a:off x="571700" y="819000"/>
            <a:ext cx="4000200" cy="2484300"/>
          </a:xfrm>
          <a:prstGeom prst="rect">
            <a:avLst/>
          </a:prstGeom>
        </p:spPr>
        <p:txBody>
          <a:bodyPr spcFirstLastPara="1" wrap="square" lIns="91425" tIns="91425" rIns="91425" bIns="91425" anchor="t" anchorCtr="0">
            <a:noAutofit/>
          </a:bodyPr>
          <a:lstStyle>
            <a:lvl1pPr lvl="0" algn="l" rtl="0">
              <a:spcBef>
                <a:spcPts val="0"/>
              </a:spcBef>
              <a:spcAft>
                <a:spcPts val="0"/>
              </a:spcAft>
              <a:buClr>
                <a:srgbClr val="CCCCCC"/>
              </a:buClr>
              <a:buSzPts val="4800"/>
              <a:buFont typeface="DM Serif Display"/>
              <a:buNone/>
              <a:defRPr sz="5700">
                <a:solidFill>
                  <a:schemeClr val="accent5"/>
                </a:solidFill>
              </a:defRPr>
            </a:lvl1pPr>
            <a:lvl2pPr lvl="1"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2pPr>
            <a:lvl3pPr lvl="2"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3pPr>
            <a:lvl4pPr lvl="3"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4pPr>
            <a:lvl5pPr lvl="4"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5pPr>
            <a:lvl6pPr lvl="5"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6pPr>
            <a:lvl7pPr lvl="6"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7pPr>
            <a:lvl8pPr lvl="7"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8pPr>
            <a:lvl9pPr lvl="8" algn="ctr" rtl="0">
              <a:spcBef>
                <a:spcPts val="0"/>
              </a:spcBef>
              <a:spcAft>
                <a:spcPts val="0"/>
              </a:spcAft>
              <a:buClr>
                <a:srgbClr val="CCCCCC"/>
              </a:buClr>
              <a:buSzPts val="4800"/>
              <a:buFont typeface="DM Serif Display"/>
              <a:buNone/>
              <a:defRPr sz="4800">
                <a:solidFill>
                  <a:srgbClr val="CCCCCC"/>
                </a:solidFill>
                <a:latin typeface="DM Serif Display"/>
                <a:ea typeface="DM Serif Display"/>
                <a:cs typeface="DM Serif Display"/>
                <a:sym typeface="DM Serif Display"/>
              </a:defRPr>
            </a:lvl9pPr>
          </a:lstStyle>
          <a:p>
            <a:endParaRPr/>
          </a:p>
        </p:txBody>
      </p:sp>
      <p:sp>
        <p:nvSpPr>
          <p:cNvPr id="11" name="Google Shape;11;p2"/>
          <p:cNvSpPr txBox="1">
            <a:spLocks noGrp="1"/>
          </p:cNvSpPr>
          <p:nvPr>
            <p:ph type="subTitle" idx="1"/>
          </p:nvPr>
        </p:nvSpPr>
        <p:spPr>
          <a:xfrm>
            <a:off x="608700" y="3635375"/>
            <a:ext cx="3209100" cy="473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CCCCCC"/>
              </a:buClr>
              <a:buSzPts val="1200"/>
              <a:buNone/>
              <a:defRPr sz="1600" b="0">
                <a:solidFill>
                  <a:schemeClr val="accent4"/>
                </a:solidFill>
              </a:defRPr>
            </a:lvl1pPr>
            <a:lvl2pPr lvl="1" algn="ctr" rtl="0">
              <a:lnSpc>
                <a:spcPct val="100000"/>
              </a:lnSpc>
              <a:spcBef>
                <a:spcPts val="0"/>
              </a:spcBef>
              <a:spcAft>
                <a:spcPts val="0"/>
              </a:spcAft>
              <a:buClr>
                <a:srgbClr val="CCCCCC"/>
              </a:buClr>
              <a:buSzPts val="2800"/>
              <a:buNone/>
              <a:defRPr sz="2800">
                <a:solidFill>
                  <a:srgbClr val="CCCCCC"/>
                </a:solidFill>
              </a:defRPr>
            </a:lvl2pPr>
            <a:lvl3pPr lvl="2" algn="ctr" rtl="0">
              <a:lnSpc>
                <a:spcPct val="100000"/>
              </a:lnSpc>
              <a:spcBef>
                <a:spcPts val="0"/>
              </a:spcBef>
              <a:spcAft>
                <a:spcPts val="0"/>
              </a:spcAft>
              <a:buClr>
                <a:srgbClr val="CCCCCC"/>
              </a:buClr>
              <a:buSzPts val="2800"/>
              <a:buNone/>
              <a:defRPr sz="2800">
                <a:solidFill>
                  <a:srgbClr val="CCCCCC"/>
                </a:solidFill>
              </a:defRPr>
            </a:lvl3pPr>
            <a:lvl4pPr lvl="3" algn="ctr" rtl="0">
              <a:lnSpc>
                <a:spcPct val="100000"/>
              </a:lnSpc>
              <a:spcBef>
                <a:spcPts val="0"/>
              </a:spcBef>
              <a:spcAft>
                <a:spcPts val="0"/>
              </a:spcAft>
              <a:buClr>
                <a:srgbClr val="CCCCCC"/>
              </a:buClr>
              <a:buSzPts val="2800"/>
              <a:buNone/>
              <a:defRPr sz="2800">
                <a:solidFill>
                  <a:srgbClr val="CCCCCC"/>
                </a:solidFill>
              </a:defRPr>
            </a:lvl4pPr>
            <a:lvl5pPr lvl="4" algn="ctr" rtl="0">
              <a:lnSpc>
                <a:spcPct val="100000"/>
              </a:lnSpc>
              <a:spcBef>
                <a:spcPts val="0"/>
              </a:spcBef>
              <a:spcAft>
                <a:spcPts val="0"/>
              </a:spcAft>
              <a:buClr>
                <a:srgbClr val="CCCCCC"/>
              </a:buClr>
              <a:buSzPts val="2800"/>
              <a:buNone/>
              <a:defRPr sz="2800">
                <a:solidFill>
                  <a:srgbClr val="CCCCCC"/>
                </a:solidFill>
              </a:defRPr>
            </a:lvl5pPr>
            <a:lvl6pPr lvl="5" algn="ctr" rtl="0">
              <a:lnSpc>
                <a:spcPct val="100000"/>
              </a:lnSpc>
              <a:spcBef>
                <a:spcPts val="0"/>
              </a:spcBef>
              <a:spcAft>
                <a:spcPts val="0"/>
              </a:spcAft>
              <a:buClr>
                <a:srgbClr val="CCCCCC"/>
              </a:buClr>
              <a:buSzPts val="2800"/>
              <a:buNone/>
              <a:defRPr sz="2800">
                <a:solidFill>
                  <a:srgbClr val="CCCCCC"/>
                </a:solidFill>
              </a:defRPr>
            </a:lvl6pPr>
            <a:lvl7pPr lvl="6" algn="ctr" rtl="0">
              <a:lnSpc>
                <a:spcPct val="100000"/>
              </a:lnSpc>
              <a:spcBef>
                <a:spcPts val="0"/>
              </a:spcBef>
              <a:spcAft>
                <a:spcPts val="0"/>
              </a:spcAft>
              <a:buClr>
                <a:srgbClr val="CCCCCC"/>
              </a:buClr>
              <a:buSzPts val="2800"/>
              <a:buNone/>
              <a:defRPr sz="2800">
                <a:solidFill>
                  <a:srgbClr val="CCCCCC"/>
                </a:solidFill>
              </a:defRPr>
            </a:lvl7pPr>
            <a:lvl8pPr lvl="7" algn="ctr" rtl="0">
              <a:lnSpc>
                <a:spcPct val="100000"/>
              </a:lnSpc>
              <a:spcBef>
                <a:spcPts val="0"/>
              </a:spcBef>
              <a:spcAft>
                <a:spcPts val="0"/>
              </a:spcAft>
              <a:buClr>
                <a:srgbClr val="CCCCCC"/>
              </a:buClr>
              <a:buSzPts val="2800"/>
              <a:buNone/>
              <a:defRPr sz="2800">
                <a:solidFill>
                  <a:srgbClr val="CCCCCC"/>
                </a:solidFill>
              </a:defRPr>
            </a:lvl8pPr>
            <a:lvl9pPr lvl="8" algn="ctr" rtl="0">
              <a:lnSpc>
                <a:spcPct val="100000"/>
              </a:lnSpc>
              <a:spcBef>
                <a:spcPts val="0"/>
              </a:spcBef>
              <a:spcAft>
                <a:spcPts val="0"/>
              </a:spcAft>
              <a:buClr>
                <a:srgbClr val="CCCCCC"/>
              </a:buClr>
              <a:buSzPts val="2800"/>
              <a:buNone/>
              <a:defRPr sz="2800">
                <a:solidFill>
                  <a:srgbClr val="CCCCCC"/>
                </a:solidFill>
              </a:defRPr>
            </a:lvl9pPr>
          </a:lstStyle>
          <a:p>
            <a:endParaRPr/>
          </a:p>
        </p:txBody>
      </p:sp>
      <p:sp>
        <p:nvSpPr>
          <p:cNvPr id="12" name="Google Shape;12;p2"/>
          <p:cNvSpPr/>
          <p:nvPr/>
        </p:nvSpPr>
        <p:spPr>
          <a:xfrm>
            <a:off x="3986975" y="4679947"/>
            <a:ext cx="2737448" cy="209747"/>
          </a:xfrm>
          <a:custGeom>
            <a:avLst/>
            <a:gdLst/>
            <a:ahLst/>
            <a:cxnLst/>
            <a:rect l="l" t="t" r="r" b="b"/>
            <a:pathLst>
              <a:path w="83714" h="5276" extrusionOk="0">
                <a:moveTo>
                  <a:pt x="2632" y="1"/>
                </a:moveTo>
                <a:cubicBezTo>
                  <a:pt x="1180" y="1"/>
                  <a:pt x="1" y="1179"/>
                  <a:pt x="1" y="2644"/>
                </a:cubicBezTo>
                <a:cubicBezTo>
                  <a:pt x="1" y="4096"/>
                  <a:pt x="1180" y="5275"/>
                  <a:pt x="2632" y="5275"/>
                </a:cubicBezTo>
                <a:lnTo>
                  <a:pt x="81082" y="5275"/>
                </a:lnTo>
                <a:cubicBezTo>
                  <a:pt x="82547" y="5275"/>
                  <a:pt x="83714" y="4096"/>
                  <a:pt x="83714" y="2644"/>
                </a:cubicBezTo>
                <a:cubicBezTo>
                  <a:pt x="83714" y="1179"/>
                  <a:pt x="82547" y="1"/>
                  <a:pt x="81082" y="1"/>
                </a:cubicBezTo>
                <a:close/>
              </a:path>
            </a:pathLst>
          </a:cu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4442135" y="4878231"/>
            <a:ext cx="2266731" cy="172100"/>
          </a:xfrm>
          <a:custGeom>
            <a:avLst/>
            <a:gdLst/>
            <a:ahLst/>
            <a:cxnLst/>
            <a:rect l="l" t="t" r="r" b="b"/>
            <a:pathLst>
              <a:path w="69319" h="5263" extrusionOk="0">
                <a:moveTo>
                  <a:pt x="0" y="0"/>
                </a:moveTo>
                <a:cubicBezTo>
                  <a:pt x="1453" y="0"/>
                  <a:pt x="2632" y="1179"/>
                  <a:pt x="2632" y="2631"/>
                </a:cubicBezTo>
                <a:cubicBezTo>
                  <a:pt x="2632" y="4084"/>
                  <a:pt x="1453" y="5263"/>
                  <a:pt x="0" y="5263"/>
                </a:cubicBezTo>
                <a:lnTo>
                  <a:pt x="66687" y="5263"/>
                </a:lnTo>
                <a:cubicBezTo>
                  <a:pt x="68152" y="5263"/>
                  <a:pt x="69318" y="4084"/>
                  <a:pt x="69318" y="2631"/>
                </a:cubicBezTo>
                <a:cubicBezTo>
                  <a:pt x="69318" y="1179"/>
                  <a:pt x="68152" y="0"/>
                  <a:pt x="66687" y="0"/>
                </a:cubicBezTo>
                <a:close/>
              </a:path>
            </a:pathLst>
          </a:cu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5180716" y="0"/>
            <a:ext cx="4130501" cy="5338994"/>
          </a:xfrm>
          <a:custGeom>
            <a:avLst/>
            <a:gdLst/>
            <a:ahLst/>
            <a:cxnLst/>
            <a:rect l="l" t="t" r="r" b="b"/>
            <a:pathLst>
              <a:path w="126315" h="163272" extrusionOk="0">
                <a:moveTo>
                  <a:pt x="8406" y="1"/>
                </a:moveTo>
                <a:lnTo>
                  <a:pt x="8406" y="25"/>
                </a:lnTo>
                <a:cubicBezTo>
                  <a:pt x="4966" y="215"/>
                  <a:pt x="2227" y="3073"/>
                  <a:pt x="2227" y="6561"/>
                </a:cubicBezTo>
                <a:cubicBezTo>
                  <a:pt x="2227" y="8109"/>
                  <a:pt x="2763" y="9538"/>
                  <a:pt x="3668" y="10645"/>
                </a:cubicBezTo>
                <a:cubicBezTo>
                  <a:pt x="1441" y="12241"/>
                  <a:pt x="1" y="14848"/>
                  <a:pt x="1" y="17789"/>
                </a:cubicBezTo>
                <a:cubicBezTo>
                  <a:pt x="1" y="22242"/>
                  <a:pt x="3299" y="25909"/>
                  <a:pt x="7585" y="26504"/>
                </a:cubicBezTo>
                <a:cubicBezTo>
                  <a:pt x="6918" y="28016"/>
                  <a:pt x="6525" y="29695"/>
                  <a:pt x="6513" y="31469"/>
                </a:cubicBezTo>
                <a:cubicBezTo>
                  <a:pt x="6466" y="38208"/>
                  <a:pt x="11931" y="43864"/>
                  <a:pt x="18658" y="44066"/>
                </a:cubicBezTo>
                <a:cubicBezTo>
                  <a:pt x="18782" y="44070"/>
                  <a:pt x="18906" y="44071"/>
                  <a:pt x="19029" y="44071"/>
                </a:cubicBezTo>
                <a:cubicBezTo>
                  <a:pt x="21273" y="44071"/>
                  <a:pt x="23389" y="43461"/>
                  <a:pt x="25206" y="42423"/>
                </a:cubicBezTo>
                <a:cubicBezTo>
                  <a:pt x="25623" y="44542"/>
                  <a:pt x="27052" y="46280"/>
                  <a:pt x="28969" y="47126"/>
                </a:cubicBezTo>
                <a:cubicBezTo>
                  <a:pt x="27278" y="48531"/>
                  <a:pt x="26302" y="50757"/>
                  <a:pt x="26683" y="53198"/>
                </a:cubicBezTo>
                <a:cubicBezTo>
                  <a:pt x="27111" y="56032"/>
                  <a:pt x="29421" y="58294"/>
                  <a:pt x="32255" y="58675"/>
                </a:cubicBezTo>
                <a:cubicBezTo>
                  <a:pt x="32566" y="58716"/>
                  <a:pt x="32873" y="58736"/>
                  <a:pt x="33176" y="58736"/>
                </a:cubicBezTo>
                <a:cubicBezTo>
                  <a:pt x="33846" y="58736"/>
                  <a:pt x="34493" y="58637"/>
                  <a:pt x="35100" y="58449"/>
                </a:cubicBezTo>
                <a:lnTo>
                  <a:pt x="35100" y="58449"/>
                </a:lnTo>
                <a:cubicBezTo>
                  <a:pt x="35100" y="58544"/>
                  <a:pt x="35088" y="58651"/>
                  <a:pt x="35088" y="58746"/>
                </a:cubicBezTo>
                <a:cubicBezTo>
                  <a:pt x="35088" y="61306"/>
                  <a:pt x="37172" y="63390"/>
                  <a:pt x="39732" y="63390"/>
                </a:cubicBezTo>
                <a:cubicBezTo>
                  <a:pt x="39863" y="63390"/>
                  <a:pt x="40018" y="63378"/>
                  <a:pt x="40149" y="63378"/>
                </a:cubicBezTo>
                <a:lnTo>
                  <a:pt x="40149" y="163271"/>
                </a:lnTo>
                <a:lnTo>
                  <a:pt x="121528" y="163271"/>
                </a:lnTo>
                <a:cubicBezTo>
                  <a:pt x="124171" y="163271"/>
                  <a:pt x="126314" y="161128"/>
                  <a:pt x="126314" y="158485"/>
                </a:cubicBezTo>
                <a:lnTo>
                  <a:pt x="126314" y="4799"/>
                </a:lnTo>
                <a:cubicBezTo>
                  <a:pt x="126314" y="2144"/>
                  <a:pt x="124171" y="1"/>
                  <a:pt x="121528" y="1"/>
                </a:cubicBezTo>
                <a:close/>
              </a:path>
            </a:pathLst>
          </a:cu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4900965" y="3509433"/>
            <a:ext cx="605048" cy="1312480"/>
          </a:xfrm>
          <a:custGeom>
            <a:avLst/>
            <a:gdLst/>
            <a:ahLst/>
            <a:cxnLst/>
            <a:rect l="l" t="t" r="r" b="b"/>
            <a:pathLst>
              <a:path w="18503" h="40137" extrusionOk="0">
                <a:moveTo>
                  <a:pt x="18503" y="1"/>
                </a:moveTo>
                <a:lnTo>
                  <a:pt x="0" y="10038"/>
                </a:lnTo>
                <a:lnTo>
                  <a:pt x="0" y="40137"/>
                </a:lnTo>
                <a:lnTo>
                  <a:pt x="18503" y="40137"/>
                </a:lnTo>
                <a:lnTo>
                  <a:pt x="18503" y="1"/>
                </a:lnTo>
                <a:close/>
              </a:path>
            </a:pathLst>
          </a:custGeom>
          <a:solidFill>
            <a:srgbClr val="EE2A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5505980" y="3509433"/>
            <a:ext cx="382361" cy="1312088"/>
          </a:xfrm>
          <a:custGeom>
            <a:avLst/>
            <a:gdLst/>
            <a:ahLst/>
            <a:cxnLst/>
            <a:rect l="l" t="t" r="r" b="b"/>
            <a:pathLst>
              <a:path w="11693" h="40125" extrusionOk="0">
                <a:moveTo>
                  <a:pt x="1" y="1"/>
                </a:moveTo>
                <a:lnTo>
                  <a:pt x="1" y="40125"/>
                </a:lnTo>
                <a:lnTo>
                  <a:pt x="11693" y="40125"/>
                </a:lnTo>
                <a:lnTo>
                  <a:pt x="11693" y="1"/>
                </a:lnTo>
                <a:close/>
              </a:path>
            </a:pathLst>
          </a:cu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5712709" y="3800267"/>
            <a:ext cx="1075372" cy="1021646"/>
          </a:xfrm>
          <a:custGeom>
            <a:avLst/>
            <a:gdLst/>
            <a:ahLst/>
            <a:cxnLst/>
            <a:rect l="l" t="t" r="r" b="b"/>
            <a:pathLst>
              <a:path w="32886" h="31243" extrusionOk="0">
                <a:moveTo>
                  <a:pt x="1" y="1"/>
                </a:moveTo>
                <a:lnTo>
                  <a:pt x="1" y="31243"/>
                </a:lnTo>
                <a:lnTo>
                  <a:pt x="32886" y="31243"/>
                </a:lnTo>
                <a:lnTo>
                  <a:pt x="32886" y="1"/>
                </a:lnTo>
                <a:close/>
              </a:path>
            </a:pathLst>
          </a:custGeom>
          <a:solidFill>
            <a:srgbClr val="EE2A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6788080" y="3800267"/>
            <a:ext cx="584807" cy="1021646"/>
          </a:xfrm>
          <a:custGeom>
            <a:avLst/>
            <a:gdLst/>
            <a:ahLst/>
            <a:cxnLst/>
            <a:rect l="l" t="t" r="r" b="b"/>
            <a:pathLst>
              <a:path w="17884" h="31243" extrusionOk="0">
                <a:moveTo>
                  <a:pt x="0" y="1"/>
                </a:moveTo>
                <a:lnTo>
                  <a:pt x="0" y="31243"/>
                </a:lnTo>
                <a:lnTo>
                  <a:pt x="17883" y="31243"/>
                </a:lnTo>
                <a:lnTo>
                  <a:pt x="1788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6250787" y="2235538"/>
            <a:ext cx="703541" cy="1564368"/>
          </a:xfrm>
          <a:custGeom>
            <a:avLst/>
            <a:gdLst/>
            <a:ahLst/>
            <a:cxnLst/>
            <a:rect l="l" t="t" r="r" b="b"/>
            <a:pathLst>
              <a:path w="21515" h="47840" extrusionOk="0">
                <a:moveTo>
                  <a:pt x="3763" y="1"/>
                </a:moveTo>
                <a:cubicBezTo>
                  <a:pt x="3691" y="143"/>
                  <a:pt x="3656" y="298"/>
                  <a:pt x="3656" y="441"/>
                </a:cubicBezTo>
                <a:lnTo>
                  <a:pt x="0" y="47840"/>
                </a:lnTo>
                <a:lnTo>
                  <a:pt x="21515" y="47840"/>
                </a:lnTo>
                <a:lnTo>
                  <a:pt x="17860" y="441"/>
                </a:lnTo>
                <a:cubicBezTo>
                  <a:pt x="17848" y="298"/>
                  <a:pt x="17800" y="143"/>
                  <a:pt x="17741" y="1"/>
                </a:cubicBezTo>
                <a:close/>
              </a:path>
            </a:pathLst>
          </a:custGeom>
          <a:solidFill>
            <a:srgbClr val="EE2A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6257000" y="2337170"/>
            <a:ext cx="690330" cy="1375133"/>
          </a:xfrm>
          <a:custGeom>
            <a:avLst/>
            <a:gdLst/>
            <a:ahLst/>
            <a:cxnLst/>
            <a:rect l="l" t="t" r="r" b="b"/>
            <a:pathLst>
              <a:path w="21111" h="42053" extrusionOk="0">
                <a:moveTo>
                  <a:pt x="3251" y="0"/>
                </a:moveTo>
                <a:lnTo>
                  <a:pt x="2585" y="8692"/>
                </a:lnTo>
                <a:lnTo>
                  <a:pt x="18539" y="8692"/>
                </a:lnTo>
                <a:lnTo>
                  <a:pt x="17860" y="0"/>
                </a:lnTo>
                <a:close/>
                <a:moveTo>
                  <a:pt x="1954" y="16681"/>
                </a:moveTo>
                <a:lnTo>
                  <a:pt x="1287" y="25372"/>
                </a:lnTo>
                <a:lnTo>
                  <a:pt x="19813" y="25372"/>
                </a:lnTo>
                <a:lnTo>
                  <a:pt x="19146" y="16681"/>
                </a:lnTo>
                <a:close/>
                <a:moveTo>
                  <a:pt x="680" y="33361"/>
                </a:moveTo>
                <a:lnTo>
                  <a:pt x="1" y="42053"/>
                </a:lnTo>
                <a:lnTo>
                  <a:pt x="21111" y="42053"/>
                </a:lnTo>
                <a:lnTo>
                  <a:pt x="20444" y="33361"/>
                </a:lnTo>
                <a:close/>
              </a:path>
            </a:pathLst>
          </a:custGeom>
          <a:solidFill>
            <a:srgbClr val="2B39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5854431" y="3922140"/>
            <a:ext cx="114908" cy="243353"/>
          </a:xfrm>
          <a:custGeom>
            <a:avLst/>
            <a:gdLst/>
            <a:ahLst/>
            <a:cxnLst/>
            <a:rect l="l" t="t" r="r" b="b"/>
            <a:pathLst>
              <a:path w="3514" h="7442" extrusionOk="0">
                <a:moveTo>
                  <a:pt x="1" y="0"/>
                </a:moveTo>
                <a:lnTo>
                  <a:pt x="1" y="7442"/>
                </a:lnTo>
                <a:lnTo>
                  <a:pt x="3513" y="7442"/>
                </a:lnTo>
                <a:lnTo>
                  <a:pt x="3513" y="0"/>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6060800" y="3922140"/>
            <a:ext cx="114875" cy="243353"/>
          </a:xfrm>
          <a:custGeom>
            <a:avLst/>
            <a:gdLst/>
            <a:ahLst/>
            <a:cxnLst/>
            <a:rect l="l" t="t" r="r" b="b"/>
            <a:pathLst>
              <a:path w="3513" h="7442" extrusionOk="0">
                <a:moveTo>
                  <a:pt x="0" y="0"/>
                </a:moveTo>
                <a:lnTo>
                  <a:pt x="0" y="7442"/>
                </a:lnTo>
                <a:lnTo>
                  <a:pt x="3512" y="7442"/>
                </a:lnTo>
                <a:lnTo>
                  <a:pt x="3512" y="0"/>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6267530" y="3922140"/>
            <a:ext cx="114875" cy="243353"/>
          </a:xfrm>
          <a:custGeom>
            <a:avLst/>
            <a:gdLst/>
            <a:ahLst/>
            <a:cxnLst/>
            <a:rect l="l" t="t" r="r" b="b"/>
            <a:pathLst>
              <a:path w="3513" h="7442" extrusionOk="0">
                <a:moveTo>
                  <a:pt x="0" y="0"/>
                </a:moveTo>
                <a:lnTo>
                  <a:pt x="0" y="7442"/>
                </a:lnTo>
                <a:lnTo>
                  <a:pt x="3513" y="7442"/>
                </a:lnTo>
                <a:lnTo>
                  <a:pt x="3513" y="0"/>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6473866" y="3922140"/>
            <a:ext cx="114875" cy="243353"/>
          </a:xfrm>
          <a:custGeom>
            <a:avLst/>
            <a:gdLst/>
            <a:ahLst/>
            <a:cxnLst/>
            <a:rect l="l" t="t" r="r" b="b"/>
            <a:pathLst>
              <a:path w="3513" h="7442" extrusionOk="0">
                <a:moveTo>
                  <a:pt x="1" y="0"/>
                </a:moveTo>
                <a:lnTo>
                  <a:pt x="1" y="7442"/>
                </a:lnTo>
                <a:lnTo>
                  <a:pt x="3513" y="7442"/>
                </a:lnTo>
                <a:lnTo>
                  <a:pt x="3513" y="0"/>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5854431" y="4274091"/>
            <a:ext cx="114908" cy="243353"/>
          </a:xfrm>
          <a:custGeom>
            <a:avLst/>
            <a:gdLst/>
            <a:ahLst/>
            <a:cxnLst/>
            <a:rect l="l" t="t" r="r" b="b"/>
            <a:pathLst>
              <a:path w="3514" h="7442" extrusionOk="0">
                <a:moveTo>
                  <a:pt x="1" y="1"/>
                </a:moveTo>
                <a:lnTo>
                  <a:pt x="1" y="7442"/>
                </a:lnTo>
                <a:lnTo>
                  <a:pt x="3513" y="7442"/>
                </a:lnTo>
                <a:lnTo>
                  <a:pt x="3513" y="1"/>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6060800" y="4274091"/>
            <a:ext cx="114875" cy="243353"/>
          </a:xfrm>
          <a:custGeom>
            <a:avLst/>
            <a:gdLst/>
            <a:ahLst/>
            <a:cxnLst/>
            <a:rect l="l" t="t" r="r" b="b"/>
            <a:pathLst>
              <a:path w="3513" h="7442" extrusionOk="0">
                <a:moveTo>
                  <a:pt x="0" y="1"/>
                </a:moveTo>
                <a:lnTo>
                  <a:pt x="0" y="7442"/>
                </a:lnTo>
                <a:lnTo>
                  <a:pt x="3512" y="7442"/>
                </a:lnTo>
                <a:lnTo>
                  <a:pt x="3512" y="1"/>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6267530" y="4274091"/>
            <a:ext cx="114875" cy="243353"/>
          </a:xfrm>
          <a:custGeom>
            <a:avLst/>
            <a:gdLst/>
            <a:ahLst/>
            <a:cxnLst/>
            <a:rect l="l" t="t" r="r" b="b"/>
            <a:pathLst>
              <a:path w="3513" h="7442" extrusionOk="0">
                <a:moveTo>
                  <a:pt x="0" y="1"/>
                </a:moveTo>
                <a:lnTo>
                  <a:pt x="0" y="7442"/>
                </a:lnTo>
                <a:lnTo>
                  <a:pt x="3513" y="7442"/>
                </a:lnTo>
                <a:lnTo>
                  <a:pt x="3513" y="1"/>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6473866" y="4274091"/>
            <a:ext cx="114875" cy="243353"/>
          </a:xfrm>
          <a:custGeom>
            <a:avLst/>
            <a:gdLst/>
            <a:ahLst/>
            <a:cxnLst/>
            <a:rect l="l" t="t" r="r" b="b"/>
            <a:pathLst>
              <a:path w="3513" h="7442" extrusionOk="0">
                <a:moveTo>
                  <a:pt x="1" y="1"/>
                </a:moveTo>
                <a:lnTo>
                  <a:pt x="1" y="7442"/>
                </a:lnTo>
                <a:lnTo>
                  <a:pt x="3513" y="7442"/>
                </a:lnTo>
                <a:lnTo>
                  <a:pt x="3513" y="1"/>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968327" y="3939275"/>
            <a:ext cx="114875" cy="243353"/>
          </a:xfrm>
          <a:custGeom>
            <a:avLst/>
            <a:gdLst/>
            <a:ahLst/>
            <a:cxnLst/>
            <a:rect l="l" t="t" r="r" b="b"/>
            <a:pathLst>
              <a:path w="3513" h="7442" extrusionOk="0">
                <a:moveTo>
                  <a:pt x="0" y="0"/>
                </a:moveTo>
                <a:lnTo>
                  <a:pt x="0" y="7442"/>
                </a:lnTo>
                <a:lnTo>
                  <a:pt x="3513" y="7442"/>
                </a:lnTo>
                <a:lnTo>
                  <a:pt x="3513" y="0"/>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5139250" y="3939275"/>
            <a:ext cx="114875" cy="243353"/>
          </a:xfrm>
          <a:custGeom>
            <a:avLst/>
            <a:gdLst/>
            <a:ahLst/>
            <a:cxnLst/>
            <a:rect l="l" t="t" r="r" b="b"/>
            <a:pathLst>
              <a:path w="3513" h="7442" extrusionOk="0">
                <a:moveTo>
                  <a:pt x="0" y="0"/>
                </a:moveTo>
                <a:lnTo>
                  <a:pt x="0" y="7442"/>
                </a:lnTo>
                <a:lnTo>
                  <a:pt x="3512" y="7442"/>
                </a:lnTo>
                <a:lnTo>
                  <a:pt x="3512" y="0"/>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5310140" y="3939275"/>
            <a:ext cx="114908" cy="243353"/>
          </a:xfrm>
          <a:custGeom>
            <a:avLst/>
            <a:gdLst/>
            <a:ahLst/>
            <a:cxnLst/>
            <a:rect l="l" t="t" r="r" b="b"/>
            <a:pathLst>
              <a:path w="3514" h="7442" extrusionOk="0">
                <a:moveTo>
                  <a:pt x="1" y="0"/>
                </a:moveTo>
                <a:lnTo>
                  <a:pt x="1" y="7442"/>
                </a:lnTo>
                <a:lnTo>
                  <a:pt x="3513" y="7442"/>
                </a:lnTo>
                <a:lnTo>
                  <a:pt x="3513" y="0"/>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4968327" y="4274091"/>
            <a:ext cx="114875" cy="243353"/>
          </a:xfrm>
          <a:custGeom>
            <a:avLst/>
            <a:gdLst/>
            <a:ahLst/>
            <a:cxnLst/>
            <a:rect l="l" t="t" r="r" b="b"/>
            <a:pathLst>
              <a:path w="3513" h="7442" extrusionOk="0">
                <a:moveTo>
                  <a:pt x="0" y="1"/>
                </a:moveTo>
                <a:lnTo>
                  <a:pt x="0" y="7442"/>
                </a:lnTo>
                <a:lnTo>
                  <a:pt x="3513" y="7442"/>
                </a:lnTo>
                <a:lnTo>
                  <a:pt x="3513" y="1"/>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5139250" y="4274091"/>
            <a:ext cx="114875" cy="243353"/>
          </a:xfrm>
          <a:custGeom>
            <a:avLst/>
            <a:gdLst/>
            <a:ahLst/>
            <a:cxnLst/>
            <a:rect l="l" t="t" r="r" b="b"/>
            <a:pathLst>
              <a:path w="3513" h="7442" extrusionOk="0">
                <a:moveTo>
                  <a:pt x="0" y="1"/>
                </a:moveTo>
                <a:lnTo>
                  <a:pt x="0" y="7442"/>
                </a:lnTo>
                <a:lnTo>
                  <a:pt x="3512" y="7442"/>
                </a:lnTo>
                <a:lnTo>
                  <a:pt x="3512" y="1"/>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5310140" y="4274091"/>
            <a:ext cx="114908" cy="243353"/>
          </a:xfrm>
          <a:custGeom>
            <a:avLst/>
            <a:gdLst/>
            <a:ahLst/>
            <a:cxnLst/>
            <a:rect l="l" t="t" r="r" b="b"/>
            <a:pathLst>
              <a:path w="3514" h="7442" extrusionOk="0">
                <a:moveTo>
                  <a:pt x="1" y="1"/>
                </a:moveTo>
                <a:lnTo>
                  <a:pt x="1" y="7442"/>
                </a:lnTo>
                <a:lnTo>
                  <a:pt x="3513" y="7442"/>
                </a:lnTo>
                <a:lnTo>
                  <a:pt x="3513" y="1"/>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7284073" y="3428075"/>
            <a:ext cx="1220593" cy="1393445"/>
          </a:xfrm>
          <a:custGeom>
            <a:avLst/>
            <a:gdLst/>
            <a:ahLst/>
            <a:cxnLst/>
            <a:rect l="l" t="t" r="r" b="b"/>
            <a:pathLst>
              <a:path w="37327" h="42613" extrusionOk="0">
                <a:moveTo>
                  <a:pt x="2370" y="0"/>
                </a:moveTo>
                <a:cubicBezTo>
                  <a:pt x="1060" y="0"/>
                  <a:pt x="1" y="1060"/>
                  <a:pt x="1" y="2370"/>
                </a:cubicBezTo>
                <a:lnTo>
                  <a:pt x="1" y="42613"/>
                </a:lnTo>
                <a:lnTo>
                  <a:pt x="37327" y="42613"/>
                </a:lnTo>
                <a:lnTo>
                  <a:pt x="37327" y="2382"/>
                </a:lnTo>
                <a:cubicBezTo>
                  <a:pt x="37315" y="1072"/>
                  <a:pt x="36255" y="0"/>
                  <a:pt x="34945" y="0"/>
                </a:cubicBezTo>
                <a:close/>
              </a:path>
            </a:pathLst>
          </a:custGeom>
          <a:solidFill>
            <a:srgbClr val="2B39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7924927" y="3428075"/>
            <a:ext cx="579738" cy="1393445"/>
          </a:xfrm>
          <a:custGeom>
            <a:avLst/>
            <a:gdLst/>
            <a:ahLst/>
            <a:cxnLst/>
            <a:rect l="l" t="t" r="r" b="b"/>
            <a:pathLst>
              <a:path w="17729" h="42613" extrusionOk="0">
                <a:moveTo>
                  <a:pt x="2370" y="0"/>
                </a:moveTo>
                <a:cubicBezTo>
                  <a:pt x="1060" y="0"/>
                  <a:pt x="0" y="1060"/>
                  <a:pt x="0" y="2370"/>
                </a:cubicBezTo>
                <a:lnTo>
                  <a:pt x="0" y="42613"/>
                </a:lnTo>
                <a:lnTo>
                  <a:pt x="17729" y="42613"/>
                </a:lnTo>
                <a:lnTo>
                  <a:pt x="17729" y="2382"/>
                </a:lnTo>
                <a:cubicBezTo>
                  <a:pt x="17717" y="1072"/>
                  <a:pt x="16657" y="0"/>
                  <a:pt x="15347" y="0"/>
                </a:cubicBezTo>
                <a:close/>
              </a:path>
            </a:pathLst>
          </a:custGeom>
          <a:solidFill>
            <a:srgbClr val="EE2A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7283681" y="4412706"/>
            <a:ext cx="640887" cy="125012"/>
          </a:xfrm>
          <a:custGeom>
            <a:avLst/>
            <a:gdLst/>
            <a:ahLst/>
            <a:cxnLst/>
            <a:rect l="l" t="t" r="r" b="b"/>
            <a:pathLst>
              <a:path w="19599" h="3823" extrusionOk="0">
                <a:moveTo>
                  <a:pt x="1" y="0"/>
                </a:moveTo>
                <a:lnTo>
                  <a:pt x="1" y="3822"/>
                </a:lnTo>
                <a:lnTo>
                  <a:pt x="19598" y="3822"/>
                </a:lnTo>
                <a:lnTo>
                  <a:pt x="19598" y="0"/>
                </a:lnTo>
                <a:close/>
              </a:path>
            </a:pathLst>
          </a:custGeom>
          <a:solidFill>
            <a:srgbClr val="00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7924535" y="4412706"/>
            <a:ext cx="579346" cy="125012"/>
          </a:xfrm>
          <a:custGeom>
            <a:avLst/>
            <a:gdLst/>
            <a:ahLst/>
            <a:cxnLst/>
            <a:rect l="l" t="t" r="r" b="b"/>
            <a:pathLst>
              <a:path w="17717" h="3823" extrusionOk="0">
                <a:moveTo>
                  <a:pt x="0" y="0"/>
                </a:moveTo>
                <a:lnTo>
                  <a:pt x="0" y="3822"/>
                </a:lnTo>
                <a:lnTo>
                  <a:pt x="17717" y="3822"/>
                </a:lnTo>
                <a:lnTo>
                  <a:pt x="17717" y="0"/>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7157165" y="3599391"/>
            <a:ext cx="1787055" cy="1085477"/>
          </a:xfrm>
          <a:custGeom>
            <a:avLst/>
            <a:gdLst/>
            <a:ahLst/>
            <a:cxnLst/>
            <a:rect l="l" t="t" r="r" b="b"/>
            <a:pathLst>
              <a:path w="54650" h="33195" extrusionOk="0">
                <a:moveTo>
                  <a:pt x="32338" y="0"/>
                </a:moveTo>
                <a:lnTo>
                  <a:pt x="32338" y="2072"/>
                </a:lnTo>
                <a:lnTo>
                  <a:pt x="45137" y="2072"/>
                </a:lnTo>
                <a:cubicBezTo>
                  <a:pt x="49244" y="2072"/>
                  <a:pt x="52578" y="5406"/>
                  <a:pt x="52578" y="9513"/>
                </a:cubicBezTo>
                <a:lnTo>
                  <a:pt x="52578" y="23682"/>
                </a:lnTo>
                <a:cubicBezTo>
                  <a:pt x="52578" y="27789"/>
                  <a:pt x="49244" y="31123"/>
                  <a:pt x="45137" y="31123"/>
                </a:cubicBezTo>
                <a:lnTo>
                  <a:pt x="0" y="31123"/>
                </a:lnTo>
                <a:lnTo>
                  <a:pt x="0" y="33195"/>
                </a:lnTo>
                <a:lnTo>
                  <a:pt x="45137" y="33195"/>
                </a:lnTo>
                <a:cubicBezTo>
                  <a:pt x="50375" y="33195"/>
                  <a:pt x="54650" y="28920"/>
                  <a:pt x="54650" y="23682"/>
                </a:cubicBezTo>
                <a:lnTo>
                  <a:pt x="54650" y="9513"/>
                </a:lnTo>
                <a:cubicBezTo>
                  <a:pt x="54650" y="4274"/>
                  <a:pt x="50375" y="0"/>
                  <a:pt x="45137" y="0"/>
                </a:cubicBez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6878790" y="4573885"/>
            <a:ext cx="346914" cy="154606"/>
          </a:xfrm>
          <a:custGeom>
            <a:avLst/>
            <a:gdLst/>
            <a:ahLst/>
            <a:cxnLst/>
            <a:rect l="l" t="t" r="r" b="b"/>
            <a:pathLst>
              <a:path w="10609" h="4728" extrusionOk="0">
                <a:moveTo>
                  <a:pt x="846" y="0"/>
                </a:moveTo>
                <a:cubicBezTo>
                  <a:pt x="369" y="0"/>
                  <a:pt x="0" y="1060"/>
                  <a:pt x="0" y="2370"/>
                </a:cubicBezTo>
                <a:cubicBezTo>
                  <a:pt x="0" y="3679"/>
                  <a:pt x="381" y="4727"/>
                  <a:pt x="846" y="4727"/>
                </a:cubicBezTo>
                <a:lnTo>
                  <a:pt x="8239" y="4727"/>
                </a:lnTo>
                <a:cubicBezTo>
                  <a:pt x="9549" y="4727"/>
                  <a:pt x="10609" y="3679"/>
                  <a:pt x="10609" y="2370"/>
                </a:cubicBezTo>
                <a:cubicBezTo>
                  <a:pt x="10609" y="1060"/>
                  <a:pt x="9549" y="0"/>
                  <a:pt x="8239" y="0"/>
                </a:cubicBezTo>
                <a:close/>
              </a:path>
            </a:pathLst>
          </a:custGeom>
          <a:solidFill>
            <a:srgbClr val="2B39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8089604" y="3556161"/>
            <a:ext cx="346947" cy="154998"/>
          </a:xfrm>
          <a:custGeom>
            <a:avLst/>
            <a:gdLst/>
            <a:ahLst/>
            <a:cxnLst/>
            <a:rect l="l" t="t" r="r" b="b"/>
            <a:pathLst>
              <a:path w="10610" h="4740" extrusionOk="0">
                <a:moveTo>
                  <a:pt x="846" y="1"/>
                </a:moveTo>
                <a:cubicBezTo>
                  <a:pt x="370" y="1"/>
                  <a:pt x="1" y="1060"/>
                  <a:pt x="1" y="2370"/>
                </a:cubicBezTo>
                <a:cubicBezTo>
                  <a:pt x="1" y="3680"/>
                  <a:pt x="382" y="4739"/>
                  <a:pt x="846" y="4739"/>
                </a:cubicBezTo>
                <a:lnTo>
                  <a:pt x="8240" y="4739"/>
                </a:lnTo>
                <a:cubicBezTo>
                  <a:pt x="9549" y="4739"/>
                  <a:pt x="10609" y="3680"/>
                  <a:pt x="10609" y="2370"/>
                </a:cubicBezTo>
                <a:cubicBezTo>
                  <a:pt x="10609" y="1060"/>
                  <a:pt x="9549" y="1"/>
                  <a:pt x="8240" y="1"/>
                </a:cubicBezTo>
                <a:close/>
              </a:path>
            </a:pathLst>
          </a:custGeom>
          <a:solidFill>
            <a:srgbClr val="2B39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7360003" y="3822863"/>
            <a:ext cx="114875" cy="243353"/>
          </a:xfrm>
          <a:custGeom>
            <a:avLst/>
            <a:gdLst/>
            <a:ahLst/>
            <a:cxnLst/>
            <a:rect l="l" t="t" r="r" b="b"/>
            <a:pathLst>
              <a:path w="3513" h="7442" extrusionOk="0">
                <a:moveTo>
                  <a:pt x="0" y="0"/>
                </a:moveTo>
                <a:lnTo>
                  <a:pt x="0" y="7442"/>
                </a:lnTo>
                <a:lnTo>
                  <a:pt x="3513" y="7442"/>
                </a:lnTo>
                <a:lnTo>
                  <a:pt x="3513" y="0"/>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7546883" y="3822863"/>
            <a:ext cx="114875" cy="243353"/>
          </a:xfrm>
          <a:custGeom>
            <a:avLst/>
            <a:gdLst/>
            <a:ahLst/>
            <a:cxnLst/>
            <a:rect l="l" t="t" r="r" b="b"/>
            <a:pathLst>
              <a:path w="3513" h="7442" extrusionOk="0">
                <a:moveTo>
                  <a:pt x="0" y="0"/>
                </a:moveTo>
                <a:lnTo>
                  <a:pt x="0" y="7442"/>
                </a:lnTo>
                <a:lnTo>
                  <a:pt x="3513" y="7442"/>
                </a:lnTo>
                <a:lnTo>
                  <a:pt x="3513" y="0"/>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7733763" y="3822863"/>
            <a:ext cx="114875" cy="243353"/>
          </a:xfrm>
          <a:custGeom>
            <a:avLst/>
            <a:gdLst/>
            <a:ahLst/>
            <a:cxnLst/>
            <a:rect l="l" t="t" r="r" b="b"/>
            <a:pathLst>
              <a:path w="3513" h="7442" extrusionOk="0">
                <a:moveTo>
                  <a:pt x="0" y="0"/>
                </a:moveTo>
                <a:lnTo>
                  <a:pt x="0" y="7442"/>
                </a:lnTo>
                <a:lnTo>
                  <a:pt x="3513" y="7442"/>
                </a:lnTo>
                <a:lnTo>
                  <a:pt x="3513" y="0"/>
                </a:lnTo>
                <a:close/>
              </a:path>
            </a:pathLst>
          </a:custGeom>
          <a:solidFill>
            <a:srgbClr val="FFF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CUSTOM_26">
    <p:spTree>
      <p:nvGrpSpPr>
        <p:cNvPr id="1" name="Shape 284"/>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SLIDE">
  <p:cSld name="CUSTOM_27">
    <p:bg>
      <p:bgPr>
        <a:solidFill>
          <a:srgbClr val="FFFFFF"/>
        </a:solidFill>
        <a:effectLst/>
      </p:bgPr>
    </p:bg>
    <p:spTree>
      <p:nvGrpSpPr>
        <p:cNvPr id="1" name="Shape 287"/>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291"/>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CUSTOM_12">
    <p:bg>
      <p:bgPr>
        <a:solidFill>
          <a:schemeClr val="dk2"/>
        </a:solidFill>
        <a:effectLst/>
      </p:bgPr>
    </p:bg>
    <p:spTree>
      <p:nvGrpSpPr>
        <p:cNvPr id="1" name="Shape 45"/>
        <p:cNvGrpSpPr/>
        <p:nvPr/>
      </p:nvGrpSpPr>
      <p:grpSpPr>
        <a:xfrm>
          <a:off x="0" y="0"/>
          <a:ext cx="0" cy="0"/>
          <a:chOff x="0" y="0"/>
          <a:chExt cx="0" cy="0"/>
        </a:xfrm>
      </p:grpSpPr>
      <p:sp>
        <p:nvSpPr>
          <p:cNvPr id="46" name="Google Shape;46;p3"/>
          <p:cNvSpPr txBox="1">
            <a:spLocks noGrp="1"/>
          </p:cNvSpPr>
          <p:nvPr>
            <p:ph type="ctrTitle"/>
          </p:nvPr>
        </p:nvSpPr>
        <p:spPr>
          <a:xfrm flipH="1">
            <a:off x="713100" y="1321725"/>
            <a:ext cx="2980500" cy="297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200"/>
              <a:buNone/>
              <a:defRPr sz="1700">
                <a:solidFill>
                  <a:schemeClr val="lt1"/>
                </a:solidFill>
              </a:defRPr>
            </a:lvl1pPr>
            <a:lvl2pPr lvl="1" algn="r" rtl="0">
              <a:spcBef>
                <a:spcPts val="0"/>
              </a:spcBef>
              <a:spcAft>
                <a:spcPts val="0"/>
              </a:spcAft>
              <a:buSzPts val="1200"/>
              <a:buNone/>
              <a:defRPr sz="1200"/>
            </a:lvl2pPr>
            <a:lvl3pPr lvl="2" algn="r" rtl="0">
              <a:spcBef>
                <a:spcPts val="0"/>
              </a:spcBef>
              <a:spcAft>
                <a:spcPts val="0"/>
              </a:spcAft>
              <a:buSzPts val="1200"/>
              <a:buNone/>
              <a:defRPr sz="1200"/>
            </a:lvl3pPr>
            <a:lvl4pPr lvl="3" algn="r" rtl="0">
              <a:spcBef>
                <a:spcPts val="0"/>
              </a:spcBef>
              <a:spcAft>
                <a:spcPts val="0"/>
              </a:spcAft>
              <a:buSzPts val="1200"/>
              <a:buNone/>
              <a:defRPr sz="1200"/>
            </a:lvl4pPr>
            <a:lvl5pPr lvl="4" algn="r" rtl="0">
              <a:spcBef>
                <a:spcPts val="0"/>
              </a:spcBef>
              <a:spcAft>
                <a:spcPts val="0"/>
              </a:spcAft>
              <a:buSzPts val="1200"/>
              <a:buNone/>
              <a:defRPr sz="1200"/>
            </a:lvl5pPr>
            <a:lvl6pPr lvl="5" algn="r" rtl="0">
              <a:spcBef>
                <a:spcPts val="0"/>
              </a:spcBef>
              <a:spcAft>
                <a:spcPts val="0"/>
              </a:spcAft>
              <a:buSzPts val="1200"/>
              <a:buNone/>
              <a:defRPr sz="1200"/>
            </a:lvl6pPr>
            <a:lvl7pPr lvl="6" algn="r" rtl="0">
              <a:spcBef>
                <a:spcPts val="0"/>
              </a:spcBef>
              <a:spcAft>
                <a:spcPts val="0"/>
              </a:spcAft>
              <a:buSzPts val="1200"/>
              <a:buNone/>
              <a:defRPr sz="1200"/>
            </a:lvl7pPr>
            <a:lvl8pPr lvl="7" algn="r" rtl="0">
              <a:spcBef>
                <a:spcPts val="0"/>
              </a:spcBef>
              <a:spcAft>
                <a:spcPts val="0"/>
              </a:spcAft>
              <a:buSzPts val="1200"/>
              <a:buNone/>
              <a:defRPr sz="1200"/>
            </a:lvl8pPr>
            <a:lvl9pPr lvl="8" algn="r" rtl="0">
              <a:spcBef>
                <a:spcPts val="0"/>
              </a:spcBef>
              <a:spcAft>
                <a:spcPts val="0"/>
              </a:spcAft>
              <a:buSzPts val="1200"/>
              <a:buNone/>
              <a:defRPr sz="1200"/>
            </a:lvl9pPr>
          </a:lstStyle>
          <a:p>
            <a:endParaRPr/>
          </a:p>
        </p:txBody>
      </p:sp>
      <p:sp>
        <p:nvSpPr>
          <p:cNvPr id="47" name="Google Shape;47;p3"/>
          <p:cNvSpPr txBox="1">
            <a:spLocks noGrp="1"/>
          </p:cNvSpPr>
          <p:nvPr>
            <p:ph type="subTitle" idx="1"/>
          </p:nvPr>
        </p:nvSpPr>
        <p:spPr>
          <a:xfrm flipH="1">
            <a:off x="1124390" y="1634950"/>
            <a:ext cx="2569200" cy="57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500" b="0">
                <a:solidFill>
                  <a:schemeClr val="accent2"/>
                </a:solidFill>
              </a:defRPr>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48" name="Google Shape;48;p3"/>
          <p:cNvSpPr txBox="1">
            <a:spLocks noGrp="1"/>
          </p:cNvSpPr>
          <p:nvPr>
            <p:ph type="title" idx="2" hasCustomPrompt="1"/>
          </p:nvPr>
        </p:nvSpPr>
        <p:spPr>
          <a:xfrm flipH="1">
            <a:off x="3670234" y="1545182"/>
            <a:ext cx="792600" cy="4188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2900">
                <a:solidFill>
                  <a:schemeClr val="lt1"/>
                </a:solidFill>
              </a:defRPr>
            </a:lvl1pPr>
            <a:lvl2pPr lvl="1"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r>
              <a:t>xx%</a:t>
            </a:r>
          </a:p>
        </p:txBody>
      </p:sp>
      <p:sp>
        <p:nvSpPr>
          <p:cNvPr id="49" name="Google Shape;49;p3"/>
          <p:cNvSpPr txBox="1">
            <a:spLocks noGrp="1"/>
          </p:cNvSpPr>
          <p:nvPr>
            <p:ph type="ctrTitle" idx="3"/>
          </p:nvPr>
        </p:nvSpPr>
        <p:spPr>
          <a:xfrm>
            <a:off x="1620600" y="341126"/>
            <a:ext cx="5902800" cy="532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3100">
                <a:solidFill>
                  <a:schemeClr val="lt1"/>
                </a:solidFill>
              </a:defRPr>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50" name="Google Shape;50;p3"/>
          <p:cNvSpPr txBox="1">
            <a:spLocks noGrp="1"/>
          </p:cNvSpPr>
          <p:nvPr>
            <p:ph type="ctrTitle" idx="4"/>
          </p:nvPr>
        </p:nvSpPr>
        <p:spPr>
          <a:xfrm flipH="1">
            <a:off x="717300" y="2469043"/>
            <a:ext cx="2976300" cy="297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200"/>
              <a:buNone/>
              <a:defRPr sz="1700">
                <a:solidFill>
                  <a:schemeClr val="lt1"/>
                </a:solidFill>
              </a:defRPr>
            </a:lvl1pPr>
            <a:lvl2pPr lvl="1" algn="r" rtl="0">
              <a:spcBef>
                <a:spcPts val="0"/>
              </a:spcBef>
              <a:spcAft>
                <a:spcPts val="0"/>
              </a:spcAft>
              <a:buSzPts val="1200"/>
              <a:buNone/>
              <a:defRPr sz="1200"/>
            </a:lvl2pPr>
            <a:lvl3pPr lvl="2" algn="r" rtl="0">
              <a:spcBef>
                <a:spcPts val="0"/>
              </a:spcBef>
              <a:spcAft>
                <a:spcPts val="0"/>
              </a:spcAft>
              <a:buSzPts val="1200"/>
              <a:buNone/>
              <a:defRPr sz="1200"/>
            </a:lvl3pPr>
            <a:lvl4pPr lvl="3" algn="r" rtl="0">
              <a:spcBef>
                <a:spcPts val="0"/>
              </a:spcBef>
              <a:spcAft>
                <a:spcPts val="0"/>
              </a:spcAft>
              <a:buSzPts val="1200"/>
              <a:buNone/>
              <a:defRPr sz="1200"/>
            </a:lvl4pPr>
            <a:lvl5pPr lvl="4" algn="r" rtl="0">
              <a:spcBef>
                <a:spcPts val="0"/>
              </a:spcBef>
              <a:spcAft>
                <a:spcPts val="0"/>
              </a:spcAft>
              <a:buSzPts val="1200"/>
              <a:buNone/>
              <a:defRPr sz="1200"/>
            </a:lvl5pPr>
            <a:lvl6pPr lvl="5" algn="r" rtl="0">
              <a:spcBef>
                <a:spcPts val="0"/>
              </a:spcBef>
              <a:spcAft>
                <a:spcPts val="0"/>
              </a:spcAft>
              <a:buSzPts val="1200"/>
              <a:buNone/>
              <a:defRPr sz="1200"/>
            </a:lvl6pPr>
            <a:lvl7pPr lvl="6" algn="r" rtl="0">
              <a:spcBef>
                <a:spcPts val="0"/>
              </a:spcBef>
              <a:spcAft>
                <a:spcPts val="0"/>
              </a:spcAft>
              <a:buSzPts val="1200"/>
              <a:buNone/>
              <a:defRPr sz="1200"/>
            </a:lvl7pPr>
            <a:lvl8pPr lvl="7" algn="r" rtl="0">
              <a:spcBef>
                <a:spcPts val="0"/>
              </a:spcBef>
              <a:spcAft>
                <a:spcPts val="0"/>
              </a:spcAft>
              <a:buSzPts val="1200"/>
              <a:buNone/>
              <a:defRPr sz="1200"/>
            </a:lvl8pPr>
            <a:lvl9pPr lvl="8" algn="r" rtl="0">
              <a:spcBef>
                <a:spcPts val="0"/>
              </a:spcBef>
              <a:spcAft>
                <a:spcPts val="0"/>
              </a:spcAft>
              <a:buSzPts val="1200"/>
              <a:buNone/>
              <a:defRPr sz="1200"/>
            </a:lvl9pPr>
          </a:lstStyle>
          <a:p>
            <a:endParaRPr/>
          </a:p>
        </p:txBody>
      </p:sp>
      <p:sp>
        <p:nvSpPr>
          <p:cNvPr id="51" name="Google Shape;51;p3"/>
          <p:cNvSpPr txBox="1">
            <a:spLocks noGrp="1"/>
          </p:cNvSpPr>
          <p:nvPr>
            <p:ph type="subTitle" idx="5"/>
          </p:nvPr>
        </p:nvSpPr>
        <p:spPr>
          <a:xfrm flipH="1">
            <a:off x="1124090" y="2782282"/>
            <a:ext cx="2569500" cy="57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500" b="0">
                <a:solidFill>
                  <a:schemeClr val="accent2"/>
                </a:solidFill>
              </a:defRPr>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52" name="Google Shape;52;p3"/>
          <p:cNvSpPr txBox="1">
            <a:spLocks noGrp="1"/>
          </p:cNvSpPr>
          <p:nvPr>
            <p:ph type="title" idx="6" hasCustomPrompt="1"/>
          </p:nvPr>
        </p:nvSpPr>
        <p:spPr>
          <a:xfrm flipH="1">
            <a:off x="3670234" y="2692507"/>
            <a:ext cx="792600" cy="4188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2900">
                <a:solidFill>
                  <a:schemeClr val="lt1"/>
                </a:solidFill>
              </a:defRPr>
            </a:lvl1pPr>
            <a:lvl2pPr lvl="1"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r>
              <a:t>xx%</a:t>
            </a:r>
          </a:p>
        </p:txBody>
      </p:sp>
      <p:sp>
        <p:nvSpPr>
          <p:cNvPr id="53" name="Google Shape;53;p3"/>
          <p:cNvSpPr txBox="1">
            <a:spLocks noGrp="1"/>
          </p:cNvSpPr>
          <p:nvPr>
            <p:ph type="ctrTitle" idx="7"/>
          </p:nvPr>
        </p:nvSpPr>
        <p:spPr>
          <a:xfrm flipH="1">
            <a:off x="713100" y="3636300"/>
            <a:ext cx="2980500" cy="297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200"/>
              <a:buNone/>
              <a:defRPr sz="1700">
                <a:solidFill>
                  <a:schemeClr val="lt1"/>
                </a:solidFill>
              </a:defRPr>
            </a:lvl1pPr>
            <a:lvl2pPr lvl="1" algn="r" rtl="0">
              <a:spcBef>
                <a:spcPts val="0"/>
              </a:spcBef>
              <a:spcAft>
                <a:spcPts val="0"/>
              </a:spcAft>
              <a:buSzPts val="1200"/>
              <a:buNone/>
              <a:defRPr sz="1200"/>
            </a:lvl2pPr>
            <a:lvl3pPr lvl="2" algn="r" rtl="0">
              <a:spcBef>
                <a:spcPts val="0"/>
              </a:spcBef>
              <a:spcAft>
                <a:spcPts val="0"/>
              </a:spcAft>
              <a:buSzPts val="1200"/>
              <a:buNone/>
              <a:defRPr sz="1200"/>
            </a:lvl3pPr>
            <a:lvl4pPr lvl="3" algn="r" rtl="0">
              <a:spcBef>
                <a:spcPts val="0"/>
              </a:spcBef>
              <a:spcAft>
                <a:spcPts val="0"/>
              </a:spcAft>
              <a:buSzPts val="1200"/>
              <a:buNone/>
              <a:defRPr sz="1200"/>
            </a:lvl4pPr>
            <a:lvl5pPr lvl="4" algn="r" rtl="0">
              <a:spcBef>
                <a:spcPts val="0"/>
              </a:spcBef>
              <a:spcAft>
                <a:spcPts val="0"/>
              </a:spcAft>
              <a:buSzPts val="1200"/>
              <a:buNone/>
              <a:defRPr sz="1200"/>
            </a:lvl5pPr>
            <a:lvl6pPr lvl="5" algn="r" rtl="0">
              <a:spcBef>
                <a:spcPts val="0"/>
              </a:spcBef>
              <a:spcAft>
                <a:spcPts val="0"/>
              </a:spcAft>
              <a:buSzPts val="1200"/>
              <a:buNone/>
              <a:defRPr sz="1200"/>
            </a:lvl6pPr>
            <a:lvl7pPr lvl="6" algn="r" rtl="0">
              <a:spcBef>
                <a:spcPts val="0"/>
              </a:spcBef>
              <a:spcAft>
                <a:spcPts val="0"/>
              </a:spcAft>
              <a:buSzPts val="1200"/>
              <a:buNone/>
              <a:defRPr sz="1200"/>
            </a:lvl7pPr>
            <a:lvl8pPr lvl="7" algn="r" rtl="0">
              <a:spcBef>
                <a:spcPts val="0"/>
              </a:spcBef>
              <a:spcAft>
                <a:spcPts val="0"/>
              </a:spcAft>
              <a:buSzPts val="1200"/>
              <a:buNone/>
              <a:defRPr sz="1200"/>
            </a:lvl8pPr>
            <a:lvl9pPr lvl="8" algn="r" rtl="0">
              <a:spcBef>
                <a:spcPts val="0"/>
              </a:spcBef>
              <a:spcAft>
                <a:spcPts val="0"/>
              </a:spcAft>
              <a:buSzPts val="1200"/>
              <a:buNone/>
              <a:defRPr sz="1200"/>
            </a:lvl9pPr>
          </a:lstStyle>
          <a:p>
            <a:endParaRPr/>
          </a:p>
        </p:txBody>
      </p:sp>
      <p:sp>
        <p:nvSpPr>
          <p:cNvPr id="54" name="Google Shape;54;p3"/>
          <p:cNvSpPr txBox="1">
            <a:spLocks noGrp="1"/>
          </p:cNvSpPr>
          <p:nvPr>
            <p:ph type="subTitle" idx="8"/>
          </p:nvPr>
        </p:nvSpPr>
        <p:spPr>
          <a:xfrm flipH="1">
            <a:off x="1124090" y="3949532"/>
            <a:ext cx="2569500" cy="57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500" b="0">
                <a:solidFill>
                  <a:schemeClr val="accent2"/>
                </a:solidFill>
              </a:defRPr>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55" name="Google Shape;55;p3"/>
          <p:cNvSpPr txBox="1">
            <a:spLocks noGrp="1"/>
          </p:cNvSpPr>
          <p:nvPr>
            <p:ph type="title" idx="9" hasCustomPrompt="1"/>
          </p:nvPr>
        </p:nvSpPr>
        <p:spPr>
          <a:xfrm flipH="1">
            <a:off x="3670234" y="3859757"/>
            <a:ext cx="792600" cy="4188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2900">
                <a:solidFill>
                  <a:schemeClr val="lt1"/>
                </a:solidFill>
              </a:defRPr>
            </a:lvl1pPr>
            <a:lvl2pPr lvl="1"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r>
              <a:t>xx%</a:t>
            </a:r>
          </a:p>
        </p:txBody>
      </p:sp>
      <p:sp>
        <p:nvSpPr>
          <p:cNvPr id="56" name="Google Shape;56;p3"/>
          <p:cNvSpPr txBox="1">
            <a:spLocks noGrp="1"/>
          </p:cNvSpPr>
          <p:nvPr>
            <p:ph type="ctrTitle" idx="13"/>
          </p:nvPr>
        </p:nvSpPr>
        <p:spPr>
          <a:xfrm>
            <a:off x="5498575" y="1321725"/>
            <a:ext cx="2980500" cy="2979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200"/>
              <a:buNone/>
              <a:defRPr sz="1700">
                <a:solidFill>
                  <a:schemeClr val="lt1"/>
                </a:solidFill>
              </a:defRPr>
            </a:lvl1pPr>
            <a:lvl2pPr lvl="1" algn="r" rtl="0">
              <a:spcBef>
                <a:spcPts val="0"/>
              </a:spcBef>
              <a:spcAft>
                <a:spcPts val="0"/>
              </a:spcAft>
              <a:buSzPts val="1200"/>
              <a:buNone/>
              <a:defRPr sz="1200"/>
            </a:lvl2pPr>
            <a:lvl3pPr lvl="2" algn="r" rtl="0">
              <a:spcBef>
                <a:spcPts val="0"/>
              </a:spcBef>
              <a:spcAft>
                <a:spcPts val="0"/>
              </a:spcAft>
              <a:buSzPts val="1200"/>
              <a:buNone/>
              <a:defRPr sz="1200"/>
            </a:lvl3pPr>
            <a:lvl4pPr lvl="3" algn="r" rtl="0">
              <a:spcBef>
                <a:spcPts val="0"/>
              </a:spcBef>
              <a:spcAft>
                <a:spcPts val="0"/>
              </a:spcAft>
              <a:buSzPts val="1200"/>
              <a:buNone/>
              <a:defRPr sz="1200"/>
            </a:lvl4pPr>
            <a:lvl5pPr lvl="4" algn="r" rtl="0">
              <a:spcBef>
                <a:spcPts val="0"/>
              </a:spcBef>
              <a:spcAft>
                <a:spcPts val="0"/>
              </a:spcAft>
              <a:buSzPts val="1200"/>
              <a:buNone/>
              <a:defRPr sz="1200"/>
            </a:lvl5pPr>
            <a:lvl6pPr lvl="5" algn="r" rtl="0">
              <a:spcBef>
                <a:spcPts val="0"/>
              </a:spcBef>
              <a:spcAft>
                <a:spcPts val="0"/>
              </a:spcAft>
              <a:buSzPts val="1200"/>
              <a:buNone/>
              <a:defRPr sz="1200"/>
            </a:lvl6pPr>
            <a:lvl7pPr lvl="6" algn="r" rtl="0">
              <a:spcBef>
                <a:spcPts val="0"/>
              </a:spcBef>
              <a:spcAft>
                <a:spcPts val="0"/>
              </a:spcAft>
              <a:buSzPts val="1200"/>
              <a:buNone/>
              <a:defRPr sz="1200"/>
            </a:lvl7pPr>
            <a:lvl8pPr lvl="7" algn="r" rtl="0">
              <a:spcBef>
                <a:spcPts val="0"/>
              </a:spcBef>
              <a:spcAft>
                <a:spcPts val="0"/>
              </a:spcAft>
              <a:buSzPts val="1200"/>
              <a:buNone/>
              <a:defRPr sz="1200"/>
            </a:lvl8pPr>
            <a:lvl9pPr lvl="8" algn="r" rtl="0">
              <a:spcBef>
                <a:spcPts val="0"/>
              </a:spcBef>
              <a:spcAft>
                <a:spcPts val="0"/>
              </a:spcAft>
              <a:buSzPts val="1200"/>
              <a:buNone/>
              <a:defRPr sz="1200"/>
            </a:lvl9pPr>
          </a:lstStyle>
          <a:p>
            <a:endParaRPr/>
          </a:p>
        </p:txBody>
      </p:sp>
      <p:sp>
        <p:nvSpPr>
          <p:cNvPr id="57" name="Google Shape;57;p3"/>
          <p:cNvSpPr txBox="1">
            <a:spLocks noGrp="1"/>
          </p:cNvSpPr>
          <p:nvPr>
            <p:ph type="subTitle" idx="14"/>
          </p:nvPr>
        </p:nvSpPr>
        <p:spPr>
          <a:xfrm>
            <a:off x="5498581" y="1634957"/>
            <a:ext cx="2569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500" b="0">
                <a:solidFill>
                  <a:schemeClr val="accent2"/>
                </a:solidFill>
              </a:defRPr>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58" name="Google Shape;58;p3"/>
          <p:cNvSpPr txBox="1">
            <a:spLocks noGrp="1"/>
          </p:cNvSpPr>
          <p:nvPr>
            <p:ph type="title" idx="15" hasCustomPrompt="1"/>
          </p:nvPr>
        </p:nvSpPr>
        <p:spPr>
          <a:xfrm>
            <a:off x="4729239" y="1545182"/>
            <a:ext cx="792600" cy="4188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2900">
                <a:solidFill>
                  <a:schemeClr val="lt1"/>
                </a:solidFill>
              </a:defRPr>
            </a:lvl1pPr>
            <a:lvl2pPr lvl="1"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r>
              <a:t>xx%</a:t>
            </a:r>
          </a:p>
        </p:txBody>
      </p:sp>
      <p:sp>
        <p:nvSpPr>
          <p:cNvPr id="59" name="Google Shape;59;p3"/>
          <p:cNvSpPr txBox="1">
            <a:spLocks noGrp="1"/>
          </p:cNvSpPr>
          <p:nvPr>
            <p:ph type="ctrTitle" idx="16"/>
          </p:nvPr>
        </p:nvSpPr>
        <p:spPr>
          <a:xfrm>
            <a:off x="5498575" y="2469050"/>
            <a:ext cx="2980500" cy="2979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200"/>
              <a:buNone/>
              <a:defRPr sz="1700">
                <a:solidFill>
                  <a:schemeClr val="lt1"/>
                </a:solidFill>
              </a:defRPr>
            </a:lvl1pPr>
            <a:lvl2pPr lvl="1" algn="r" rtl="0">
              <a:spcBef>
                <a:spcPts val="0"/>
              </a:spcBef>
              <a:spcAft>
                <a:spcPts val="0"/>
              </a:spcAft>
              <a:buSzPts val="1200"/>
              <a:buNone/>
              <a:defRPr sz="1200"/>
            </a:lvl2pPr>
            <a:lvl3pPr lvl="2" algn="r" rtl="0">
              <a:spcBef>
                <a:spcPts val="0"/>
              </a:spcBef>
              <a:spcAft>
                <a:spcPts val="0"/>
              </a:spcAft>
              <a:buSzPts val="1200"/>
              <a:buNone/>
              <a:defRPr sz="1200"/>
            </a:lvl3pPr>
            <a:lvl4pPr lvl="3" algn="r" rtl="0">
              <a:spcBef>
                <a:spcPts val="0"/>
              </a:spcBef>
              <a:spcAft>
                <a:spcPts val="0"/>
              </a:spcAft>
              <a:buSzPts val="1200"/>
              <a:buNone/>
              <a:defRPr sz="1200"/>
            </a:lvl4pPr>
            <a:lvl5pPr lvl="4" algn="r" rtl="0">
              <a:spcBef>
                <a:spcPts val="0"/>
              </a:spcBef>
              <a:spcAft>
                <a:spcPts val="0"/>
              </a:spcAft>
              <a:buSzPts val="1200"/>
              <a:buNone/>
              <a:defRPr sz="1200"/>
            </a:lvl5pPr>
            <a:lvl6pPr lvl="5" algn="r" rtl="0">
              <a:spcBef>
                <a:spcPts val="0"/>
              </a:spcBef>
              <a:spcAft>
                <a:spcPts val="0"/>
              </a:spcAft>
              <a:buSzPts val="1200"/>
              <a:buNone/>
              <a:defRPr sz="1200"/>
            </a:lvl6pPr>
            <a:lvl7pPr lvl="6" algn="r" rtl="0">
              <a:spcBef>
                <a:spcPts val="0"/>
              </a:spcBef>
              <a:spcAft>
                <a:spcPts val="0"/>
              </a:spcAft>
              <a:buSzPts val="1200"/>
              <a:buNone/>
              <a:defRPr sz="1200"/>
            </a:lvl7pPr>
            <a:lvl8pPr lvl="7" algn="r" rtl="0">
              <a:spcBef>
                <a:spcPts val="0"/>
              </a:spcBef>
              <a:spcAft>
                <a:spcPts val="0"/>
              </a:spcAft>
              <a:buSzPts val="1200"/>
              <a:buNone/>
              <a:defRPr sz="1200"/>
            </a:lvl8pPr>
            <a:lvl9pPr lvl="8" algn="r" rtl="0">
              <a:spcBef>
                <a:spcPts val="0"/>
              </a:spcBef>
              <a:spcAft>
                <a:spcPts val="0"/>
              </a:spcAft>
              <a:buSzPts val="1200"/>
              <a:buNone/>
              <a:defRPr sz="1200"/>
            </a:lvl9pPr>
          </a:lstStyle>
          <a:p>
            <a:endParaRPr/>
          </a:p>
        </p:txBody>
      </p:sp>
      <p:sp>
        <p:nvSpPr>
          <p:cNvPr id="60" name="Google Shape;60;p3"/>
          <p:cNvSpPr txBox="1">
            <a:spLocks noGrp="1"/>
          </p:cNvSpPr>
          <p:nvPr>
            <p:ph type="subTitle" idx="17"/>
          </p:nvPr>
        </p:nvSpPr>
        <p:spPr>
          <a:xfrm>
            <a:off x="5498581" y="2782282"/>
            <a:ext cx="2569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500" b="0">
                <a:solidFill>
                  <a:schemeClr val="accent2"/>
                </a:solidFill>
              </a:defRPr>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61" name="Google Shape;61;p3"/>
          <p:cNvSpPr txBox="1">
            <a:spLocks noGrp="1"/>
          </p:cNvSpPr>
          <p:nvPr>
            <p:ph type="title" idx="18" hasCustomPrompt="1"/>
          </p:nvPr>
        </p:nvSpPr>
        <p:spPr>
          <a:xfrm>
            <a:off x="4729239" y="2692507"/>
            <a:ext cx="792600" cy="4188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2900">
                <a:solidFill>
                  <a:schemeClr val="lt1"/>
                </a:solidFill>
              </a:defRPr>
            </a:lvl1pPr>
            <a:lvl2pPr lvl="1"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r>
              <a:t>xx%</a:t>
            </a:r>
          </a:p>
        </p:txBody>
      </p:sp>
      <p:sp>
        <p:nvSpPr>
          <p:cNvPr id="62" name="Google Shape;62;p3"/>
          <p:cNvSpPr txBox="1">
            <a:spLocks noGrp="1"/>
          </p:cNvSpPr>
          <p:nvPr>
            <p:ph type="ctrTitle" idx="19"/>
          </p:nvPr>
        </p:nvSpPr>
        <p:spPr>
          <a:xfrm>
            <a:off x="5498575" y="3636300"/>
            <a:ext cx="2980500" cy="2979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200"/>
              <a:buNone/>
              <a:defRPr sz="1700">
                <a:solidFill>
                  <a:schemeClr val="lt1"/>
                </a:solidFill>
              </a:defRPr>
            </a:lvl1pPr>
            <a:lvl2pPr lvl="1" algn="r" rtl="0">
              <a:spcBef>
                <a:spcPts val="0"/>
              </a:spcBef>
              <a:spcAft>
                <a:spcPts val="0"/>
              </a:spcAft>
              <a:buSzPts val="1200"/>
              <a:buNone/>
              <a:defRPr sz="1200"/>
            </a:lvl2pPr>
            <a:lvl3pPr lvl="2" algn="r" rtl="0">
              <a:spcBef>
                <a:spcPts val="0"/>
              </a:spcBef>
              <a:spcAft>
                <a:spcPts val="0"/>
              </a:spcAft>
              <a:buSzPts val="1200"/>
              <a:buNone/>
              <a:defRPr sz="1200"/>
            </a:lvl3pPr>
            <a:lvl4pPr lvl="3" algn="r" rtl="0">
              <a:spcBef>
                <a:spcPts val="0"/>
              </a:spcBef>
              <a:spcAft>
                <a:spcPts val="0"/>
              </a:spcAft>
              <a:buSzPts val="1200"/>
              <a:buNone/>
              <a:defRPr sz="1200"/>
            </a:lvl4pPr>
            <a:lvl5pPr lvl="4" algn="r" rtl="0">
              <a:spcBef>
                <a:spcPts val="0"/>
              </a:spcBef>
              <a:spcAft>
                <a:spcPts val="0"/>
              </a:spcAft>
              <a:buSzPts val="1200"/>
              <a:buNone/>
              <a:defRPr sz="1200"/>
            </a:lvl5pPr>
            <a:lvl6pPr lvl="5" algn="r" rtl="0">
              <a:spcBef>
                <a:spcPts val="0"/>
              </a:spcBef>
              <a:spcAft>
                <a:spcPts val="0"/>
              </a:spcAft>
              <a:buSzPts val="1200"/>
              <a:buNone/>
              <a:defRPr sz="1200"/>
            </a:lvl6pPr>
            <a:lvl7pPr lvl="6" algn="r" rtl="0">
              <a:spcBef>
                <a:spcPts val="0"/>
              </a:spcBef>
              <a:spcAft>
                <a:spcPts val="0"/>
              </a:spcAft>
              <a:buSzPts val="1200"/>
              <a:buNone/>
              <a:defRPr sz="1200"/>
            </a:lvl7pPr>
            <a:lvl8pPr lvl="7" algn="r" rtl="0">
              <a:spcBef>
                <a:spcPts val="0"/>
              </a:spcBef>
              <a:spcAft>
                <a:spcPts val="0"/>
              </a:spcAft>
              <a:buSzPts val="1200"/>
              <a:buNone/>
              <a:defRPr sz="1200"/>
            </a:lvl8pPr>
            <a:lvl9pPr lvl="8" algn="r" rtl="0">
              <a:spcBef>
                <a:spcPts val="0"/>
              </a:spcBef>
              <a:spcAft>
                <a:spcPts val="0"/>
              </a:spcAft>
              <a:buSzPts val="1200"/>
              <a:buNone/>
              <a:defRPr sz="1200"/>
            </a:lvl9pPr>
          </a:lstStyle>
          <a:p>
            <a:endParaRPr/>
          </a:p>
        </p:txBody>
      </p:sp>
      <p:sp>
        <p:nvSpPr>
          <p:cNvPr id="63" name="Google Shape;63;p3"/>
          <p:cNvSpPr txBox="1">
            <a:spLocks noGrp="1"/>
          </p:cNvSpPr>
          <p:nvPr>
            <p:ph type="subTitle" idx="20"/>
          </p:nvPr>
        </p:nvSpPr>
        <p:spPr>
          <a:xfrm>
            <a:off x="5498581" y="3949532"/>
            <a:ext cx="25695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500" b="0">
                <a:solidFill>
                  <a:schemeClr val="accent2"/>
                </a:solidFill>
              </a:defRPr>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64" name="Google Shape;64;p3"/>
          <p:cNvSpPr txBox="1">
            <a:spLocks noGrp="1"/>
          </p:cNvSpPr>
          <p:nvPr>
            <p:ph type="title" idx="21" hasCustomPrompt="1"/>
          </p:nvPr>
        </p:nvSpPr>
        <p:spPr>
          <a:xfrm>
            <a:off x="4729239" y="3859757"/>
            <a:ext cx="792600" cy="4188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2900">
                <a:solidFill>
                  <a:schemeClr val="lt1"/>
                </a:solidFill>
              </a:defRPr>
            </a:lvl1pPr>
            <a:lvl2pPr lvl="1"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SzPts val="5200"/>
              <a:buFont typeface="Fira Sans Extra Condensed Medium"/>
              <a:buNone/>
              <a:defRPr sz="5200">
                <a:latin typeface="Fira Sans Extra Condensed Medium"/>
                <a:ea typeface="Fira Sans Extra Condensed Medium"/>
                <a:cs typeface="Fira Sans Extra Condensed Medium"/>
                <a:sym typeface="Fira Sans Extra Condensed Medium"/>
              </a:defRPr>
            </a:lvl9pPr>
          </a:lstStyle>
          <a:p>
            <a:r>
              <a:t>xx%</a:t>
            </a:r>
          </a:p>
        </p:txBody>
      </p:sp>
      <p:sp>
        <p:nvSpPr>
          <p:cNvPr id="65" name="Google Shape;65;p3"/>
          <p:cNvSpPr/>
          <p:nvPr/>
        </p:nvSpPr>
        <p:spPr>
          <a:xfrm>
            <a:off x="7427925" y="3224713"/>
            <a:ext cx="6651092" cy="2139699"/>
          </a:xfrm>
          <a:custGeom>
            <a:avLst/>
            <a:gdLst/>
            <a:ahLst/>
            <a:cxnLst/>
            <a:rect l="l" t="t" r="r" b="b"/>
            <a:pathLst>
              <a:path w="139217" h="44787" extrusionOk="0">
                <a:moveTo>
                  <a:pt x="69532" y="0"/>
                </a:moveTo>
                <a:cubicBezTo>
                  <a:pt x="58819" y="0"/>
                  <a:pt x="50041" y="8343"/>
                  <a:pt x="49362" y="18902"/>
                </a:cubicBezTo>
                <a:cubicBezTo>
                  <a:pt x="44992" y="20811"/>
                  <a:pt x="41955" y="25155"/>
                  <a:pt x="41955" y="30242"/>
                </a:cubicBezTo>
                <a:lnTo>
                  <a:pt x="41955" y="30460"/>
                </a:lnTo>
                <a:cubicBezTo>
                  <a:pt x="40110" y="27244"/>
                  <a:pt x="36650" y="25065"/>
                  <a:pt x="32664" y="25065"/>
                </a:cubicBezTo>
                <a:cubicBezTo>
                  <a:pt x="27039" y="25065"/>
                  <a:pt x="22426" y="29410"/>
                  <a:pt x="22016" y="34920"/>
                </a:cubicBezTo>
                <a:cubicBezTo>
                  <a:pt x="21195" y="34420"/>
                  <a:pt x="20234" y="34151"/>
                  <a:pt x="19209" y="34151"/>
                </a:cubicBezTo>
                <a:cubicBezTo>
                  <a:pt x="18146" y="34151"/>
                  <a:pt x="17159" y="34458"/>
                  <a:pt x="16313" y="34958"/>
                </a:cubicBezTo>
                <a:cubicBezTo>
                  <a:pt x="15032" y="32165"/>
                  <a:pt x="12200" y="30230"/>
                  <a:pt x="8945" y="30230"/>
                </a:cubicBezTo>
                <a:cubicBezTo>
                  <a:pt x="4575" y="30230"/>
                  <a:pt x="1013" y="33664"/>
                  <a:pt x="846" y="37995"/>
                </a:cubicBezTo>
                <a:cubicBezTo>
                  <a:pt x="0" y="40712"/>
                  <a:pt x="833" y="44787"/>
                  <a:pt x="833" y="44787"/>
                </a:cubicBezTo>
                <a:lnTo>
                  <a:pt x="138384" y="44787"/>
                </a:lnTo>
                <a:cubicBezTo>
                  <a:pt x="138384" y="44787"/>
                  <a:pt x="139217" y="40712"/>
                  <a:pt x="138384" y="37995"/>
                </a:cubicBezTo>
                <a:cubicBezTo>
                  <a:pt x="138204" y="33664"/>
                  <a:pt x="134655" y="30230"/>
                  <a:pt x="130298" y="30230"/>
                </a:cubicBezTo>
                <a:cubicBezTo>
                  <a:pt x="127030" y="30230"/>
                  <a:pt x="124211" y="32165"/>
                  <a:pt x="122930" y="34958"/>
                </a:cubicBezTo>
                <a:cubicBezTo>
                  <a:pt x="122071" y="34433"/>
                  <a:pt x="121097" y="34151"/>
                  <a:pt x="120021" y="34151"/>
                </a:cubicBezTo>
                <a:cubicBezTo>
                  <a:pt x="118995" y="34151"/>
                  <a:pt x="118034" y="34433"/>
                  <a:pt x="117227" y="34920"/>
                </a:cubicBezTo>
                <a:cubicBezTo>
                  <a:pt x="116804" y="29410"/>
                  <a:pt x="112191" y="25065"/>
                  <a:pt x="106565" y="25065"/>
                </a:cubicBezTo>
                <a:cubicBezTo>
                  <a:pt x="102593" y="25065"/>
                  <a:pt x="99120" y="27244"/>
                  <a:pt x="97275" y="30460"/>
                </a:cubicBezTo>
                <a:lnTo>
                  <a:pt x="97275" y="30242"/>
                </a:lnTo>
                <a:cubicBezTo>
                  <a:pt x="97275" y="25155"/>
                  <a:pt x="94225" y="20811"/>
                  <a:pt x="89868" y="18902"/>
                </a:cubicBezTo>
                <a:cubicBezTo>
                  <a:pt x="89189" y="8343"/>
                  <a:pt x="80411" y="0"/>
                  <a:pt x="696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rot="9900013">
            <a:off x="-3971089" y="308813"/>
            <a:ext cx="6651142" cy="2139715"/>
          </a:xfrm>
          <a:custGeom>
            <a:avLst/>
            <a:gdLst/>
            <a:ahLst/>
            <a:cxnLst/>
            <a:rect l="l" t="t" r="r" b="b"/>
            <a:pathLst>
              <a:path w="139217" h="44787" extrusionOk="0">
                <a:moveTo>
                  <a:pt x="69532" y="0"/>
                </a:moveTo>
                <a:cubicBezTo>
                  <a:pt x="58819" y="0"/>
                  <a:pt x="50041" y="8343"/>
                  <a:pt x="49362" y="18902"/>
                </a:cubicBezTo>
                <a:cubicBezTo>
                  <a:pt x="44992" y="20811"/>
                  <a:pt x="41955" y="25155"/>
                  <a:pt x="41955" y="30242"/>
                </a:cubicBezTo>
                <a:lnTo>
                  <a:pt x="41955" y="30460"/>
                </a:lnTo>
                <a:cubicBezTo>
                  <a:pt x="40110" y="27244"/>
                  <a:pt x="36650" y="25065"/>
                  <a:pt x="32664" y="25065"/>
                </a:cubicBezTo>
                <a:cubicBezTo>
                  <a:pt x="27039" y="25065"/>
                  <a:pt x="22426" y="29410"/>
                  <a:pt x="22016" y="34920"/>
                </a:cubicBezTo>
                <a:cubicBezTo>
                  <a:pt x="21195" y="34420"/>
                  <a:pt x="20234" y="34151"/>
                  <a:pt x="19209" y="34151"/>
                </a:cubicBezTo>
                <a:cubicBezTo>
                  <a:pt x="18146" y="34151"/>
                  <a:pt x="17159" y="34458"/>
                  <a:pt x="16313" y="34958"/>
                </a:cubicBezTo>
                <a:cubicBezTo>
                  <a:pt x="15032" y="32165"/>
                  <a:pt x="12200" y="30230"/>
                  <a:pt x="8945" y="30230"/>
                </a:cubicBezTo>
                <a:cubicBezTo>
                  <a:pt x="4575" y="30230"/>
                  <a:pt x="1013" y="33664"/>
                  <a:pt x="846" y="37995"/>
                </a:cubicBezTo>
                <a:cubicBezTo>
                  <a:pt x="0" y="40712"/>
                  <a:pt x="833" y="44787"/>
                  <a:pt x="833" y="44787"/>
                </a:cubicBezTo>
                <a:lnTo>
                  <a:pt x="138384" y="44787"/>
                </a:lnTo>
                <a:cubicBezTo>
                  <a:pt x="138384" y="44787"/>
                  <a:pt x="139217" y="40712"/>
                  <a:pt x="138384" y="37995"/>
                </a:cubicBezTo>
                <a:cubicBezTo>
                  <a:pt x="138204" y="33664"/>
                  <a:pt x="134655" y="30230"/>
                  <a:pt x="130298" y="30230"/>
                </a:cubicBezTo>
                <a:cubicBezTo>
                  <a:pt x="127030" y="30230"/>
                  <a:pt x="124211" y="32165"/>
                  <a:pt x="122930" y="34958"/>
                </a:cubicBezTo>
                <a:cubicBezTo>
                  <a:pt x="122071" y="34433"/>
                  <a:pt x="121097" y="34151"/>
                  <a:pt x="120021" y="34151"/>
                </a:cubicBezTo>
                <a:cubicBezTo>
                  <a:pt x="118995" y="34151"/>
                  <a:pt x="118034" y="34433"/>
                  <a:pt x="117227" y="34920"/>
                </a:cubicBezTo>
                <a:cubicBezTo>
                  <a:pt x="116804" y="29410"/>
                  <a:pt x="112191" y="25065"/>
                  <a:pt x="106565" y="25065"/>
                </a:cubicBezTo>
                <a:cubicBezTo>
                  <a:pt x="102593" y="25065"/>
                  <a:pt x="99120" y="27244"/>
                  <a:pt x="97275" y="30460"/>
                </a:cubicBezTo>
                <a:lnTo>
                  <a:pt x="97275" y="30242"/>
                </a:lnTo>
                <a:cubicBezTo>
                  <a:pt x="97275" y="25155"/>
                  <a:pt x="94225" y="20811"/>
                  <a:pt x="89868" y="18902"/>
                </a:cubicBezTo>
                <a:cubicBezTo>
                  <a:pt x="89189" y="8343"/>
                  <a:pt x="80411" y="0"/>
                  <a:pt x="696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rot="-857527">
            <a:off x="-4571857" y="-104294"/>
            <a:ext cx="8129924" cy="413575"/>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Headline design 1">
  <p:cSld name="CUSTOM_7_2">
    <p:bg>
      <p:bgPr>
        <a:solidFill>
          <a:schemeClr val="dk1"/>
        </a:solidFill>
        <a:effectLst/>
      </p:bgPr>
    </p:bg>
    <p:spTree>
      <p:nvGrpSpPr>
        <p:cNvPr id="1" name="Shape 113"/>
        <p:cNvGrpSpPr/>
        <p:nvPr/>
      </p:nvGrpSpPr>
      <p:grpSpPr>
        <a:xfrm>
          <a:off x="0" y="0"/>
          <a:ext cx="0" cy="0"/>
          <a:chOff x="0" y="0"/>
          <a:chExt cx="0" cy="0"/>
        </a:xfrm>
      </p:grpSpPr>
      <p:sp>
        <p:nvSpPr>
          <p:cNvPr id="114" name="Google Shape;114;p6"/>
          <p:cNvSpPr/>
          <p:nvPr/>
        </p:nvSpPr>
        <p:spPr>
          <a:xfrm>
            <a:off x="3814575" y="1226425"/>
            <a:ext cx="4045200" cy="25233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6"/>
          <p:cNvSpPr txBox="1">
            <a:spLocks noGrp="1"/>
          </p:cNvSpPr>
          <p:nvPr>
            <p:ph type="ctrTitle"/>
          </p:nvPr>
        </p:nvSpPr>
        <p:spPr>
          <a:xfrm flipH="1">
            <a:off x="4211125" y="1227675"/>
            <a:ext cx="3185700" cy="2526000"/>
          </a:xfrm>
          <a:prstGeom prst="rect">
            <a:avLst/>
          </a:prstGeom>
        </p:spPr>
        <p:txBody>
          <a:bodyPr spcFirstLastPara="1" wrap="square" lIns="91425" tIns="91425" rIns="91425" bIns="91425" anchor="ctr" anchorCtr="0">
            <a:noAutofit/>
          </a:bodyPr>
          <a:lstStyle>
            <a:lvl1pPr lvl="0" algn="l" rtl="0">
              <a:spcBef>
                <a:spcPts val="0"/>
              </a:spcBef>
              <a:spcAft>
                <a:spcPts val="0"/>
              </a:spcAft>
              <a:buClr>
                <a:srgbClr val="CCCCCC"/>
              </a:buClr>
              <a:buSzPts val="4000"/>
              <a:buNone/>
              <a:defRPr sz="4000">
                <a:solidFill>
                  <a:schemeClr val="accent5"/>
                </a:solidFill>
              </a:defRPr>
            </a:lvl1pPr>
            <a:lvl2pPr lvl="1" rtl="0">
              <a:spcBef>
                <a:spcPts val="0"/>
              </a:spcBef>
              <a:spcAft>
                <a:spcPts val="0"/>
              </a:spcAft>
              <a:buClr>
                <a:srgbClr val="CCCCCC"/>
              </a:buClr>
              <a:buSzPts val="4000"/>
              <a:buNone/>
              <a:defRPr sz="4000">
                <a:solidFill>
                  <a:srgbClr val="CCCCCC"/>
                </a:solidFill>
              </a:defRPr>
            </a:lvl2pPr>
            <a:lvl3pPr lvl="2" rtl="0">
              <a:spcBef>
                <a:spcPts val="0"/>
              </a:spcBef>
              <a:spcAft>
                <a:spcPts val="0"/>
              </a:spcAft>
              <a:buClr>
                <a:srgbClr val="CCCCCC"/>
              </a:buClr>
              <a:buSzPts val="4000"/>
              <a:buNone/>
              <a:defRPr sz="4000">
                <a:solidFill>
                  <a:srgbClr val="CCCCCC"/>
                </a:solidFill>
              </a:defRPr>
            </a:lvl3pPr>
            <a:lvl4pPr lvl="3" rtl="0">
              <a:spcBef>
                <a:spcPts val="0"/>
              </a:spcBef>
              <a:spcAft>
                <a:spcPts val="0"/>
              </a:spcAft>
              <a:buClr>
                <a:srgbClr val="CCCCCC"/>
              </a:buClr>
              <a:buSzPts val="4000"/>
              <a:buNone/>
              <a:defRPr sz="4000">
                <a:solidFill>
                  <a:srgbClr val="CCCCCC"/>
                </a:solidFill>
              </a:defRPr>
            </a:lvl4pPr>
            <a:lvl5pPr lvl="4" rtl="0">
              <a:spcBef>
                <a:spcPts val="0"/>
              </a:spcBef>
              <a:spcAft>
                <a:spcPts val="0"/>
              </a:spcAft>
              <a:buClr>
                <a:srgbClr val="CCCCCC"/>
              </a:buClr>
              <a:buSzPts val="4000"/>
              <a:buNone/>
              <a:defRPr sz="4000">
                <a:solidFill>
                  <a:srgbClr val="CCCCCC"/>
                </a:solidFill>
              </a:defRPr>
            </a:lvl5pPr>
            <a:lvl6pPr lvl="5" rtl="0">
              <a:spcBef>
                <a:spcPts val="0"/>
              </a:spcBef>
              <a:spcAft>
                <a:spcPts val="0"/>
              </a:spcAft>
              <a:buClr>
                <a:srgbClr val="CCCCCC"/>
              </a:buClr>
              <a:buSzPts val="4000"/>
              <a:buNone/>
              <a:defRPr sz="4000">
                <a:solidFill>
                  <a:srgbClr val="CCCCCC"/>
                </a:solidFill>
              </a:defRPr>
            </a:lvl6pPr>
            <a:lvl7pPr lvl="6" rtl="0">
              <a:spcBef>
                <a:spcPts val="0"/>
              </a:spcBef>
              <a:spcAft>
                <a:spcPts val="0"/>
              </a:spcAft>
              <a:buClr>
                <a:srgbClr val="CCCCCC"/>
              </a:buClr>
              <a:buSzPts val="4000"/>
              <a:buNone/>
              <a:defRPr sz="4000">
                <a:solidFill>
                  <a:srgbClr val="CCCCCC"/>
                </a:solidFill>
              </a:defRPr>
            </a:lvl7pPr>
            <a:lvl8pPr lvl="7" rtl="0">
              <a:spcBef>
                <a:spcPts val="0"/>
              </a:spcBef>
              <a:spcAft>
                <a:spcPts val="0"/>
              </a:spcAft>
              <a:buClr>
                <a:srgbClr val="CCCCCC"/>
              </a:buClr>
              <a:buSzPts val="4000"/>
              <a:buNone/>
              <a:defRPr sz="4000">
                <a:solidFill>
                  <a:srgbClr val="CCCCCC"/>
                </a:solidFill>
              </a:defRPr>
            </a:lvl8pPr>
            <a:lvl9pPr lvl="8" rtl="0">
              <a:spcBef>
                <a:spcPts val="0"/>
              </a:spcBef>
              <a:spcAft>
                <a:spcPts val="0"/>
              </a:spcAft>
              <a:buClr>
                <a:srgbClr val="CCCCCC"/>
              </a:buClr>
              <a:buSzPts val="4000"/>
              <a:buNone/>
              <a:defRPr sz="4000">
                <a:solidFill>
                  <a:srgbClr val="CCCCCC"/>
                </a:solidFill>
              </a:defRPr>
            </a:lvl9pPr>
          </a:lstStyle>
          <a:p>
            <a:endParaRPr/>
          </a:p>
        </p:txBody>
      </p:sp>
      <p:sp>
        <p:nvSpPr>
          <p:cNvPr id="116" name="Google Shape;116;p6"/>
          <p:cNvSpPr/>
          <p:nvPr/>
        </p:nvSpPr>
        <p:spPr>
          <a:xfrm>
            <a:off x="7308013" y="488000"/>
            <a:ext cx="1072400" cy="386075"/>
          </a:xfrm>
          <a:custGeom>
            <a:avLst/>
            <a:gdLst/>
            <a:ahLst/>
            <a:cxnLst/>
            <a:rect l="l" t="t" r="r" b="b"/>
            <a:pathLst>
              <a:path w="42896" h="15443" extrusionOk="0">
                <a:moveTo>
                  <a:pt x="21405" y="1"/>
                </a:moveTo>
                <a:cubicBezTo>
                  <a:pt x="17035" y="1"/>
                  <a:pt x="13177" y="2202"/>
                  <a:pt x="10890" y="5568"/>
                </a:cubicBezTo>
                <a:cubicBezTo>
                  <a:pt x="10569" y="5536"/>
                  <a:pt x="10249" y="5515"/>
                  <a:pt x="9928" y="5515"/>
                </a:cubicBezTo>
                <a:cubicBezTo>
                  <a:pt x="4435" y="5515"/>
                  <a:pt x="1" y="9960"/>
                  <a:pt x="1" y="15442"/>
                </a:cubicBezTo>
                <a:lnTo>
                  <a:pt x="42895" y="15442"/>
                </a:lnTo>
                <a:cubicBezTo>
                  <a:pt x="42040" y="12002"/>
                  <a:pt x="38931" y="9458"/>
                  <a:pt x="35212" y="9458"/>
                </a:cubicBezTo>
                <a:cubicBezTo>
                  <a:pt x="34710" y="9458"/>
                  <a:pt x="34218" y="9512"/>
                  <a:pt x="33716" y="9597"/>
                </a:cubicBezTo>
                <a:cubicBezTo>
                  <a:pt x="32348" y="4083"/>
                  <a:pt x="27347" y="1"/>
                  <a:pt x="2140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6"/>
          <p:cNvSpPr/>
          <p:nvPr/>
        </p:nvSpPr>
        <p:spPr>
          <a:xfrm>
            <a:off x="610388" y="3876125"/>
            <a:ext cx="1072400" cy="386075"/>
          </a:xfrm>
          <a:custGeom>
            <a:avLst/>
            <a:gdLst/>
            <a:ahLst/>
            <a:cxnLst/>
            <a:rect l="l" t="t" r="r" b="b"/>
            <a:pathLst>
              <a:path w="42896" h="15443" extrusionOk="0">
                <a:moveTo>
                  <a:pt x="21405" y="1"/>
                </a:moveTo>
                <a:cubicBezTo>
                  <a:pt x="17035" y="1"/>
                  <a:pt x="13177" y="2202"/>
                  <a:pt x="10890" y="5568"/>
                </a:cubicBezTo>
                <a:cubicBezTo>
                  <a:pt x="10569" y="5536"/>
                  <a:pt x="10249" y="5515"/>
                  <a:pt x="9928" y="5515"/>
                </a:cubicBezTo>
                <a:cubicBezTo>
                  <a:pt x="4435" y="5515"/>
                  <a:pt x="1" y="9960"/>
                  <a:pt x="1" y="15442"/>
                </a:cubicBezTo>
                <a:lnTo>
                  <a:pt x="42895" y="15442"/>
                </a:lnTo>
                <a:cubicBezTo>
                  <a:pt x="42040" y="12002"/>
                  <a:pt x="38931" y="9458"/>
                  <a:pt x="35212" y="9458"/>
                </a:cubicBezTo>
                <a:cubicBezTo>
                  <a:pt x="34710" y="9458"/>
                  <a:pt x="34218" y="9512"/>
                  <a:pt x="33716" y="9597"/>
                </a:cubicBezTo>
                <a:cubicBezTo>
                  <a:pt x="32348" y="4083"/>
                  <a:pt x="27347" y="1"/>
                  <a:pt x="2140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6"/>
          <p:cNvSpPr/>
          <p:nvPr/>
        </p:nvSpPr>
        <p:spPr>
          <a:xfrm rot="9900013">
            <a:off x="-3571989" y="-250849"/>
            <a:ext cx="6651142" cy="2139715"/>
          </a:xfrm>
          <a:custGeom>
            <a:avLst/>
            <a:gdLst/>
            <a:ahLst/>
            <a:cxnLst/>
            <a:rect l="l" t="t" r="r" b="b"/>
            <a:pathLst>
              <a:path w="139217" h="44787" extrusionOk="0">
                <a:moveTo>
                  <a:pt x="69532" y="0"/>
                </a:moveTo>
                <a:cubicBezTo>
                  <a:pt x="58819" y="0"/>
                  <a:pt x="50041" y="8343"/>
                  <a:pt x="49362" y="18902"/>
                </a:cubicBezTo>
                <a:cubicBezTo>
                  <a:pt x="44992" y="20811"/>
                  <a:pt x="41955" y="25155"/>
                  <a:pt x="41955" y="30242"/>
                </a:cubicBezTo>
                <a:lnTo>
                  <a:pt x="41955" y="30460"/>
                </a:lnTo>
                <a:cubicBezTo>
                  <a:pt x="40110" y="27244"/>
                  <a:pt x="36650" y="25065"/>
                  <a:pt x="32664" y="25065"/>
                </a:cubicBezTo>
                <a:cubicBezTo>
                  <a:pt x="27039" y="25065"/>
                  <a:pt x="22426" y="29410"/>
                  <a:pt x="22016" y="34920"/>
                </a:cubicBezTo>
                <a:cubicBezTo>
                  <a:pt x="21195" y="34420"/>
                  <a:pt x="20234" y="34151"/>
                  <a:pt x="19209" y="34151"/>
                </a:cubicBezTo>
                <a:cubicBezTo>
                  <a:pt x="18146" y="34151"/>
                  <a:pt x="17159" y="34458"/>
                  <a:pt x="16313" y="34958"/>
                </a:cubicBezTo>
                <a:cubicBezTo>
                  <a:pt x="15032" y="32165"/>
                  <a:pt x="12200" y="30230"/>
                  <a:pt x="8945" y="30230"/>
                </a:cubicBezTo>
                <a:cubicBezTo>
                  <a:pt x="4575" y="30230"/>
                  <a:pt x="1013" y="33664"/>
                  <a:pt x="846" y="37995"/>
                </a:cubicBezTo>
                <a:cubicBezTo>
                  <a:pt x="0" y="40712"/>
                  <a:pt x="833" y="44787"/>
                  <a:pt x="833" y="44787"/>
                </a:cubicBezTo>
                <a:lnTo>
                  <a:pt x="138384" y="44787"/>
                </a:lnTo>
                <a:cubicBezTo>
                  <a:pt x="138384" y="44787"/>
                  <a:pt x="139217" y="40712"/>
                  <a:pt x="138384" y="37995"/>
                </a:cubicBezTo>
                <a:cubicBezTo>
                  <a:pt x="138204" y="33664"/>
                  <a:pt x="134655" y="30230"/>
                  <a:pt x="130298" y="30230"/>
                </a:cubicBezTo>
                <a:cubicBezTo>
                  <a:pt x="127030" y="30230"/>
                  <a:pt x="124211" y="32165"/>
                  <a:pt x="122930" y="34958"/>
                </a:cubicBezTo>
                <a:cubicBezTo>
                  <a:pt x="122071" y="34433"/>
                  <a:pt x="121097" y="34151"/>
                  <a:pt x="120021" y="34151"/>
                </a:cubicBezTo>
                <a:cubicBezTo>
                  <a:pt x="118995" y="34151"/>
                  <a:pt x="118034" y="34433"/>
                  <a:pt x="117227" y="34920"/>
                </a:cubicBezTo>
                <a:cubicBezTo>
                  <a:pt x="116804" y="29410"/>
                  <a:pt x="112191" y="25065"/>
                  <a:pt x="106565" y="25065"/>
                </a:cubicBezTo>
                <a:cubicBezTo>
                  <a:pt x="102593" y="25065"/>
                  <a:pt x="99120" y="27244"/>
                  <a:pt x="97275" y="30460"/>
                </a:cubicBezTo>
                <a:lnTo>
                  <a:pt x="97275" y="30242"/>
                </a:lnTo>
                <a:cubicBezTo>
                  <a:pt x="97275" y="25155"/>
                  <a:pt x="94225" y="20811"/>
                  <a:pt x="89868" y="18902"/>
                </a:cubicBezTo>
                <a:cubicBezTo>
                  <a:pt x="89189" y="8343"/>
                  <a:pt x="80411" y="0"/>
                  <a:pt x="696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6"/>
          <p:cNvSpPr/>
          <p:nvPr/>
        </p:nvSpPr>
        <p:spPr>
          <a:xfrm rot="-3600023">
            <a:off x="6124530" y="1980032"/>
            <a:ext cx="6651169" cy="2183165"/>
          </a:xfrm>
          <a:custGeom>
            <a:avLst/>
            <a:gdLst/>
            <a:ahLst/>
            <a:cxnLst/>
            <a:rect l="l" t="t" r="r" b="b"/>
            <a:pathLst>
              <a:path w="139217" h="44787" extrusionOk="0">
                <a:moveTo>
                  <a:pt x="69532" y="0"/>
                </a:moveTo>
                <a:cubicBezTo>
                  <a:pt x="58819" y="0"/>
                  <a:pt x="50041" y="8343"/>
                  <a:pt x="49362" y="18902"/>
                </a:cubicBezTo>
                <a:cubicBezTo>
                  <a:pt x="44992" y="20811"/>
                  <a:pt x="41955" y="25155"/>
                  <a:pt x="41955" y="30242"/>
                </a:cubicBezTo>
                <a:lnTo>
                  <a:pt x="41955" y="30460"/>
                </a:lnTo>
                <a:cubicBezTo>
                  <a:pt x="40110" y="27244"/>
                  <a:pt x="36650" y="25065"/>
                  <a:pt x="32664" y="25065"/>
                </a:cubicBezTo>
                <a:cubicBezTo>
                  <a:pt x="27039" y="25065"/>
                  <a:pt x="22426" y="29410"/>
                  <a:pt x="22016" y="34920"/>
                </a:cubicBezTo>
                <a:cubicBezTo>
                  <a:pt x="21195" y="34420"/>
                  <a:pt x="20234" y="34151"/>
                  <a:pt x="19209" y="34151"/>
                </a:cubicBezTo>
                <a:cubicBezTo>
                  <a:pt x="18146" y="34151"/>
                  <a:pt x="17159" y="34458"/>
                  <a:pt x="16313" y="34958"/>
                </a:cubicBezTo>
                <a:cubicBezTo>
                  <a:pt x="15032" y="32165"/>
                  <a:pt x="12200" y="30230"/>
                  <a:pt x="8945" y="30230"/>
                </a:cubicBezTo>
                <a:cubicBezTo>
                  <a:pt x="4575" y="30230"/>
                  <a:pt x="1013" y="33664"/>
                  <a:pt x="846" y="37995"/>
                </a:cubicBezTo>
                <a:cubicBezTo>
                  <a:pt x="0" y="40712"/>
                  <a:pt x="833" y="44787"/>
                  <a:pt x="833" y="44787"/>
                </a:cubicBezTo>
                <a:lnTo>
                  <a:pt x="138384" y="44787"/>
                </a:lnTo>
                <a:cubicBezTo>
                  <a:pt x="138384" y="44787"/>
                  <a:pt x="139217" y="40712"/>
                  <a:pt x="138384" y="37995"/>
                </a:cubicBezTo>
                <a:cubicBezTo>
                  <a:pt x="138204" y="33664"/>
                  <a:pt x="134655" y="30230"/>
                  <a:pt x="130298" y="30230"/>
                </a:cubicBezTo>
                <a:cubicBezTo>
                  <a:pt x="127030" y="30230"/>
                  <a:pt x="124211" y="32165"/>
                  <a:pt x="122930" y="34958"/>
                </a:cubicBezTo>
                <a:cubicBezTo>
                  <a:pt x="122071" y="34433"/>
                  <a:pt x="121097" y="34151"/>
                  <a:pt x="120021" y="34151"/>
                </a:cubicBezTo>
                <a:cubicBezTo>
                  <a:pt x="118995" y="34151"/>
                  <a:pt x="118034" y="34433"/>
                  <a:pt x="117227" y="34920"/>
                </a:cubicBezTo>
                <a:cubicBezTo>
                  <a:pt x="116804" y="29410"/>
                  <a:pt x="112191" y="25065"/>
                  <a:pt x="106565" y="25065"/>
                </a:cubicBezTo>
                <a:cubicBezTo>
                  <a:pt x="102593" y="25065"/>
                  <a:pt x="99120" y="27244"/>
                  <a:pt x="97275" y="30460"/>
                </a:cubicBezTo>
                <a:lnTo>
                  <a:pt x="97275" y="30242"/>
                </a:lnTo>
                <a:cubicBezTo>
                  <a:pt x="97275" y="25155"/>
                  <a:pt x="94225" y="20811"/>
                  <a:pt x="89868" y="18902"/>
                </a:cubicBezTo>
                <a:cubicBezTo>
                  <a:pt x="89189" y="8343"/>
                  <a:pt x="80411" y="0"/>
                  <a:pt x="696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6"/>
          <p:cNvSpPr/>
          <p:nvPr/>
        </p:nvSpPr>
        <p:spPr>
          <a:xfrm>
            <a:off x="1978400" y="1226425"/>
            <a:ext cx="2040000" cy="2523300"/>
          </a:xfrm>
          <a:prstGeom prst="rect">
            <a:avLst/>
          </a:prstGeom>
          <a:solidFill>
            <a:schemeClr val="dk2"/>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1" name="Google Shape;121;p6"/>
          <p:cNvSpPr txBox="1">
            <a:spLocks noGrp="1"/>
          </p:cNvSpPr>
          <p:nvPr>
            <p:ph type="title" idx="2" hasCustomPrompt="1"/>
          </p:nvPr>
        </p:nvSpPr>
        <p:spPr>
          <a:xfrm flipH="1">
            <a:off x="2052200" y="1760550"/>
            <a:ext cx="1892400" cy="16224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CCCCCC"/>
              </a:buClr>
              <a:buSzPts val="9600"/>
              <a:buNone/>
              <a:defRPr sz="9600">
                <a:solidFill>
                  <a:schemeClr val="lt1"/>
                </a:solidFill>
              </a:defRPr>
            </a:lvl1pPr>
            <a:lvl2pPr lvl="1" rtl="0">
              <a:spcBef>
                <a:spcPts val="0"/>
              </a:spcBef>
              <a:spcAft>
                <a:spcPts val="0"/>
              </a:spcAft>
              <a:buClr>
                <a:srgbClr val="CCCCCC"/>
              </a:buClr>
              <a:buSzPts val="9600"/>
              <a:buFont typeface="Fira Sans Extra Condensed Medium"/>
              <a:buNone/>
              <a:defRPr sz="9600">
                <a:solidFill>
                  <a:srgbClr val="CCCCCC"/>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CCCCCC"/>
              </a:buClr>
              <a:buSzPts val="9600"/>
              <a:buFont typeface="Fira Sans Extra Condensed Medium"/>
              <a:buNone/>
              <a:defRPr sz="9600">
                <a:solidFill>
                  <a:srgbClr val="CCCCCC"/>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CCCCCC"/>
              </a:buClr>
              <a:buSzPts val="9600"/>
              <a:buFont typeface="Fira Sans Extra Condensed Medium"/>
              <a:buNone/>
              <a:defRPr sz="9600">
                <a:solidFill>
                  <a:srgbClr val="CCCCCC"/>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CCCCCC"/>
              </a:buClr>
              <a:buSzPts val="9600"/>
              <a:buFont typeface="Fira Sans Extra Condensed Medium"/>
              <a:buNone/>
              <a:defRPr sz="9600">
                <a:solidFill>
                  <a:srgbClr val="CCCCCC"/>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CCCCCC"/>
              </a:buClr>
              <a:buSzPts val="9600"/>
              <a:buFont typeface="Fira Sans Extra Condensed Medium"/>
              <a:buNone/>
              <a:defRPr sz="9600">
                <a:solidFill>
                  <a:srgbClr val="CCCCCC"/>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CCCCCC"/>
              </a:buClr>
              <a:buSzPts val="9600"/>
              <a:buFont typeface="Fira Sans Extra Condensed Medium"/>
              <a:buNone/>
              <a:defRPr sz="9600">
                <a:solidFill>
                  <a:srgbClr val="CCCCCC"/>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CCCCCC"/>
              </a:buClr>
              <a:buSzPts val="9600"/>
              <a:buFont typeface="Fira Sans Extra Condensed Medium"/>
              <a:buNone/>
              <a:defRPr sz="9600">
                <a:solidFill>
                  <a:srgbClr val="CCCCCC"/>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CCCCCC"/>
              </a:buClr>
              <a:buSzPts val="9600"/>
              <a:buFont typeface="Fira Sans Extra Condensed Medium"/>
              <a:buNone/>
              <a:defRPr sz="9600">
                <a:solidFill>
                  <a:srgbClr val="CCCCCC"/>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Headline design 1 1">
  <p:cSld name="CUSTOM_7_2_1">
    <p:bg>
      <p:bgPr>
        <a:solidFill>
          <a:schemeClr val="lt1"/>
        </a:solidFill>
        <a:effectLst/>
      </p:bgPr>
    </p:bg>
    <p:spTree>
      <p:nvGrpSpPr>
        <p:cNvPr id="1" name="Shape 122"/>
        <p:cNvGrpSpPr/>
        <p:nvPr/>
      </p:nvGrpSpPr>
      <p:grpSpPr>
        <a:xfrm>
          <a:off x="0" y="0"/>
          <a:ext cx="0" cy="0"/>
          <a:chOff x="0" y="0"/>
          <a:chExt cx="0" cy="0"/>
        </a:xfrm>
      </p:grpSpPr>
      <p:sp>
        <p:nvSpPr>
          <p:cNvPr id="123" name="Google Shape;123;p7"/>
          <p:cNvSpPr/>
          <p:nvPr/>
        </p:nvSpPr>
        <p:spPr>
          <a:xfrm>
            <a:off x="3814575" y="1226425"/>
            <a:ext cx="4045200" cy="25233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7"/>
          <p:cNvSpPr/>
          <p:nvPr/>
        </p:nvSpPr>
        <p:spPr>
          <a:xfrm>
            <a:off x="1978400" y="1226425"/>
            <a:ext cx="2040000" cy="2523300"/>
          </a:xfrm>
          <a:prstGeom prst="rect">
            <a:avLst/>
          </a:prstGeom>
          <a:solidFill>
            <a:schemeClr val="dk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5" name="Google Shape;125;p7"/>
          <p:cNvSpPr/>
          <p:nvPr/>
        </p:nvSpPr>
        <p:spPr>
          <a:xfrm>
            <a:off x="7308013" y="488000"/>
            <a:ext cx="1072400" cy="386075"/>
          </a:xfrm>
          <a:custGeom>
            <a:avLst/>
            <a:gdLst/>
            <a:ahLst/>
            <a:cxnLst/>
            <a:rect l="l" t="t" r="r" b="b"/>
            <a:pathLst>
              <a:path w="42896" h="15443" extrusionOk="0">
                <a:moveTo>
                  <a:pt x="21405" y="1"/>
                </a:moveTo>
                <a:cubicBezTo>
                  <a:pt x="17035" y="1"/>
                  <a:pt x="13177" y="2202"/>
                  <a:pt x="10890" y="5568"/>
                </a:cubicBezTo>
                <a:cubicBezTo>
                  <a:pt x="10569" y="5536"/>
                  <a:pt x="10249" y="5515"/>
                  <a:pt x="9928" y="5515"/>
                </a:cubicBezTo>
                <a:cubicBezTo>
                  <a:pt x="4435" y="5515"/>
                  <a:pt x="1" y="9960"/>
                  <a:pt x="1" y="15442"/>
                </a:cubicBezTo>
                <a:lnTo>
                  <a:pt x="42895" y="15442"/>
                </a:lnTo>
                <a:cubicBezTo>
                  <a:pt x="42040" y="12002"/>
                  <a:pt x="38931" y="9458"/>
                  <a:pt x="35212" y="9458"/>
                </a:cubicBezTo>
                <a:cubicBezTo>
                  <a:pt x="34710" y="9458"/>
                  <a:pt x="34218" y="9512"/>
                  <a:pt x="33716" y="9597"/>
                </a:cubicBezTo>
                <a:cubicBezTo>
                  <a:pt x="32348" y="4083"/>
                  <a:pt x="27347" y="1"/>
                  <a:pt x="2140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7"/>
          <p:cNvSpPr/>
          <p:nvPr/>
        </p:nvSpPr>
        <p:spPr>
          <a:xfrm>
            <a:off x="610388" y="3876125"/>
            <a:ext cx="1072400" cy="386075"/>
          </a:xfrm>
          <a:custGeom>
            <a:avLst/>
            <a:gdLst/>
            <a:ahLst/>
            <a:cxnLst/>
            <a:rect l="l" t="t" r="r" b="b"/>
            <a:pathLst>
              <a:path w="42896" h="15443" extrusionOk="0">
                <a:moveTo>
                  <a:pt x="21405" y="1"/>
                </a:moveTo>
                <a:cubicBezTo>
                  <a:pt x="17035" y="1"/>
                  <a:pt x="13177" y="2202"/>
                  <a:pt x="10890" y="5568"/>
                </a:cubicBezTo>
                <a:cubicBezTo>
                  <a:pt x="10569" y="5536"/>
                  <a:pt x="10249" y="5515"/>
                  <a:pt x="9928" y="5515"/>
                </a:cubicBezTo>
                <a:cubicBezTo>
                  <a:pt x="4435" y="5515"/>
                  <a:pt x="1" y="9960"/>
                  <a:pt x="1" y="15442"/>
                </a:cubicBezTo>
                <a:lnTo>
                  <a:pt x="42895" y="15442"/>
                </a:lnTo>
                <a:cubicBezTo>
                  <a:pt x="42040" y="12002"/>
                  <a:pt x="38931" y="9458"/>
                  <a:pt x="35212" y="9458"/>
                </a:cubicBezTo>
                <a:cubicBezTo>
                  <a:pt x="34710" y="9458"/>
                  <a:pt x="34218" y="9512"/>
                  <a:pt x="33716" y="9597"/>
                </a:cubicBezTo>
                <a:cubicBezTo>
                  <a:pt x="32348" y="4083"/>
                  <a:pt x="27347" y="1"/>
                  <a:pt x="2140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7"/>
          <p:cNvSpPr/>
          <p:nvPr/>
        </p:nvSpPr>
        <p:spPr>
          <a:xfrm rot="9900013">
            <a:off x="-3490039" y="-2737"/>
            <a:ext cx="6651142" cy="2139715"/>
          </a:xfrm>
          <a:custGeom>
            <a:avLst/>
            <a:gdLst/>
            <a:ahLst/>
            <a:cxnLst/>
            <a:rect l="l" t="t" r="r" b="b"/>
            <a:pathLst>
              <a:path w="139217" h="44787" extrusionOk="0">
                <a:moveTo>
                  <a:pt x="69532" y="0"/>
                </a:moveTo>
                <a:cubicBezTo>
                  <a:pt x="58819" y="0"/>
                  <a:pt x="50041" y="8343"/>
                  <a:pt x="49362" y="18902"/>
                </a:cubicBezTo>
                <a:cubicBezTo>
                  <a:pt x="44992" y="20811"/>
                  <a:pt x="41955" y="25155"/>
                  <a:pt x="41955" y="30242"/>
                </a:cubicBezTo>
                <a:lnTo>
                  <a:pt x="41955" y="30460"/>
                </a:lnTo>
                <a:cubicBezTo>
                  <a:pt x="40110" y="27244"/>
                  <a:pt x="36650" y="25065"/>
                  <a:pt x="32664" y="25065"/>
                </a:cubicBezTo>
                <a:cubicBezTo>
                  <a:pt x="27039" y="25065"/>
                  <a:pt x="22426" y="29410"/>
                  <a:pt x="22016" y="34920"/>
                </a:cubicBezTo>
                <a:cubicBezTo>
                  <a:pt x="21195" y="34420"/>
                  <a:pt x="20234" y="34151"/>
                  <a:pt x="19209" y="34151"/>
                </a:cubicBezTo>
                <a:cubicBezTo>
                  <a:pt x="18146" y="34151"/>
                  <a:pt x="17159" y="34458"/>
                  <a:pt x="16313" y="34958"/>
                </a:cubicBezTo>
                <a:cubicBezTo>
                  <a:pt x="15032" y="32165"/>
                  <a:pt x="12200" y="30230"/>
                  <a:pt x="8945" y="30230"/>
                </a:cubicBezTo>
                <a:cubicBezTo>
                  <a:pt x="4575" y="30230"/>
                  <a:pt x="1013" y="33664"/>
                  <a:pt x="846" y="37995"/>
                </a:cubicBezTo>
                <a:cubicBezTo>
                  <a:pt x="0" y="40712"/>
                  <a:pt x="833" y="44787"/>
                  <a:pt x="833" y="44787"/>
                </a:cubicBezTo>
                <a:lnTo>
                  <a:pt x="138384" y="44787"/>
                </a:lnTo>
                <a:cubicBezTo>
                  <a:pt x="138384" y="44787"/>
                  <a:pt x="139217" y="40712"/>
                  <a:pt x="138384" y="37995"/>
                </a:cubicBezTo>
                <a:cubicBezTo>
                  <a:pt x="138204" y="33664"/>
                  <a:pt x="134655" y="30230"/>
                  <a:pt x="130298" y="30230"/>
                </a:cubicBezTo>
                <a:cubicBezTo>
                  <a:pt x="127030" y="30230"/>
                  <a:pt x="124211" y="32165"/>
                  <a:pt x="122930" y="34958"/>
                </a:cubicBezTo>
                <a:cubicBezTo>
                  <a:pt x="122071" y="34433"/>
                  <a:pt x="121097" y="34151"/>
                  <a:pt x="120021" y="34151"/>
                </a:cubicBezTo>
                <a:cubicBezTo>
                  <a:pt x="118995" y="34151"/>
                  <a:pt x="118034" y="34433"/>
                  <a:pt x="117227" y="34920"/>
                </a:cubicBezTo>
                <a:cubicBezTo>
                  <a:pt x="116804" y="29410"/>
                  <a:pt x="112191" y="25065"/>
                  <a:pt x="106565" y="25065"/>
                </a:cubicBezTo>
                <a:cubicBezTo>
                  <a:pt x="102593" y="25065"/>
                  <a:pt x="99120" y="27244"/>
                  <a:pt x="97275" y="30460"/>
                </a:cubicBezTo>
                <a:lnTo>
                  <a:pt x="97275" y="30242"/>
                </a:lnTo>
                <a:cubicBezTo>
                  <a:pt x="97275" y="25155"/>
                  <a:pt x="94225" y="20811"/>
                  <a:pt x="89868" y="18902"/>
                </a:cubicBezTo>
                <a:cubicBezTo>
                  <a:pt x="89189" y="8343"/>
                  <a:pt x="80411" y="0"/>
                  <a:pt x="696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7"/>
          <p:cNvSpPr txBox="1">
            <a:spLocks noGrp="1"/>
          </p:cNvSpPr>
          <p:nvPr>
            <p:ph type="ctrTitle"/>
          </p:nvPr>
        </p:nvSpPr>
        <p:spPr>
          <a:xfrm flipH="1">
            <a:off x="4211125" y="1227675"/>
            <a:ext cx="3185700" cy="2526000"/>
          </a:xfrm>
          <a:prstGeom prst="rect">
            <a:avLst/>
          </a:prstGeom>
        </p:spPr>
        <p:txBody>
          <a:bodyPr spcFirstLastPara="1" wrap="square" lIns="91425" tIns="91425" rIns="91425" bIns="91425" anchor="ctr" anchorCtr="0">
            <a:noAutofit/>
          </a:bodyPr>
          <a:lstStyle>
            <a:lvl1pPr lvl="0" algn="l" rtl="0">
              <a:spcBef>
                <a:spcPts val="0"/>
              </a:spcBef>
              <a:spcAft>
                <a:spcPts val="0"/>
              </a:spcAft>
              <a:buClr>
                <a:srgbClr val="CCCCCC"/>
              </a:buClr>
              <a:buSzPts val="4000"/>
              <a:buNone/>
              <a:defRPr sz="4000">
                <a:solidFill>
                  <a:schemeClr val="accent5"/>
                </a:solidFill>
              </a:defRPr>
            </a:lvl1pPr>
            <a:lvl2pPr lvl="1" rtl="0">
              <a:spcBef>
                <a:spcPts val="0"/>
              </a:spcBef>
              <a:spcAft>
                <a:spcPts val="0"/>
              </a:spcAft>
              <a:buClr>
                <a:srgbClr val="CCCCCC"/>
              </a:buClr>
              <a:buSzPts val="4000"/>
              <a:buNone/>
              <a:defRPr sz="4000">
                <a:solidFill>
                  <a:srgbClr val="CCCCCC"/>
                </a:solidFill>
              </a:defRPr>
            </a:lvl2pPr>
            <a:lvl3pPr lvl="2" rtl="0">
              <a:spcBef>
                <a:spcPts val="0"/>
              </a:spcBef>
              <a:spcAft>
                <a:spcPts val="0"/>
              </a:spcAft>
              <a:buClr>
                <a:srgbClr val="CCCCCC"/>
              </a:buClr>
              <a:buSzPts val="4000"/>
              <a:buNone/>
              <a:defRPr sz="4000">
                <a:solidFill>
                  <a:srgbClr val="CCCCCC"/>
                </a:solidFill>
              </a:defRPr>
            </a:lvl3pPr>
            <a:lvl4pPr lvl="3" rtl="0">
              <a:spcBef>
                <a:spcPts val="0"/>
              </a:spcBef>
              <a:spcAft>
                <a:spcPts val="0"/>
              </a:spcAft>
              <a:buClr>
                <a:srgbClr val="CCCCCC"/>
              </a:buClr>
              <a:buSzPts val="4000"/>
              <a:buNone/>
              <a:defRPr sz="4000">
                <a:solidFill>
                  <a:srgbClr val="CCCCCC"/>
                </a:solidFill>
              </a:defRPr>
            </a:lvl4pPr>
            <a:lvl5pPr lvl="4" rtl="0">
              <a:spcBef>
                <a:spcPts val="0"/>
              </a:spcBef>
              <a:spcAft>
                <a:spcPts val="0"/>
              </a:spcAft>
              <a:buClr>
                <a:srgbClr val="CCCCCC"/>
              </a:buClr>
              <a:buSzPts val="4000"/>
              <a:buNone/>
              <a:defRPr sz="4000">
                <a:solidFill>
                  <a:srgbClr val="CCCCCC"/>
                </a:solidFill>
              </a:defRPr>
            </a:lvl5pPr>
            <a:lvl6pPr lvl="5" rtl="0">
              <a:spcBef>
                <a:spcPts val="0"/>
              </a:spcBef>
              <a:spcAft>
                <a:spcPts val="0"/>
              </a:spcAft>
              <a:buClr>
                <a:srgbClr val="CCCCCC"/>
              </a:buClr>
              <a:buSzPts val="4000"/>
              <a:buNone/>
              <a:defRPr sz="4000">
                <a:solidFill>
                  <a:srgbClr val="CCCCCC"/>
                </a:solidFill>
              </a:defRPr>
            </a:lvl6pPr>
            <a:lvl7pPr lvl="6" rtl="0">
              <a:spcBef>
                <a:spcPts val="0"/>
              </a:spcBef>
              <a:spcAft>
                <a:spcPts val="0"/>
              </a:spcAft>
              <a:buClr>
                <a:srgbClr val="CCCCCC"/>
              </a:buClr>
              <a:buSzPts val="4000"/>
              <a:buNone/>
              <a:defRPr sz="4000">
                <a:solidFill>
                  <a:srgbClr val="CCCCCC"/>
                </a:solidFill>
              </a:defRPr>
            </a:lvl7pPr>
            <a:lvl8pPr lvl="7" rtl="0">
              <a:spcBef>
                <a:spcPts val="0"/>
              </a:spcBef>
              <a:spcAft>
                <a:spcPts val="0"/>
              </a:spcAft>
              <a:buClr>
                <a:srgbClr val="CCCCCC"/>
              </a:buClr>
              <a:buSzPts val="4000"/>
              <a:buNone/>
              <a:defRPr sz="4000">
                <a:solidFill>
                  <a:srgbClr val="CCCCCC"/>
                </a:solidFill>
              </a:defRPr>
            </a:lvl8pPr>
            <a:lvl9pPr lvl="8" rtl="0">
              <a:spcBef>
                <a:spcPts val="0"/>
              </a:spcBef>
              <a:spcAft>
                <a:spcPts val="0"/>
              </a:spcAft>
              <a:buClr>
                <a:srgbClr val="CCCCCC"/>
              </a:buClr>
              <a:buSzPts val="4000"/>
              <a:buNone/>
              <a:defRPr sz="4000">
                <a:solidFill>
                  <a:srgbClr val="CCCCCC"/>
                </a:solidFill>
              </a:defRPr>
            </a:lvl9pPr>
          </a:lstStyle>
          <a:p>
            <a:endParaRPr/>
          </a:p>
        </p:txBody>
      </p:sp>
      <p:sp>
        <p:nvSpPr>
          <p:cNvPr id="129" name="Google Shape;129;p7"/>
          <p:cNvSpPr txBox="1">
            <a:spLocks noGrp="1"/>
          </p:cNvSpPr>
          <p:nvPr>
            <p:ph type="title" idx="2" hasCustomPrompt="1"/>
          </p:nvPr>
        </p:nvSpPr>
        <p:spPr>
          <a:xfrm flipH="1">
            <a:off x="2052200" y="1760550"/>
            <a:ext cx="1892400" cy="16224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CCCCCC"/>
              </a:buClr>
              <a:buSzPts val="9600"/>
              <a:buNone/>
              <a:defRPr sz="9600">
                <a:solidFill>
                  <a:schemeClr val="lt1"/>
                </a:solidFill>
              </a:defRPr>
            </a:lvl1pPr>
            <a:lvl2pPr lvl="1" rtl="0">
              <a:spcBef>
                <a:spcPts val="0"/>
              </a:spcBef>
              <a:spcAft>
                <a:spcPts val="0"/>
              </a:spcAft>
              <a:buClr>
                <a:srgbClr val="CCCCCC"/>
              </a:buClr>
              <a:buSzPts val="9600"/>
              <a:buFont typeface="Fira Sans Extra Condensed Medium"/>
              <a:buNone/>
              <a:defRPr sz="9600">
                <a:solidFill>
                  <a:srgbClr val="CCCCCC"/>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CCCCCC"/>
              </a:buClr>
              <a:buSzPts val="9600"/>
              <a:buFont typeface="Fira Sans Extra Condensed Medium"/>
              <a:buNone/>
              <a:defRPr sz="9600">
                <a:solidFill>
                  <a:srgbClr val="CCCCCC"/>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CCCCCC"/>
              </a:buClr>
              <a:buSzPts val="9600"/>
              <a:buFont typeface="Fira Sans Extra Condensed Medium"/>
              <a:buNone/>
              <a:defRPr sz="9600">
                <a:solidFill>
                  <a:srgbClr val="CCCCCC"/>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CCCCCC"/>
              </a:buClr>
              <a:buSzPts val="9600"/>
              <a:buFont typeface="Fira Sans Extra Condensed Medium"/>
              <a:buNone/>
              <a:defRPr sz="9600">
                <a:solidFill>
                  <a:srgbClr val="CCCCCC"/>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CCCCCC"/>
              </a:buClr>
              <a:buSzPts val="9600"/>
              <a:buFont typeface="Fira Sans Extra Condensed Medium"/>
              <a:buNone/>
              <a:defRPr sz="9600">
                <a:solidFill>
                  <a:srgbClr val="CCCCCC"/>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CCCCCC"/>
              </a:buClr>
              <a:buSzPts val="9600"/>
              <a:buFont typeface="Fira Sans Extra Condensed Medium"/>
              <a:buNone/>
              <a:defRPr sz="9600">
                <a:solidFill>
                  <a:srgbClr val="CCCCCC"/>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CCCCCC"/>
              </a:buClr>
              <a:buSzPts val="9600"/>
              <a:buFont typeface="Fira Sans Extra Condensed Medium"/>
              <a:buNone/>
              <a:defRPr sz="9600">
                <a:solidFill>
                  <a:srgbClr val="CCCCCC"/>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CCCCCC"/>
              </a:buClr>
              <a:buSzPts val="9600"/>
              <a:buFont typeface="Fira Sans Extra Condensed Medium"/>
              <a:buNone/>
              <a:defRPr sz="9600">
                <a:solidFill>
                  <a:srgbClr val="CCCCCC"/>
                </a:solidFill>
                <a:latin typeface="Fira Sans Extra Condensed Medium"/>
                <a:ea typeface="Fira Sans Extra Condensed Medium"/>
                <a:cs typeface="Fira Sans Extra Condensed Medium"/>
                <a:sym typeface="Fira Sans Extra Condensed Medium"/>
              </a:defRPr>
            </a:lvl9pPr>
          </a:lstStyle>
          <a:p>
            <a:r>
              <a:t>xx%</a:t>
            </a:r>
          </a:p>
        </p:txBody>
      </p:sp>
      <p:sp>
        <p:nvSpPr>
          <p:cNvPr id="130" name="Google Shape;130;p7"/>
          <p:cNvSpPr/>
          <p:nvPr/>
        </p:nvSpPr>
        <p:spPr>
          <a:xfrm rot="-3600023">
            <a:off x="5514330" y="2517357"/>
            <a:ext cx="6651169" cy="2183165"/>
          </a:xfrm>
          <a:custGeom>
            <a:avLst/>
            <a:gdLst/>
            <a:ahLst/>
            <a:cxnLst/>
            <a:rect l="l" t="t" r="r" b="b"/>
            <a:pathLst>
              <a:path w="139217" h="44787" extrusionOk="0">
                <a:moveTo>
                  <a:pt x="69532" y="0"/>
                </a:moveTo>
                <a:cubicBezTo>
                  <a:pt x="58819" y="0"/>
                  <a:pt x="50041" y="8343"/>
                  <a:pt x="49362" y="18902"/>
                </a:cubicBezTo>
                <a:cubicBezTo>
                  <a:pt x="44992" y="20811"/>
                  <a:pt x="41955" y="25155"/>
                  <a:pt x="41955" y="30242"/>
                </a:cubicBezTo>
                <a:lnTo>
                  <a:pt x="41955" y="30460"/>
                </a:lnTo>
                <a:cubicBezTo>
                  <a:pt x="40110" y="27244"/>
                  <a:pt x="36650" y="25065"/>
                  <a:pt x="32664" y="25065"/>
                </a:cubicBezTo>
                <a:cubicBezTo>
                  <a:pt x="27039" y="25065"/>
                  <a:pt x="22426" y="29410"/>
                  <a:pt x="22016" y="34920"/>
                </a:cubicBezTo>
                <a:cubicBezTo>
                  <a:pt x="21195" y="34420"/>
                  <a:pt x="20234" y="34151"/>
                  <a:pt x="19209" y="34151"/>
                </a:cubicBezTo>
                <a:cubicBezTo>
                  <a:pt x="18146" y="34151"/>
                  <a:pt x="17159" y="34458"/>
                  <a:pt x="16313" y="34958"/>
                </a:cubicBezTo>
                <a:cubicBezTo>
                  <a:pt x="15032" y="32165"/>
                  <a:pt x="12200" y="30230"/>
                  <a:pt x="8945" y="30230"/>
                </a:cubicBezTo>
                <a:cubicBezTo>
                  <a:pt x="4575" y="30230"/>
                  <a:pt x="1013" y="33664"/>
                  <a:pt x="846" y="37995"/>
                </a:cubicBezTo>
                <a:cubicBezTo>
                  <a:pt x="0" y="40712"/>
                  <a:pt x="833" y="44787"/>
                  <a:pt x="833" y="44787"/>
                </a:cubicBezTo>
                <a:lnTo>
                  <a:pt x="138384" y="44787"/>
                </a:lnTo>
                <a:cubicBezTo>
                  <a:pt x="138384" y="44787"/>
                  <a:pt x="139217" y="40712"/>
                  <a:pt x="138384" y="37995"/>
                </a:cubicBezTo>
                <a:cubicBezTo>
                  <a:pt x="138204" y="33664"/>
                  <a:pt x="134655" y="30230"/>
                  <a:pt x="130298" y="30230"/>
                </a:cubicBezTo>
                <a:cubicBezTo>
                  <a:pt x="127030" y="30230"/>
                  <a:pt x="124211" y="32165"/>
                  <a:pt x="122930" y="34958"/>
                </a:cubicBezTo>
                <a:cubicBezTo>
                  <a:pt x="122071" y="34433"/>
                  <a:pt x="121097" y="34151"/>
                  <a:pt x="120021" y="34151"/>
                </a:cubicBezTo>
                <a:cubicBezTo>
                  <a:pt x="118995" y="34151"/>
                  <a:pt x="118034" y="34433"/>
                  <a:pt x="117227" y="34920"/>
                </a:cubicBezTo>
                <a:cubicBezTo>
                  <a:pt x="116804" y="29410"/>
                  <a:pt x="112191" y="25065"/>
                  <a:pt x="106565" y="25065"/>
                </a:cubicBezTo>
                <a:cubicBezTo>
                  <a:pt x="102593" y="25065"/>
                  <a:pt x="99120" y="27244"/>
                  <a:pt x="97275" y="30460"/>
                </a:cubicBezTo>
                <a:lnTo>
                  <a:pt x="97275" y="30242"/>
                </a:lnTo>
                <a:cubicBezTo>
                  <a:pt x="97275" y="25155"/>
                  <a:pt x="94225" y="20811"/>
                  <a:pt x="89868" y="18902"/>
                </a:cubicBezTo>
                <a:cubicBezTo>
                  <a:pt x="89189" y="8343"/>
                  <a:pt x="80411" y="0"/>
                  <a:pt x="696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design + subtitle">
  <p:cSld name="CUSTOM_15">
    <p:spTree>
      <p:nvGrpSpPr>
        <p:cNvPr id="1" name="Shape 131"/>
        <p:cNvGrpSpPr/>
        <p:nvPr/>
      </p:nvGrpSpPr>
      <p:grpSpPr>
        <a:xfrm>
          <a:off x="0" y="0"/>
          <a:ext cx="0" cy="0"/>
          <a:chOff x="0" y="0"/>
          <a:chExt cx="0" cy="0"/>
        </a:xfrm>
      </p:grpSpPr>
      <p:sp>
        <p:nvSpPr>
          <p:cNvPr id="132" name="Google Shape;132;p8"/>
          <p:cNvSpPr txBox="1">
            <a:spLocks noGrp="1"/>
          </p:cNvSpPr>
          <p:nvPr>
            <p:ph type="subTitle" idx="1"/>
          </p:nvPr>
        </p:nvSpPr>
        <p:spPr>
          <a:xfrm>
            <a:off x="3531568" y="3311625"/>
            <a:ext cx="4981800" cy="367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CCCCCC"/>
              </a:buClr>
              <a:buSzPts val="1000"/>
              <a:buNone/>
              <a:defRPr sz="1000">
                <a:solidFill>
                  <a:srgbClr val="CCCCCC"/>
                </a:solidFill>
              </a:defRPr>
            </a:lvl1pPr>
            <a:lvl2pPr lvl="1" algn="r" rtl="0">
              <a:lnSpc>
                <a:spcPct val="100000"/>
              </a:lnSpc>
              <a:spcBef>
                <a:spcPts val="0"/>
              </a:spcBef>
              <a:spcAft>
                <a:spcPts val="0"/>
              </a:spcAft>
              <a:buClr>
                <a:srgbClr val="CCCCCC"/>
              </a:buClr>
              <a:buSzPts val="1000"/>
              <a:buNone/>
              <a:defRPr sz="1000">
                <a:solidFill>
                  <a:srgbClr val="CCCCCC"/>
                </a:solidFill>
              </a:defRPr>
            </a:lvl2pPr>
            <a:lvl3pPr lvl="2" algn="r" rtl="0">
              <a:lnSpc>
                <a:spcPct val="100000"/>
              </a:lnSpc>
              <a:spcBef>
                <a:spcPts val="0"/>
              </a:spcBef>
              <a:spcAft>
                <a:spcPts val="0"/>
              </a:spcAft>
              <a:buClr>
                <a:srgbClr val="CCCCCC"/>
              </a:buClr>
              <a:buSzPts val="1000"/>
              <a:buNone/>
              <a:defRPr sz="1000">
                <a:solidFill>
                  <a:srgbClr val="CCCCCC"/>
                </a:solidFill>
              </a:defRPr>
            </a:lvl3pPr>
            <a:lvl4pPr lvl="3" algn="r" rtl="0">
              <a:lnSpc>
                <a:spcPct val="100000"/>
              </a:lnSpc>
              <a:spcBef>
                <a:spcPts val="0"/>
              </a:spcBef>
              <a:spcAft>
                <a:spcPts val="0"/>
              </a:spcAft>
              <a:buClr>
                <a:srgbClr val="CCCCCC"/>
              </a:buClr>
              <a:buSzPts val="1000"/>
              <a:buNone/>
              <a:defRPr sz="1000">
                <a:solidFill>
                  <a:srgbClr val="CCCCCC"/>
                </a:solidFill>
              </a:defRPr>
            </a:lvl4pPr>
            <a:lvl5pPr lvl="4" algn="r" rtl="0">
              <a:lnSpc>
                <a:spcPct val="100000"/>
              </a:lnSpc>
              <a:spcBef>
                <a:spcPts val="0"/>
              </a:spcBef>
              <a:spcAft>
                <a:spcPts val="0"/>
              </a:spcAft>
              <a:buClr>
                <a:srgbClr val="CCCCCC"/>
              </a:buClr>
              <a:buSzPts val="1000"/>
              <a:buNone/>
              <a:defRPr sz="1000">
                <a:solidFill>
                  <a:srgbClr val="CCCCCC"/>
                </a:solidFill>
              </a:defRPr>
            </a:lvl5pPr>
            <a:lvl6pPr lvl="5" algn="r" rtl="0">
              <a:lnSpc>
                <a:spcPct val="100000"/>
              </a:lnSpc>
              <a:spcBef>
                <a:spcPts val="0"/>
              </a:spcBef>
              <a:spcAft>
                <a:spcPts val="0"/>
              </a:spcAft>
              <a:buClr>
                <a:srgbClr val="CCCCCC"/>
              </a:buClr>
              <a:buSzPts val="1000"/>
              <a:buNone/>
              <a:defRPr sz="1000">
                <a:solidFill>
                  <a:srgbClr val="CCCCCC"/>
                </a:solidFill>
              </a:defRPr>
            </a:lvl6pPr>
            <a:lvl7pPr lvl="6" algn="r" rtl="0">
              <a:lnSpc>
                <a:spcPct val="100000"/>
              </a:lnSpc>
              <a:spcBef>
                <a:spcPts val="0"/>
              </a:spcBef>
              <a:spcAft>
                <a:spcPts val="0"/>
              </a:spcAft>
              <a:buClr>
                <a:srgbClr val="CCCCCC"/>
              </a:buClr>
              <a:buSzPts val="1000"/>
              <a:buNone/>
              <a:defRPr sz="1000">
                <a:solidFill>
                  <a:srgbClr val="CCCCCC"/>
                </a:solidFill>
              </a:defRPr>
            </a:lvl7pPr>
            <a:lvl8pPr lvl="7" algn="r" rtl="0">
              <a:lnSpc>
                <a:spcPct val="100000"/>
              </a:lnSpc>
              <a:spcBef>
                <a:spcPts val="0"/>
              </a:spcBef>
              <a:spcAft>
                <a:spcPts val="0"/>
              </a:spcAft>
              <a:buClr>
                <a:srgbClr val="CCCCCC"/>
              </a:buClr>
              <a:buSzPts val="1000"/>
              <a:buNone/>
              <a:defRPr sz="1000">
                <a:solidFill>
                  <a:srgbClr val="CCCCCC"/>
                </a:solidFill>
              </a:defRPr>
            </a:lvl8pPr>
            <a:lvl9pPr lvl="8" algn="r" rtl="0">
              <a:lnSpc>
                <a:spcPct val="100000"/>
              </a:lnSpc>
              <a:spcBef>
                <a:spcPts val="0"/>
              </a:spcBef>
              <a:spcAft>
                <a:spcPts val="0"/>
              </a:spcAft>
              <a:buClr>
                <a:srgbClr val="CCCCCC"/>
              </a:buClr>
              <a:buSzPts val="1000"/>
              <a:buNone/>
              <a:defRPr sz="1000">
                <a:solidFill>
                  <a:srgbClr val="CCCCCC"/>
                </a:solidFill>
              </a:defRPr>
            </a:lvl9pPr>
          </a:lstStyle>
          <a:p>
            <a:endParaRPr/>
          </a:p>
        </p:txBody>
      </p:sp>
      <p:sp>
        <p:nvSpPr>
          <p:cNvPr id="133" name="Google Shape;133;p8"/>
          <p:cNvSpPr txBox="1">
            <a:spLocks noGrp="1"/>
          </p:cNvSpPr>
          <p:nvPr>
            <p:ph type="ctrTitle"/>
          </p:nvPr>
        </p:nvSpPr>
        <p:spPr>
          <a:xfrm>
            <a:off x="723600" y="318225"/>
            <a:ext cx="7707300" cy="6357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33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design">
  <p:cSld name="CUSTOM_6_1_1">
    <p:spTree>
      <p:nvGrpSpPr>
        <p:cNvPr id="1" name="Shape 164"/>
        <p:cNvGrpSpPr/>
        <p:nvPr/>
      </p:nvGrpSpPr>
      <p:grpSpPr>
        <a:xfrm>
          <a:off x="0" y="0"/>
          <a:ext cx="0" cy="0"/>
          <a:chOff x="0" y="0"/>
          <a:chExt cx="0" cy="0"/>
        </a:xfrm>
      </p:grpSpPr>
      <p:sp>
        <p:nvSpPr>
          <p:cNvPr id="165" name="Google Shape;165;p12"/>
          <p:cNvSpPr txBox="1">
            <a:spLocks noGrp="1"/>
          </p:cNvSpPr>
          <p:nvPr>
            <p:ph type="ctrTitle"/>
          </p:nvPr>
        </p:nvSpPr>
        <p:spPr>
          <a:xfrm>
            <a:off x="723600" y="475250"/>
            <a:ext cx="7707300" cy="4443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Four columns 2">
  <p:cSld name="CUSTOM_6_1_1_1">
    <p:spTree>
      <p:nvGrpSpPr>
        <p:cNvPr id="1" name="Shape 218"/>
        <p:cNvGrpSpPr/>
        <p:nvPr/>
      </p:nvGrpSpPr>
      <p:grpSpPr>
        <a:xfrm>
          <a:off x="0" y="0"/>
          <a:ext cx="0" cy="0"/>
          <a:chOff x="0" y="0"/>
          <a:chExt cx="0" cy="0"/>
        </a:xfrm>
      </p:grpSpPr>
      <p:sp>
        <p:nvSpPr>
          <p:cNvPr id="219" name="Google Shape;219;p16"/>
          <p:cNvSpPr txBox="1">
            <a:spLocks noGrp="1"/>
          </p:cNvSpPr>
          <p:nvPr>
            <p:ph type="ctrTitle"/>
          </p:nvPr>
        </p:nvSpPr>
        <p:spPr>
          <a:xfrm>
            <a:off x="2120944" y="1395950"/>
            <a:ext cx="24294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600"/>
              <a:buNone/>
              <a:defRPr sz="1600"/>
            </a:lvl1pPr>
            <a:lvl2pPr lvl="1" rtl="0">
              <a:spcBef>
                <a:spcPts val="0"/>
              </a:spcBef>
              <a:spcAft>
                <a:spcPts val="0"/>
              </a:spcAft>
              <a:buClr>
                <a:srgbClr val="000000"/>
              </a:buClr>
              <a:buSzPts val="1600"/>
              <a:buNone/>
              <a:defRPr sz="1600">
                <a:solidFill>
                  <a:srgbClr val="000000"/>
                </a:solidFill>
              </a:defRPr>
            </a:lvl2pPr>
            <a:lvl3pPr lvl="2" rtl="0">
              <a:spcBef>
                <a:spcPts val="0"/>
              </a:spcBef>
              <a:spcAft>
                <a:spcPts val="0"/>
              </a:spcAft>
              <a:buClr>
                <a:srgbClr val="000000"/>
              </a:buClr>
              <a:buSzPts val="1600"/>
              <a:buNone/>
              <a:defRPr sz="1600">
                <a:solidFill>
                  <a:srgbClr val="000000"/>
                </a:solidFill>
              </a:defRPr>
            </a:lvl3pPr>
            <a:lvl4pPr lvl="3" rtl="0">
              <a:spcBef>
                <a:spcPts val="0"/>
              </a:spcBef>
              <a:spcAft>
                <a:spcPts val="0"/>
              </a:spcAft>
              <a:buClr>
                <a:srgbClr val="000000"/>
              </a:buClr>
              <a:buSzPts val="1600"/>
              <a:buNone/>
              <a:defRPr sz="1600">
                <a:solidFill>
                  <a:srgbClr val="000000"/>
                </a:solidFill>
              </a:defRPr>
            </a:lvl4pPr>
            <a:lvl5pPr lvl="4" rtl="0">
              <a:spcBef>
                <a:spcPts val="0"/>
              </a:spcBef>
              <a:spcAft>
                <a:spcPts val="0"/>
              </a:spcAft>
              <a:buClr>
                <a:srgbClr val="000000"/>
              </a:buClr>
              <a:buSzPts val="1600"/>
              <a:buNone/>
              <a:defRPr sz="1600">
                <a:solidFill>
                  <a:srgbClr val="000000"/>
                </a:solidFill>
              </a:defRPr>
            </a:lvl5pPr>
            <a:lvl6pPr lvl="5" rtl="0">
              <a:spcBef>
                <a:spcPts val="0"/>
              </a:spcBef>
              <a:spcAft>
                <a:spcPts val="0"/>
              </a:spcAft>
              <a:buClr>
                <a:srgbClr val="000000"/>
              </a:buClr>
              <a:buSzPts val="1600"/>
              <a:buNone/>
              <a:defRPr sz="1600">
                <a:solidFill>
                  <a:srgbClr val="000000"/>
                </a:solidFill>
              </a:defRPr>
            </a:lvl6pPr>
            <a:lvl7pPr lvl="6" rtl="0">
              <a:spcBef>
                <a:spcPts val="0"/>
              </a:spcBef>
              <a:spcAft>
                <a:spcPts val="0"/>
              </a:spcAft>
              <a:buClr>
                <a:srgbClr val="000000"/>
              </a:buClr>
              <a:buSzPts val="1600"/>
              <a:buNone/>
              <a:defRPr sz="1600">
                <a:solidFill>
                  <a:srgbClr val="000000"/>
                </a:solidFill>
              </a:defRPr>
            </a:lvl7pPr>
            <a:lvl8pPr lvl="7" rtl="0">
              <a:spcBef>
                <a:spcPts val="0"/>
              </a:spcBef>
              <a:spcAft>
                <a:spcPts val="0"/>
              </a:spcAft>
              <a:buClr>
                <a:srgbClr val="000000"/>
              </a:buClr>
              <a:buSzPts val="1600"/>
              <a:buNone/>
              <a:defRPr sz="1600">
                <a:solidFill>
                  <a:srgbClr val="000000"/>
                </a:solidFill>
              </a:defRPr>
            </a:lvl8pPr>
            <a:lvl9pPr lvl="8" rtl="0">
              <a:spcBef>
                <a:spcPts val="0"/>
              </a:spcBef>
              <a:spcAft>
                <a:spcPts val="0"/>
              </a:spcAft>
              <a:buClr>
                <a:srgbClr val="000000"/>
              </a:buClr>
              <a:buSzPts val="1600"/>
              <a:buNone/>
              <a:defRPr sz="1600">
                <a:solidFill>
                  <a:srgbClr val="000000"/>
                </a:solidFill>
              </a:defRPr>
            </a:lvl9pPr>
          </a:lstStyle>
          <a:p>
            <a:endParaRPr/>
          </a:p>
        </p:txBody>
      </p:sp>
      <p:sp>
        <p:nvSpPr>
          <p:cNvPr id="220" name="Google Shape;220;p16"/>
          <p:cNvSpPr txBox="1">
            <a:spLocks noGrp="1"/>
          </p:cNvSpPr>
          <p:nvPr>
            <p:ph type="subTitle" idx="1"/>
          </p:nvPr>
        </p:nvSpPr>
        <p:spPr>
          <a:xfrm>
            <a:off x="2120944" y="1857424"/>
            <a:ext cx="1826400" cy="36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21" name="Google Shape;221;p16"/>
          <p:cNvSpPr txBox="1">
            <a:spLocks noGrp="1"/>
          </p:cNvSpPr>
          <p:nvPr>
            <p:ph type="ctrTitle" idx="2"/>
          </p:nvPr>
        </p:nvSpPr>
        <p:spPr>
          <a:xfrm>
            <a:off x="4593656" y="1392550"/>
            <a:ext cx="24294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600"/>
              <a:buNone/>
              <a:defRPr sz="1600"/>
            </a:lvl1pPr>
            <a:lvl2pPr lvl="1" algn="r" rtl="0">
              <a:spcBef>
                <a:spcPts val="0"/>
              </a:spcBef>
              <a:spcAft>
                <a:spcPts val="0"/>
              </a:spcAft>
              <a:buClr>
                <a:srgbClr val="000000"/>
              </a:buClr>
              <a:buSzPts val="1600"/>
              <a:buNone/>
              <a:defRPr sz="1600">
                <a:solidFill>
                  <a:srgbClr val="000000"/>
                </a:solidFill>
              </a:defRPr>
            </a:lvl2pPr>
            <a:lvl3pPr lvl="2" algn="r" rtl="0">
              <a:spcBef>
                <a:spcPts val="0"/>
              </a:spcBef>
              <a:spcAft>
                <a:spcPts val="0"/>
              </a:spcAft>
              <a:buClr>
                <a:srgbClr val="000000"/>
              </a:buClr>
              <a:buSzPts val="1600"/>
              <a:buNone/>
              <a:defRPr sz="1600">
                <a:solidFill>
                  <a:srgbClr val="000000"/>
                </a:solidFill>
              </a:defRPr>
            </a:lvl3pPr>
            <a:lvl4pPr lvl="3" algn="r" rtl="0">
              <a:spcBef>
                <a:spcPts val="0"/>
              </a:spcBef>
              <a:spcAft>
                <a:spcPts val="0"/>
              </a:spcAft>
              <a:buClr>
                <a:srgbClr val="000000"/>
              </a:buClr>
              <a:buSzPts val="1600"/>
              <a:buNone/>
              <a:defRPr sz="1600">
                <a:solidFill>
                  <a:srgbClr val="000000"/>
                </a:solidFill>
              </a:defRPr>
            </a:lvl4pPr>
            <a:lvl5pPr lvl="4" algn="r" rtl="0">
              <a:spcBef>
                <a:spcPts val="0"/>
              </a:spcBef>
              <a:spcAft>
                <a:spcPts val="0"/>
              </a:spcAft>
              <a:buClr>
                <a:srgbClr val="000000"/>
              </a:buClr>
              <a:buSzPts val="1600"/>
              <a:buNone/>
              <a:defRPr sz="1600">
                <a:solidFill>
                  <a:srgbClr val="000000"/>
                </a:solidFill>
              </a:defRPr>
            </a:lvl5pPr>
            <a:lvl6pPr lvl="5" algn="r" rtl="0">
              <a:spcBef>
                <a:spcPts val="0"/>
              </a:spcBef>
              <a:spcAft>
                <a:spcPts val="0"/>
              </a:spcAft>
              <a:buClr>
                <a:srgbClr val="000000"/>
              </a:buClr>
              <a:buSzPts val="1600"/>
              <a:buNone/>
              <a:defRPr sz="1600">
                <a:solidFill>
                  <a:srgbClr val="000000"/>
                </a:solidFill>
              </a:defRPr>
            </a:lvl6pPr>
            <a:lvl7pPr lvl="6" algn="r" rtl="0">
              <a:spcBef>
                <a:spcPts val="0"/>
              </a:spcBef>
              <a:spcAft>
                <a:spcPts val="0"/>
              </a:spcAft>
              <a:buClr>
                <a:srgbClr val="000000"/>
              </a:buClr>
              <a:buSzPts val="1600"/>
              <a:buNone/>
              <a:defRPr sz="1600">
                <a:solidFill>
                  <a:srgbClr val="000000"/>
                </a:solidFill>
              </a:defRPr>
            </a:lvl7pPr>
            <a:lvl8pPr lvl="7" algn="r" rtl="0">
              <a:spcBef>
                <a:spcPts val="0"/>
              </a:spcBef>
              <a:spcAft>
                <a:spcPts val="0"/>
              </a:spcAft>
              <a:buClr>
                <a:srgbClr val="000000"/>
              </a:buClr>
              <a:buSzPts val="1600"/>
              <a:buNone/>
              <a:defRPr sz="1600">
                <a:solidFill>
                  <a:srgbClr val="000000"/>
                </a:solidFill>
              </a:defRPr>
            </a:lvl8pPr>
            <a:lvl9pPr lvl="8" algn="r" rtl="0">
              <a:spcBef>
                <a:spcPts val="0"/>
              </a:spcBef>
              <a:spcAft>
                <a:spcPts val="0"/>
              </a:spcAft>
              <a:buClr>
                <a:srgbClr val="000000"/>
              </a:buClr>
              <a:buSzPts val="1600"/>
              <a:buNone/>
              <a:defRPr sz="1600">
                <a:solidFill>
                  <a:srgbClr val="000000"/>
                </a:solidFill>
              </a:defRPr>
            </a:lvl9pPr>
          </a:lstStyle>
          <a:p>
            <a:endParaRPr/>
          </a:p>
        </p:txBody>
      </p:sp>
      <p:sp>
        <p:nvSpPr>
          <p:cNvPr id="222" name="Google Shape;222;p16"/>
          <p:cNvSpPr txBox="1">
            <a:spLocks noGrp="1"/>
          </p:cNvSpPr>
          <p:nvPr>
            <p:ph type="subTitle" idx="3"/>
          </p:nvPr>
        </p:nvSpPr>
        <p:spPr>
          <a:xfrm>
            <a:off x="5196656" y="1854021"/>
            <a:ext cx="1826400" cy="367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0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223" name="Google Shape;223;p16"/>
          <p:cNvSpPr txBox="1">
            <a:spLocks noGrp="1"/>
          </p:cNvSpPr>
          <p:nvPr>
            <p:ph type="ctrTitle" idx="4"/>
          </p:nvPr>
        </p:nvSpPr>
        <p:spPr>
          <a:xfrm>
            <a:off x="2120944" y="2921676"/>
            <a:ext cx="24294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1600"/>
              <a:buNone/>
              <a:defRPr sz="1600"/>
            </a:lvl1pPr>
            <a:lvl2pPr lvl="1" rtl="0">
              <a:spcBef>
                <a:spcPts val="0"/>
              </a:spcBef>
              <a:spcAft>
                <a:spcPts val="0"/>
              </a:spcAft>
              <a:buClr>
                <a:srgbClr val="000000"/>
              </a:buClr>
              <a:buSzPts val="1600"/>
              <a:buNone/>
              <a:defRPr sz="1600">
                <a:solidFill>
                  <a:srgbClr val="000000"/>
                </a:solidFill>
              </a:defRPr>
            </a:lvl2pPr>
            <a:lvl3pPr lvl="2" rtl="0">
              <a:spcBef>
                <a:spcPts val="0"/>
              </a:spcBef>
              <a:spcAft>
                <a:spcPts val="0"/>
              </a:spcAft>
              <a:buClr>
                <a:srgbClr val="000000"/>
              </a:buClr>
              <a:buSzPts val="1600"/>
              <a:buNone/>
              <a:defRPr sz="1600">
                <a:solidFill>
                  <a:srgbClr val="000000"/>
                </a:solidFill>
              </a:defRPr>
            </a:lvl3pPr>
            <a:lvl4pPr lvl="3" rtl="0">
              <a:spcBef>
                <a:spcPts val="0"/>
              </a:spcBef>
              <a:spcAft>
                <a:spcPts val="0"/>
              </a:spcAft>
              <a:buClr>
                <a:srgbClr val="000000"/>
              </a:buClr>
              <a:buSzPts val="1600"/>
              <a:buNone/>
              <a:defRPr sz="1600">
                <a:solidFill>
                  <a:srgbClr val="000000"/>
                </a:solidFill>
              </a:defRPr>
            </a:lvl4pPr>
            <a:lvl5pPr lvl="4" rtl="0">
              <a:spcBef>
                <a:spcPts val="0"/>
              </a:spcBef>
              <a:spcAft>
                <a:spcPts val="0"/>
              </a:spcAft>
              <a:buClr>
                <a:srgbClr val="000000"/>
              </a:buClr>
              <a:buSzPts val="1600"/>
              <a:buNone/>
              <a:defRPr sz="1600">
                <a:solidFill>
                  <a:srgbClr val="000000"/>
                </a:solidFill>
              </a:defRPr>
            </a:lvl5pPr>
            <a:lvl6pPr lvl="5" rtl="0">
              <a:spcBef>
                <a:spcPts val="0"/>
              </a:spcBef>
              <a:spcAft>
                <a:spcPts val="0"/>
              </a:spcAft>
              <a:buClr>
                <a:srgbClr val="000000"/>
              </a:buClr>
              <a:buSzPts val="1600"/>
              <a:buNone/>
              <a:defRPr sz="1600">
                <a:solidFill>
                  <a:srgbClr val="000000"/>
                </a:solidFill>
              </a:defRPr>
            </a:lvl6pPr>
            <a:lvl7pPr lvl="6" rtl="0">
              <a:spcBef>
                <a:spcPts val="0"/>
              </a:spcBef>
              <a:spcAft>
                <a:spcPts val="0"/>
              </a:spcAft>
              <a:buClr>
                <a:srgbClr val="000000"/>
              </a:buClr>
              <a:buSzPts val="1600"/>
              <a:buNone/>
              <a:defRPr sz="1600">
                <a:solidFill>
                  <a:srgbClr val="000000"/>
                </a:solidFill>
              </a:defRPr>
            </a:lvl7pPr>
            <a:lvl8pPr lvl="7" rtl="0">
              <a:spcBef>
                <a:spcPts val="0"/>
              </a:spcBef>
              <a:spcAft>
                <a:spcPts val="0"/>
              </a:spcAft>
              <a:buClr>
                <a:srgbClr val="000000"/>
              </a:buClr>
              <a:buSzPts val="1600"/>
              <a:buNone/>
              <a:defRPr sz="1600">
                <a:solidFill>
                  <a:srgbClr val="000000"/>
                </a:solidFill>
              </a:defRPr>
            </a:lvl8pPr>
            <a:lvl9pPr lvl="8" rtl="0">
              <a:spcBef>
                <a:spcPts val="0"/>
              </a:spcBef>
              <a:spcAft>
                <a:spcPts val="0"/>
              </a:spcAft>
              <a:buClr>
                <a:srgbClr val="000000"/>
              </a:buClr>
              <a:buSzPts val="1600"/>
              <a:buNone/>
              <a:defRPr sz="1600">
                <a:solidFill>
                  <a:srgbClr val="000000"/>
                </a:solidFill>
              </a:defRPr>
            </a:lvl9pPr>
          </a:lstStyle>
          <a:p>
            <a:endParaRPr/>
          </a:p>
        </p:txBody>
      </p:sp>
      <p:sp>
        <p:nvSpPr>
          <p:cNvPr id="224" name="Google Shape;224;p16"/>
          <p:cNvSpPr txBox="1">
            <a:spLocks noGrp="1"/>
          </p:cNvSpPr>
          <p:nvPr>
            <p:ph type="subTitle" idx="5"/>
          </p:nvPr>
        </p:nvSpPr>
        <p:spPr>
          <a:xfrm>
            <a:off x="2120944" y="3383150"/>
            <a:ext cx="1826400" cy="367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0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225" name="Google Shape;225;p16"/>
          <p:cNvSpPr txBox="1">
            <a:spLocks noGrp="1"/>
          </p:cNvSpPr>
          <p:nvPr>
            <p:ph type="ctrTitle" idx="6"/>
          </p:nvPr>
        </p:nvSpPr>
        <p:spPr>
          <a:xfrm>
            <a:off x="4593656" y="2918279"/>
            <a:ext cx="24294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600"/>
              <a:buNone/>
              <a:defRPr sz="1600"/>
            </a:lvl1pPr>
            <a:lvl2pPr lvl="1" algn="r" rtl="0">
              <a:spcBef>
                <a:spcPts val="0"/>
              </a:spcBef>
              <a:spcAft>
                <a:spcPts val="0"/>
              </a:spcAft>
              <a:buClr>
                <a:srgbClr val="000000"/>
              </a:buClr>
              <a:buSzPts val="1600"/>
              <a:buNone/>
              <a:defRPr sz="1600">
                <a:solidFill>
                  <a:srgbClr val="000000"/>
                </a:solidFill>
              </a:defRPr>
            </a:lvl2pPr>
            <a:lvl3pPr lvl="2" algn="r" rtl="0">
              <a:spcBef>
                <a:spcPts val="0"/>
              </a:spcBef>
              <a:spcAft>
                <a:spcPts val="0"/>
              </a:spcAft>
              <a:buClr>
                <a:srgbClr val="000000"/>
              </a:buClr>
              <a:buSzPts val="1600"/>
              <a:buNone/>
              <a:defRPr sz="1600">
                <a:solidFill>
                  <a:srgbClr val="000000"/>
                </a:solidFill>
              </a:defRPr>
            </a:lvl3pPr>
            <a:lvl4pPr lvl="3" algn="r" rtl="0">
              <a:spcBef>
                <a:spcPts val="0"/>
              </a:spcBef>
              <a:spcAft>
                <a:spcPts val="0"/>
              </a:spcAft>
              <a:buClr>
                <a:srgbClr val="000000"/>
              </a:buClr>
              <a:buSzPts val="1600"/>
              <a:buNone/>
              <a:defRPr sz="1600">
                <a:solidFill>
                  <a:srgbClr val="000000"/>
                </a:solidFill>
              </a:defRPr>
            </a:lvl4pPr>
            <a:lvl5pPr lvl="4" algn="r" rtl="0">
              <a:spcBef>
                <a:spcPts val="0"/>
              </a:spcBef>
              <a:spcAft>
                <a:spcPts val="0"/>
              </a:spcAft>
              <a:buClr>
                <a:srgbClr val="000000"/>
              </a:buClr>
              <a:buSzPts val="1600"/>
              <a:buNone/>
              <a:defRPr sz="1600">
                <a:solidFill>
                  <a:srgbClr val="000000"/>
                </a:solidFill>
              </a:defRPr>
            </a:lvl5pPr>
            <a:lvl6pPr lvl="5" algn="r" rtl="0">
              <a:spcBef>
                <a:spcPts val="0"/>
              </a:spcBef>
              <a:spcAft>
                <a:spcPts val="0"/>
              </a:spcAft>
              <a:buClr>
                <a:srgbClr val="000000"/>
              </a:buClr>
              <a:buSzPts val="1600"/>
              <a:buNone/>
              <a:defRPr sz="1600">
                <a:solidFill>
                  <a:srgbClr val="000000"/>
                </a:solidFill>
              </a:defRPr>
            </a:lvl6pPr>
            <a:lvl7pPr lvl="6" algn="r" rtl="0">
              <a:spcBef>
                <a:spcPts val="0"/>
              </a:spcBef>
              <a:spcAft>
                <a:spcPts val="0"/>
              </a:spcAft>
              <a:buClr>
                <a:srgbClr val="000000"/>
              </a:buClr>
              <a:buSzPts val="1600"/>
              <a:buNone/>
              <a:defRPr sz="1600">
                <a:solidFill>
                  <a:srgbClr val="000000"/>
                </a:solidFill>
              </a:defRPr>
            </a:lvl7pPr>
            <a:lvl8pPr lvl="7" algn="r" rtl="0">
              <a:spcBef>
                <a:spcPts val="0"/>
              </a:spcBef>
              <a:spcAft>
                <a:spcPts val="0"/>
              </a:spcAft>
              <a:buClr>
                <a:srgbClr val="000000"/>
              </a:buClr>
              <a:buSzPts val="1600"/>
              <a:buNone/>
              <a:defRPr sz="1600">
                <a:solidFill>
                  <a:srgbClr val="000000"/>
                </a:solidFill>
              </a:defRPr>
            </a:lvl8pPr>
            <a:lvl9pPr lvl="8" algn="r" rtl="0">
              <a:spcBef>
                <a:spcPts val="0"/>
              </a:spcBef>
              <a:spcAft>
                <a:spcPts val="0"/>
              </a:spcAft>
              <a:buClr>
                <a:srgbClr val="000000"/>
              </a:buClr>
              <a:buSzPts val="1600"/>
              <a:buNone/>
              <a:defRPr sz="1600">
                <a:solidFill>
                  <a:srgbClr val="000000"/>
                </a:solidFill>
              </a:defRPr>
            </a:lvl9pPr>
          </a:lstStyle>
          <a:p>
            <a:endParaRPr/>
          </a:p>
        </p:txBody>
      </p:sp>
      <p:sp>
        <p:nvSpPr>
          <p:cNvPr id="226" name="Google Shape;226;p16"/>
          <p:cNvSpPr txBox="1">
            <a:spLocks noGrp="1"/>
          </p:cNvSpPr>
          <p:nvPr>
            <p:ph type="subTitle" idx="7"/>
          </p:nvPr>
        </p:nvSpPr>
        <p:spPr>
          <a:xfrm>
            <a:off x="5196656" y="3379749"/>
            <a:ext cx="1826400" cy="367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000"/>
              <a:buNone/>
              <a:defRPr sz="1000"/>
            </a:lvl1pPr>
            <a:lvl2pPr lvl="1" algn="r" rtl="0">
              <a:lnSpc>
                <a:spcPct val="100000"/>
              </a:lnSpc>
              <a:spcBef>
                <a:spcPts val="0"/>
              </a:spcBef>
              <a:spcAft>
                <a:spcPts val="0"/>
              </a:spcAft>
              <a:buSzPts val="1000"/>
              <a:buNone/>
              <a:defRPr sz="1000"/>
            </a:lvl2pPr>
            <a:lvl3pPr lvl="2" algn="r" rtl="0">
              <a:lnSpc>
                <a:spcPct val="100000"/>
              </a:lnSpc>
              <a:spcBef>
                <a:spcPts val="0"/>
              </a:spcBef>
              <a:spcAft>
                <a:spcPts val="0"/>
              </a:spcAft>
              <a:buSzPts val="1000"/>
              <a:buNone/>
              <a:defRPr sz="1000"/>
            </a:lvl3pPr>
            <a:lvl4pPr lvl="3" algn="r" rtl="0">
              <a:lnSpc>
                <a:spcPct val="100000"/>
              </a:lnSpc>
              <a:spcBef>
                <a:spcPts val="0"/>
              </a:spcBef>
              <a:spcAft>
                <a:spcPts val="0"/>
              </a:spcAft>
              <a:buSzPts val="1000"/>
              <a:buNone/>
              <a:defRPr sz="1000"/>
            </a:lvl4pPr>
            <a:lvl5pPr lvl="4" algn="r" rtl="0">
              <a:lnSpc>
                <a:spcPct val="100000"/>
              </a:lnSpc>
              <a:spcBef>
                <a:spcPts val="0"/>
              </a:spcBef>
              <a:spcAft>
                <a:spcPts val="0"/>
              </a:spcAft>
              <a:buSzPts val="1000"/>
              <a:buNone/>
              <a:defRPr sz="1000"/>
            </a:lvl5pPr>
            <a:lvl6pPr lvl="5" algn="r" rtl="0">
              <a:lnSpc>
                <a:spcPct val="100000"/>
              </a:lnSpc>
              <a:spcBef>
                <a:spcPts val="0"/>
              </a:spcBef>
              <a:spcAft>
                <a:spcPts val="0"/>
              </a:spcAft>
              <a:buSzPts val="1000"/>
              <a:buNone/>
              <a:defRPr sz="1000"/>
            </a:lvl6pPr>
            <a:lvl7pPr lvl="6" algn="r" rtl="0">
              <a:lnSpc>
                <a:spcPct val="100000"/>
              </a:lnSpc>
              <a:spcBef>
                <a:spcPts val="0"/>
              </a:spcBef>
              <a:spcAft>
                <a:spcPts val="0"/>
              </a:spcAft>
              <a:buSzPts val="1000"/>
              <a:buNone/>
              <a:defRPr sz="1000"/>
            </a:lvl7pPr>
            <a:lvl8pPr lvl="7" algn="r" rtl="0">
              <a:lnSpc>
                <a:spcPct val="100000"/>
              </a:lnSpc>
              <a:spcBef>
                <a:spcPts val="0"/>
              </a:spcBef>
              <a:spcAft>
                <a:spcPts val="0"/>
              </a:spcAft>
              <a:buSzPts val="1000"/>
              <a:buNone/>
              <a:defRPr sz="1000"/>
            </a:lvl8pPr>
            <a:lvl9pPr lvl="8" algn="r" rtl="0">
              <a:lnSpc>
                <a:spcPct val="100000"/>
              </a:lnSpc>
              <a:spcBef>
                <a:spcPts val="0"/>
              </a:spcBef>
              <a:spcAft>
                <a:spcPts val="0"/>
              </a:spcAft>
              <a:buSzPts val="1000"/>
              <a:buNone/>
              <a:defRPr sz="1000"/>
            </a:lvl9pPr>
          </a:lstStyle>
          <a:p>
            <a:endParaRPr/>
          </a:p>
        </p:txBody>
      </p:sp>
      <p:sp>
        <p:nvSpPr>
          <p:cNvPr id="227" name="Google Shape;227;p16"/>
          <p:cNvSpPr txBox="1">
            <a:spLocks noGrp="1"/>
          </p:cNvSpPr>
          <p:nvPr>
            <p:ph type="ctrTitle" idx="8"/>
          </p:nvPr>
        </p:nvSpPr>
        <p:spPr>
          <a:xfrm>
            <a:off x="723600" y="470625"/>
            <a:ext cx="7707300" cy="9462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Headline design 5">
  <p:cSld name="CUSTOM_23">
    <p:spTree>
      <p:nvGrpSpPr>
        <p:cNvPr id="1" name="Shape 253"/>
        <p:cNvGrpSpPr/>
        <p:nvPr/>
      </p:nvGrpSpPr>
      <p:grpSpPr>
        <a:xfrm>
          <a:off x="0" y="0"/>
          <a:ext cx="0" cy="0"/>
          <a:chOff x="0" y="0"/>
          <a:chExt cx="0" cy="0"/>
        </a:xfrm>
      </p:grpSpPr>
      <p:sp>
        <p:nvSpPr>
          <p:cNvPr id="254" name="Google Shape;254;p19"/>
          <p:cNvSpPr txBox="1">
            <a:spLocks noGrp="1"/>
          </p:cNvSpPr>
          <p:nvPr>
            <p:ph type="ctrTitle"/>
          </p:nvPr>
        </p:nvSpPr>
        <p:spPr>
          <a:xfrm flipH="1">
            <a:off x="4101725" y="2243225"/>
            <a:ext cx="2755800" cy="19212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CCCCCC"/>
              </a:buClr>
              <a:buSzPts val="3600"/>
              <a:buNone/>
              <a:defRPr sz="3600">
                <a:solidFill>
                  <a:srgbClr val="CCCCCC"/>
                </a:solidFill>
              </a:defRPr>
            </a:lvl1pPr>
            <a:lvl2pPr lvl="1" rtl="0">
              <a:spcBef>
                <a:spcPts val="0"/>
              </a:spcBef>
              <a:spcAft>
                <a:spcPts val="0"/>
              </a:spcAft>
              <a:buClr>
                <a:srgbClr val="CCCCCC"/>
              </a:buClr>
              <a:buSzPts val="6500"/>
              <a:buNone/>
              <a:defRPr sz="6500">
                <a:solidFill>
                  <a:srgbClr val="CCCCCC"/>
                </a:solidFill>
              </a:defRPr>
            </a:lvl2pPr>
            <a:lvl3pPr lvl="2" rtl="0">
              <a:spcBef>
                <a:spcPts val="0"/>
              </a:spcBef>
              <a:spcAft>
                <a:spcPts val="0"/>
              </a:spcAft>
              <a:buClr>
                <a:srgbClr val="CCCCCC"/>
              </a:buClr>
              <a:buSzPts val="6500"/>
              <a:buNone/>
              <a:defRPr sz="6500">
                <a:solidFill>
                  <a:srgbClr val="CCCCCC"/>
                </a:solidFill>
              </a:defRPr>
            </a:lvl3pPr>
            <a:lvl4pPr lvl="3" rtl="0">
              <a:spcBef>
                <a:spcPts val="0"/>
              </a:spcBef>
              <a:spcAft>
                <a:spcPts val="0"/>
              </a:spcAft>
              <a:buClr>
                <a:srgbClr val="CCCCCC"/>
              </a:buClr>
              <a:buSzPts val="6500"/>
              <a:buNone/>
              <a:defRPr sz="6500">
                <a:solidFill>
                  <a:srgbClr val="CCCCCC"/>
                </a:solidFill>
              </a:defRPr>
            </a:lvl4pPr>
            <a:lvl5pPr lvl="4" rtl="0">
              <a:spcBef>
                <a:spcPts val="0"/>
              </a:spcBef>
              <a:spcAft>
                <a:spcPts val="0"/>
              </a:spcAft>
              <a:buClr>
                <a:srgbClr val="CCCCCC"/>
              </a:buClr>
              <a:buSzPts val="6500"/>
              <a:buNone/>
              <a:defRPr sz="6500">
                <a:solidFill>
                  <a:srgbClr val="CCCCCC"/>
                </a:solidFill>
              </a:defRPr>
            </a:lvl5pPr>
            <a:lvl6pPr lvl="5" rtl="0">
              <a:spcBef>
                <a:spcPts val="0"/>
              </a:spcBef>
              <a:spcAft>
                <a:spcPts val="0"/>
              </a:spcAft>
              <a:buClr>
                <a:srgbClr val="CCCCCC"/>
              </a:buClr>
              <a:buSzPts val="6500"/>
              <a:buNone/>
              <a:defRPr sz="6500">
                <a:solidFill>
                  <a:srgbClr val="CCCCCC"/>
                </a:solidFill>
              </a:defRPr>
            </a:lvl6pPr>
            <a:lvl7pPr lvl="6" rtl="0">
              <a:spcBef>
                <a:spcPts val="0"/>
              </a:spcBef>
              <a:spcAft>
                <a:spcPts val="0"/>
              </a:spcAft>
              <a:buClr>
                <a:srgbClr val="CCCCCC"/>
              </a:buClr>
              <a:buSzPts val="6500"/>
              <a:buNone/>
              <a:defRPr sz="6500">
                <a:solidFill>
                  <a:srgbClr val="CCCCCC"/>
                </a:solidFill>
              </a:defRPr>
            </a:lvl7pPr>
            <a:lvl8pPr lvl="7" rtl="0">
              <a:spcBef>
                <a:spcPts val="0"/>
              </a:spcBef>
              <a:spcAft>
                <a:spcPts val="0"/>
              </a:spcAft>
              <a:buClr>
                <a:srgbClr val="CCCCCC"/>
              </a:buClr>
              <a:buSzPts val="6500"/>
              <a:buNone/>
              <a:defRPr sz="6500">
                <a:solidFill>
                  <a:srgbClr val="CCCCCC"/>
                </a:solidFill>
              </a:defRPr>
            </a:lvl8pPr>
            <a:lvl9pPr lvl="8" rtl="0">
              <a:spcBef>
                <a:spcPts val="0"/>
              </a:spcBef>
              <a:spcAft>
                <a:spcPts val="0"/>
              </a:spcAft>
              <a:buClr>
                <a:srgbClr val="CCCCCC"/>
              </a:buClr>
              <a:buSzPts val="6500"/>
              <a:buNone/>
              <a:defRPr sz="6500">
                <a:solidFill>
                  <a:srgbClr val="CCCCCC"/>
                </a:solidFill>
              </a:defRPr>
            </a:lvl9pPr>
          </a:lstStyle>
          <a:p>
            <a:endParaRPr/>
          </a:p>
        </p:txBody>
      </p:sp>
      <p:sp>
        <p:nvSpPr>
          <p:cNvPr id="255" name="Google Shape;255;p19"/>
          <p:cNvSpPr txBox="1">
            <a:spLocks noGrp="1"/>
          </p:cNvSpPr>
          <p:nvPr>
            <p:ph type="title" idx="2" hasCustomPrompt="1"/>
          </p:nvPr>
        </p:nvSpPr>
        <p:spPr>
          <a:xfrm flipH="1">
            <a:off x="-517450" y="2419325"/>
            <a:ext cx="4488300" cy="16224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CCCCCC"/>
              </a:buClr>
              <a:buSzPts val="16000"/>
              <a:buNone/>
              <a:defRPr sz="16000">
                <a:solidFill>
                  <a:srgbClr val="CCCCCC"/>
                </a:solidFill>
              </a:defRPr>
            </a:lvl1pPr>
            <a:lvl2pPr lvl="1"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Clr>
                <a:srgbClr val="CCCCCC"/>
              </a:buClr>
              <a:buSzPts val="14000"/>
              <a:buFont typeface="Fira Sans Extra Condensed Medium"/>
              <a:buNone/>
              <a:defRPr sz="14000">
                <a:solidFill>
                  <a:srgbClr val="CCCCCC"/>
                </a:solidFill>
                <a:latin typeface="Fira Sans Extra Condensed Medium"/>
                <a:ea typeface="Fira Sans Extra Condensed Medium"/>
                <a:cs typeface="Fira Sans Extra Condensed Medium"/>
                <a:sym typeface="Fira Sans Extra Condensed Medium"/>
              </a:defRPr>
            </a:lvl9pPr>
          </a:lstStyle>
          <a:p>
            <a:r>
              <a:t>xx%</a:t>
            </a:r>
          </a:p>
        </p:txBody>
      </p:sp>
      <p:sp>
        <p:nvSpPr>
          <p:cNvPr id="256" name="Google Shape;256;p19"/>
          <p:cNvSpPr/>
          <p:nvPr/>
        </p:nvSpPr>
        <p:spPr>
          <a:xfrm>
            <a:off x="2609300" y="753125"/>
            <a:ext cx="4099200" cy="3583200"/>
          </a:xfrm>
          <a:prstGeom prst="rect">
            <a:avLst/>
          </a:prstGeom>
          <a:no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CCCCCC"/>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one columne ">
  <p:cSld name="CUSTOM_10">
    <p:spTree>
      <p:nvGrpSpPr>
        <p:cNvPr id="1" name="Shape 277"/>
        <p:cNvGrpSpPr/>
        <p:nvPr/>
      </p:nvGrpSpPr>
      <p:grpSpPr>
        <a:xfrm>
          <a:off x="0" y="0"/>
          <a:ext cx="0" cy="0"/>
          <a:chOff x="0" y="0"/>
          <a:chExt cx="0" cy="0"/>
        </a:xfrm>
      </p:grpSpPr>
      <p:sp>
        <p:nvSpPr>
          <p:cNvPr id="278" name="Google Shape;278;p22"/>
          <p:cNvSpPr txBox="1">
            <a:spLocks noGrp="1"/>
          </p:cNvSpPr>
          <p:nvPr>
            <p:ph type="body" idx="1"/>
          </p:nvPr>
        </p:nvSpPr>
        <p:spPr>
          <a:xfrm>
            <a:off x="612606" y="1043575"/>
            <a:ext cx="7963200" cy="36708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Clr>
                <a:srgbClr val="434343"/>
              </a:buClr>
              <a:buSzPts val="1200"/>
              <a:buFont typeface="Livvic"/>
              <a:buAutoNum type="arabicPeriod"/>
              <a:defRPr/>
            </a:lvl1pPr>
            <a:lvl2pPr marL="914400" lvl="1" indent="-304800" rtl="0">
              <a:spcBef>
                <a:spcPts val="1600"/>
              </a:spcBef>
              <a:spcAft>
                <a:spcPts val="0"/>
              </a:spcAft>
              <a:buClr>
                <a:srgbClr val="434343"/>
              </a:buClr>
              <a:buSzPts val="1200"/>
              <a:buFont typeface="Roboto Condensed Light"/>
              <a:buAutoNum type="alphaLcPeriod"/>
              <a:defRPr/>
            </a:lvl2pPr>
            <a:lvl3pPr marL="1371600" lvl="2" indent="-304800" rtl="0">
              <a:spcBef>
                <a:spcPts val="1600"/>
              </a:spcBef>
              <a:spcAft>
                <a:spcPts val="0"/>
              </a:spcAft>
              <a:buClr>
                <a:srgbClr val="434343"/>
              </a:buClr>
              <a:buSzPts val="1200"/>
              <a:buFont typeface="Roboto Condensed Light"/>
              <a:buAutoNum type="romanLcPeriod"/>
              <a:defRPr/>
            </a:lvl3pPr>
            <a:lvl4pPr marL="1828800" lvl="3" indent="-304800" rtl="0">
              <a:spcBef>
                <a:spcPts val="1600"/>
              </a:spcBef>
              <a:spcAft>
                <a:spcPts val="0"/>
              </a:spcAft>
              <a:buClr>
                <a:srgbClr val="434343"/>
              </a:buClr>
              <a:buSzPts val="1200"/>
              <a:buFont typeface="Roboto Condensed Light"/>
              <a:buAutoNum type="arabicPeriod"/>
              <a:defRPr/>
            </a:lvl4pPr>
            <a:lvl5pPr marL="2286000" lvl="4" indent="-304800" rtl="0">
              <a:spcBef>
                <a:spcPts val="1600"/>
              </a:spcBef>
              <a:spcAft>
                <a:spcPts val="0"/>
              </a:spcAft>
              <a:buClr>
                <a:srgbClr val="434343"/>
              </a:buClr>
              <a:buSzPts val="1200"/>
              <a:buFont typeface="Roboto Condensed Light"/>
              <a:buAutoNum type="alphaLcPeriod"/>
              <a:defRPr/>
            </a:lvl5pPr>
            <a:lvl6pPr marL="2743200" lvl="5" indent="-304800" rtl="0">
              <a:spcBef>
                <a:spcPts val="1600"/>
              </a:spcBef>
              <a:spcAft>
                <a:spcPts val="0"/>
              </a:spcAft>
              <a:buClr>
                <a:srgbClr val="434343"/>
              </a:buClr>
              <a:buSzPts val="1200"/>
              <a:buFont typeface="Roboto Condensed Light"/>
              <a:buAutoNum type="romanLcPeriod"/>
              <a:defRPr/>
            </a:lvl6pPr>
            <a:lvl7pPr marL="3200400" lvl="6" indent="-304800" rtl="0">
              <a:spcBef>
                <a:spcPts val="1600"/>
              </a:spcBef>
              <a:spcAft>
                <a:spcPts val="0"/>
              </a:spcAft>
              <a:buClr>
                <a:srgbClr val="434343"/>
              </a:buClr>
              <a:buSzPts val="1200"/>
              <a:buFont typeface="Roboto Condensed Light"/>
              <a:buAutoNum type="arabicPeriod"/>
              <a:defRPr/>
            </a:lvl7pPr>
            <a:lvl8pPr marL="3657600" lvl="7" indent="-304800" rtl="0">
              <a:spcBef>
                <a:spcPts val="1600"/>
              </a:spcBef>
              <a:spcAft>
                <a:spcPts val="0"/>
              </a:spcAft>
              <a:buClr>
                <a:srgbClr val="434343"/>
              </a:buClr>
              <a:buSzPts val="1200"/>
              <a:buFont typeface="Roboto Condensed Light"/>
              <a:buAutoNum type="alphaLcPeriod"/>
              <a:defRPr/>
            </a:lvl8pPr>
            <a:lvl9pPr marL="4114800" lvl="8" indent="-304800" rtl="0">
              <a:spcBef>
                <a:spcPts val="1600"/>
              </a:spcBef>
              <a:spcAft>
                <a:spcPts val="1600"/>
              </a:spcAft>
              <a:buClr>
                <a:srgbClr val="434343"/>
              </a:buClr>
              <a:buSzPts val="1200"/>
              <a:buFont typeface="Roboto Condensed Light"/>
              <a:buAutoNum type="romanLcPeriod"/>
              <a:defRPr/>
            </a:lvl9pPr>
          </a:lstStyle>
          <a:p>
            <a:endParaRPr/>
          </a:p>
        </p:txBody>
      </p:sp>
      <p:sp>
        <p:nvSpPr>
          <p:cNvPr id="279" name="Google Shape;279;p22"/>
          <p:cNvSpPr txBox="1">
            <a:spLocks noGrp="1"/>
          </p:cNvSpPr>
          <p:nvPr>
            <p:ph type="ctrTitle"/>
          </p:nvPr>
        </p:nvSpPr>
        <p:spPr>
          <a:xfrm>
            <a:off x="723600" y="461812"/>
            <a:ext cx="7707300" cy="4701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80" name="Google Shape;280;p22"/>
          <p:cNvSpPr/>
          <p:nvPr/>
        </p:nvSpPr>
        <p:spPr>
          <a:xfrm flipH="1">
            <a:off x="-4497045" y="3436963"/>
            <a:ext cx="6651092" cy="2139699"/>
          </a:xfrm>
          <a:custGeom>
            <a:avLst/>
            <a:gdLst/>
            <a:ahLst/>
            <a:cxnLst/>
            <a:rect l="l" t="t" r="r" b="b"/>
            <a:pathLst>
              <a:path w="139217" h="44787" extrusionOk="0">
                <a:moveTo>
                  <a:pt x="69532" y="0"/>
                </a:moveTo>
                <a:cubicBezTo>
                  <a:pt x="58819" y="0"/>
                  <a:pt x="50041" y="8343"/>
                  <a:pt x="49362" y="18902"/>
                </a:cubicBezTo>
                <a:cubicBezTo>
                  <a:pt x="44992" y="20811"/>
                  <a:pt x="41955" y="25155"/>
                  <a:pt x="41955" y="30242"/>
                </a:cubicBezTo>
                <a:lnTo>
                  <a:pt x="41955" y="30460"/>
                </a:lnTo>
                <a:cubicBezTo>
                  <a:pt x="40110" y="27244"/>
                  <a:pt x="36650" y="25065"/>
                  <a:pt x="32664" y="25065"/>
                </a:cubicBezTo>
                <a:cubicBezTo>
                  <a:pt x="27039" y="25065"/>
                  <a:pt x="22426" y="29410"/>
                  <a:pt x="22016" y="34920"/>
                </a:cubicBezTo>
                <a:cubicBezTo>
                  <a:pt x="21195" y="34420"/>
                  <a:pt x="20234" y="34151"/>
                  <a:pt x="19209" y="34151"/>
                </a:cubicBezTo>
                <a:cubicBezTo>
                  <a:pt x="18146" y="34151"/>
                  <a:pt x="17159" y="34458"/>
                  <a:pt x="16313" y="34958"/>
                </a:cubicBezTo>
                <a:cubicBezTo>
                  <a:pt x="15032" y="32165"/>
                  <a:pt x="12200" y="30230"/>
                  <a:pt x="8945" y="30230"/>
                </a:cubicBezTo>
                <a:cubicBezTo>
                  <a:pt x="4575" y="30230"/>
                  <a:pt x="1013" y="33664"/>
                  <a:pt x="846" y="37995"/>
                </a:cubicBezTo>
                <a:cubicBezTo>
                  <a:pt x="0" y="40712"/>
                  <a:pt x="833" y="44787"/>
                  <a:pt x="833" y="44787"/>
                </a:cubicBezTo>
                <a:lnTo>
                  <a:pt x="138384" y="44787"/>
                </a:lnTo>
                <a:cubicBezTo>
                  <a:pt x="138384" y="44787"/>
                  <a:pt x="139217" y="40712"/>
                  <a:pt x="138384" y="37995"/>
                </a:cubicBezTo>
                <a:cubicBezTo>
                  <a:pt x="138204" y="33664"/>
                  <a:pt x="134655" y="30230"/>
                  <a:pt x="130298" y="30230"/>
                </a:cubicBezTo>
                <a:cubicBezTo>
                  <a:pt x="127030" y="30230"/>
                  <a:pt x="124211" y="32165"/>
                  <a:pt x="122930" y="34958"/>
                </a:cubicBezTo>
                <a:cubicBezTo>
                  <a:pt x="122071" y="34433"/>
                  <a:pt x="121097" y="34151"/>
                  <a:pt x="120021" y="34151"/>
                </a:cubicBezTo>
                <a:cubicBezTo>
                  <a:pt x="118995" y="34151"/>
                  <a:pt x="118034" y="34433"/>
                  <a:pt x="117227" y="34920"/>
                </a:cubicBezTo>
                <a:cubicBezTo>
                  <a:pt x="116804" y="29410"/>
                  <a:pt x="112191" y="25065"/>
                  <a:pt x="106565" y="25065"/>
                </a:cubicBezTo>
                <a:cubicBezTo>
                  <a:pt x="102593" y="25065"/>
                  <a:pt x="99120" y="27244"/>
                  <a:pt x="97275" y="30460"/>
                </a:cubicBezTo>
                <a:lnTo>
                  <a:pt x="97275" y="30242"/>
                </a:lnTo>
                <a:cubicBezTo>
                  <a:pt x="97275" y="25155"/>
                  <a:pt x="94225" y="20811"/>
                  <a:pt x="89868" y="18902"/>
                </a:cubicBezTo>
                <a:cubicBezTo>
                  <a:pt x="89189" y="8343"/>
                  <a:pt x="80411" y="0"/>
                  <a:pt x="69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2"/>
          <p:cNvSpPr/>
          <p:nvPr/>
        </p:nvSpPr>
        <p:spPr>
          <a:xfrm rot="-9900013" flipH="1">
            <a:off x="6901919" y="308813"/>
            <a:ext cx="6651142" cy="2139715"/>
          </a:xfrm>
          <a:custGeom>
            <a:avLst/>
            <a:gdLst/>
            <a:ahLst/>
            <a:cxnLst/>
            <a:rect l="l" t="t" r="r" b="b"/>
            <a:pathLst>
              <a:path w="139217" h="44787" extrusionOk="0">
                <a:moveTo>
                  <a:pt x="69532" y="0"/>
                </a:moveTo>
                <a:cubicBezTo>
                  <a:pt x="58819" y="0"/>
                  <a:pt x="50041" y="8343"/>
                  <a:pt x="49362" y="18902"/>
                </a:cubicBezTo>
                <a:cubicBezTo>
                  <a:pt x="44992" y="20811"/>
                  <a:pt x="41955" y="25155"/>
                  <a:pt x="41955" y="30242"/>
                </a:cubicBezTo>
                <a:lnTo>
                  <a:pt x="41955" y="30460"/>
                </a:lnTo>
                <a:cubicBezTo>
                  <a:pt x="40110" y="27244"/>
                  <a:pt x="36650" y="25065"/>
                  <a:pt x="32664" y="25065"/>
                </a:cubicBezTo>
                <a:cubicBezTo>
                  <a:pt x="27039" y="25065"/>
                  <a:pt x="22426" y="29410"/>
                  <a:pt x="22016" y="34920"/>
                </a:cubicBezTo>
                <a:cubicBezTo>
                  <a:pt x="21195" y="34420"/>
                  <a:pt x="20234" y="34151"/>
                  <a:pt x="19209" y="34151"/>
                </a:cubicBezTo>
                <a:cubicBezTo>
                  <a:pt x="18146" y="34151"/>
                  <a:pt x="17159" y="34458"/>
                  <a:pt x="16313" y="34958"/>
                </a:cubicBezTo>
                <a:cubicBezTo>
                  <a:pt x="15032" y="32165"/>
                  <a:pt x="12200" y="30230"/>
                  <a:pt x="8945" y="30230"/>
                </a:cubicBezTo>
                <a:cubicBezTo>
                  <a:pt x="4575" y="30230"/>
                  <a:pt x="1013" y="33664"/>
                  <a:pt x="846" y="37995"/>
                </a:cubicBezTo>
                <a:cubicBezTo>
                  <a:pt x="0" y="40712"/>
                  <a:pt x="833" y="44787"/>
                  <a:pt x="833" y="44787"/>
                </a:cubicBezTo>
                <a:lnTo>
                  <a:pt x="138384" y="44787"/>
                </a:lnTo>
                <a:cubicBezTo>
                  <a:pt x="138384" y="44787"/>
                  <a:pt x="139217" y="40712"/>
                  <a:pt x="138384" y="37995"/>
                </a:cubicBezTo>
                <a:cubicBezTo>
                  <a:pt x="138204" y="33664"/>
                  <a:pt x="134655" y="30230"/>
                  <a:pt x="130298" y="30230"/>
                </a:cubicBezTo>
                <a:cubicBezTo>
                  <a:pt x="127030" y="30230"/>
                  <a:pt x="124211" y="32165"/>
                  <a:pt x="122930" y="34958"/>
                </a:cubicBezTo>
                <a:cubicBezTo>
                  <a:pt x="122071" y="34433"/>
                  <a:pt x="121097" y="34151"/>
                  <a:pt x="120021" y="34151"/>
                </a:cubicBezTo>
                <a:cubicBezTo>
                  <a:pt x="118995" y="34151"/>
                  <a:pt x="118034" y="34433"/>
                  <a:pt x="117227" y="34920"/>
                </a:cubicBezTo>
                <a:cubicBezTo>
                  <a:pt x="116804" y="29410"/>
                  <a:pt x="112191" y="25065"/>
                  <a:pt x="106565" y="25065"/>
                </a:cubicBezTo>
                <a:cubicBezTo>
                  <a:pt x="102593" y="25065"/>
                  <a:pt x="99120" y="27244"/>
                  <a:pt x="97275" y="30460"/>
                </a:cubicBezTo>
                <a:lnTo>
                  <a:pt x="97275" y="30242"/>
                </a:lnTo>
                <a:cubicBezTo>
                  <a:pt x="97275" y="25155"/>
                  <a:pt x="94225" y="20811"/>
                  <a:pt x="89868" y="18902"/>
                </a:cubicBezTo>
                <a:cubicBezTo>
                  <a:pt x="89189" y="8343"/>
                  <a:pt x="80411" y="0"/>
                  <a:pt x="69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387599"/>
            <a:ext cx="77175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2800"/>
              <a:buFont typeface="Fjalla One"/>
              <a:buNone/>
              <a:defRPr sz="2800">
                <a:solidFill>
                  <a:schemeClr val="dk1"/>
                </a:solidFill>
                <a:latin typeface="Fjalla One"/>
                <a:ea typeface="Fjalla One"/>
                <a:cs typeface="Fjalla One"/>
                <a:sym typeface="Fjalla One"/>
              </a:defRPr>
            </a:lvl1pPr>
            <a:lvl2pPr lvl="1"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2pPr>
            <a:lvl3pPr lvl="2"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3pPr>
            <a:lvl4pPr lvl="3"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4pPr>
            <a:lvl5pPr lvl="4"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5pPr>
            <a:lvl6pPr lvl="5"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6pPr>
            <a:lvl7pPr lvl="6"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7pPr>
            <a:lvl8pPr lvl="7"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8pPr>
            <a:lvl9pPr lvl="8" rtl="0">
              <a:spcBef>
                <a:spcPts val="0"/>
              </a:spcBef>
              <a:spcAft>
                <a:spcPts val="0"/>
              </a:spcAft>
              <a:buClr>
                <a:schemeClr val="dk1"/>
              </a:buClr>
              <a:buSzPts val="2800"/>
              <a:buFont typeface="DM Serif Display"/>
              <a:buNone/>
              <a:defRPr sz="2800">
                <a:solidFill>
                  <a:schemeClr val="dk1"/>
                </a:solidFill>
                <a:latin typeface="DM Serif Display"/>
                <a:ea typeface="DM Serif Display"/>
                <a:cs typeface="DM Serif Display"/>
                <a:sym typeface="DM Serif Display"/>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dk1"/>
              </a:buClr>
              <a:buSzPts val="1200"/>
              <a:buFont typeface="Abel"/>
              <a:buChar char="●"/>
              <a:defRPr sz="1200">
                <a:solidFill>
                  <a:schemeClr val="dk1"/>
                </a:solidFill>
                <a:latin typeface="Abel"/>
                <a:ea typeface="Abel"/>
                <a:cs typeface="Abel"/>
                <a:sym typeface="Abel"/>
              </a:defRPr>
            </a:lvl1pPr>
            <a:lvl2pPr marL="914400" lvl="1" indent="-304800" rtl="0">
              <a:lnSpc>
                <a:spcPct val="115000"/>
              </a:lnSpc>
              <a:spcBef>
                <a:spcPts val="1600"/>
              </a:spcBef>
              <a:spcAft>
                <a:spcPts val="0"/>
              </a:spcAft>
              <a:buClr>
                <a:schemeClr val="dk1"/>
              </a:buClr>
              <a:buSzPts val="1200"/>
              <a:buFont typeface="Abel"/>
              <a:buChar char="○"/>
              <a:defRPr sz="1200">
                <a:solidFill>
                  <a:schemeClr val="dk1"/>
                </a:solidFill>
                <a:latin typeface="Abel"/>
                <a:ea typeface="Abel"/>
                <a:cs typeface="Abel"/>
                <a:sym typeface="Abel"/>
              </a:defRPr>
            </a:lvl2pPr>
            <a:lvl3pPr marL="1371600" lvl="2" indent="-304800" rtl="0">
              <a:lnSpc>
                <a:spcPct val="115000"/>
              </a:lnSpc>
              <a:spcBef>
                <a:spcPts val="1600"/>
              </a:spcBef>
              <a:spcAft>
                <a:spcPts val="0"/>
              </a:spcAft>
              <a:buClr>
                <a:schemeClr val="dk1"/>
              </a:buClr>
              <a:buSzPts val="1200"/>
              <a:buFont typeface="Abel"/>
              <a:buChar char="■"/>
              <a:defRPr sz="1200">
                <a:solidFill>
                  <a:schemeClr val="dk1"/>
                </a:solidFill>
                <a:latin typeface="Abel"/>
                <a:ea typeface="Abel"/>
                <a:cs typeface="Abel"/>
                <a:sym typeface="Abel"/>
              </a:defRPr>
            </a:lvl3pPr>
            <a:lvl4pPr marL="1828800" lvl="3" indent="-304800" rtl="0">
              <a:lnSpc>
                <a:spcPct val="115000"/>
              </a:lnSpc>
              <a:spcBef>
                <a:spcPts val="1600"/>
              </a:spcBef>
              <a:spcAft>
                <a:spcPts val="0"/>
              </a:spcAft>
              <a:buClr>
                <a:schemeClr val="dk1"/>
              </a:buClr>
              <a:buSzPts val="1200"/>
              <a:buFont typeface="Abel"/>
              <a:buChar char="●"/>
              <a:defRPr sz="1200">
                <a:solidFill>
                  <a:schemeClr val="dk1"/>
                </a:solidFill>
                <a:latin typeface="Abel"/>
                <a:ea typeface="Abel"/>
                <a:cs typeface="Abel"/>
                <a:sym typeface="Abel"/>
              </a:defRPr>
            </a:lvl4pPr>
            <a:lvl5pPr marL="2286000" lvl="4" indent="-304800" rtl="0">
              <a:lnSpc>
                <a:spcPct val="115000"/>
              </a:lnSpc>
              <a:spcBef>
                <a:spcPts val="1600"/>
              </a:spcBef>
              <a:spcAft>
                <a:spcPts val="0"/>
              </a:spcAft>
              <a:buClr>
                <a:schemeClr val="dk1"/>
              </a:buClr>
              <a:buSzPts val="1200"/>
              <a:buFont typeface="Abel"/>
              <a:buChar char="○"/>
              <a:defRPr sz="1200">
                <a:solidFill>
                  <a:schemeClr val="dk1"/>
                </a:solidFill>
                <a:latin typeface="Abel"/>
                <a:ea typeface="Abel"/>
                <a:cs typeface="Abel"/>
                <a:sym typeface="Abel"/>
              </a:defRPr>
            </a:lvl5pPr>
            <a:lvl6pPr marL="2743200" lvl="5" indent="-304800" rtl="0">
              <a:lnSpc>
                <a:spcPct val="115000"/>
              </a:lnSpc>
              <a:spcBef>
                <a:spcPts val="1600"/>
              </a:spcBef>
              <a:spcAft>
                <a:spcPts val="0"/>
              </a:spcAft>
              <a:buClr>
                <a:schemeClr val="dk1"/>
              </a:buClr>
              <a:buSzPts val="1200"/>
              <a:buFont typeface="Abel"/>
              <a:buChar char="■"/>
              <a:defRPr sz="1200">
                <a:solidFill>
                  <a:schemeClr val="dk1"/>
                </a:solidFill>
                <a:latin typeface="Abel"/>
                <a:ea typeface="Abel"/>
                <a:cs typeface="Abel"/>
                <a:sym typeface="Abel"/>
              </a:defRPr>
            </a:lvl6pPr>
            <a:lvl7pPr marL="3200400" lvl="6" indent="-304800" rtl="0">
              <a:lnSpc>
                <a:spcPct val="115000"/>
              </a:lnSpc>
              <a:spcBef>
                <a:spcPts val="1600"/>
              </a:spcBef>
              <a:spcAft>
                <a:spcPts val="0"/>
              </a:spcAft>
              <a:buClr>
                <a:schemeClr val="dk1"/>
              </a:buClr>
              <a:buSzPts val="1200"/>
              <a:buFont typeface="Abel"/>
              <a:buChar char="●"/>
              <a:defRPr sz="1200">
                <a:solidFill>
                  <a:schemeClr val="dk1"/>
                </a:solidFill>
                <a:latin typeface="Abel"/>
                <a:ea typeface="Abel"/>
                <a:cs typeface="Abel"/>
                <a:sym typeface="Abel"/>
              </a:defRPr>
            </a:lvl7pPr>
            <a:lvl8pPr marL="3657600" lvl="7" indent="-304800" rtl="0">
              <a:lnSpc>
                <a:spcPct val="115000"/>
              </a:lnSpc>
              <a:spcBef>
                <a:spcPts val="1600"/>
              </a:spcBef>
              <a:spcAft>
                <a:spcPts val="0"/>
              </a:spcAft>
              <a:buClr>
                <a:schemeClr val="dk1"/>
              </a:buClr>
              <a:buSzPts val="1200"/>
              <a:buFont typeface="Abel"/>
              <a:buChar char="○"/>
              <a:defRPr sz="1200">
                <a:solidFill>
                  <a:schemeClr val="dk1"/>
                </a:solidFill>
                <a:latin typeface="Abel"/>
                <a:ea typeface="Abel"/>
                <a:cs typeface="Abel"/>
                <a:sym typeface="Abel"/>
              </a:defRPr>
            </a:lvl8pPr>
            <a:lvl9pPr marL="4114800" lvl="8" indent="-304800" rtl="0">
              <a:lnSpc>
                <a:spcPct val="115000"/>
              </a:lnSpc>
              <a:spcBef>
                <a:spcPts val="1600"/>
              </a:spcBef>
              <a:spcAft>
                <a:spcPts val="1600"/>
              </a:spcAft>
              <a:buClr>
                <a:schemeClr val="dk1"/>
              </a:buClr>
              <a:buSzPts val="1200"/>
              <a:buFont typeface="Abel"/>
              <a:buChar char="■"/>
              <a:defRPr sz="1200">
                <a:solidFill>
                  <a:schemeClr val="dk1"/>
                </a:solidFill>
                <a:latin typeface="Abel"/>
                <a:ea typeface="Abel"/>
                <a:cs typeface="Abel"/>
                <a:sym typeface="Abe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3" r:id="rId4"/>
    <p:sldLayoutId id="2147483654" r:id="rId5"/>
    <p:sldLayoutId id="2147483658" r:id="rId6"/>
    <p:sldLayoutId id="2147483662" r:id="rId7"/>
    <p:sldLayoutId id="2147483665" r:id="rId8"/>
    <p:sldLayoutId id="2147483668" r:id="rId9"/>
    <p:sldLayoutId id="2147483670" r:id="rId10"/>
    <p:sldLayoutId id="2147483672" r:id="rId11"/>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mod="1">
    <p:ext uri="{27BBF7A9-308A-43DC-89C8-2F10F3537804}">
      <p15:sldGuideLst xmlns:p15="http://schemas.microsoft.com/office/powerpoint/2012/main">
        <p15:guide id="1" pos="2880">
          <p15:clr>
            <a:srgbClr val="EA4335"/>
          </p15:clr>
        </p15:guide>
        <p15:guide id="2">
          <p15:clr>
            <a:srgbClr val="EA4335"/>
          </p15:clr>
        </p15:guide>
        <p15:guide id="3" pos="5760">
          <p15:clr>
            <a:srgbClr val="EA4335"/>
          </p15:clr>
        </p15:guide>
        <p15:guide id="4" pos="5311">
          <p15:clr>
            <a:srgbClr val="EA4335"/>
          </p15:clr>
        </p15:guide>
        <p15:guide id="5" pos="449">
          <p15:clr>
            <a:srgbClr val="EA4335"/>
          </p15:clr>
        </p15:guide>
        <p15:guide id="6" orient="horz" pos="1620">
          <p15:clr>
            <a:srgbClr val="EA4335"/>
          </p15:clr>
        </p15:guide>
        <p15:guide id="7" orient="horz" pos="340">
          <p15:clr>
            <a:srgbClr val="EA4335"/>
          </p15:clr>
        </p15:guide>
        <p15:guide id="8" orient="horz" pos="2903">
          <p15:clr>
            <a:srgbClr val="EA4335"/>
          </p15:clr>
        </p15:guide>
        <p15:guide id="9" orient="horz" pos="516">
          <p15:clr>
            <a:srgbClr val="9900FF"/>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288"/>
        <p:cNvGrpSpPr/>
        <p:nvPr/>
      </p:nvGrpSpPr>
      <p:grpSpPr>
        <a:xfrm>
          <a:off x="0" y="0"/>
          <a:ext cx="0" cy="0"/>
          <a:chOff x="0" y="0"/>
          <a:chExt cx="0" cy="0"/>
        </a:xfrm>
      </p:grpSpPr>
      <p:sp>
        <p:nvSpPr>
          <p:cNvPr id="289" name="Google Shape;289;p27"/>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290" name="Google Shape;290;p27"/>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73" r:id="rId1"/>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29"/>
          <p:cNvSpPr/>
          <p:nvPr/>
        </p:nvSpPr>
        <p:spPr>
          <a:xfrm>
            <a:off x="608800" y="3556149"/>
            <a:ext cx="3541960" cy="964479"/>
          </a:xfrm>
          <a:prstGeom prst="rect">
            <a:avLst/>
          </a:pr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solidFill>
            </a:endParaRPr>
          </a:p>
        </p:txBody>
      </p:sp>
      <p:sp>
        <p:nvSpPr>
          <p:cNvPr id="297" name="Google Shape;297;p29"/>
          <p:cNvSpPr txBox="1">
            <a:spLocks noGrp="1"/>
          </p:cNvSpPr>
          <p:nvPr>
            <p:ph type="subTitle" idx="1"/>
          </p:nvPr>
        </p:nvSpPr>
        <p:spPr>
          <a:xfrm>
            <a:off x="608800" y="3556149"/>
            <a:ext cx="3418770" cy="779325"/>
          </a:xfrm>
          <a:prstGeom prst="rect">
            <a:avLst/>
          </a:prstGeom>
          <a:noFill/>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solidFill>
                  <a:schemeClr val="bg1"/>
                </a:solidFill>
                <a:latin typeface="Bahnschrift Condensed" panose="020B0502040204020203" pitchFamily="34" charset="0"/>
              </a:rPr>
              <a:t>Name : Ahmed Khalid Elthanie</a:t>
            </a:r>
          </a:p>
          <a:p>
            <a:pPr marL="0" lvl="0" indent="0" algn="l" rtl="0">
              <a:spcBef>
                <a:spcPts val="0"/>
              </a:spcBef>
              <a:spcAft>
                <a:spcPts val="0"/>
              </a:spcAft>
              <a:buNone/>
            </a:pPr>
            <a:r>
              <a:rPr lang="en-US" dirty="0" smtClean="0">
                <a:solidFill>
                  <a:schemeClr val="bg1"/>
                </a:solidFill>
                <a:latin typeface="Bahnschrift Condensed" panose="020B0502040204020203" pitchFamily="34" charset="0"/>
              </a:rPr>
              <a:t>ID: 2976</a:t>
            </a:r>
          </a:p>
          <a:p>
            <a:pPr marL="0" lvl="0" indent="0" algn="l" rtl="0">
              <a:spcBef>
                <a:spcPts val="0"/>
              </a:spcBef>
              <a:spcAft>
                <a:spcPts val="0"/>
              </a:spcAft>
              <a:buNone/>
            </a:pPr>
            <a:r>
              <a:rPr lang="en-US" dirty="0" smtClean="0">
                <a:solidFill>
                  <a:schemeClr val="bg1"/>
                </a:solidFill>
                <a:latin typeface="Bahnschrift Condensed" panose="020B0502040204020203" pitchFamily="34" charset="0"/>
              </a:rPr>
              <a:t>Email: ahmed_2976@limu.edu.ly</a:t>
            </a:r>
            <a:endParaRPr dirty="0">
              <a:solidFill>
                <a:schemeClr val="bg1"/>
              </a:solidFill>
              <a:latin typeface="Bahnschrift Condensed" panose="020B0502040204020203" pitchFamily="34" charset="0"/>
            </a:endParaRPr>
          </a:p>
        </p:txBody>
      </p:sp>
      <p:sp>
        <p:nvSpPr>
          <p:cNvPr id="298" name="Google Shape;298;p29"/>
          <p:cNvSpPr txBox="1">
            <a:spLocks noGrp="1"/>
          </p:cNvSpPr>
          <p:nvPr>
            <p:ph type="ctrTitle"/>
          </p:nvPr>
        </p:nvSpPr>
        <p:spPr>
          <a:xfrm>
            <a:off x="571700" y="1086128"/>
            <a:ext cx="4000200" cy="2484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solidFill>
                  <a:srgbClr val="00B0F0"/>
                </a:solidFill>
                <a:latin typeface="Elephant" panose="02020904090505020303" pitchFamily="18" charset="0"/>
              </a:rPr>
              <a:t>Research</a:t>
            </a:r>
            <a:br>
              <a:rPr lang="en-US" dirty="0" smtClean="0">
                <a:solidFill>
                  <a:srgbClr val="00B0F0"/>
                </a:solidFill>
                <a:latin typeface="Elephant" panose="02020904090505020303" pitchFamily="18" charset="0"/>
              </a:rPr>
            </a:br>
            <a:r>
              <a:rPr lang="en-US" dirty="0" smtClean="0">
                <a:solidFill>
                  <a:srgbClr val="00B0F0"/>
                </a:solidFill>
                <a:latin typeface="Elephant" panose="02020904090505020303" pitchFamily="18" charset="0"/>
              </a:rPr>
              <a:t>Problems</a:t>
            </a:r>
            <a:endParaRPr dirty="0">
              <a:solidFill>
                <a:srgbClr val="00B0F0"/>
              </a:solidFill>
              <a:latin typeface="Elephant" panose="02020904090505020303" pitchFamily="18" charset="0"/>
            </a:endParaRPr>
          </a:p>
        </p:txBody>
      </p:sp>
      <p:pic>
        <p:nvPicPr>
          <p:cNvPr id="1026" name="Picture 2" descr="Libyan International Medical Universi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
            <a:ext cx="893422" cy="63699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he faculty of Business Administration at (LIMU) congratulates the  distinguished student - Libyan International Medical Universit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8712" y="0"/>
            <a:ext cx="739739" cy="739739"/>
          </a:xfrm>
          <a:prstGeom prst="rect">
            <a:avLst/>
          </a:prstGeom>
          <a:noFill/>
          <a:extLst>
            <a:ext uri="{909E8E84-426E-40DD-AFC4-6F175D3DCCD1}">
              <a14:hiddenFill xmlns:a14="http://schemas.microsoft.com/office/drawing/2010/main">
                <a:solidFill>
                  <a:srgbClr val="FFFFFF"/>
                </a:solidFill>
              </a14:hiddenFill>
            </a:ext>
          </a:extLst>
        </p:spPr>
      </p:pic>
      <p:sp>
        <p:nvSpPr>
          <p:cNvPr id="4" name="مربع نص 3"/>
          <p:cNvSpPr txBox="1"/>
          <p:nvPr/>
        </p:nvSpPr>
        <p:spPr>
          <a:xfrm>
            <a:off x="851228" y="0"/>
            <a:ext cx="3686025" cy="369332"/>
          </a:xfrm>
          <a:prstGeom prst="rect">
            <a:avLst/>
          </a:prstGeom>
          <a:noFill/>
        </p:spPr>
        <p:txBody>
          <a:bodyPr wrap="square" rtlCol="1">
            <a:spAutoFit/>
          </a:bodyPr>
          <a:lstStyle/>
          <a:p>
            <a:r>
              <a:rPr lang="en-US" sz="1800" dirty="0" smtClean="0">
                <a:latin typeface="Bahnschrift SemiCondensed" panose="020B0502040204020203" pitchFamily="34" charset="0"/>
              </a:rPr>
              <a:t>Libyan International Medical University</a:t>
            </a:r>
            <a:endParaRPr lang="ar-LY" sz="1800" i="1" dirty="0">
              <a:latin typeface="Bahnschrift SemiCondensed" panose="020B0502040204020203"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E2A47"/>
        </a:solidFill>
        <a:effectLst/>
      </p:bgPr>
    </p:bg>
    <p:spTree>
      <p:nvGrpSpPr>
        <p:cNvPr id="1" name="Shape 1288"/>
        <p:cNvGrpSpPr/>
        <p:nvPr/>
      </p:nvGrpSpPr>
      <p:grpSpPr>
        <a:xfrm>
          <a:off x="0" y="0"/>
          <a:ext cx="0" cy="0"/>
          <a:chOff x="0" y="0"/>
          <a:chExt cx="0" cy="0"/>
        </a:xfrm>
      </p:grpSpPr>
      <p:sp>
        <p:nvSpPr>
          <p:cNvPr id="2" name="مجسم مشطوف الحواف 1"/>
          <p:cNvSpPr/>
          <p:nvPr/>
        </p:nvSpPr>
        <p:spPr>
          <a:xfrm>
            <a:off x="2891376" y="450078"/>
            <a:ext cx="3071973" cy="64877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5" name="مربع نص 4"/>
          <p:cNvSpPr txBox="1"/>
          <p:nvPr/>
        </p:nvSpPr>
        <p:spPr>
          <a:xfrm>
            <a:off x="3318553" y="514073"/>
            <a:ext cx="3246634" cy="584775"/>
          </a:xfrm>
          <a:prstGeom prst="rect">
            <a:avLst/>
          </a:prstGeom>
          <a:noFill/>
        </p:spPr>
        <p:txBody>
          <a:bodyPr wrap="square" rtlCol="1">
            <a:spAutoFit/>
          </a:bodyPr>
          <a:lstStyle/>
          <a:p>
            <a:r>
              <a:rPr lang="en-US" sz="3200" dirty="0" smtClean="0">
                <a:solidFill>
                  <a:schemeClr val="bg1"/>
                </a:solidFill>
                <a:latin typeface="MV Boli" panose="02000500030200090000" pitchFamily="2" charset="0"/>
                <a:ea typeface="Microsoft Sans Serif" panose="020B0604020202020204" pitchFamily="34" charset="0"/>
                <a:cs typeface="MV Boli" panose="02000500030200090000" pitchFamily="2" charset="0"/>
              </a:rPr>
              <a:t>Reference</a:t>
            </a:r>
            <a:endParaRPr lang="ar-LY" sz="3200" dirty="0">
              <a:solidFill>
                <a:schemeClr val="bg1"/>
              </a:solidFill>
              <a:latin typeface="MV Boli" panose="02000500030200090000" pitchFamily="2" charset="0"/>
              <a:ea typeface="Microsoft Sans Serif" panose="020B0604020202020204" pitchFamily="34" charset="0"/>
              <a:cs typeface="Microsoft Sans Serif" panose="020B0604020202020204" pitchFamily="34" charset="0"/>
            </a:endParaRPr>
          </a:p>
        </p:txBody>
      </p:sp>
      <p:sp>
        <p:nvSpPr>
          <p:cNvPr id="3" name="مربع نص 2"/>
          <p:cNvSpPr txBox="1"/>
          <p:nvPr/>
        </p:nvSpPr>
        <p:spPr>
          <a:xfrm>
            <a:off x="4057650" y="4705350"/>
            <a:ext cx="752475" cy="307777"/>
          </a:xfrm>
          <a:prstGeom prst="rect">
            <a:avLst/>
          </a:prstGeom>
          <a:noFill/>
        </p:spPr>
        <p:txBody>
          <a:bodyPr wrap="square" rtlCol="1">
            <a:spAutoFit/>
          </a:bodyPr>
          <a:lstStyle/>
          <a:p>
            <a:r>
              <a:rPr lang="en-US" dirty="0" smtClean="0">
                <a:solidFill>
                  <a:schemeClr val="bg1"/>
                </a:solidFill>
              </a:rPr>
              <a:t>    9</a:t>
            </a:r>
            <a:endParaRPr lang="ar-LY" dirty="0">
              <a:solidFill>
                <a:schemeClr val="bg1"/>
              </a:solidFill>
            </a:endParaRPr>
          </a:p>
        </p:txBody>
      </p:sp>
      <p:sp>
        <p:nvSpPr>
          <p:cNvPr id="6" name="مربع نص 5"/>
          <p:cNvSpPr txBox="1"/>
          <p:nvPr/>
        </p:nvSpPr>
        <p:spPr>
          <a:xfrm>
            <a:off x="1130157" y="1571946"/>
            <a:ext cx="7130265" cy="2462213"/>
          </a:xfrm>
          <a:prstGeom prst="rect">
            <a:avLst/>
          </a:prstGeom>
          <a:noFill/>
        </p:spPr>
        <p:txBody>
          <a:bodyPr wrap="square" rtlCol="1">
            <a:spAutoFit/>
          </a:bodyPr>
          <a:lstStyle/>
          <a:p>
            <a:r>
              <a:rPr lang="en-US" dirty="0" smtClean="0">
                <a:solidFill>
                  <a:schemeClr val="bg1"/>
                </a:solidFill>
              </a:rPr>
              <a:t> </a:t>
            </a:r>
            <a:r>
              <a:rPr lang="en-US" i="1" dirty="0">
                <a:solidFill>
                  <a:schemeClr val="bg1"/>
                </a:solidFill>
              </a:rPr>
              <a:t>Common research problems</a:t>
            </a:r>
            <a:r>
              <a:rPr lang="en-US" dirty="0">
                <a:solidFill>
                  <a:schemeClr val="bg1"/>
                </a:solidFill>
              </a:rPr>
              <a:t>. The Center for Accountability in Science. Retrieved April 13, 2022, from https://accountablescience.com/issues/evaluating-research/common-research-problems/ </a:t>
            </a:r>
            <a:endParaRPr lang="en-US" dirty="0" smtClean="0">
              <a:solidFill>
                <a:schemeClr val="bg1"/>
              </a:solidFill>
            </a:endParaRPr>
          </a:p>
          <a:p>
            <a:endParaRPr lang="en-US" dirty="0" smtClean="0">
              <a:solidFill>
                <a:schemeClr val="bg1"/>
              </a:solidFill>
            </a:endParaRPr>
          </a:p>
          <a:p>
            <a:r>
              <a:rPr lang="en-US" i="1" dirty="0" smtClean="0">
                <a:solidFill>
                  <a:schemeClr val="bg1"/>
                </a:solidFill>
              </a:rPr>
              <a:t>Organizing </a:t>
            </a:r>
            <a:r>
              <a:rPr lang="en-US" i="1" dirty="0">
                <a:solidFill>
                  <a:schemeClr val="bg1"/>
                </a:solidFill>
              </a:rPr>
              <a:t>your Social Sciences Research Paper: The research problem/question</a:t>
            </a:r>
            <a:r>
              <a:rPr lang="en-US" dirty="0">
                <a:solidFill>
                  <a:schemeClr val="bg1"/>
                </a:solidFill>
              </a:rPr>
              <a:t>. Research Guides. Retrieved April 13, 2022, from https://libguides.usc.edu/writingguide/introduction/researchproblem#:~:text=A%20research%20problem%20is%20a%20definite%20or%20clear,a%20need%20for%20meaningful%20understanding%20and%20deliberate%20investigation. </a:t>
            </a:r>
          </a:p>
          <a:p>
            <a:endParaRPr lang="en-US" dirty="0"/>
          </a:p>
          <a:p>
            <a:endParaRPr lang="en-US" dirty="0" smtClean="0"/>
          </a:p>
        </p:txBody>
      </p:sp>
      <p:sp>
        <p:nvSpPr>
          <p:cNvPr id="4" name="مستطيل 3"/>
          <p:cNvSpPr/>
          <p:nvPr/>
        </p:nvSpPr>
        <p:spPr>
          <a:xfrm>
            <a:off x="2286000" y="2310140"/>
            <a:ext cx="4572000" cy="523220"/>
          </a:xfrm>
          <a:prstGeom prst="rect">
            <a:avLst/>
          </a:prstGeom>
        </p:spPr>
        <p:txBody>
          <a:bodyPr>
            <a:spAutoFit/>
          </a:bodyPr>
          <a:lstStyle/>
          <a:p>
            <a:r>
              <a:rPr lang="en-US" dirty="0">
                <a:latin typeface="Bahnschrift SemiBold Condensed" panose="020B0502040204020203" pitchFamily="34" charset="0"/>
              </a:rPr>
              <a:t>COCNLUSION</a:t>
            </a:r>
            <a:br>
              <a:rPr lang="en-US" dirty="0">
                <a:latin typeface="Bahnschrift SemiBold Condensed" panose="020B0502040204020203" pitchFamily="34" charset="0"/>
              </a:rPr>
            </a:br>
            <a:endParaRPr lang="ar-LY"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82"/>
        <p:cNvGrpSpPr/>
        <p:nvPr/>
      </p:nvGrpSpPr>
      <p:grpSpPr>
        <a:xfrm>
          <a:off x="0" y="0"/>
          <a:ext cx="0" cy="0"/>
          <a:chOff x="0" y="0"/>
          <a:chExt cx="0" cy="0"/>
        </a:xfrm>
      </p:grpSpPr>
      <p:sp>
        <p:nvSpPr>
          <p:cNvPr id="4" name="مستطيل 3"/>
          <p:cNvSpPr/>
          <p:nvPr/>
        </p:nvSpPr>
        <p:spPr>
          <a:xfrm>
            <a:off x="1806203" y="1606657"/>
            <a:ext cx="5741582" cy="1605517"/>
          </a:xfrm>
          <a:prstGeom prst="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5" name="مربع نص 4"/>
          <p:cNvSpPr txBox="1"/>
          <p:nvPr/>
        </p:nvSpPr>
        <p:spPr>
          <a:xfrm>
            <a:off x="2216887" y="1652338"/>
            <a:ext cx="4880344" cy="1323439"/>
          </a:xfrm>
          <a:prstGeom prst="rect">
            <a:avLst/>
          </a:prstGeom>
          <a:noFill/>
        </p:spPr>
        <p:txBody>
          <a:bodyPr wrap="square" rtlCol="1">
            <a:spAutoFit/>
          </a:bodyPr>
          <a:lstStyle/>
          <a:p>
            <a:r>
              <a:rPr lang="en-US" sz="8000" dirty="0" smtClean="0">
                <a:latin typeface="Forte" panose="03060902040502070203" pitchFamily="66" charset="0"/>
              </a:rPr>
              <a:t>Thank you </a:t>
            </a:r>
            <a:endParaRPr lang="ar-LY" sz="8000" dirty="0">
              <a:latin typeface="Forte" panose="03060902040502070203" pitchFamily="66" charset="0"/>
            </a:endParaRPr>
          </a:p>
        </p:txBody>
      </p:sp>
      <p:sp>
        <p:nvSpPr>
          <p:cNvPr id="7" name="وجه ضاحك 6"/>
          <p:cNvSpPr/>
          <p:nvPr/>
        </p:nvSpPr>
        <p:spPr>
          <a:xfrm>
            <a:off x="1991610" y="1650328"/>
            <a:ext cx="340241" cy="31616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10" name="وجه ضاحك 9"/>
          <p:cNvSpPr/>
          <p:nvPr/>
        </p:nvSpPr>
        <p:spPr>
          <a:xfrm>
            <a:off x="6812146" y="1652338"/>
            <a:ext cx="340241" cy="31616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8" name="مجسم مشطوف الحواف 7"/>
          <p:cNvSpPr/>
          <p:nvPr/>
        </p:nvSpPr>
        <p:spPr>
          <a:xfrm>
            <a:off x="3016988" y="3444948"/>
            <a:ext cx="3280143" cy="691118"/>
          </a:xfrm>
          <a:prstGeom prst="bevel">
            <a:avLst/>
          </a:prstGeom>
          <a:solidFill>
            <a:schemeClr val="bg2"/>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9" name="مربع نص 8"/>
          <p:cNvSpPr txBox="1"/>
          <p:nvPr/>
        </p:nvSpPr>
        <p:spPr>
          <a:xfrm>
            <a:off x="3232296" y="3585985"/>
            <a:ext cx="2498651" cy="400110"/>
          </a:xfrm>
          <a:prstGeom prst="rect">
            <a:avLst/>
          </a:prstGeom>
          <a:noFill/>
        </p:spPr>
        <p:txBody>
          <a:bodyPr wrap="square" rtlCol="1">
            <a:spAutoFit/>
          </a:bodyPr>
          <a:lstStyle/>
          <a:p>
            <a:r>
              <a:rPr lang="en-US" sz="2000" dirty="0" smtClean="0">
                <a:latin typeface="Forte" panose="03060902040502070203" pitchFamily="66" charset="0"/>
              </a:rPr>
              <a:t>Any QUESTIONS</a:t>
            </a:r>
            <a:endParaRPr lang="ar-LY" sz="2000" dirty="0">
              <a:latin typeface="Forte" panose="03060902040502070203" pitchFamily="66" charset="0"/>
            </a:endParaRPr>
          </a:p>
        </p:txBody>
      </p:sp>
      <p:sp>
        <p:nvSpPr>
          <p:cNvPr id="11" name="قلب 10"/>
          <p:cNvSpPr/>
          <p:nvPr/>
        </p:nvSpPr>
        <p:spPr>
          <a:xfrm>
            <a:off x="5306309" y="3545156"/>
            <a:ext cx="507703" cy="433120"/>
          </a:xfrm>
          <a:prstGeom prst="hear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12" name="قلب 11"/>
          <p:cNvSpPr/>
          <p:nvPr/>
        </p:nvSpPr>
        <p:spPr>
          <a:xfrm>
            <a:off x="5389375" y="3619584"/>
            <a:ext cx="341572" cy="329609"/>
          </a:xfrm>
          <a:prstGeom prst="hear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308"/>
        <p:cNvGrpSpPr/>
        <p:nvPr/>
      </p:nvGrpSpPr>
      <p:grpSpPr>
        <a:xfrm>
          <a:off x="0" y="0"/>
          <a:ext cx="0" cy="0"/>
          <a:chOff x="0" y="0"/>
          <a:chExt cx="0" cy="0"/>
        </a:xfrm>
      </p:grpSpPr>
      <p:sp>
        <p:nvSpPr>
          <p:cNvPr id="309" name="Google Shape;309;p31"/>
          <p:cNvSpPr/>
          <p:nvPr/>
        </p:nvSpPr>
        <p:spPr>
          <a:xfrm>
            <a:off x="4242123" y="2474794"/>
            <a:ext cx="593700" cy="6390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1"/>
          <p:cNvSpPr/>
          <p:nvPr/>
        </p:nvSpPr>
        <p:spPr>
          <a:xfrm flipH="1">
            <a:off x="3769684" y="1431558"/>
            <a:ext cx="593700" cy="6390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14" name="Google Shape;314;p31"/>
          <p:cNvSpPr/>
          <p:nvPr/>
        </p:nvSpPr>
        <p:spPr>
          <a:xfrm>
            <a:off x="2599173" y="85060"/>
            <a:ext cx="4014278" cy="1168652"/>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1"/>
          <p:cNvSpPr/>
          <p:nvPr/>
        </p:nvSpPr>
        <p:spPr>
          <a:xfrm flipH="1">
            <a:off x="4634129" y="1435821"/>
            <a:ext cx="593700" cy="6390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16" name="Google Shape;316;p31"/>
          <p:cNvSpPr txBox="1">
            <a:spLocks noGrp="1"/>
          </p:cNvSpPr>
          <p:nvPr>
            <p:ph type="ctrTitle" idx="3"/>
          </p:nvPr>
        </p:nvSpPr>
        <p:spPr>
          <a:xfrm>
            <a:off x="1587573" y="-22714"/>
            <a:ext cx="5902800" cy="532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000" dirty="0">
                <a:latin typeface="Castellar" panose="020A0402060406010301" pitchFamily="18" charset="0"/>
              </a:rPr>
              <a:t>Table of Contents</a:t>
            </a:r>
            <a:endParaRPr sz="4000" dirty="0">
              <a:latin typeface="Castellar" panose="020A0402060406010301" pitchFamily="18" charset="0"/>
            </a:endParaRPr>
          </a:p>
        </p:txBody>
      </p:sp>
      <p:sp>
        <p:nvSpPr>
          <p:cNvPr id="317" name="Google Shape;317;p31"/>
          <p:cNvSpPr txBox="1">
            <a:spLocks noGrp="1"/>
          </p:cNvSpPr>
          <p:nvPr>
            <p:ph type="ctrTitle"/>
          </p:nvPr>
        </p:nvSpPr>
        <p:spPr>
          <a:xfrm flipH="1">
            <a:off x="710490" y="1452662"/>
            <a:ext cx="2980500" cy="297900"/>
          </a:xfrm>
          <a:prstGeom prst="rect">
            <a:avLst/>
          </a:prstGeom>
        </p:spPr>
        <p:txBody>
          <a:bodyPr spcFirstLastPara="1" wrap="square" lIns="91425" tIns="91425" rIns="91425" bIns="91425" anchor="t" anchorCtr="0">
            <a:noAutofit/>
          </a:bodyPr>
          <a:lstStyle/>
          <a:p>
            <a:pPr lvl="0" algn="ctr"/>
            <a:r>
              <a:rPr lang="en-US" sz="2400" b="1" i="1" dirty="0" smtClean="0">
                <a:latin typeface="Bahnschrift Condensed" panose="020B0502040204020203" pitchFamily="34" charset="0"/>
              </a:rPr>
              <a:t>Define Research Problems</a:t>
            </a:r>
            <a:endParaRPr sz="2400" b="1" i="1" dirty="0">
              <a:latin typeface="Bahnschrift Condensed" panose="020B0502040204020203" pitchFamily="34" charset="0"/>
            </a:endParaRPr>
          </a:p>
        </p:txBody>
      </p:sp>
      <p:sp>
        <p:nvSpPr>
          <p:cNvPr id="319" name="Google Shape;319;p31"/>
          <p:cNvSpPr txBox="1">
            <a:spLocks noGrp="1"/>
          </p:cNvSpPr>
          <p:nvPr>
            <p:ph type="title" idx="2"/>
          </p:nvPr>
        </p:nvSpPr>
        <p:spPr>
          <a:xfrm flipH="1">
            <a:off x="3670234" y="1545182"/>
            <a:ext cx="792600" cy="418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Castellar" panose="020A0402060406010301" pitchFamily="18" charset="0"/>
              </a:rPr>
              <a:t>01 </a:t>
            </a:r>
            <a:endParaRPr dirty="0">
              <a:latin typeface="Castellar" panose="020A0402060406010301" pitchFamily="18" charset="0"/>
            </a:endParaRPr>
          </a:p>
        </p:txBody>
      </p:sp>
      <p:sp>
        <p:nvSpPr>
          <p:cNvPr id="320" name="Google Shape;320;p31"/>
          <p:cNvSpPr txBox="1">
            <a:spLocks noGrp="1"/>
          </p:cNvSpPr>
          <p:nvPr>
            <p:ph type="ctrTitle" idx="4"/>
          </p:nvPr>
        </p:nvSpPr>
        <p:spPr>
          <a:xfrm flipH="1">
            <a:off x="5023650" y="1253818"/>
            <a:ext cx="2976300" cy="297900"/>
          </a:xfrm>
          <a:prstGeom prst="rect">
            <a:avLst/>
          </a:prstGeom>
        </p:spPr>
        <p:txBody>
          <a:bodyPr spcFirstLastPara="1" wrap="square" lIns="91425" tIns="91425" rIns="91425" bIns="91425" anchor="t" anchorCtr="0">
            <a:noAutofit/>
          </a:bodyPr>
          <a:lstStyle/>
          <a:p>
            <a:pPr lvl="0" algn="ctr"/>
            <a:r>
              <a:rPr lang="en-US" sz="2400" b="1" i="1" dirty="0">
                <a:latin typeface="Bahnschrift SemiBold Condensed" panose="020B0502040204020203" pitchFamily="34" charset="0"/>
              </a:rPr>
              <a:t>The </a:t>
            </a:r>
            <a:r>
              <a:rPr lang="en-US" sz="2400" b="1" i="1" dirty="0" smtClean="0">
                <a:latin typeface="Bahnschrift SemiBold Condensed" panose="020B0502040204020203" pitchFamily="34" charset="0"/>
              </a:rPr>
              <a:t>Significance </a:t>
            </a:r>
            <a:r>
              <a:rPr lang="en-US" sz="2400" b="1" i="1" dirty="0">
                <a:latin typeface="Bahnschrift SemiBold Condensed" panose="020B0502040204020203" pitchFamily="34" charset="0"/>
              </a:rPr>
              <a:t>of the </a:t>
            </a:r>
            <a:r>
              <a:rPr lang="en-US" sz="2400" b="1" i="1" dirty="0" smtClean="0">
                <a:latin typeface="Bahnschrift SemiBold Condensed" panose="020B0502040204020203" pitchFamily="34" charset="0"/>
              </a:rPr>
              <a:t>Research Problem</a:t>
            </a:r>
            <a:endParaRPr sz="2400" b="1" i="1" dirty="0">
              <a:latin typeface="Bahnschrift SemiBold Condensed" panose="020B0502040204020203" pitchFamily="34" charset="0"/>
            </a:endParaRPr>
          </a:p>
        </p:txBody>
      </p:sp>
      <p:sp>
        <p:nvSpPr>
          <p:cNvPr id="322" name="Google Shape;322;p31"/>
          <p:cNvSpPr txBox="1">
            <a:spLocks noGrp="1"/>
          </p:cNvSpPr>
          <p:nvPr>
            <p:ph type="title" idx="6"/>
          </p:nvPr>
        </p:nvSpPr>
        <p:spPr>
          <a:xfrm flipH="1">
            <a:off x="4538973" y="1541162"/>
            <a:ext cx="792600" cy="418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Castellar" panose="020A0402060406010301" pitchFamily="18" charset="0"/>
              </a:rPr>
              <a:t>02</a:t>
            </a:r>
            <a:endParaRPr dirty="0">
              <a:latin typeface="Castellar" panose="020A0402060406010301" pitchFamily="18" charset="0"/>
            </a:endParaRPr>
          </a:p>
        </p:txBody>
      </p:sp>
      <p:sp>
        <p:nvSpPr>
          <p:cNvPr id="323" name="Google Shape;323;p31"/>
          <p:cNvSpPr txBox="1">
            <a:spLocks noGrp="1"/>
          </p:cNvSpPr>
          <p:nvPr>
            <p:ph type="ctrTitle" idx="7"/>
          </p:nvPr>
        </p:nvSpPr>
        <p:spPr>
          <a:xfrm flipH="1">
            <a:off x="2751873" y="3142690"/>
            <a:ext cx="2980500" cy="297900"/>
          </a:xfrm>
          <a:prstGeom prst="rect">
            <a:avLst/>
          </a:prstGeom>
        </p:spPr>
        <p:txBody>
          <a:bodyPr spcFirstLastPara="1" wrap="square" lIns="91425" tIns="91425" rIns="91425" bIns="91425" anchor="t" anchorCtr="0">
            <a:noAutofit/>
          </a:bodyPr>
          <a:lstStyle/>
          <a:p>
            <a:pPr lvl="0"/>
            <a:r>
              <a:rPr lang="en-US" sz="2400" b="1" i="1" dirty="0" smtClean="0">
                <a:latin typeface="Bahnschrift SemiBold Condensed" panose="020B0502040204020203" pitchFamily="34" charset="0"/>
              </a:rPr>
              <a:t>Broad Problem Area</a:t>
            </a:r>
            <a:endParaRPr sz="2400" b="1" i="1" dirty="0">
              <a:latin typeface="Bahnschrift SemiBold Condensed" panose="020B0502040204020203" pitchFamily="34" charset="0"/>
            </a:endParaRPr>
          </a:p>
        </p:txBody>
      </p:sp>
      <p:sp>
        <p:nvSpPr>
          <p:cNvPr id="328" name="Google Shape;328;p31"/>
          <p:cNvSpPr txBox="1">
            <a:spLocks noGrp="1"/>
          </p:cNvSpPr>
          <p:nvPr>
            <p:ph type="title" idx="15"/>
          </p:nvPr>
        </p:nvSpPr>
        <p:spPr>
          <a:xfrm>
            <a:off x="4138379" y="2642142"/>
            <a:ext cx="792600" cy="418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latin typeface="Castellar" panose="020A0402060406010301" pitchFamily="18" charset="0"/>
              </a:rPr>
              <a:t>03</a:t>
            </a:r>
            <a:endParaRPr dirty="0">
              <a:latin typeface="Castellar" panose="020A0402060406010301" pitchFamily="18" charset="0"/>
            </a:endParaRPr>
          </a:p>
        </p:txBody>
      </p:sp>
      <p:sp>
        <p:nvSpPr>
          <p:cNvPr id="5" name="مستطيل 4"/>
          <p:cNvSpPr/>
          <p:nvPr/>
        </p:nvSpPr>
        <p:spPr>
          <a:xfrm>
            <a:off x="5322985" y="1361487"/>
            <a:ext cx="2598271" cy="73897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6" name="مستطيل 5"/>
          <p:cNvSpPr/>
          <p:nvPr/>
        </p:nvSpPr>
        <p:spPr>
          <a:xfrm>
            <a:off x="790575" y="1451324"/>
            <a:ext cx="2879659" cy="59847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7" name="مستطيل 6"/>
          <p:cNvSpPr/>
          <p:nvPr/>
        </p:nvSpPr>
        <p:spPr>
          <a:xfrm>
            <a:off x="3187087" y="3226072"/>
            <a:ext cx="2838450" cy="45504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8" name="مربع نص 7"/>
          <p:cNvSpPr txBox="1"/>
          <p:nvPr/>
        </p:nvSpPr>
        <p:spPr>
          <a:xfrm>
            <a:off x="4462834" y="4486275"/>
            <a:ext cx="468145" cy="307777"/>
          </a:xfrm>
          <a:prstGeom prst="rect">
            <a:avLst/>
          </a:prstGeom>
          <a:noFill/>
        </p:spPr>
        <p:txBody>
          <a:bodyPr wrap="square" rtlCol="1">
            <a:spAutoFit/>
          </a:bodyPr>
          <a:lstStyle/>
          <a:p>
            <a:r>
              <a:rPr lang="en-US" dirty="0" smtClean="0"/>
              <a:t>2</a:t>
            </a:r>
            <a:endParaRPr lang="ar-LY"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357"/>
        <p:cNvGrpSpPr/>
        <p:nvPr/>
      </p:nvGrpSpPr>
      <p:grpSpPr>
        <a:xfrm>
          <a:off x="0" y="0"/>
          <a:ext cx="0" cy="0"/>
          <a:chOff x="0" y="0"/>
          <a:chExt cx="0" cy="0"/>
        </a:xfrm>
      </p:grpSpPr>
      <p:sp>
        <p:nvSpPr>
          <p:cNvPr id="358" name="Google Shape;358;p34"/>
          <p:cNvSpPr/>
          <p:nvPr/>
        </p:nvSpPr>
        <p:spPr>
          <a:xfrm>
            <a:off x="4114775" y="1591150"/>
            <a:ext cx="3049200" cy="18651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4"/>
          <p:cNvSpPr txBox="1">
            <a:spLocks noGrp="1"/>
          </p:cNvSpPr>
          <p:nvPr>
            <p:ph type="ctrTitle"/>
          </p:nvPr>
        </p:nvSpPr>
        <p:spPr>
          <a:xfrm flipH="1">
            <a:off x="4211125" y="1227675"/>
            <a:ext cx="3185700" cy="2526000"/>
          </a:xfrm>
          <a:prstGeom prst="rect">
            <a:avLst/>
          </a:prstGeom>
        </p:spPr>
        <p:txBody>
          <a:bodyPr spcFirstLastPara="1" wrap="square" lIns="91425" tIns="91425" rIns="91425" bIns="91425" anchor="ctr" anchorCtr="0">
            <a:noAutofit/>
          </a:bodyPr>
          <a:lstStyle/>
          <a:p>
            <a:pPr algn="ctr"/>
            <a:r>
              <a:rPr lang="en-US" b="1" dirty="0">
                <a:solidFill>
                  <a:srgbClr val="00B0F0"/>
                </a:solidFill>
                <a:latin typeface="Imprint MT Shadow" panose="04020605060303030202" pitchFamily="82" charset="0"/>
              </a:rPr>
              <a:t>Define </a:t>
            </a:r>
            <a:r>
              <a:rPr lang="en-US" b="1" dirty="0" smtClean="0">
                <a:solidFill>
                  <a:srgbClr val="00B0F0"/>
                </a:solidFill>
                <a:latin typeface="Imprint MT Shadow" panose="04020605060303030202" pitchFamily="82" charset="0"/>
              </a:rPr>
              <a:t>Research </a:t>
            </a:r>
            <a:r>
              <a:rPr lang="en-US" b="1" dirty="0">
                <a:solidFill>
                  <a:srgbClr val="00B0F0"/>
                </a:solidFill>
                <a:latin typeface="Imprint MT Shadow" panose="04020605060303030202" pitchFamily="82" charset="0"/>
              </a:rPr>
              <a:t>Problem</a:t>
            </a:r>
            <a:br>
              <a:rPr lang="en-US" b="1" dirty="0">
                <a:solidFill>
                  <a:srgbClr val="00B0F0"/>
                </a:solidFill>
                <a:latin typeface="Imprint MT Shadow" panose="04020605060303030202" pitchFamily="82" charset="0"/>
              </a:rPr>
            </a:br>
            <a:endParaRPr b="1" dirty="0">
              <a:solidFill>
                <a:srgbClr val="00B0F0"/>
              </a:solidFill>
              <a:latin typeface="Imprint MT Shadow" panose="04020605060303030202" pitchFamily="82" charset="0"/>
            </a:endParaRPr>
          </a:p>
        </p:txBody>
      </p:sp>
      <p:sp>
        <p:nvSpPr>
          <p:cNvPr id="360" name="Google Shape;360;p34"/>
          <p:cNvSpPr txBox="1">
            <a:spLocks noGrp="1"/>
          </p:cNvSpPr>
          <p:nvPr>
            <p:ph type="title" idx="2"/>
          </p:nvPr>
        </p:nvSpPr>
        <p:spPr>
          <a:xfrm flipH="1">
            <a:off x="2052200" y="1760550"/>
            <a:ext cx="1892400" cy="1622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latin typeface="Imprint MT Shadow" panose="04020605060303030202" pitchFamily="82" charset="0"/>
              </a:rPr>
              <a:t>01</a:t>
            </a:r>
            <a:endParaRPr dirty="0">
              <a:latin typeface="Imprint MT Shadow" panose="04020605060303030202" pitchFamily="82" charset="0"/>
            </a:endParaRPr>
          </a:p>
        </p:txBody>
      </p:sp>
      <p:sp>
        <p:nvSpPr>
          <p:cNvPr id="2" name="مربع نص 1"/>
          <p:cNvSpPr txBox="1"/>
          <p:nvPr/>
        </p:nvSpPr>
        <p:spPr>
          <a:xfrm>
            <a:off x="4495800" y="4476750"/>
            <a:ext cx="438150" cy="307777"/>
          </a:xfrm>
          <a:prstGeom prst="rect">
            <a:avLst/>
          </a:prstGeom>
          <a:noFill/>
        </p:spPr>
        <p:txBody>
          <a:bodyPr wrap="square" rtlCol="1">
            <a:spAutoFit/>
          </a:bodyPr>
          <a:lstStyle/>
          <a:p>
            <a:r>
              <a:rPr lang="en-US" dirty="0" smtClean="0"/>
              <a:t>3</a:t>
            </a:r>
            <a:endParaRPr lang="ar-LY"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7" name="Google Shape;367;p35"/>
          <p:cNvSpPr/>
          <p:nvPr/>
        </p:nvSpPr>
        <p:spPr>
          <a:xfrm>
            <a:off x="1105814" y="1464309"/>
            <a:ext cx="7000495" cy="3066594"/>
          </a:xfrm>
          <a:prstGeom prst="rect">
            <a:avLst/>
          </a:prstGeom>
          <a:noFill/>
          <a:ln w="9525" cap="flat" cmpd="sng">
            <a:solidFill>
              <a:srgbClr val="00AE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AEEF"/>
              </a:solidFill>
            </a:endParaRPr>
          </a:p>
        </p:txBody>
      </p:sp>
      <p:sp>
        <p:nvSpPr>
          <p:cNvPr id="370" name="Google Shape;370;p35"/>
          <p:cNvSpPr txBox="1">
            <a:spLocks noGrp="1"/>
          </p:cNvSpPr>
          <p:nvPr>
            <p:ph type="ctrTitle"/>
          </p:nvPr>
        </p:nvSpPr>
        <p:spPr>
          <a:xfrm>
            <a:off x="723600" y="318225"/>
            <a:ext cx="7707300" cy="635700"/>
          </a:xfrm>
          <a:prstGeom prst="rect">
            <a:avLst/>
          </a:prstGeom>
        </p:spPr>
        <p:txBody>
          <a:bodyPr spcFirstLastPara="1" wrap="square" lIns="91425" tIns="91425" rIns="91425" bIns="91425" anchor="t" anchorCtr="0">
            <a:noAutofit/>
          </a:bodyPr>
          <a:lstStyle/>
          <a:p>
            <a:pPr lvl="0"/>
            <a:r>
              <a:rPr lang="en-US" sz="4400" b="1" i="1" dirty="0">
                <a:latin typeface="Bahnschrift Light SemiCondensed" panose="020B0502040204020203" pitchFamily="34" charset="0"/>
              </a:rPr>
              <a:t>Define a Research Problem</a:t>
            </a:r>
            <a:endParaRPr sz="4400" b="1" i="1" dirty="0">
              <a:latin typeface="Bahnschrift Light SemiCondensed" panose="020B0502040204020203" pitchFamily="34" charset="0"/>
            </a:endParaRPr>
          </a:p>
        </p:txBody>
      </p:sp>
      <p:sp>
        <p:nvSpPr>
          <p:cNvPr id="372" name="Google Shape;372;p35"/>
          <p:cNvSpPr txBox="1"/>
          <p:nvPr/>
        </p:nvSpPr>
        <p:spPr>
          <a:xfrm>
            <a:off x="713213" y="2794049"/>
            <a:ext cx="1881300" cy="418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lt1"/>
                </a:solidFill>
                <a:latin typeface="Fjalla One"/>
                <a:ea typeface="Fjalla One"/>
                <a:cs typeface="Fjalla One"/>
                <a:sym typeface="Fjalla One"/>
              </a:rPr>
              <a:t>Jupiter</a:t>
            </a:r>
            <a:endParaRPr sz="2000">
              <a:solidFill>
                <a:schemeClr val="lt1"/>
              </a:solidFill>
              <a:latin typeface="Fjalla One"/>
              <a:ea typeface="Fjalla One"/>
              <a:cs typeface="Fjalla One"/>
              <a:sym typeface="Fjalla One"/>
            </a:endParaRPr>
          </a:p>
        </p:txBody>
      </p:sp>
      <p:sp>
        <p:nvSpPr>
          <p:cNvPr id="375" name="Google Shape;375;p35"/>
          <p:cNvSpPr txBox="1"/>
          <p:nvPr/>
        </p:nvSpPr>
        <p:spPr>
          <a:xfrm>
            <a:off x="713213" y="1551112"/>
            <a:ext cx="1881300" cy="46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chemeClr val="lt1"/>
                </a:solidFill>
                <a:latin typeface="Fjalla One"/>
                <a:ea typeface="Fjalla One"/>
                <a:cs typeface="Fjalla One"/>
                <a:sym typeface="Fjalla One"/>
              </a:rPr>
              <a:t>Mars</a:t>
            </a:r>
            <a:endParaRPr sz="2000">
              <a:solidFill>
                <a:schemeClr val="lt1"/>
              </a:solidFill>
              <a:latin typeface="Fjalla One"/>
              <a:ea typeface="Fjalla One"/>
              <a:cs typeface="Fjalla One"/>
              <a:sym typeface="Fjalla One"/>
            </a:endParaRPr>
          </a:p>
        </p:txBody>
      </p:sp>
      <p:sp>
        <p:nvSpPr>
          <p:cNvPr id="376" name="Google Shape;376;p35"/>
          <p:cNvSpPr/>
          <p:nvPr/>
        </p:nvSpPr>
        <p:spPr>
          <a:xfrm rot="10800000">
            <a:off x="5780569" y="3806934"/>
            <a:ext cx="3426305" cy="1407090"/>
          </a:xfrm>
          <a:custGeom>
            <a:avLst/>
            <a:gdLst/>
            <a:ahLst/>
            <a:cxnLst/>
            <a:rect l="l" t="t" r="r" b="b"/>
            <a:pathLst>
              <a:path w="117702" h="48337" extrusionOk="0">
                <a:moveTo>
                  <a:pt x="0" y="0"/>
                </a:moveTo>
                <a:lnTo>
                  <a:pt x="0" y="13"/>
                </a:lnTo>
                <a:lnTo>
                  <a:pt x="0" y="48336"/>
                </a:lnTo>
                <a:cubicBezTo>
                  <a:pt x="3793" y="46619"/>
                  <a:pt x="7266" y="42288"/>
                  <a:pt x="9150" y="39443"/>
                </a:cubicBezTo>
                <a:cubicBezTo>
                  <a:pt x="11546" y="35830"/>
                  <a:pt x="12277" y="31037"/>
                  <a:pt x="15736" y="28525"/>
                </a:cubicBezTo>
                <a:cubicBezTo>
                  <a:pt x="17226" y="27433"/>
                  <a:pt x="18606" y="27158"/>
                  <a:pt x="20090" y="27158"/>
                </a:cubicBezTo>
                <a:cubicBezTo>
                  <a:pt x="21479" y="27158"/>
                  <a:pt x="22960" y="27399"/>
                  <a:pt x="24707" y="27436"/>
                </a:cubicBezTo>
                <a:cubicBezTo>
                  <a:pt x="24889" y="27440"/>
                  <a:pt x="25067" y="27442"/>
                  <a:pt x="25241" y="27442"/>
                </a:cubicBezTo>
                <a:cubicBezTo>
                  <a:pt x="32645" y="27442"/>
                  <a:pt x="33076" y="23744"/>
                  <a:pt x="36393" y="18222"/>
                </a:cubicBezTo>
                <a:cubicBezTo>
                  <a:pt x="38149" y="15288"/>
                  <a:pt x="40110" y="13174"/>
                  <a:pt x="43249" y="13071"/>
                </a:cubicBezTo>
                <a:cubicBezTo>
                  <a:pt x="43328" y="13068"/>
                  <a:pt x="43407" y="13067"/>
                  <a:pt x="43486" y="13067"/>
                </a:cubicBezTo>
                <a:cubicBezTo>
                  <a:pt x="46754" y="13067"/>
                  <a:pt x="50319" y="15348"/>
                  <a:pt x="53347" y="16223"/>
                </a:cubicBezTo>
                <a:cubicBezTo>
                  <a:pt x="56410" y="17113"/>
                  <a:pt x="59684" y="17326"/>
                  <a:pt x="62945" y="17326"/>
                </a:cubicBezTo>
                <a:cubicBezTo>
                  <a:pt x="64896" y="17326"/>
                  <a:pt x="66843" y="17250"/>
                  <a:pt x="68737" y="17197"/>
                </a:cubicBezTo>
                <a:cubicBezTo>
                  <a:pt x="75734" y="17005"/>
                  <a:pt x="83307" y="15314"/>
                  <a:pt x="88164" y="10252"/>
                </a:cubicBezTo>
                <a:cubicBezTo>
                  <a:pt x="90227" y="8088"/>
                  <a:pt x="92142" y="4751"/>
                  <a:pt x="95412" y="4751"/>
                </a:cubicBezTo>
                <a:cubicBezTo>
                  <a:pt x="95473" y="4751"/>
                  <a:pt x="95534" y="4752"/>
                  <a:pt x="95596" y="4755"/>
                </a:cubicBezTo>
                <a:cubicBezTo>
                  <a:pt x="98121" y="4844"/>
                  <a:pt x="100940" y="7061"/>
                  <a:pt x="103746" y="7317"/>
                </a:cubicBezTo>
                <a:cubicBezTo>
                  <a:pt x="104253" y="7362"/>
                  <a:pt x="104743" y="7386"/>
                  <a:pt x="105221" y="7386"/>
                </a:cubicBezTo>
                <a:cubicBezTo>
                  <a:pt x="107085" y="7386"/>
                  <a:pt x="108758" y="7018"/>
                  <a:pt x="110512" y="6049"/>
                </a:cubicBezTo>
                <a:cubicBezTo>
                  <a:pt x="113332" y="4460"/>
                  <a:pt x="114741" y="1256"/>
                  <a:pt x="1177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7" name="Google Shape;377;p35"/>
          <p:cNvGrpSpPr/>
          <p:nvPr/>
        </p:nvGrpSpPr>
        <p:grpSpPr>
          <a:xfrm>
            <a:off x="-1648376" y="-591500"/>
            <a:ext cx="4464353" cy="2195831"/>
            <a:chOff x="-1648376" y="-591500"/>
            <a:chExt cx="4464353" cy="2195831"/>
          </a:xfrm>
        </p:grpSpPr>
        <p:sp>
          <p:nvSpPr>
            <p:cNvPr id="378" name="Google Shape;378;p35"/>
            <p:cNvSpPr/>
            <p:nvPr/>
          </p:nvSpPr>
          <p:spPr>
            <a:xfrm rot="9408474">
              <a:off x="-904207" y="319482"/>
              <a:ext cx="3760420" cy="567315"/>
            </a:xfrm>
            <a:custGeom>
              <a:avLst/>
              <a:gdLst/>
              <a:ahLst/>
              <a:cxnLst/>
              <a:rect l="l" t="t" r="r" b="b"/>
              <a:pathLst>
                <a:path w="81168" h="10612" extrusionOk="0">
                  <a:moveTo>
                    <a:pt x="8797" y="1"/>
                  </a:moveTo>
                  <a:cubicBezTo>
                    <a:pt x="8769" y="1"/>
                    <a:pt x="8742" y="1"/>
                    <a:pt x="8714" y="1"/>
                  </a:cubicBezTo>
                  <a:cubicBezTo>
                    <a:pt x="3255" y="14"/>
                    <a:pt x="0" y="5396"/>
                    <a:pt x="321" y="10611"/>
                  </a:cubicBezTo>
                  <a:lnTo>
                    <a:pt x="81167" y="10611"/>
                  </a:lnTo>
                  <a:cubicBezTo>
                    <a:pt x="80716" y="6685"/>
                    <a:pt x="75944" y="3891"/>
                    <a:pt x="71967" y="3891"/>
                  </a:cubicBezTo>
                  <a:cubicBezTo>
                    <a:pt x="71427" y="3891"/>
                    <a:pt x="70901" y="3943"/>
                    <a:pt x="70403" y="4050"/>
                  </a:cubicBezTo>
                  <a:cubicBezTo>
                    <a:pt x="66328" y="4934"/>
                    <a:pt x="63957" y="8112"/>
                    <a:pt x="59524" y="8420"/>
                  </a:cubicBezTo>
                  <a:cubicBezTo>
                    <a:pt x="59188" y="8444"/>
                    <a:pt x="58857" y="8456"/>
                    <a:pt x="58531" y="8456"/>
                  </a:cubicBezTo>
                  <a:cubicBezTo>
                    <a:pt x="54926" y="8456"/>
                    <a:pt x="51870" y="7062"/>
                    <a:pt x="48285" y="6498"/>
                  </a:cubicBezTo>
                  <a:cubicBezTo>
                    <a:pt x="45786" y="6125"/>
                    <a:pt x="42129" y="5252"/>
                    <a:pt x="39110" y="5252"/>
                  </a:cubicBezTo>
                  <a:cubicBezTo>
                    <a:pt x="38291" y="5252"/>
                    <a:pt x="37518" y="5317"/>
                    <a:pt x="36829" y="5473"/>
                  </a:cubicBezTo>
                  <a:cubicBezTo>
                    <a:pt x="34138" y="6088"/>
                    <a:pt x="32729" y="7920"/>
                    <a:pt x="29807" y="8048"/>
                  </a:cubicBezTo>
                  <a:cubicBezTo>
                    <a:pt x="29679" y="8054"/>
                    <a:pt x="29553" y="8056"/>
                    <a:pt x="29428" y="8056"/>
                  </a:cubicBezTo>
                  <a:cubicBezTo>
                    <a:pt x="25449" y="8056"/>
                    <a:pt x="22959" y="5337"/>
                    <a:pt x="19517" y="3474"/>
                  </a:cubicBezTo>
                  <a:cubicBezTo>
                    <a:pt x="16273" y="1705"/>
                    <a:pt x="12499" y="1"/>
                    <a:pt x="87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5"/>
            <p:cNvSpPr/>
            <p:nvPr/>
          </p:nvSpPr>
          <p:spPr>
            <a:xfrm>
              <a:off x="-589125" y="-591500"/>
              <a:ext cx="3109500" cy="8139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5"/>
            <p:cNvSpPr/>
            <p:nvPr/>
          </p:nvSpPr>
          <p:spPr>
            <a:xfrm>
              <a:off x="-642925" y="-488650"/>
              <a:ext cx="1967400" cy="7200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5"/>
            <p:cNvSpPr/>
            <p:nvPr/>
          </p:nvSpPr>
          <p:spPr>
            <a:xfrm>
              <a:off x="-953985" y="-274400"/>
              <a:ext cx="2059800" cy="8139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5"/>
            <p:cNvSpPr/>
            <p:nvPr/>
          </p:nvSpPr>
          <p:spPr>
            <a:xfrm>
              <a:off x="-1648376" y="-103334"/>
              <a:ext cx="2059800" cy="8139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مربع نص 2"/>
          <p:cNvSpPr txBox="1"/>
          <p:nvPr/>
        </p:nvSpPr>
        <p:spPr>
          <a:xfrm>
            <a:off x="1654139" y="1869897"/>
            <a:ext cx="6133672" cy="1938992"/>
          </a:xfrm>
          <a:prstGeom prst="rect">
            <a:avLst/>
          </a:prstGeom>
          <a:noFill/>
        </p:spPr>
        <p:txBody>
          <a:bodyPr wrap="square" rtlCol="1">
            <a:spAutoFit/>
          </a:bodyPr>
          <a:lstStyle/>
          <a:p>
            <a:pPr algn="ctr"/>
            <a:r>
              <a:rPr lang="en-US" sz="2000" dirty="0">
                <a:latin typeface="Bahnschrift" panose="020B0502040204020203" pitchFamily="34" charset="0"/>
              </a:rPr>
              <a:t>A research challenge is a specific problem, difficulty, contradiction, or knowledge gap that you will attempt to resolve via your study. You might seek for challenges that are either practical or theoretical in nature, with the goal of advancing knowledge.</a:t>
            </a:r>
            <a:endParaRPr lang="ar-LY" sz="2000" dirty="0">
              <a:latin typeface="Bahnschrift" panose="020B0502040204020203" pitchFamily="34" charset="0"/>
            </a:endParaRPr>
          </a:p>
        </p:txBody>
      </p:sp>
      <p:sp>
        <p:nvSpPr>
          <p:cNvPr id="2" name="مربع نص 1"/>
          <p:cNvSpPr txBox="1"/>
          <p:nvPr/>
        </p:nvSpPr>
        <p:spPr>
          <a:xfrm>
            <a:off x="4371975" y="4530903"/>
            <a:ext cx="504825" cy="307777"/>
          </a:xfrm>
          <a:prstGeom prst="rect">
            <a:avLst/>
          </a:prstGeom>
          <a:noFill/>
        </p:spPr>
        <p:txBody>
          <a:bodyPr wrap="square" rtlCol="1">
            <a:spAutoFit/>
          </a:bodyPr>
          <a:lstStyle/>
          <a:p>
            <a:r>
              <a:rPr lang="en-US" dirty="0" smtClean="0"/>
              <a:t>  4</a:t>
            </a:r>
            <a:endParaRPr lang="ar-LY"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39"/>
          <p:cNvSpPr txBox="1">
            <a:spLocks noGrp="1"/>
          </p:cNvSpPr>
          <p:nvPr>
            <p:ph type="ctrTitle"/>
          </p:nvPr>
        </p:nvSpPr>
        <p:spPr>
          <a:xfrm flipH="1">
            <a:off x="4211125" y="1227675"/>
            <a:ext cx="3185700" cy="2526000"/>
          </a:xfrm>
          <a:prstGeom prst="rect">
            <a:avLst/>
          </a:prstGeom>
        </p:spPr>
        <p:txBody>
          <a:bodyPr spcFirstLastPara="1" wrap="square" lIns="91425" tIns="91425" rIns="91425" bIns="91425" anchor="ctr" anchorCtr="0">
            <a:noAutofit/>
          </a:bodyPr>
          <a:lstStyle/>
          <a:p>
            <a:pPr lvl="0" algn="ctr"/>
            <a:r>
              <a:rPr lang="en-US" sz="3600" b="1" dirty="0">
                <a:solidFill>
                  <a:srgbClr val="00B0F0"/>
                </a:solidFill>
                <a:latin typeface="Imprint MT Shadow" panose="04020605060303030202" pitchFamily="82" charset="0"/>
              </a:rPr>
              <a:t>The </a:t>
            </a:r>
            <a:r>
              <a:rPr lang="en-US" sz="3600" b="1" dirty="0" smtClean="0">
                <a:solidFill>
                  <a:srgbClr val="00B0F0"/>
                </a:solidFill>
                <a:latin typeface="Imprint MT Shadow" panose="04020605060303030202" pitchFamily="82" charset="0"/>
              </a:rPr>
              <a:t>Significance </a:t>
            </a:r>
            <a:r>
              <a:rPr lang="en-US" sz="3600" b="1" dirty="0">
                <a:solidFill>
                  <a:srgbClr val="00B0F0"/>
                </a:solidFill>
                <a:latin typeface="Imprint MT Shadow" panose="04020605060303030202" pitchFamily="82" charset="0"/>
              </a:rPr>
              <a:t>of the </a:t>
            </a:r>
            <a:r>
              <a:rPr lang="en-US" sz="3600" b="1" dirty="0" smtClean="0">
                <a:solidFill>
                  <a:srgbClr val="00B0F0"/>
                </a:solidFill>
                <a:latin typeface="Imprint MT Shadow" panose="04020605060303030202" pitchFamily="82" charset="0"/>
              </a:rPr>
              <a:t>Research </a:t>
            </a:r>
            <a:r>
              <a:rPr lang="en-US" sz="3600" b="1" dirty="0">
                <a:solidFill>
                  <a:srgbClr val="00B0F0"/>
                </a:solidFill>
                <a:latin typeface="Imprint MT Shadow" panose="04020605060303030202" pitchFamily="82" charset="0"/>
              </a:rPr>
              <a:t>P</a:t>
            </a:r>
            <a:r>
              <a:rPr lang="en-US" sz="3600" b="1" dirty="0" smtClean="0">
                <a:solidFill>
                  <a:srgbClr val="00B0F0"/>
                </a:solidFill>
                <a:latin typeface="Imprint MT Shadow" panose="04020605060303030202" pitchFamily="82" charset="0"/>
              </a:rPr>
              <a:t>roblem</a:t>
            </a:r>
            <a:endParaRPr sz="3600" b="1" dirty="0">
              <a:solidFill>
                <a:srgbClr val="00B0F0"/>
              </a:solidFill>
              <a:latin typeface="Imprint MT Shadow" panose="04020605060303030202" pitchFamily="82" charset="0"/>
            </a:endParaRPr>
          </a:p>
        </p:txBody>
      </p:sp>
      <p:sp>
        <p:nvSpPr>
          <p:cNvPr id="467" name="Google Shape;467;p39"/>
          <p:cNvSpPr txBox="1">
            <a:spLocks noGrp="1"/>
          </p:cNvSpPr>
          <p:nvPr>
            <p:ph type="title" idx="2"/>
          </p:nvPr>
        </p:nvSpPr>
        <p:spPr>
          <a:xfrm flipH="1">
            <a:off x="2052200" y="1760550"/>
            <a:ext cx="1892400" cy="1622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Imprint MT Shadow" panose="04020605060303030202" pitchFamily="82" charset="0"/>
              </a:rPr>
              <a:t>02</a:t>
            </a:r>
            <a:endParaRPr dirty="0">
              <a:latin typeface="Imprint MT Shadow" panose="04020605060303030202" pitchFamily="82" charset="0"/>
            </a:endParaRPr>
          </a:p>
        </p:txBody>
      </p:sp>
      <p:sp>
        <p:nvSpPr>
          <p:cNvPr id="2" name="مربع نص 1"/>
          <p:cNvSpPr txBox="1"/>
          <p:nvPr/>
        </p:nvSpPr>
        <p:spPr>
          <a:xfrm>
            <a:off x="3790950" y="4676775"/>
            <a:ext cx="420175" cy="307777"/>
          </a:xfrm>
          <a:prstGeom prst="rect">
            <a:avLst/>
          </a:prstGeom>
          <a:noFill/>
        </p:spPr>
        <p:txBody>
          <a:bodyPr wrap="square" rtlCol="1">
            <a:spAutoFit/>
          </a:bodyPr>
          <a:lstStyle/>
          <a:p>
            <a:r>
              <a:rPr lang="en-US" dirty="0" smtClean="0"/>
              <a:t>  5</a:t>
            </a:r>
            <a:endParaRPr lang="ar-LY"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4" name="Google Shape;574;p44"/>
          <p:cNvSpPr txBox="1">
            <a:spLocks noGrp="1"/>
          </p:cNvSpPr>
          <p:nvPr>
            <p:ph type="ctrTitle"/>
          </p:nvPr>
        </p:nvSpPr>
        <p:spPr>
          <a:xfrm>
            <a:off x="1138270" y="666636"/>
            <a:ext cx="7707300" cy="444300"/>
          </a:xfrm>
          <a:prstGeom prst="rect">
            <a:avLst/>
          </a:prstGeom>
        </p:spPr>
        <p:txBody>
          <a:bodyPr spcFirstLastPara="1" wrap="square" lIns="91425" tIns="91425" rIns="91425" bIns="91425" anchor="ctr" anchorCtr="0">
            <a:noAutofit/>
          </a:bodyPr>
          <a:lstStyle/>
          <a:p>
            <a:pPr lvl="0"/>
            <a:r>
              <a:rPr lang="en-US" sz="4000" b="1" dirty="0">
                <a:latin typeface="Bahnschrift Condensed" panose="020B0502040204020203" pitchFamily="34" charset="0"/>
              </a:rPr>
              <a:t>The significance of the research problem</a:t>
            </a:r>
            <a:br>
              <a:rPr lang="en-US" sz="4000" b="1" dirty="0">
                <a:latin typeface="Bahnschrift Condensed" panose="020B0502040204020203" pitchFamily="34" charset="0"/>
              </a:rPr>
            </a:br>
            <a:endParaRPr sz="4000" b="1" dirty="0">
              <a:latin typeface="Bahnschrift Condensed" panose="020B0502040204020203" pitchFamily="34" charset="0"/>
            </a:endParaRPr>
          </a:p>
        </p:txBody>
      </p:sp>
      <p:sp>
        <p:nvSpPr>
          <p:cNvPr id="575" name="Google Shape;575;p44"/>
          <p:cNvSpPr/>
          <p:nvPr/>
        </p:nvSpPr>
        <p:spPr>
          <a:xfrm>
            <a:off x="7427925" y="3224713"/>
            <a:ext cx="6651092" cy="2139699"/>
          </a:xfrm>
          <a:custGeom>
            <a:avLst/>
            <a:gdLst/>
            <a:ahLst/>
            <a:cxnLst/>
            <a:rect l="l" t="t" r="r" b="b"/>
            <a:pathLst>
              <a:path w="139217" h="44787" extrusionOk="0">
                <a:moveTo>
                  <a:pt x="69532" y="0"/>
                </a:moveTo>
                <a:cubicBezTo>
                  <a:pt x="58819" y="0"/>
                  <a:pt x="50041" y="8343"/>
                  <a:pt x="49362" y="18902"/>
                </a:cubicBezTo>
                <a:cubicBezTo>
                  <a:pt x="44992" y="20811"/>
                  <a:pt x="41955" y="25155"/>
                  <a:pt x="41955" y="30242"/>
                </a:cubicBezTo>
                <a:lnTo>
                  <a:pt x="41955" y="30460"/>
                </a:lnTo>
                <a:cubicBezTo>
                  <a:pt x="40110" y="27244"/>
                  <a:pt x="36650" y="25065"/>
                  <a:pt x="32664" y="25065"/>
                </a:cubicBezTo>
                <a:cubicBezTo>
                  <a:pt x="27039" y="25065"/>
                  <a:pt x="22426" y="29410"/>
                  <a:pt x="22016" y="34920"/>
                </a:cubicBezTo>
                <a:cubicBezTo>
                  <a:pt x="21195" y="34420"/>
                  <a:pt x="20234" y="34151"/>
                  <a:pt x="19209" y="34151"/>
                </a:cubicBezTo>
                <a:cubicBezTo>
                  <a:pt x="18146" y="34151"/>
                  <a:pt x="17159" y="34458"/>
                  <a:pt x="16313" y="34958"/>
                </a:cubicBezTo>
                <a:cubicBezTo>
                  <a:pt x="15032" y="32165"/>
                  <a:pt x="12200" y="30230"/>
                  <a:pt x="8945" y="30230"/>
                </a:cubicBezTo>
                <a:cubicBezTo>
                  <a:pt x="4575" y="30230"/>
                  <a:pt x="1013" y="33664"/>
                  <a:pt x="846" y="37995"/>
                </a:cubicBezTo>
                <a:cubicBezTo>
                  <a:pt x="0" y="40712"/>
                  <a:pt x="833" y="44787"/>
                  <a:pt x="833" y="44787"/>
                </a:cubicBezTo>
                <a:lnTo>
                  <a:pt x="138384" y="44787"/>
                </a:lnTo>
                <a:cubicBezTo>
                  <a:pt x="138384" y="44787"/>
                  <a:pt x="139217" y="40712"/>
                  <a:pt x="138384" y="37995"/>
                </a:cubicBezTo>
                <a:cubicBezTo>
                  <a:pt x="138204" y="33664"/>
                  <a:pt x="134655" y="30230"/>
                  <a:pt x="130298" y="30230"/>
                </a:cubicBezTo>
                <a:cubicBezTo>
                  <a:pt x="127030" y="30230"/>
                  <a:pt x="124211" y="32165"/>
                  <a:pt x="122930" y="34958"/>
                </a:cubicBezTo>
                <a:cubicBezTo>
                  <a:pt x="122071" y="34433"/>
                  <a:pt x="121097" y="34151"/>
                  <a:pt x="120021" y="34151"/>
                </a:cubicBezTo>
                <a:cubicBezTo>
                  <a:pt x="118995" y="34151"/>
                  <a:pt x="118034" y="34433"/>
                  <a:pt x="117227" y="34920"/>
                </a:cubicBezTo>
                <a:cubicBezTo>
                  <a:pt x="116804" y="29410"/>
                  <a:pt x="112191" y="25065"/>
                  <a:pt x="106565" y="25065"/>
                </a:cubicBezTo>
                <a:cubicBezTo>
                  <a:pt x="102593" y="25065"/>
                  <a:pt x="99120" y="27244"/>
                  <a:pt x="97275" y="30460"/>
                </a:cubicBezTo>
                <a:lnTo>
                  <a:pt x="97275" y="30242"/>
                </a:lnTo>
                <a:cubicBezTo>
                  <a:pt x="97275" y="25155"/>
                  <a:pt x="94225" y="20811"/>
                  <a:pt x="89868" y="18902"/>
                </a:cubicBezTo>
                <a:cubicBezTo>
                  <a:pt x="89189" y="8343"/>
                  <a:pt x="80411" y="0"/>
                  <a:pt x="69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44"/>
          <p:cNvSpPr/>
          <p:nvPr/>
        </p:nvSpPr>
        <p:spPr>
          <a:xfrm rot="9900013">
            <a:off x="-3971089" y="308813"/>
            <a:ext cx="6651142" cy="2139715"/>
          </a:xfrm>
          <a:custGeom>
            <a:avLst/>
            <a:gdLst/>
            <a:ahLst/>
            <a:cxnLst/>
            <a:rect l="l" t="t" r="r" b="b"/>
            <a:pathLst>
              <a:path w="139217" h="44787" extrusionOk="0">
                <a:moveTo>
                  <a:pt x="69532" y="0"/>
                </a:moveTo>
                <a:cubicBezTo>
                  <a:pt x="58819" y="0"/>
                  <a:pt x="50041" y="8343"/>
                  <a:pt x="49362" y="18902"/>
                </a:cubicBezTo>
                <a:cubicBezTo>
                  <a:pt x="44992" y="20811"/>
                  <a:pt x="41955" y="25155"/>
                  <a:pt x="41955" y="30242"/>
                </a:cubicBezTo>
                <a:lnTo>
                  <a:pt x="41955" y="30460"/>
                </a:lnTo>
                <a:cubicBezTo>
                  <a:pt x="40110" y="27244"/>
                  <a:pt x="36650" y="25065"/>
                  <a:pt x="32664" y="25065"/>
                </a:cubicBezTo>
                <a:cubicBezTo>
                  <a:pt x="27039" y="25065"/>
                  <a:pt x="22426" y="29410"/>
                  <a:pt x="22016" y="34920"/>
                </a:cubicBezTo>
                <a:cubicBezTo>
                  <a:pt x="21195" y="34420"/>
                  <a:pt x="20234" y="34151"/>
                  <a:pt x="19209" y="34151"/>
                </a:cubicBezTo>
                <a:cubicBezTo>
                  <a:pt x="18146" y="34151"/>
                  <a:pt x="17159" y="34458"/>
                  <a:pt x="16313" y="34958"/>
                </a:cubicBezTo>
                <a:cubicBezTo>
                  <a:pt x="15032" y="32165"/>
                  <a:pt x="12200" y="30230"/>
                  <a:pt x="8945" y="30230"/>
                </a:cubicBezTo>
                <a:cubicBezTo>
                  <a:pt x="4575" y="30230"/>
                  <a:pt x="1013" y="33664"/>
                  <a:pt x="846" y="37995"/>
                </a:cubicBezTo>
                <a:cubicBezTo>
                  <a:pt x="0" y="40712"/>
                  <a:pt x="833" y="44787"/>
                  <a:pt x="833" y="44787"/>
                </a:cubicBezTo>
                <a:lnTo>
                  <a:pt x="138384" y="44787"/>
                </a:lnTo>
                <a:cubicBezTo>
                  <a:pt x="138384" y="44787"/>
                  <a:pt x="139217" y="40712"/>
                  <a:pt x="138384" y="37995"/>
                </a:cubicBezTo>
                <a:cubicBezTo>
                  <a:pt x="138204" y="33664"/>
                  <a:pt x="134655" y="30230"/>
                  <a:pt x="130298" y="30230"/>
                </a:cubicBezTo>
                <a:cubicBezTo>
                  <a:pt x="127030" y="30230"/>
                  <a:pt x="124211" y="32165"/>
                  <a:pt x="122930" y="34958"/>
                </a:cubicBezTo>
                <a:cubicBezTo>
                  <a:pt x="122071" y="34433"/>
                  <a:pt x="121097" y="34151"/>
                  <a:pt x="120021" y="34151"/>
                </a:cubicBezTo>
                <a:cubicBezTo>
                  <a:pt x="118995" y="34151"/>
                  <a:pt x="118034" y="34433"/>
                  <a:pt x="117227" y="34920"/>
                </a:cubicBezTo>
                <a:cubicBezTo>
                  <a:pt x="116804" y="29410"/>
                  <a:pt x="112191" y="25065"/>
                  <a:pt x="106565" y="25065"/>
                </a:cubicBezTo>
                <a:cubicBezTo>
                  <a:pt x="102593" y="25065"/>
                  <a:pt x="99120" y="27244"/>
                  <a:pt x="97275" y="30460"/>
                </a:cubicBezTo>
                <a:lnTo>
                  <a:pt x="97275" y="30242"/>
                </a:lnTo>
                <a:cubicBezTo>
                  <a:pt x="97275" y="25155"/>
                  <a:pt x="94225" y="20811"/>
                  <a:pt x="89868" y="18902"/>
                </a:cubicBezTo>
                <a:cubicBezTo>
                  <a:pt x="89189" y="8343"/>
                  <a:pt x="80411" y="0"/>
                  <a:pt x="69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44"/>
          <p:cNvSpPr/>
          <p:nvPr/>
        </p:nvSpPr>
        <p:spPr>
          <a:xfrm rot="-857527">
            <a:off x="-4571857" y="-104294"/>
            <a:ext cx="8129924" cy="413575"/>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مربع نص 2"/>
          <p:cNvSpPr txBox="1"/>
          <p:nvPr/>
        </p:nvSpPr>
        <p:spPr>
          <a:xfrm>
            <a:off x="691117" y="1031359"/>
            <a:ext cx="7931888" cy="1015663"/>
          </a:xfrm>
          <a:prstGeom prst="rect">
            <a:avLst/>
          </a:prstGeom>
          <a:noFill/>
        </p:spPr>
        <p:txBody>
          <a:bodyPr wrap="square" rtlCol="1">
            <a:spAutoFit/>
          </a:bodyPr>
          <a:lstStyle/>
          <a:p>
            <a:pPr algn="ctr"/>
            <a:r>
              <a:rPr lang="en-US" sz="2000" dirty="0">
                <a:latin typeface="Bahnschrift SemiBold Condensed" panose="020B0502040204020203" pitchFamily="34" charset="0"/>
              </a:rPr>
              <a:t>Your subject is intriguing, and you have a lot to say about it, but it isn't a firm enough foundation for academic research. You're more likely to wind up with an unfocused and unmanageable project if you don't have a well-defined research issue.</a:t>
            </a:r>
            <a:endParaRPr lang="ar-LY" sz="2000" dirty="0">
              <a:latin typeface="Bahnschrift SemiBold Condensed" panose="020B0502040204020203" pitchFamily="34" charset="0"/>
            </a:endParaRPr>
          </a:p>
        </p:txBody>
      </p:sp>
      <p:sp>
        <p:nvSpPr>
          <p:cNvPr id="4" name="مربع نص 3"/>
          <p:cNvSpPr txBox="1"/>
          <p:nvPr/>
        </p:nvSpPr>
        <p:spPr>
          <a:xfrm>
            <a:off x="1138270" y="2573079"/>
            <a:ext cx="7484735" cy="1015663"/>
          </a:xfrm>
          <a:prstGeom prst="rect">
            <a:avLst/>
          </a:prstGeom>
          <a:noFill/>
        </p:spPr>
        <p:txBody>
          <a:bodyPr wrap="square" rtlCol="1">
            <a:spAutoFit/>
          </a:bodyPr>
          <a:lstStyle/>
          <a:p>
            <a:pPr algn="ctr"/>
            <a:r>
              <a:rPr lang="en-US" sz="2000" dirty="0">
                <a:latin typeface="Bahnschrift SemiBold Condensed" panose="020B0502040204020203" pitchFamily="34" charset="0"/>
              </a:rPr>
              <a:t>You might find yourself repeating what others have said, attempting to say too much, or conducting research without a clear objective and explanation. To do research that adds fresh and meaningful insights, you must first have a problem.</a:t>
            </a:r>
            <a:endParaRPr lang="ar-LY" sz="2000" dirty="0">
              <a:latin typeface="Bahnschrift SemiBold Condensed" panose="020B0502040204020203" pitchFamily="34" charset="0"/>
            </a:endParaRPr>
          </a:p>
        </p:txBody>
      </p:sp>
      <p:sp>
        <p:nvSpPr>
          <p:cNvPr id="2" name="مربع نص 1"/>
          <p:cNvSpPr txBox="1"/>
          <p:nvPr/>
        </p:nvSpPr>
        <p:spPr>
          <a:xfrm>
            <a:off x="4381500" y="4324350"/>
            <a:ext cx="590550" cy="307777"/>
          </a:xfrm>
          <a:prstGeom prst="rect">
            <a:avLst/>
          </a:prstGeom>
          <a:noFill/>
        </p:spPr>
        <p:txBody>
          <a:bodyPr wrap="square" rtlCol="1">
            <a:spAutoFit/>
          </a:bodyPr>
          <a:lstStyle/>
          <a:p>
            <a:r>
              <a:rPr lang="en-US" dirty="0" smtClean="0"/>
              <a:t>6</a:t>
            </a:r>
            <a:endParaRPr lang="ar-LY"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18"/>
        <p:cNvGrpSpPr/>
        <p:nvPr/>
      </p:nvGrpSpPr>
      <p:grpSpPr>
        <a:xfrm>
          <a:off x="0" y="0"/>
          <a:ext cx="0" cy="0"/>
          <a:chOff x="0" y="0"/>
          <a:chExt cx="0" cy="0"/>
        </a:xfrm>
      </p:grpSpPr>
      <p:sp>
        <p:nvSpPr>
          <p:cNvPr id="619" name="Google Shape;619;p45"/>
          <p:cNvSpPr txBox="1">
            <a:spLocks noGrp="1"/>
          </p:cNvSpPr>
          <p:nvPr>
            <p:ph type="ctrTitle"/>
          </p:nvPr>
        </p:nvSpPr>
        <p:spPr>
          <a:xfrm flipH="1">
            <a:off x="4211125" y="1227675"/>
            <a:ext cx="3185700" cy="2526000"/>
          </a:xfrm>
          <a:prstGeom prst="rect">
            <a:avLst/>
          </a:prstGeom>
        </p:spPr>
        <p:txBody>
          <a:bodyPr spcFirstLastPara="1" wrap="square" lIns="91425" tIns="91425" rIns="91425" bIns="91425" anchor="ctr" anchorCtr="0">
            <a:noAutofit/>
          </a:bodyPr>
          <a:lstStyle/>
          <a:p>
            <a:pPr lvl="0" algn="ctr"/>
            <a:r>
              <a:rPr lang="en-US" b="1" dirty="0" smtClean="0">
                <a:solidFill>
                  <a:srgbClr val="00B0F0"/>
                </a:solidFill>
                <a:latin typeface="Imprint MT Shadow" panose="04020605060303030202" pitchFamily="82" charset="0"/>
              </a:rPr>
              <a:t>Broad Problem Area</a:t>
            </a:r>
            <a:endParaRPr b="1" dirty="0">
              <a:solidFill>
                <a:srgbClr val="00B0F0"/>
              </a:solidFill>
              <a:latin typeface="Imprint MT Shadow" panose="04020605060303030202" pitchFamily="82" charset="0"/>
            </a:endParaRPr>
          </a:p>
        </p:txBody>
      </p:sp>
      <p:sp>
        <p:nvSpPr>
          <p:cNvPr id="620" name="Google Shape;620;p45"/>
          <p:cNvSpPr txBox="1">
            <a:spLocks noGrp="1"/>
          </p:cNvSpPr>
          <p:nvPr>
            <p:ph type="title" idx="2"/>
          </p:nvPr>
        </p:nvSpPr>
        <p:spPr>
          <a:xfrm flipH="1">
            <a:off x="2052200" y="1760550"/>
            <a:ext cx="1892400" cy="1622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latin typeface="Imprint MT Shadow" panose="04020605060303030202" pitchFamily="82" charset="0"/>
              </a:rPr>
              <a:t>03</a:t>
            </a:r>
            <a:endParaRPr dirty="0">
              <a:latin typeface="Imprint MT Shadow" panose="04020605060303030202" pitchFamily="82" charset="0"/>
            </a:endParaRPr>
          </a:p>
        </p:txBody>
      </p:sp>
      <p:sp>
        <p:nvSpPr>
          <p:cNvPr id="2" name="مربع نص 1"/>
          <p:cNvSpPr txBox="1"/>
          <p:nvPr/>
        </p:nvSpPr>
        <p:spPr>
          <a:xfrm>
            <a:off x="4124325" y="4714875"/>
            <a:ext cx="485775" cy="307777"/>
          </a:xfrm>
          <a:prstGeom prst="rect">
            <a:avLst/>
          </a:prstGeom>
          <a:noFill/>
        </p:spPr>
        <p:txBody>
          <a:bodyPr wrap="square" rtlCol="1">
            <a:spAutoFit/>
          </a:bodyPr>
          <a:lstStyle/>
          <a:p>
            <a:r>
              <a:rPr lang="en-US" dirty="0" smtClean="0"/>
              <a:t> 7</a:t>
            </a:r>
            <a:endParaRPr lang="ar-LY"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82"/>
        <p:cNvGrpSpPr/>
        <p:nvPr/>
      </p:nvGrpSpPr>
      <p:grpSpPr>
        <a:xfrm>
          <a:off x="0" y="0"/>
          <a:ext cx="0" cy="0"/>
          <a:chOff x="0" y="0"/>
          <a:chExt cx="0" cy="0"/>
        </a:xfrm>
      </p:grpSpPr>
      <p:sp>
        <p:nvSpPr>
          <p:cNvPr id="683" name="Google Shape;683;p47"/>
          <p:cNvSpPr txBox="1">
            <a:spLocks noGrp="1"/>
          </p:cNvSpPr>
          <p:nvPr>
            <p:ph type="ctrTitle"/>
          </p:nvPr>
        </p:nvSpPr>
        <p:spPr>
          <a:xfrm>
            <a:off x="723600" y="475250"/>
            <a:ext cx="7707300" cy="444300"/>
          </a:xfrm>
          <a:prstGeom prst="rect">
            <a:avLst/>
          </a:prstGeom>
        </p:spPr>
        <p:txBody>
          <a:bodyPr spcFirstLastPara="1" wrap="square" lIns="91425" tIns="91425" rIns="91425" bIns="91425" anchor="ctr" anchorCtr="0">
            <a:noAutofit/>
          </a:bodyPr>
          <a:lstStyle/>
          <a:p>
            <a:pPr lvl="0"/>
            <a:r>
              <a:rPr lang="en-US" sz="4400" b="1" i="1" dirty="0">
                <a:solidFill>
                  <a:srgbClr val="00B0F0"/>
                </a:solidFill>
                <a:latin typeface="Bahnschrift Condensed" panose="020B0502040204020203" pitchFamily="34" charset="0"/>
              </a:rPr>
              <a:t>Broad Problem Area</a:t>
            </a:r>
            <a:endParaRPr sz="4400" b="1" i="1" dirty="0">
              <a:latin typeface="Bahnschrift Condensed" panose="020B0502040204020203" pitchFamily="34" charset="0"/>
            </a:endParaRPr>
          </a:p>
        </p:txBody>
      </p:sp>
      <p:sp>
        <p:nvSpPr>
          <p:cNvPr id="697" name="Google Shape;697;p47"/>
          <p:cNvSpPr/>
          <p:nvPr/>
        </p:nvSpPr>
        <p:spPr>
          <a:xfrm>
            <a:off x="7894700" y="475250"/>
            <a:ext cx="1072400" cy="386075"/>
          </a:xfrm>
          <a:custGeom>
            <a:avLst/>
            <a:gdLst/>
            <a:ahLst/>
            <a:cxnLst/>
            <a:rect l="l" t="t" r="r" b="b"/>
            <a:pathLst>
              <a:path w="42896" h="15443" extrusionOk="0">
                <a:moveTo>
                  <a:pt x="21405" y="1"/>
                </a:moveTo>
                <a:cubicBezTo>
                  <a:pt x="17035" y="1"/>
                  <a:pt x="13177" y="2202"/>
                  <a:pt x="10890" y="5568"/>
                </a:cubicBezTo>
                <a:cubicBezTo>
                  <a:pt x="10569" y="5536"/>
                  <a:pt x="10249" y="5515"/>
                  <a:pt x="9928" y="5515"/>
                </a:cubicBezTo>
                <a:cubicBezTo>
                  <a:pt x="4435" y="5515"/>
                  <a:pt x="1" y="9960"/>
                  <a:pt x="1" y="15442"/>
                </a:cubicBezTo>
                <a:lnTo>
                  <a:pt x="42895" y="15442"/>
                </a:lnTo>
                <a:cubicBezTo>
                  <a:pt x="42040" y="12002"/>
                  <a:pt x="38931" y="9458"/>
                  <a:pt x="35212" y="9458"/>
                </a:cubicBezTo>
                <a:cubicBezTo>
                  <a:pt x="34710" y="9458"/>
                  <a:pt x="34218" y="9512"/>
                  <a:pt x="33716" y="9597"/>
                </a:cubicBezTo>
                <a:cubicBezTo>
                  <a:pt x="32348" y="4083"/>
                  <a:pt x="27347" y="1"/>
                  <a:pt x="214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7"/>
          <p:cNvSpPr/>
          <p:nvPr/>
        </p:nvSpPr>
        <p:spPr>
          <a:xfrm>
            <a:off x="106358" y="4699237"/>
            <a:ext cx="1072400" cy="386075"/>
          </a:xfrm>
          <a:custGeom>
            <a:avLst/>
            <a:gdLst/>
            <a:ahLst/>
            <a:cxnLst/>
            <a:rect l="l" t="t" r="r" b="b"/>
            <a:pathLst>
              <a:path w="42896" h="15443" extrusionOk="0">
                <a:moveTo>
                  <a:pt x="21405" y="1"/>
                </a:moveTo>
                <a:cubicBezTo>
                  <a:pt x="17035" y="1"/>
                  <a:pt x="13177" y="2202"/>
                  <a:pt x="10890" y="5568"/>
                </a:cubicBezTo>
                <a:cubicBezTo>
                  <a:pt x="10569" y="5536"/>
                  <a:pt x="10249" y="5515"/>
                  <a:pt x="9928" y="5515"/>
                </a:cubicBezTo>
                <a:cubicBezTo>
                  <a:pt x="4435" y="5515"/>
                  <a:pt x="1" y="9960"/>
                  <a:pt x="1" y="15442"/>
                </a:cubicBezTo>
                <a:lnTo>
                  <a:pt x="42895" y="15442"/>
                </a:lnTo>
                <a:cubicBezTo>
                  <a:pt x="42040" y="12002"/>
                  <a:pt x="38931" y="9458"/>
                  <a:pt x="35212" y="9458"/>
                </a:cubicBezTo>
                <a:cubicBezTo>
                  <a:pt x="34710" y="9458"/>
                  <a:pt x="34218" y="9512"/>
                  <a:pt x="33716" y="9597"/>
                </a:cubicBezTo>
                <a:cubicBezTo>
                  <a:pt x="32348" y="4083"/>
                  <a:pt x="27347" y="1"/>
                  <a:pt x="214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ربع نص 1"/>
          <p:cNvSpPr txBox="1"/>
          <p:nvPr/>
        </p:nvSpPr>
        <p:spPr>
          <a:xfrm>
            <a:off x="1099335" y="1284270"/>
            <a:ext cx="6904234" cy="2246769"/>
          </a:xfrm>
          <a:prstGeom prst="rect">
            <a:avLst/>
          </a:prstGeom>
          <a:noFill/>
        </p:spPr>
        <p:txBody>
          <a:bodyPr wrap="square" rtlCol="1">
            <a:spAutoFit/>
          </a:bodyPr>
          <a:lstStyle/>
          <a:p>
            <a:pPr algn="ctr"/>
            <a:r>
              <a:rPr lang="en-US" sz="2800" dirty="0">
                <a:latin typeface="Bahnschrift SemiBold SemiConden" panose="020B0502040204020203" pitchFamily="34" charset="0"/>
              </a:rPr>
              <a:t>Look for under-explored features and areas of worry, conflict, or controversy as you talk and read about your issue. Your objective is to identify a gap in the market that your research study can fill.</a:t>
            </a:r>
            <a:endParaRPr lang="ar-LY" sz="2800" dirty="0">
              <a:latin typeface="Bahnschrift SemiBold SemiConden" panose="020B0502040204020203" pitchFamily="34" charset="0"/>
            </a:endParaRPr>
          </a:p>
        </p:txBody>
      </p:sp>
      <p:sp>
        <p:nvSpPr>
          <p:cNvPr id="3" name="مربع نص 2"/>
          <p:cNvSpPr txBox="1"/>
          <p:nvPr/>
        </p:nvSpPr>
        <p:spPr>
          <a:xfrm>
            <a:off x="4305300" y="4552950"/>
            <a:ext cx="628650" cy="307777"/>
          </a:xfrm>
          <a:prstGeom prst="rect">
            <a:avLst/>
          </a:prstGeom>
          <a:noFill/>
        </p:spPr>
        <p:txBody>
          <a:bodyPr wrap="square" rtlCol="1">
            <a:spAutoFit/>
          </a:bodyPr>
          <a:lstStyle/>
          <a:p>
            <a:r>
              <a:rPr lang="en-US" dirty="0" smtClean="0"/>
              <a:t>  8</a:t>
            </a:r>
            <a:endParaRPr lang="ar-LY" dirty="0"/>
          </a:p>
        </p:txBody>
      </p:sp>
      <p:sp>
        <p:nvSpPr>
          <p:cNvPr id="7" name="Google Shape;697;p47"/>
          <p:cNvSpPr/>
          <p:nvPr/>
        </p:nvSpPr>
        <p:spPr>
          <a:xfrm>
            <a:off x="7894700" y="2423318"/>
            <a:ext cx="1072400" cy="386075"/>
          </a:xfrm>
          <a:custGeom>
            <a:avLst/>
            <a:gdLst/>
            <a:ahLst/>
            <a:cxnLst/>
            <a:rect l="l" t="t" r="r" b="b"/>
            <a:pathLst>
              <a:path w="42896" h="15443" extrusionOk="0">
                <a:moveTo>
                  <a:pt x="21405" y="1"/>
                </a:moveTo>
                <a:cubicBezTo>
                  <a:pt x="17035" y="1"/>
                  <a:pt x="13177" y="2202"/>
                  <a:pt x="10890" y="5568"/>
                </a:cubicBezTo>
                <a:cubicBezTo>
                  <a:pt x="10569" y="5536"/>
                  <a:pt x="10249" y="5515"/>
                  <a:pt x="9928" y="5515"/>
                </a:cubicBezTo>
                <a:cubicBezTo>
                  <a:pt x="4435" y="5515"/>
                  <a:pt x="1" y="9960"/>
                  <a:pt x="1" y="15442"/>
                </a:cubicBezTo>
                <a:lnTo>
                  <a:pt x="42895" y="15442"/>
                </a:lnTo>
                <a:cubicBezTo>
                  <a:pt x="42040" y="12002"/>
                  <a:pt x="38931" y="9458"/>
                  <a:pt x="35212" y="9458"/>
                </a:cubicBezTo>
                <a:cubicBezTo>
                  <a:pt x="34710" y="9458"/>
                  <a:pt x="34218" y="9512"/>
                  <a:pt x="33716" y="9597"/>
                </a:cubicBezTo>
                <a:cubicBezTo>
                  <a:pt x="32348" y="4083"/>
                  <a:pt x="27347" y="1"/>
                  <a:pt x="214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88"/>
        <p:cNvGrpSpPr/>
        <p:nvPr/>
      </p:nvGrpSpPr>
      <p:grpSpPr>
        <a:xfrm>
          <a:off x="0" y="0"/>
          <a:ext cx="0" cy="0"/>
          <a:chOff x="0" y="0"/>
          <a:chExt cx="0" cy="0"/>
        </a:xfrm>
      </p:grpSpPr>
      <p:sp>
        <p:nvSpPr>
          <p:cNvPr id="2" name="مجسم مشطوف الحواف 1"/>
          <p:cNvSpPr/>
          <p:nvPr/>
        </p:nvSpPr>
        <p:spPr>
          <a:xfrm>
            <a:off x="2891376" y="450078"/>
            <a:ext cx="3071973" cy="64877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3" name="مربع نص 2"/>
          <p:cNvSpPr txBox="1"/>
          <p:nvPr/>
        </p:nvSpPr>
        <p:spPr>
          <a:xfrm>
            <a:off x="4057650" y="4705350"/>
            <a:ext cx="752475" cy="307777"/>
          </a:xfrm>
          <a:prstGeom prst="rect">
            <a:avLst/>
          </a:prstGeom>
          <a:noFill/>
        </p:spPr>
        <p:txBody>
          <a:bodyPr wrap="square" rtlCol="1">
            <a:spAutoFit/>
          </a:bodyPr>
          <a:lstStyle/>
          <a:p>
            <a:r>
              <a:rPr lang="en-US" dirty="0" smtClean="0">
                <a:solidFill>
                  <a:schemeClr val="bg1"/>
                </a:solidFill>
              </a:rPr>
              <a:t>    9</a:t>
            </a:r>
            <a:endParaRPr lang="ar-LY" dirty="0">
              <a:solidFill>
                <a:schemeClr val="bg1"/>
              </a:solidFill>
            </a:endParaRPr>
          </a:p>
        </p:txBody>
      </p:sp>
      <p:sp>
        <p:nvSpPr>
          <p:cNvPr id="6" name="مربع نص 5"/>
          <p:cNvSpPr txBox="1"/>
          <p:nvPr/>
        </p:nvSpPr>
        <p:spPr>
          <a:xfrm>
            <a:off x="909264" y="1542514"/>
            <a:ext cx="7130265" cy="3600986"/>
          </a:xfrm>
          <a:prstGeom prst="rect">
            <a:avLst/>
          </a:prstGeom>
          <a:noFill/>
        </p:spPr>
        <p:txBody>
          <a:bodyPr wrap="square" rtlCol="1">
            <a:spAutoFit/>
          </a:bodyPr>
          <a:lstStyle/>
          <a:p>
            <a:pPr algn="ctr"/>
            <a:r>
              <a:rPr lang="en-US" sz="2400" dirty="0" smtClean="0">
                <a:latin typeface="Bahnschrift" panose="020B0502040204020203" pitchFamily="34" charset="0"/>
              </a:rPr>
              <a:t>A </a:t>
            </a:r>
            <a:r>
              <a:rPr lang="en-US" sz="2400" dirty="0">
                <a:latin typeface="Bahnschrift" panose="020B0502040204020203" pitchFamily="34" charset="0"/>
              </a:rPr>
              <a:t>research challenge is a specific problem, difficulty, contradiction, or knowledge gap that you will attempt to resolve via your study. You might seek for challenges that are either practical or theoretical in nature, with the goal of </a:t>
            </a:r>
            <a:r>
              <a:rPr lang="en-US" sz="2400" dirty="0" smtClean="0">
                <a:latin typeface="Bahnschrift" panose="020B0502040204020203" pitchFamily="34" charset="0"/>
              </a:rPr>
              <a:t>advancing knowledge.</a:t>
            </a:r>
            <a:endParaRPr lang="ar-LY" sz="2400" dirty="0" smtClean="0">
              <a:latin typeface="Bahnschrift" panose="020B0502040204020203" pitchFamily="34" charset="0"/>
            </a:endParaRPr>
          </a:p>
          <a:p>
            <a:r>
              <a:rPr lang="en-US" dirty="0" smtClean="0">
                <a:solidFill>
                  <a:schemeClr val="bg1"/>
                </a:solidFill>
              </a:rPr>
              <a:t>ril13, 2022, from https://libguides.usc.edu/writingguide/introduction/researchproblem#:~:text=A%20research%20problem%20is%20a%20definite%20or%20clear,a%20need%20for%20meaningful%20understanding%20and%20deliberate%20investigation. </a:t>
            </a:r>
          </a:p>
          <a:p>
            <a:endParaRPr lang="en-US" dirty="0"/>
          </a:p>
          <a:p>
            <a:endParaRPr lang="en-US" dirty="0" smtClean="0"/>
          </a:p>
        </p:txBody>
      </p:sp>
      <p:sp>
        <p:nvSpPr>
          <p:cNvPr id="4" name="مستطيل 3"/>
          <p:cNvSpPr/>
          <p:nvPr/>
        </p:nvSpPr>
        <p:spPr>
          <a:xfrm>
            <a:off x="3467529" y="514073"/>
            <a:ext cx="4572000" cy="954107"/>
          </a:xfrm>
          <a:prstGeom prst="rect">
            <a:avLst/>
          </a:prstGeom>
        </p:spPr>
        <p:txBody>
          <a:bodyPr>
            <a:spAutoFit/>
          </a:bodyPr>
          <a:lstStyle/>
          <a:p>
            <a:r>
              <a:rPr lang="en-US" sz="2800" dirty="0">
                <a:latin typeface="Bahnschrift SemiBold Condensed" panose="020B0502040204020203" pitchFamily="34" charset="0"/>
              </a:rPr>
              <a:t>COCNLUSION</a:t>
            </a:r>
            <a:br>
              <a:rPr lang="en-US" sz="2800" dirty="0">
                <a:latin typeface="Bahnschrift SemiBold Condensed" panose="020B0502040204020203" pitchFamily="34" charset="0"/>
              </a:rPr>
            </a:br>
            <a:endParaRPr lang="ar-LY" sz="2800" dirty="0"/>
          </a:p>
        </p:txBody>
      </p:sp>
      <p:sp>
        <p:nvSpPr>
          <p:cNvPr id="7" name="Google Shape;697;p47"/>
          <p:cNvSpPr/>
          <p:nvPr/>
        </p:nvSpPr>
        <p:spPr>
          <a:xfrm>
            <a:off x="7894700" y="475250"/>
            <a:ext cx="1072400" cy="386075"/>
          </a:xfrm>
          <a:custGeom>
            <a:avLst/>
            <a:gdLst/>
            <a:ahLst/>
            <a:cxnLst/>
            <a:rect l="l" t="t" r="r" b="b"/>
            <a:pathLst>
              <a:path w="42896" h="15443" extrusionOk="0">
                <a:moveTo>
                  <a:pt x="21405" y="1"/>
                </a:moveTo>
                <a:cubicBezTo>
                  <a:pt x="17035" y="1"/>
                  <a:pt x="13177" y="2202"/>
                  <a:pt x="10890" y="5568"/>
                </a:cubicBezTo>
                <a:cubicBezTo>
                  <a:pt x="10569" y="5536"/>
                  <a:pt x="10249" y="5515"/>
                  <a:pt x="9928" y="5515"/>
                </a:cubicBezTo>
                <a:cubicBezTo>
                  <a:pt x="4435" y="5515"/>
                  <a:pt x="1" y="9960"/>
                  <a:pt x="1" y="15442"/>
                </a:cubicBezTo>
                <a:lnTo>
                  <a:pt x="42895" y="15442"/>
                </a:lnTo>
                <a:cubicBezTo>
                  <a:pt x="42040" y="12002"/>
                  <a:pt x="38931" y="9458"/>
                  <a:pt x="35212" y="9458"/>
                </a:cubicBezTo>
                <a:cubicBezTo>
                  <a:pt x="34710" y="9458"/>
                  <a:pt x="34218" y="9512"/>
                  <a:pt x="33716" y="9597"/>
                </a:cubicBezTo>
                <a:cubicBezTo>
                  <a:pt x="32348" y="4083"/>
                  <a:pt x="27347" y="1"/>
                  <a:pt x="214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698;p47"/>
          <p:cNvSpPr/>
          <p:nvPr/>
        </p:nvSpPr>
        <p:spPr>
          <a:xfrm>
            <a:off x="106358" y="4699237"/>
            <a:ext cx="1072400" cy="386075"/>
          </a:xfrm>
          <a:custGeom>
            <a:avLst/>
            <a:gdLst/>
            <a:ahLst/>
            <a:cxnLst/>
            <a:rect l="l" t="t" r="r" b="b"/>
            <a:pathLst>
              <a:path w="42896" h="15443" extrusionOk="0">
                <a:moveTo>
                  <a:pt x="21405" y="1"/>
                </a:moveTo>
                <a:cubicBezTo>
                  <a:pt x="17035" y="1"/>
                  <a:pt x="13177" y="2202"/>
                  <a:pt x="10890" y="5568"/>
                </a:cubicBezTo>
                <a:cubicBezTo>
                  <a:pt x="10569" y="5536"/>
                  <a:pt x="10249" y="5515"/>
                  <a:pt x="9928" y="5515"/>
                </a:cubicBezTo>
                <a:cubicBezTo>
                  <a:pt x="4435" y="5515"/>
                  <a:pt x="1" y="9960"/>
                  <a:pt x="1" y="15442"/>
                </a:cubicBezTo>
                <a:lnTo>
                  <a:pt x="42895" y="15442"/>
                </a:lnTo>
                <a:cubicBezTo>
                  <a:pt x="42040" y="12002"/>
                  <a:pt x="38931" y="9458"/>
                  <a:pt x="35212" y="9458"/>
                </a:cubicBezTo>
                <a:cubicBezTo>
                  <a:pt x="34710" y="9458"/>
                  <a:pt x="34218" y="9512"/>
                  <a:pt x="33716" y="9597"/>
                </a:cubicBezTo>
                <a:cubicBezTo>
                  <a:pt x="32348" y="4083"/>
                  <a:pt x="27347" y="1"/>
                  <a:pt x="214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9722147"/>
      </p:ext>
    </p:extLst>
  </p:cSld>
  <p:clrMapOvr>
    <a:masterClrMapping/>
  </p:clrMapOvr>
  <p:timing>
    <p:tnLst>
      <p:par>
        <p:cTn id="1" dur="indefinite" restart="never" nodeType="tmRoot"/>
      </p:par>
    </p:tnLst>
  </p:timing>
</p:sld>
</file>

<file path=ppt/theme/theme1.xml><?xml version="1.0" encoding="utf-8"?>
<a:theme xmlns:a="http://schemas.openxmlformats.org/drawingml/2006/main" name="Industrial Production Business Plan by Slidego">
  <a:themeElements>
    <a:clrScheme name="Simple Light">
      <a:dk1>
        <a:srgbClr val="00AEEF"/>
      </a:dk1>
      <a:lt1>
        <a:srgbClr val="FFFFFF"/>
      </a:lt1>
      <a:dk2>
        <a:srgbClr val="00AEEF"/>
      </a:dk2>
      <a:lt2>
        <a:srgbClr val="00AEEF"/>
      </a:lt2>
      <a:accent1>
        <a:srgbClr val="F1CC30"/>
      </a:accent1>
      <a:accent2>
        <a:srgbClr val="2B3990"/>
      </a:accent2>
      <a:accent3>
        <a:srgbClr val="F1CC30"/>
      </a:accent3>
      <a:accent4>
        <a:srgbClr val="00AEEF"/>
      </a:accent4>
      <a:accent5>
        <a:srgbClr val="EE2A7B"/>
      </a:accent5>
      <a:accent6>
        <a:srgbClr val="2B3990"/>
      </a:accent6>
      <a:hlink>
        <a:srgbClr val="2B399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215</TotalTime>
  <Words>368</Words>
  <Application>Microsoft Office PowerPoint</Application>
  <PresentationFormat>عرض على الشاشة (9:16)‏</PresentationFormat>
  <Paragraphs>46</Paragraphs>
  <Slides>11</Slides>
  <Notes>11</Notes>
  <HiddenSlides>0</HiddenSlides>
  <MMClips>0</MMClips>
  <ScaleCrop>false</ScaleCrop>
  <HeadingPairs>
    <vt:vector size="6" baseType="variant">
      <vt:variant>
        <vt:lpstr>الخطوط المستخدمة</vt:lpstr>
      </vt:variant>
      <vt:variant>
        <vt:i4>21</vt:i4>
      </vt:variant>
      <vt:variant>
        <vt:lpstr>نسق</vt:lpstr>
      </vt:variant>
      <vt:variant>
        <vt:i4>2</vt:i4>
      </vt:variant>
      <vt:variant>
        <vt:lpstr>عناوين الشرائح</vt:lpstr>
      </vt:variant>
      <vt:variant>
        <vt:i4>11</vt:i4>
      </vt:variant>
    </vt:vector>
  </HeadingPairs>
  <TitlesOfParts>
    <vt:vector size="34" baseType="lpstr">
      <vt:lpstr>Abel</vt:lpstr>
      <vt:lpstr>Arial</vt:lpstr>
      <vt:lpstr>Bahnschrift</vt:lpstr>
      <vt:lpstr>Bahnschrift Condensed</vt:lpstr>
      <vt:lpstr>Bahnschrift Light SemiCondensed</vt:lpstr>
      <vt:lpstr>Bahnschrift SemiBold Condensed</vt:lpstr>
      <vt:lpstr>Bahnschrift SemiBold SemiConden</vt:lpstr>
      <vt:lpstr>Bahnschrift SemiCondensed</vt:lpstr>
      <vt:lpstr>Castellar</vt:lpstr>
      <vt:lpstr>DM Serif Display</vt:lpstr>
      <vt:lpstr>Elephant</vt:lpstr>
      <vt:lpstr>Fira Sans Extra Condensed Medium</vt:lpstr>
      <vt:lpstr>Fjalla One</vt:lpstr>
      <vt:lpstr>Forte</vt:lpstr>
      <vt:lpstr>Imprint MT Shadow</vt:lpstr>
      <vt:lpstr>Livvic</vt:lpstr>
      <vt:lpstr>Microsoft Sans Serif</vt:lpstr>
      <vt:lpstr>MV Boli</vt:lpstr>
      <vt:lpstr>Proxima Nova</vt:lpstr>
      <vt:lpstr>Proxima Nova Semibold</vt:lpstr>
      <vt:lpstr>Roboto Condensed Light</vt:lpstr>
      <vt:lpstr>Industrial Production Business Plan by Slidego</vt:lpstr>
      <vt:lpstr>Slidesgo Final Pages</vt:lpstr>
      <vt:lpstr>Research Problems</vt:lpstr>
      <vt:lpstr>Table of Contents</vt:lpstr>
      <vt:lpstr>Define Research Problem </vt:lpstr>
      <vt:lpstr>Define a Research Problem</vt:lpstr>
      <vt:lpstr>The Significance of the Research Problem</vt:lpstr>
      <vt:lpstr>The significance of the research problem </vt:lpstr>
      <vt:lpstr>Broad Problem Area</vt:lpstr>
      <vt:lpstr>Broad Problem Area</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Problems.</dc:title>
  <dc:creator>21891</dc:creator>
  <cp:lastModifiedBy>218918288716</cp:lastModifiedBy>
  <cp:revision>21</cp:revision>
  <dcterms:modified xsi:type="dcterms:W3CDTF">2022-04-15T11:53:06Z</dcterms:modified>
</cp:coreProperties>
</file>