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9" r:id="rId1"/>
  </p:sldMasterIdLst>
  <p:notesMasterIdLst>
    <p:notesMasterId r:id="rId14"/>
  </p:notesMasterIdLst>
  <p:sldIdLst>
    <p:sldId id="256" r:id="rId2"/>
    <p:sldId id="257" r:id="rId3"/>
    <p:sldId id="267" r:id="rId4"/>
    <p:sldId id="258" r:id="rId5"/>
    <p:sldId id="259" r:id="rId6"/>
    <p:sldId id="260" r:id="rId7"/>
    <p:sldId id="266" r:id="rId8"/>
    <p:sldId id="261" r:id="rId9"/>
    <p:sldId id="262" r:id="rId10"/>
    <p:sldId id="265" r:id="rId11"/>
    <p:sldId id="263" r:id="rId12"/>
    <p:sldId id="264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0B3289C-C99C-4D01-9C69-33FA3CEE127C}">
          <p14:sldIdLst>
            <p14:sldId id="256"/>
            <p14:sldId id="257"/>
            <p14:sldId id="267"/>
            <p14:sldId id="258"/>
            <p14:sldId id="259"/>
          </p14:sldIdLst>
        </p14:section>
        <p14:section name="Untitled Section" id="{8863F275-1F24-47B9-B4E5-55D5DBC9C253}">
          <p14:sldIdLst>
            <p14:sldId id="260"/>
            <p14:sldId id="266"/>
            <p14:sldId id="261"/>
            <p14:sldId id="262"/>
            <p14:sldId id="265"/>
            <p14:sldId id="263"/>
            <p14:sldId id="264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6" d="100"/>
          <a:sy n="76" d="100"/>
        </p:scale>
        <p:origin x="27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07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13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12" Type="http://schemas.openxmlformats.org/officeDocument/2006/relationships/image" Target="../media/image19.sv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11" Type="http://schemas.openxmlformats.org/officeDocument/2006/relationships/image" Target="../media/image13.png"/><Relationship Id="rId5" Type="http://schemas.openxmlformats.org/officeDocument/2006/relationships/image" Target="../media/image10.png"/><Relationship Id="rId10" Type="http://schemas.openxmlformats.org/officeDocument/2006/relationships/image" Target="../media/image17.svg"/><Relationship Id="rId4" Type="http://schemas.openxmlformats.org/officeDocument/2006/relationships/image" Target="../media/image11.svg"/><Relationship Id="rId9" Type="http://schemas.openxmlformats.org/officeDocument/2006/relationships/image" Target="../media/image12.png"/><Relationship Id="rId14" Type="http://schemas.openxmlformats.org/officeDocument/2006/relationships/image" Target="../media/image21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13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12" Type="http://schemas.openxmlformats.org/officeDocument/2006/relationships/image" Target="../media/image19.sv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11" Type="http://schemas.openxmlformats.org/officeDocument/2006/relationships/image" Target="../media/image13.png"/><Relationship Id="rId5" Type="http://schemas.openxmlformats.org/officeDocument/2006/relationships/image" Target="../media/image10.png"/><Relationship Id="rId10" Type="http://schemas.openxmlformats.org/officeDocument/2006/relationships/image" Target="../media/image17.svg"/><Relationship Id="rId4" Type="http://schemas.openxmlformats.org/officeDocument/2006/relationships/image" Target="../media/image11.svg"/><Relationship Id="rId9" Type="http://schemas.openxmlformats.org/officeDocument/2006/relationships/image" Target="../media/image12.png"/><Relationship Id="rId14" Type="http://schemas.openxmlformats.org/officeDocument/2006/relationships/image" Target="../media/image21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>
        <a:alpha val="0"/>
      </a:schemeClr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3494D2C-08E7-4C0E-99D9-742ACC59AB4C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accent0_3" csCatId="mainScheme" phldr="1"/>
      <dgm:spPr/>
      <dgm:t>
        <a:bodyPr/>
        <a:lstStyle/>
        <a:p>
          <a:endParaRPr lang="en-US"/>
        </a:p>
      </dgm:t>
    </dgm:pt>
    <dgm:pt modelId="{C0DC4D59-7F56-4235-ADA8-54A87129240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aseline="0"/>
            <a:t>Introduction </a:t>
          </a:r>
          <a:endParaRPr lang="en-US"/>
        </a:p>
      </dgm:t>
    </dgm:pt>
    <dgm:pt modelId="{A57CEB96-1948-4348-B2A8-98B5E24E85EB}" type="parTrans" cxnId="{8B69760A-5472-4F81-BAA6-DB624BB30A67}">
      <dgm:prSet/>
      <dgm:spPr/>
      <dgm:t>
        <a:bodyPr/>
        <a:lstStyle/>
        <a:p>
          <a:endParaRPr lang="en-US"/>
        </a:p>
      </dgm:t>
    </dgm:pt>
    <dgm:pt modelId="{C057CF38-213B-459C-B38D-9C9B28ACE36F}" type="sibTrans" cxnId="{8B69760A-5472-4F81-BAA6-DB624BB30A67}">
      <dgm:prSet/>
      <dgm:spPr/>
      <dgm:t>
        <a:bodyPr/>
        <a:lstStyle/>
        <a:p>
          <a:endParaRPr lang="en-US"/>
        </a:p>
      </dgm:t>
    </dgm:pt>
    <dgm:pt modelId="{4E99631A-8381-44E0-B7AD-17D3B736689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aseline="0"/>
            <a:t>Definition of ethical behavior </a:t>
          </a:r>
          <a:endParaRPr lang="en-US"/>
        </a:p>
      </dgm:t>
    </dgm:pt>
    <dgm:pt modelId="{60493210-3929-4EF6-B0D9-7E625B5FA177}" type="parTrans" cxnId="{17FDAAB0-25E7-4FF4-92E7-6F9EBC61482D}">
      <dgm:prSet/>
      <dgm:spPr/>
      <dgm:t>
        <a:bodyPr/>
        <a:lstStyle/>
        <a:p>
          <a:endParaRPr lang="en-US"/>
        </a:p>
      </dgm:t>
    </dgm:pt>
    <dgm:pt modelId="{FA77C978-33C8-4518-8094-73FCD8623F41}" type="sibTrans" cxnId="{17FDAAB0-25E7-4FF4-92E7-6F9EBC61482D}">
      <dgm:prSet/>
      <dgm:spPr/>
      <dgm:t>
        <a:bodyPr/>
        <a:lstStyle/>
        <a:p>
          <a:endParaRPr lang="en-US"/>
        </a:p>
      </dgm:t>
    </dgm:pt>
    <dgm:pt modelId="{0090CAC3-413A-4253-957D-5843CF95EBD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aseline="0" dirty="0"/>
            <a:t>The importance of ethical behavior </a:t>
          </a:r>
          <a:endParaRPr lang="en-US" dirty="0"/>
        </a:p>
      </dgm:t>
    </dgm:pt>
    <dgm:pt modelId="{883F1FF4-1A0B-4675-B0BD-D7A50AE3379F}" type="parTrans" cxnId="{20FB1F89-9A34-450E-BB11-EAE418EC538D}">
      <dgm:prSet/>
      <dgm:spPr/>
      <dgm:t>
        <a:bodyPr/>
        <a:lstStyle/>
        <a:p>
          <a:endParaRPr lang="en-US"/>
        </a:p>
      </dgm:t>
    </dgm:pt>
    <dgm:pt modelId="{F787307A-882E-4D67-81B9-96A0E0C63ABE}" type="sibTrans" cxnId="{20FB1F89-9A34-450E-BB11-EAE418EC538D}">
      <dgm:prSet/>
      <dgm:spPr/>
      <dgm:t>
        <a:bodyPr/>
        <a:lstStyle/>
        <a:p>
          <a:endParaRPr lang="en-US"/>
        </a:p>
      </dgm:t>
    </dgm:pt>
    <dgm:pt modelId="{EB19B197-E1D8-4839-977B-83C794A09ABB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aseline="0"/>
            <a:t>Essential elements in a code of ethics </a:t>
          </a:r>
          <a:endParaRPr lang="en-US"/>
        </a:p>
      </dgm:t>
    </dgm:pt>
    <dgm:pt modelId="{13A58EE4-D3DA-4302-9367-18D6008B60A2}" type="parTrans" cxnId="{F959A749-F33F-45D1-B3B4-07B3499FBC67}">
      <dgm:prSet/>
      <dgm:spPr/>
      <dgm:t>
        <a:bodyPr/>
        <a:lstStyle/>
        <a:p>
          <a:endParaRPr lang="en-US"/>
        </a:p>
      </dgm:t>
    </dgm:pt>
    <dgm:pt modelId="{55F792B2-0439-4421-8E6E-24F72F719002}" type="sibTrans" cxnId="{F959A749-F33F-45D1-B3B4-07B3499FBC67}">
      <dgm:prSet/>
      <dgm:spPr/>
      <dgm:t>
        <a:bodyPr/>
        <a:lstStyle/>
        <a:p>
          <a:endParaRPr lang="en-US"/>
        </a:p>
      </dgm:t>
    </dgm:pt>
    <dgm:pt modelId="{8E997E8B-F7B5-4E31-BCE6-2A1B9B96C6E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aseline="0" dirty="0"/>
            <a:t>Conclusion </a:t>
          </a:r>
          <a:endParaRPr lang="en-US" dirty="0"/>
        </a:p>
      </dgm:t>
    </dgm:pt>
    <dgm:pt modelId="{13FC6A4C-D3FE-4EA2-BA50-6FEB538D8D13}" type="parTrans" cxnId="{FFB56628-8727-4AC1-AB5C-49FCDEF13B80}">
      <dgm:prSet/>
      <dgm:spPr/>
      <dgm:t>
        <a:bodyPr/>
        <a:lstStyle/>
        <a:p>
          <a:endParaRPr lang="en-US"/>
        </a:p>
      </dgm:t>
    </dgm:pt>
    <dgm:pt modelId="{982DCC5D-C61C-42A0-AF62-FD72F4ADB1CF}" type="sibTrans" cxnId="{FFB56628-8727-4AC1-AB5C-49FCDEF13B80}">
      <dgm:prSet/>
      <dgm:spPr/>
      <dgm:t>
        <a:bodyPr/>
        <a:lstStyle/>
        <a:p>
          <a:endParaRPr lang="en-US"/>
        </a:p>
      </dgm:t>
    </dgm:pt>
    <dgm:pt modelId="{C6B19200-915B-4492-A494-93E1A0464FE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Reference </a:t>
          </a:r>
        </a:p>
      </dgm:t>
    </dgm:pt>
    <dgm:pt modelId="{846A41F9-5D39-4320-A820-1F8E8AC9C6B6}" type="parTrans" cxnId="{4FB7C52D-48B9-4468-A433-AA15D1D51894}">
      <dgm:prSet/>
      <dgm:spPr/>
      <dgm:t>
        <a:bodyPr/>
        <a:lstStyle/>
        <a:p>
          <a:endParaRPr lang="en-US"/>
        </a:p>
      </dgm:t>
    </dgm:pt>
    <dgm:pt modelId="{C194F2A1-4FBD-4A4F-9C56-529447224CE0}" type="sibTrans" cxnId="{4FB7C52D-48B9-4468-A433-AA15D1D51894}">
      <dgm:prSet/>
      <dgm:spPr/>
      <dgm:t>
        <a:bodyPr/>
        <a:lstStyle/>
        <a:p>
          <a:endParaRPr lang="en-US"/>
        </a:p>
      </dgm:t>
    </dgm:pt>
    <dgm:pt modelId="{248762FB-C4DD-47B7-B724-A4CBA91F24CB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Reflection </a:t>
          </a:r>
        </a:p>
      </dgm:t>
    </dgm:pt>
    <dgm:pt modelId="{9F73CA58-8E6D-4C59-8068-4855018A9A81}" type="parTrans" cxnId="{C2CA07CD-2BDD-4ED2-A8E0-70AE7F2D7752}">
      <dgm:prSet/>
      <dgm:spPr/>
      <dgm:t>
        <a:bodyPr/>
        <a:lstStyle/>
        <a:p>
          <a:endParaRPr lang="en-US"/>
        </a:p>
      </dgm:t>
    </dgm:pt>
    <dgm:pt modelId="{A71689DB-70F6-4363-AA04-5B2AD747C86D}" type="sibTrans" cxnId="{C2CA07CD-2BDD-4ED2-A8E0-70AE7F2D7752}">
      <dgm:prSet/>
      <dgm:spPr/>
      <dgm:t>
        <a:bodyPr/>
        <a:lstStyle/>
        <a:p>
          <a:endParaRPr lang="en-US"/>
        </a:p>
      </dgm:t>
    </dgm:pt>
    <dgm:pt modelId="{E9C1F92C-F29E-4B6C-A832-E0A4DB80E345}" type="pres">
      <dgm:prSet presAssocID="{D3494D2C-08E7-4C0E-99D9-742ACC59AB4C}" presName="root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8B26088-1B00-456A-B27D-EC78E1C19051}" type="pres">
      <dgm:prSet presAssocID="{C0DC4D59-7F56-4235-ADA8-54A87129240D}" presName="compNode" presStyleCnt="0"/>
      <dgm:spPr/>
    </dgm:pt>
    <dgm:pt modelId="{16B248FB-843E-4FA6-86EE-A11010EBD9F8}" type="pres">
      <dgm:prSet presAssocID="{C0DC4D59-7F56-4235-ADA8-54A87129240D}" presName="bgRect" presStyleLbl="bgShp" presStyleIdx="0" presStyleCnt="7" custLinFactNeighborX="0"/>
      <dgm:spPr/>
    </dgm:pt>
    <dgm:pt modelId="{43893503-8D16-4CFF-90BF-2087D9DDFAF6}" type="pres">
      <dgm:prSet presAssocID="{C0DC4D59-7F56-4235-ADA8-54A87129240D}" presName="iconRect" presStyleLbl="node1" presStyleIdx="0" presStyleCnt="7"/>
      <dgm:spPr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Document"/>
        </a:ext>
      </dgm:extLst>
    </dgm:pt>
    <dgm:pt modelId="{B9F06638-0664-4238-B5D7-AE53B60CB24E}" type="pres">
      <dgm:prSet presAssocID="{C0DC4D59-7F56-4235-ADA8-54A87129240D}" presName="spaceRect" presStyleCnt="0"/>
      <dgm:spPr/>
    </dgm:pt>
    <dgm:pt modelId="{E37DEF8B-39A9-4D47-BBE9-84B5B036EBC8}" type="pres">
      <dgm:prSet presAssocID="{C0DC4D59-7F56-4235-ADA8-54A87129240D}" presName="parTx" presStyleLbl="revTx" presStyleIdx="0" presStyleCnt="7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D608993F-C797-4744-974B-5CB7D1C81DDB}" type="pres">
      <dgm:prSet presAssocID="{C057CF38-213B-459C-B38D-9C9B28ACE36F}" presName="sibTrans" presStyleCnt="0"/>
      <dgm:spPr/>
    </dgm:pt>
    <dgm:pt modelId="{C99E83C0-B6F1-42C8-93BF-3FBDAEC658D4}" type="pres">
      <dgm:prSet presAssocID="{4E99631A-8381-44E0-B7AD-17D3B7366897}" presName="compNode" presStyleCnt="0"/>
      <dgm:spPr/>
    </dgm:pt>
    <dgm:pt modelId="{3DD57FE1-5007-4DF1-AC92-44943336644A}" type="pres">
      <dgm:prSet presAssocID="{4E99631A-8381-44E0-B7AD-17D3B7366897}" presName="bgRect" presStyleLbl="bgShp" presStyleIdx="1" presStyleCnt="7"/>
      <dgm:spPr/>
    </dgm:pt>
    <dgm:pt modelId="{5C8437BC-1702-48D2-8246-290213F685EA}" type="pres">
      <dgm:prSet presAssocID="{4E99631A-8381-44E0-B7AD-17D3B7366897}" presName="iconRect" presStyleLbl="node1" presStyleIdx="1" presStyleCnt="7"/>
      <dgm:spPr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Scales of Justice"/>
        </a:ext>
      </dgm:extLst>
    </dgm:pt>
    <dgm:pt modelId="{4517AD23-EB98-45D8-8B9F-6123FD9F08C4}" type="pres">
      <dgm:prSet presAssocID="{4E99631A-8381-44E0-B7AD-17D3B7366897}" presName="spaceRect" presStyleCnt="0"/>
      <dgm:spPr/>
    </dgm:pt>
    <dgm:pt modelId="{EDE4A197-4799-40CC-9D4D-7471ACE03DC0}" type="pres">
      <dgm:prSet presAssocID="{4E99631A-8381-44E0-B7AD-17D3B7366897}" presName="parTx" presStyleLbl="revTx" presStyleIdx="1" presStyleCnt="7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F0D4C011-6116-4905-A3C7-CFC720C91BF9}" type="pres">
      <dgm:prSet presAssocID="{FA77C978-33C8-4518-8094-73FCD8623F41}" presName="sibTrans" presStyleCnt="0"/>
      <dgm:spPr/>
    </dgm:pt>
    <dgm:pt modelId="{BFA29422-AD41-4D9F-BB88-040E065079F4}" type="pres">
      <dgm:prSet presAssocID="{0090CAC3-413A-4253-957D-5843CF95EBD2}" presName="compNode" presStyleCnt="0"/>
      <dgm:spPr/>
    </dgm:pt>
    <dgm:pt modelId="{A9E595C5-8456-4977-9CA3-720D9D4A17DB}" type="pres">
      <dgm:prSet presAssocID="{0090CAC3-413A-4253-957D-5843CF95EBD2}" presName="bgRect" presStyleLbl="bgShp" presStyleIdx="2" presStyleCnt="7"/>
      <dgm:spPr/>
    </dgm:pt>
    <dgm:pt modelId="{4475198C-D375-43E2-A0FF-E1A7AC9A7F65}" type="pres">
      <dgm:prSet presAssocID="{0090CAC3-413A-4253-957D-5843CF95EBD2}" presName="iconRect" presStyleLbl="node1" presStyleIdx="2" presStyleCnt="7"/>
      <dgm:spPr>
        <a:blipFill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CB1C4165-D39E-4E7C-88F3-CC7E09E41FAD}" type="pres">
      <dgm:prSet presAssocID="{0090CAC3-413A-4253-957D-5843CF95EBD2}" presName="spaceRect" presStyleCnt="0"/>
      <dgm:spPr/>
    </dgm:pt>
    <dgm:pt modelId="{E1F80CEF-2B14-41C2-89F2-9AEFC155FA93}" type="pres">
      <dgm:prSet presAssocID="{0090CAC3-413A-4253-957D-5843CF95EBD2}" presName="parTx" presStyleLbl="revTx" presStyleIdx="2" presStyleCnt="7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915FF807-23F7-47A4-85C2-4A4EE5D05577}" type="pres">
      <dgm:prSet presAssocID="{F787307A-882E-4D67-81B9-96A0E0C63ABE}" presName="sibTrans" presStyleCnt="0"/>
      <dgm:spPr/>
    </dgm:pt>
    <dgm:pt modelId="{0DAB5CCE-4530-495C-9889-ACF0FA60CEE3}" type="pres">
      <dgm:prSet presAssocID="{EB19B197-E1D8-4839-977B-83C794A09ABB}" presName="compNode" presStyleCnt="0"/>
      <dgm:spPr/>
    </dgm:pt>
    <dgm:pt modelId="{1191C581-F40A-4D66-9854-F696E0F0ACCC}" type="pres">
      <dgm:prSet presAssocID="{EB19B197-E1D8-4839-977B-83C794A09ABB}" presName="bgRect" presStyleLbl="bgShp" presStyleIdx="3" presStyleCnt="7"/>
      <dgm:spPr/>
    </dgm:pt>
    <dgm:pt modelId="{C7443FEF-DAE3-4948-B4F5-B50F50E753E2}" type="pres">
      <dgm:prSet presAssocID="{EB19B197-E1D8-4839-977B-83C794A09ABB}" presName="iconRect" presStyleLbl="node1" presStyleIdx="3" presStyleCnt="7"/>
      <dgm:spPr>
        <a:blipFill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Gavel"/>
        </a:ext>
      </dgm:extLst>
    </dgm:pt>
    <dgm:pt modelId="{BF332577-3CAC-4318-B5B1-AE66D690A90E}" type="pres">
      <dgm:prSet presAssocID="{EB19B197-E1D8-4839-977B-83C794A09ABB}" presName="spaceRect" presStyleCnt="0"/>
      <dgm:spPr/>
    </dgm:pt>
    <dgm:pt modelId="{53E4BE1E-6EE7-41D3-905C-E4BD2F7D3FA8}" type="pres">
      <dgm:prSet presAssocID="{EB19B197-E1D8-4839-977B-83C794A09ABB}" presName="parTx" presStyleLbl="revTx" presStyleIdx="3" presStyleCnt="7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7C2AD9AC-1672-491C-823A-D8FBCF6EEF41}" type="pres">
      <dgm:prSet presAssocID="{55F792B2-0439-4421-8E6E-24F72F719002}" presName="sibTrans" presStyleCnt="0"/>
      <dgm:spPr/>
    </dgm:pt>
    <dgm:pt modelId="{DB4B94BF-46C1-4246-B8DE-BDA1FF985335}" type="pres">
      <dgm:prSet presAssocID="{8E997E8B-F7B5-4E31-BCE6-2A1B9B96C6E1}" presName="compNode" presStyleCnt="0"/>
      <dgm:spPr/>
    </dgm:pt>
    <dgm:pt modelId="{C9EFC80E-F559-41C5-9FF1-E5AABD1BC1CE}" type="pres">
      <dgm:prSet presAssocID="{8E997E8B-F7B5-4E31-BCE6-2A1B9B96C6E1}" presName="bgRect" presStyleLbl="bgShp" presStyleIdx="4" presStyleCnt="7" custLinFactNeighborY="6992"/>
      <dgm:spPr/>
    </dgm:pt>
    <dgm:pt modelId="{C1861AFF-6B59-41EA-8246-E9955D6ED0A4}" type="pres">
      <dgm:prSet presAssocID="{8E997E8B-F7B5-4E31-BCE6-2A1B9B96C6E1}" presName="iconRect" presStyleLbl="node1" presStyleIdx="4" presStyleCnt="7"/>
      <dgm:spPr>
        <a:blipFill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EA63D348-EF3B-47E6-A5E3-0CD2064B3184}" type="pres">
      <dgm:prSet presAssocID="{8E997E8B-F7B5-4E31-BCE6-2A1B9B96C6E1}" presName="spaceRect" presStyleCnt="0"/>
      <dgm:spPr/>
    </dgm:pt>
    <dgm:pt modelId="{02D88EC9-7BA6-42A4-86A2-379071F3233D}" type="pres">
      <dgm:prSet presAssocID="{8E997E8B-F7B5-4E31-BCE6-2A1B9B96C6E1}" presName="parTx" presStyleLbl="revTx" presStyleIdx="4" presStyleCnt="7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EF81D8C7-4455-44CA-B443-803F5944E244}" type="pres">
      <dgm:prSet presAssocID="{982DCC5D-C61C-42A0-AF62-FD72F4ADB1CF}" presName="sibTrans" presStyleCnt="0"/>
      <dgm:spPr/>
    </dgm:pt>
    <dgm:pt modelId="{683361B1-73D4-40E9-A4B8-C594184AD0FE}" type="pres">
      <dgm:prSet presAssocID="{248762FB-C4DD-47B7-B724-A4CBA91F24CB}" presName="compNode" presStyleCnt="0"/>
      <dgm:spPr/>
    </dgm:pt>
    <dgm:pt modelId="{E98F414E-7F52-455F-B01F-415AD11372C6}" type="pres">
      <dgm:prSet presAssocID="{248762FB-C4DD-47B7-B724-A4CBA91F24CB}" presName="bgRect" presStyleLbl="bgShp" presStyleIdx="5" presStyleCnt="7" custLinFactNeighborX="8"/>
      <dgm:spPr/>
    </dgm:pt>
    <dgm:pt modelId="{570599C9-6404-40C4-A7AE-1FC3FE2F0B52}" type="pres">
      <dgm:prSet presAssocID="{248762FB-C4DD-47B7-B724-A4CBA91F24CB}" presName="iconRect" presStyleLbl="node1" presStyleIdx="5" presStyleCnt="7" custScaleX="174303" custScaleY="174121"/>
      <dgm:spPr>
        <a:blipFill>
          <a:blip xmlns:r="http://schemas.openxmlformats.org/officeDocument/2006/relationships" r:embed="rId11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2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Confused person outline"/>
        </a:ext>
      </dgm:extLst>
    </dgm:pt>
    <dgm:pt modelId="{894C7727-E643-4831-B177-9DDB0BE550D7}" type="pres">
      <dgm:prSet presAssocID="{248762FB-C4DD-47B7-B724-A4CBA91F24CB}" presName="spaceRect" presStyleCnt="0"/>
      <dgm:spPr/>
    </dgm:pt>
    <dgm:pt modelId="{5A7830E4-994B-4E0D-B298-3E8853179DBE}" type="pres">
      <dgm:prSet presAssocID="{248762FB-C4DD-47B7-B724-A4CBA91F24CB}" presName="parTx" presStyleLbl="revTx" presStyleIdx="5" presStyleCnt="7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7338A329-5FFF-45D5-BDAB-E0736C91CDDC}" type="pres">
      <dgm:prSet presAssocID="{A71689DB-70F6-4363-AA04-5B2AD747C86D}" presName="sibTrans" presStyleCnt="0"/>
      <dgm:spPr/>
    </dgm:pt>
    <dgm:pt modelId="{91E57F9C-D3D2-46CE-A2B7-B15DB671E46C}" type="pres">
      <dgm:prSet presAssocID="{C6B19200-915B-4492-A494-93E1A0464FE2}" presName="compNode" presStyleCnt="0"/>
      <dgm:spPr/>
    </dgm:pt>
    <dgm:pt modelId="{799BFB82-1725-4EBD-A743-54C5ACF6B766}" type="pres">
      <dgm:prSet presAssocID="{C6B19200-915B-4492-A494-93E1A0464FE2}" presName="bgRect" presStyleLbl="bgShp" presStyleIdx="6" presStyleCnt="7"/>
      <dgm:spPr/>
    </dgm:pt>
    <dgm:pt modelId="{EE1BE9D1-0EB8-4190-B301-A628D93449A3}" type="pres">
      <dgm:prSet presAssocID="{C6B19200-915B-4492-A494-93E1A0464FE2}" presName="iconRect" presStyleLbl="node1" presStyleIdx="6" presStyleCnt="7"/>
      <dgm:spPr>
        <a:blipFill>
          <a:blip xmlns:r="http://schemas.openxmlformats.org/officeDocument/2006/relationships" r:embed="rId1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4"/>
              </a:ext>
            </a:extLst>
          </a:blip>
          <a:stretch>
            <a:fillRect/>
          </a:stretch>
        </a:blipFill>
        <a:ln>
          <a:noFill/>
        </a:ln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Books"/>
        </a:ext>
      </dgm:extLst>
    </dgm:pt>
    <dgm:pt modelId="{B19ED2A2-6A2F-4BDE-8F3D-CF46DF8A1686}" type="pres">
      <dgm:prSet presAssocID="{C6B19200-915B-4492-A494-93E1A0464FE2}" presName="spaceRect" presStyleCnt="0"/>
      <dgm:spPr/>
    </dgm:pt>
    <dgm:pt modelId="{C2974904-618C-498B-86EF-0DC8FD72C7BD}" type="pres">
      <dgm:prSet presAssocID="{C6B19200-915B-4492-A494-93E1A0464FE2}" presName="parTx" presStyleLbl="revTx" presStyleIdx="6" presStyleCnt="7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0547221E-3814-4CFA-83CD-2FDA6B035BAA}" type="presOf" srcId="{C0DC4D59-7F56-4235-ADA8-54A87129240D}" destId="{E37DEF8B-39A9-4D47-BBE9-84B5B036EBC8}" srcOrd="0" destOrd="0" presId="urn:microsoft.com/office/officeart/2018/2/layout/IconVerticalSolidList"/>
    <dgm:cxn modelId="{C2CA07CD-2BDD-4ED2-A8E0-70AE7F2D7752}" srcId="{D3494D2C-08E7-4C0E-99D9-742ACC59AB4C}" destId="{248762FB-C4DD-47B7-B724-A4CBA91F24CB}" srcOrd="5" destOrd="0" parTransId="{9F73CA58-8E6D-4C59-8068-4855018A9A81}" sibTransId="{A71689DB-70F6-4363-AA04-5B2AD747C86D}"/>
    <dgm:cxn modelId="{D518D4C3-8E05-4F31-B461-CC6148E83812}" type="presOf" srcId="{D3494D2C-08E7-4C0E-99D9-742ACC59AB4C}" destId="{E9C1F92C-F29E-4B6C-A832-E0A4DB80E345}" srcOrd="0" destOrd="0" presId="urn:microsoft.com/office/officeart/2018/2/layout/IconVerticalSolidList"/>
    <dgm:cxn modelId="{5499B877-6A19-4246-8EE5-146D058C962A}" type="presOf" srcId="{C6B19200-915B-4492-A494-93E1A0464FE2}" destId="{C2974904-618C-498B-86EF-0DC8FD72C7BD}" srcOrd="0" destOrd="0" presId="urn:microsoft.com/office/officeart/2018/2/layout/IconVerticalSolidList"/>
    <dgm:cxn modelId="{4FB7C52D-48B9-4468-A433-AA15D1D51894}" srcId="{D3494D2C-08E7-4C0E-99D9-742ACC59AB4C}" destId="{C6B19200-915B-4492-A494-93E1A0464FE2}" srcOrd="6" destOrd="0" parTransId="{846A41F9-5D39-4320-A820-1F8E8AC9C6B6}" sibTransId="{C194F2A1-4FBD-4A4F-9C56-529447224CE0}"/>
    <dgm:cxn modelId="{FFB56628-8727-4AC1-AB5C-49FCDEF13B80}" srcId="{D3494D2C-08E7-4C0E-99D9-742ACC59AB4C}" destId="{8E997E8B-F7B5-4E31-BCE6-2A1B9B96C6E1}" srcOrd="4" destOrd="0" parTransId="{13FC6A4C-D3FE-4EA2-BA50-6FEB538D8D13}" sibTransId="{982DCC5D-C61C-42A0-AF62-FD72F4ADB1CF}"/>
    <dgm:cxn modelId="{9963467D-A563-49E0-AF75-C9DE054ED774}" type="presOf" srcId="{0090CAC3-413A-4253-957D-5843CF95EBD2}" destId="{E1F80CEF-2B14-41C2-89F2-9AEFC155FA93}" srcOrd="0" destOrd="0" presId="urn:microsoft.com/office/officeart/2018/2/layout/IconVerticalSolidList"/>
    <dgm:cxn modelId="{F959A749-F33F-45D1-B3B4-07B3499FBC67}" srcId="{D3494D2C-08E7-4C0E-99D9-742ACC59AB4C}" destId="{EB19B197-E1D8-4839-977B-83C794A09ABB}" srcOrd="3" destOrd="0" parTransId="{13A58EE4-D3DA-4302-9367-18D6008B60A2}" sibTransId="{55F792B2-0439-4421-8E6E-24F72F719002}"/>
    <dgm:cxn modelId="{20FB1F89-9A34-450E-BB11-EAE418EC538D}" srcId="{D3494D2C-08E7-4C0E-99D9-742ACC59AB4C}" destId="{0090CAC3-413A-4253-957D-5843CF95EBD2}" srcOrd="2" destOrd="0" parTransId="{883F1FF4-1A0B-4675-B0BD-D7A50AE3379F}" sibTransId="{F787307A-882E-4D67-81B9-96A0E0C63ABE}"/>
    <dgm:cxn modelId="{734B8587-91E4-4369-AC84-2BE2CDC89E67}" type="presOf" srcId="{EB19B197-E1D8-4839-977B-83C794A09ABB}" destId="{53E4BE1E-6EE7-41D3-905C-E4BD2F7D3FA8}" srcOrd="0" destOrd="0" presId="urn:microsoft.com/office/officeart/2018/2/layout/IconVerticalSolidList"/>
    <dgm:cxn modelId="{8B69760A-5472-4F81-BAA6-DB624BB30A67}" srcId="{D3494D2C-08E7-4C0E-99D9-742ACC59AB4C}" destId="{C0DC4D59-7F56-4235-ADA8-54A87129240D}" srcOrd="0" destOrd="0" parTransId="{A57CEB96-1948-4348-B2A8-98B5E24E85EB}" sibTransId="{C057CF38-213B-459C-B38D-9C9B28ACE36F}"/>
    <dgm:cxn modelId="{CF5E9C96-83C5-4F14-9004-3562D33160D3}" type="presOf" srcId="{8E997E8B-F7B5-4E31-BCE6-2A1B9B96C6E1}" destId="{02D88EC9-7BA6-42A4-86A2-379071F3233D}" srcOrd="0" destOrd="0" presId="urn:microsoft.com/office/officeart/2018/2/layout/IconVerticalSolidList"/>
    <dgm:cxn modelId="{BA1DEA3B-CDAF-4647-9366-EB7020382D43}" type="presOf" srcId="{248762FB-C4DD-47B7-B724-A4CBA91F24CB}" destId="{5A7830E4-994B-4E0D-B298-3E8853179DBE}" srcOrd="0" destOrd="0" presId="urn:microsoft.com/office/officeart/2018/2/layout/IconVerticalSolidList"/>
    <dgm:cxn modelId="{35E5F6CE-22A2-4456-8800-73484BFB779A}" type="presOf" srcId="{4E99631A-8381-44E0-B7AD-17D3B7366897}" destId="{EDE4A197-4799-40CC-9D4D-7471ACE03DC0}" srcOrd="0" destOrd="0" presId="urn:microsoft.com/office/officeart/2018/2/layout/IconVerticalSolidList"/>
    <dgm:cxn modelId="{17FDAAB0-25E7-4FF4-92E7-6F9EBC61482D}" srcId="{D3494D2C-08E7-4C0E-99D9-742ACC59AB4C}" destId="{4E99631A-8381-44E0-B7AD-17D3B7366897}" srcOrd="1" destOrd="0" parTransId="{60493210-3929-4EF6-B0D9-7E625B5FA177}" sibTransId="{FA77C978-33C8-4518-8094-73FCD8623F41}"/>
    <dgm:cxn modelId="{6F772CF1-A0E8-40D1-AE84-CE023B7B8B84}" type="presParOf" srcId="{E9C1F92C-F29E-4B6C-A832-E0A4DB80E345}" destId="{48B26088-1B00-456A-B27D-EC78E1C19051}" srcOrd="0" destOrd="0" presId="urn:microsoft.com/office/officeart/2018/2/layout/IconVerticalSolidList"/>
    <dgm:cxn modelId="{69238CFF-2C5A-4E7C-A5A0-FF54C8FFAE37}" type="presParOf" srcId="{48B26088-1B00-456A-B27D-EC78E1C19051}" destId="{16B248FB-843E-4FA6-86EE-A11010EBD9F8}" srcOrd="0" destOrd="0" presId="urn:microsoft.com/office/officeart/2018/2/layout/IconVerticalSolidList"/>
    <dgm:cxn modelId="{5D479957-8A73-4A83-B4A8-D03C40C1E218}" type="presParOf" srcId="{48B26088-1B00-456A-B27D-EC78E1C19051}" destId="{43893503-8D16-4CFF-90BF-2087D9DDFAF6}" srcOrd="1" destOrd="0" presId="urn:microsoft.com/office/officeart/2018/2/layout/IconVerticalSolidList"/>
    <dgm:cxn modelId="{1366408A-381D-421E-91A1-0A74DC57825B}" type="presParOf" srcId="{48B26088-1B00-456A-B27D-EC78E1C19051}" destId="{B9F06638-0664-4238-B5D7-AE53B60CB24E}" srcOrd="2" destOrd="0" presId="urn:microsoft.com/office/officeart/2018/2/layout/IconVerticalSolidList"/>
    <dgm:cxn modelId="{BEB0890E-CDF1-4004-B974-B52B36F64C35}" type="presParOf" srcId="{48B26088-1B00-456A-B27D-EC78E1C19051}" destId="{E37DEF8B-39A9-4D47-BBE9-84B5B036EBC8}" srcOrd="3" destOrd="0" presId="urn:microsoft.com/office/officeart/2018/2/layout/IconVerticalSolidList"/>
    <dgm:cxn modelId="{70687322-A902-4076-9028-5002603A8A7C}" type="presParOf" srcId="{E9C1F92C-F29E-4B6C-A832-E0A4DB80E345}" destId="{D608993F-C797-4744-974B-5CB7D1C81DDB}" srcOrd="1" destOrd="0" presId="urn:microsoft.com/office/officeart/2018/2/layout/IconVerticalSolidList"/>
    <dgm:cxn modelId="{B594BC7C-6A5E-48F4-904E-2463C66B9358}" type="presParOf" srcId="{E9C1F92C-F29E-4B6C-A832-E0A4DB80E345}" destId="{C99E83C0-B6F1-42C8-93BF-3FBDAEC658D4}" srcOrd="2" destOrd="0" presId="urn:microsoft.com/office/officeart/2018/2/layout/IconVerticalSolidList"/>
    <dgm:cxn modelId="{AC80CB0A-1D8C-4D82-AB56-AD872A5A829E}" type="presParOf" srcId="{C99E83C0-B6F1-42C8-93BF-3FBDAEC658D4}" destId="{3DD57FE1-5007-4DF1-AC92-44943336644A}" srcOrd="0" destOrd="0" presId="urn:microsoft.com/office/officeart/2018/2/layout/IconVerticalSolidList"/>
    <dgm:cxn modelId="{BAF3F84F-FCFF-4537-902C-B1882DF148DD}" type="presParOf" srcId="{C99E83C0-B6F1-42C8-93BF-3FBDAEC658D4}" destId="{5C8437BC-1702-48D2-8246-290213F685EA}" srcOrd="1" destOrd="0" presId="urn:microsoft.com/office/officeart/2018/2/layout/IconVerticalSolidList"/>
    <dgm:cxn modelId="{41A79448-71D0-43A8-8EF0-A03DED3A8339}" type="presParOf" srcId="{C99E83C0-B6F1-42C8-93BF-3FBDAEC658D4}" destId="{4517AD23-EB98-45D8-8B9F-6123FD9F08C4}" srcOrd="2" destOrd="0" presId="urn:microsoft.com/office/officeart/2018/2/layout/IconVerticalSolidList"/>
    <dgm:cxn modelId="{237DE389-9E07-43A9-8F7C-6ADFCBBA46FA}" type="presParOf" srcId="{C99E83C0-B6F1-42C8-93BF-3FBDAEC658D4}" destId="{EDE4A197-4799-40CC-9D4D-7471ACE03DC0}" srcOrd="3" destOrd="0" presId="urn:microsoft.com/office/officeart/2018/2/layout/IconVerticalSolidList"/>
    <dgm:cxn modelId="{BA943FB8-B537-4208-A3A0-F79025D77559}" type="presParOf" srcId="{E9C1F92C-F29E-4B6C-A832-E0A4DB80E345}" destId="{F0D4C011-6116-4905-A3C7-CFC720C91BF9}" srcOrd="3" destOrd="0" presId="urn:microsoft.com/office/officeart/2018/2/layout/IconVerticalSolidList"/>
    <dgm:cxn modelId="{14E748D4-65F6-4D54-9A15-266FE1F5A455}" type="presParOf" srcId="{E9C1F92C-F29E-4B6C-A832-E0A4DB80E345}" destId="{BFA29422-AD41-4D9F-BB88-040E065079F4}" srcOrd="4" destOrd="0" presId="urn:microsoft.com/office/officeart/2018/2/layout/IconVerticalSolidList"/>
    <dgm:cxn modelId="{353C0893-FE27-42C1-8DC3-327FCB69D84D}" type="presParOf" srcId="{BFA29422-AD41-4D9F-BB88-040E065079F4}" destId="{A9E595C5-8456-4977-9CA3-720D9D4A17DB}" srcOrd="0" destOrd="0" presId="urn:microsoft.com/office/officeart/2018/2/layout/IconVerticalSolidList"/>
    <dgm:cxn modelId="{824181E3-9AF3-47D9-8599-15AE5F44C400}" type="presParOf" srcId="{BFA29422-AD41-4D9F-BB88-040E065079F4}" destId="{4475198C-D375-43E2-A0FF-E1A7AC9A7F65}" srcOrd="1" destOrd="0" presId="urn:microsoft.com/office/officeart/2018/2/layout/IconVerticalSolidList"/>
    <dgm:cxn modelId="{3D8EEFA9-8FBA-4889-BBC1-0849922D9C74}" type="presParOf" srcId="{BFA29422-AD41-4D9F-BB88-040E065079F4}" destId="{CB1C4165-D39E-4E7C-88F3-CC7E09E41FAD}" srcOrd="2" destOrd="0" presId="urn:microsoft.com/office/officeart/2018/2/layout/IconVerticalSolidList"/>
    <dgm:cxn modelId="{329A1D35-CBA1-4B12-A33A-FB5EA7CC3C1E}" type="presParOf" srcId="{BFA29422-AD41-4D9F-BB88-040E065079F4}" destId="{E1F80CEF-2B14-41C2-89F2-9AEFC155FA93}" srcOrd="3" destOrd="0" presId="urn:microsoft.com/office/officeart/2018/2/layout/IconVerticalSolidList"/>
    <dgm:cxn modelId="{7159CA2B-C182-4266-9311-8F4C2869888F}" type="presParOf" srcId="{E9C1F92C-F29E-4B6C-A832-E0A4DB80E345}" destId="{915FF807-23F7-47A4-85C2-4A4EE5D05577}" srcOrd="5" destOrd="0" presId="urn:microsoft.com/office/officeart/2018/2/layout/IconVerticalSolidList"/>
    <dgm:cxn modelId="{23486256-B1A9-40B1-BC4A-F6E284D27BAD}" type="presParOf" srcId="{E9C1F92C-F29E-4B6C-A832-E0A4DB80E345}" destId="{0DAB5CCE-4530-495C-9889-ACF0FA60CEE3}" srcOrd="6" destOrd="0" presId="urn:microsoft.com/office/officeart/2018/2/layout/IconVerticalSolidList"/>
    <dgm:cxn modelId="{2BDFC3C7-4B06-4CF4-9BDA-72D29F1BF4B2}" type="presParOf" srcId="{0DAB5CCE-4530-495C-9889-ACF0FA60CEE3}" destId="{1191C581-F40A-4D66-9854-F696E0F0ACCC}" srcOrd="0" destOrd="0" presId="urn:microsoft.com/office/officeart/2018/2/layout/IconVerticalSolidList"/>
    <dgm:cxn modelId="{10AD4CBE-DA1E-47BA-AE4E-7A8BA0CD490E}" type="presParOf" srcId="{0DAB5CCE-4530-495C-9889-ACF0FA60CEE3}" destId="{C7443FEF-DAE3-4948-B4F5-B50F50E753E2}" srcOrd="1" destOrd="0" presId="urn:microsoft.com/office/officeart/2018/2/layout/IconVerticalSolidList"/>
    <dgm:cxn modelId="{EB3BB396-EF60-4DE7-BFB8-E0A0298D9652}" type="presParOf" srcId="{0DAB5CCE-4530-495C-9889-ACF0FA60CEE3}" destId="{BF332577-3CAC-4318-B5B1-AE66D690A90E}" srcOrd="2" destOrd="0" presId="urn:microsoft.com/office/officeart/2018/2/layout/IconVerticalSolidList"/>
    <dgm:cxn modelId="{83C6D5B1-6907-4F95-8C6C-0490E287088B}" type="presParOf" srcId="{0DAB5CCE-4530-495C-9889-ACF0FA60CEE3}" destId="{53E4BE1E-6EE7-41D3-905C-E4BD2F7D3FA8}" srcOrd="3" destOrd="0" presId="urn:microsoft.com/office/officeart/2018/2/layout/IconVerticalSolidList"/>
    <dgm:cxn modelId="{C799E1EA-DE28-4EAA-B36C-53FE0ED893B9}" type="presParOf" srcId="{E9C1F92C-F29E-4B6C-A832-E0A4DB80E345}" destId="{7C2AD9AC-1672-491C-823A-D8FBCF6EEF41}" srcOrd="7" destOrd="0" presId="urn:microsoft.com/office/officeart/2018/2/layout/IconVerticalSolidList"/>
    <dgm:cxn modelId="{351E72DC-5E8C-4743-A882-DA1868CA331E}" type="presParOf" srcId="{E9C1F92C-F29E-4B6C-A832-E0A4DB80E345}" destId="{DB4B94BF-46C1-4246-B8DE-BDA1FF985335}" srcOrd="8" destOrd="0" presId="urn:microsoft.com/office/officeart/2018/2/layout/IconVerticalSolidList"/>
    <dgm:cxn modelId="{CA82C392-4E6B-4818-B7E1-48658AE29BD5}" type="presParOf" srcId="{DB4B94BF-46C1-4246-B8DE-BDA1FF985335}" destId="{C9EFC80E-F559-41C5-9FF1-E5AABD1BC1CE}" srcOrd="0" destOrd="0" presId="urn:microsoft.com/office/officeart/2018/2/layout/IconVerticalSolidList"/>
    <dgm:cxn modelId="{B5C799C2-7EF1-49CB-B20E-354F4DED4AC1}" type="presParOf" srcId="{DB4B94BF-46C1-4246-B8DE-BDA1FF985335}" destId="{C1861AFF-6B59-41EA-8246-E9955D6ED0A4}" srcOrd="1" destOrd="0" presId="urn:microsoft.com/office/officeart/2018/2/layout/IconVerticalSolidList"/>
    <dgm:cxn modelId="{C70B561F-8AB4-45CD-BD74-6F5A5DD08E73}" type="presParOf" srcId="{DB4B94BF-46C1-4246-B8DE-BDA1FF985335}" destId="{EA63D348-EF3B-47E6-A5E3-0CD2064B3184}" srcOrd="2" destOrd="0" presId="urn:microsoft.com/office/officeart/2018/2/layout/IconVerticalSolidList"/>
    <dgm:cxn modelId="{045A7449-A77D-4955-8E48-3295B2A11801}" type="presParOf" srcId="{DB4B94BF-46C1-4246-B8DE-BDA1FF985335}" destId="{02D88EC9-7BA6-42A4-86A2-379071F3233D}" srcOrd="3" destOrd="0" presId="urn:microsoft.com/office/officeart/2018/2/layout/IconVerticalSolidList"/>
    <dgm:cxn modelId="{00CB0926-75E8-40DB-90F8-B3DAF2D93E47}" type="presParOf" srcId="{E9C1F92C-F29E-4B6C-A832-E0A4DB80E345}" destId="{EF81D8C7-4455-44CA-B443-803F5944E244}" srcOrd="9" destOrd="0" presId="urn:microsoft.com/office/officeart/2018/2/layout/IconVerticalSolidList"/>
    <dgm:cxn modelId="{39FF7A2F-29B3-4190-8252-B3CF0FA4D917}" type="presParOf" srcId="{E9C1F92C-F29E-4B6C-A832-E0A4DB80E345}" destId="{683361B1-73D4-40E9-A4B8-C594184AD0FE}" srcOrd="10" destOrd="0" presId="urn:microsoft.com/office/officeart/2018/2/layout/IconVerticalSolidList"/>
    <dgm:cxn modelId="{8EB906C3-A9A8-4C66-874F-D39F7AC44F44}" type="presParOf" srcId="{683361B1-73D4-40E9-A4B8-C594184AD0FE}" destId="{E98F414E-7F52-455F-B01F-415AD11372C6}" srcOrd="0" destOrd="0" presId="urn:microsoft.com/office/officeart/2018/2/layout/IconVerticalSolidList"/>
    <dgm:cxn modelId="{4432BA90-CAFF-4963-9F20-805816DF556B}" type="presParOf" srcId="{683361B1-73D4-40E9-A4B8-C594184AD0FE}" destId="{570599C9-6404-40C4-A7AE-1FC3FE2F0B52}" srcOrd="1" destOrd="0" presId="urn:microsoft.com/office/officeart/2018/2/layout/IconVerticalSolidList"/>
    <dgm:cxn modelId="{BBCD739A-1BDB-44E8-8BA8-BF18661D2D41}" type="presParOf" srcId="{683361B1-73D4-40E9-A4B8-C594184AD0FE}" destId="{894C7727-E643-4831-B177-9DDB0BE550D7}" srcOrd="2" destOrd="0" presId="urn:microsoft.com/office/officeart/2018/2/layout/IconVerticalSolidList"/>
    <dgm:cxn modelId="{D8BDF6D0-7866-43A3-851C-F3F6554228EE}" type="presParOf" srcId="{683361B1-73D4-40E9-A4B8-C594184AD0FE}" destId="{5A7830E4-994B-4E0D-B298-3E8853179DBE}" srcOrd="3" destOrd="0" presId="urn:microsoft.com/office/officeart/2018/2/layout/IconVerticalSolidList"/>
    <dgm:cxn modelId="{C8E57673-73EF-4103-AA1A-FC7F7AECA1CD}" type="presParOf" srcId="{E9C1F92C-F29E-4B6C-A832-E0A4DB80E345}" destId="{7338A329-5FFF-45D5-BDAB-E0736C91CDDC}" srcOrd="11" destOrd="0" presId="urn:microsoft.com/office/officeart/2018/2/layout/IconVerticalSolidList"/>
    <dgm:cxn modelId="{1AE6754B-6112-410C-A083-45CBC66C6BC6}" type="presParOf" srcId="{E9C1F92C-F29E-4B6C-A832-E0A4DB80E345}" destId="{91E57F9C-D3D2-46CE-A2B7-B15DB671E46C}" srcOrd="12" destOrd="0" presId="urn:microsoft.com/office/officeart/2018/2/layout/IconVerticalSolidList"/>
    <dgm:cxn modelId="{B55DC5C8-2CA8-4570-BE34-901CB4C2E0C1}" type="presParOf" srcId="{91E57F9C-D3D2-46CE-A2B7-B15DB671E46C}" destId="{799BFB82-1725-4EBD-A743-54C5ACF6B766}" srcOrd="0" destOrd="0" presId="urn:microsoft.com/office/officeart/2018/2/layout/IconVerticalSolidList"/>
    <dgm:cxn modelId="{388D3495-A332-4AEF-9CD0-4174352FBB61}" type="presParOf" srcId="{91E57F9C-D3D2-46CE-A2B7-B15DB671E46C}" destId="{EE1BE9D1-0EB8-4190-B301-A628D93449A3}" srcOrd="1" destOrd="0" presId="urn:microsoft.com/office/officeart/2018/2/layout/IconVerticalSolidList"/>
    <dgm:cxn modelId="{7637C17A-CF41-46EF-9D72-D39F8FFE469E}" type="presParOf" srcId="{91E57F9C-D3D2-46CE-A2B7-B15DB671E46C}" destId="{B19ED2A2-6A2F-4BDE-8F3D-CF46DF8A1686}" srcOrd="2" destOrd="0" presId="urn:microsoft.com/office/officeart/2018/2/layout/IconVerticalSolidList"/>
    <dgm:cxn modelId="{555681C6-E44D-4971-BD47-1A3A1F154981}" type="presParOf" srcId="{91E57F9C-D3D2-46CE-A2B7-B15DB671E46C}" destId="{C2974904-618C-498B-86EF-0DC8FD72C7BD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4212BDD-75F9-4263-B7F1-F03E1179B6C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0F8A8AA9-B620-4F88-9966-EAB20C5B7770}">
      <dgm:prSet/>
      <dgm:spPr/>
      <dgm:t>
        <a:bodyPr/>
        <a:lstStyle/>
        <a:p>
          <a:r>
            <a:rPr lang="en-GB" baseline="0"/>
            <a:t>Standards for ethical behavior raise employee morale.</a:t>
          </a:r>
          <a:endParaRPr lang="en-US"/>
        </a:p>
      </dgm:t>
    </dgm:pt>
    <dgm:pt modelId="{2045C1BE-544E-4465-95A4-CB4AB265BA88}" type="parTrans" cxnId="{7283B6F1-C0F7-487B-9E96-A0527CAB8608}">
      <dgm:prSet/>
      <dgm:spPr/>
      <dgm:t>
        <a:bodyPr/>
        <a:lstStyle/>
        <a:p>
          <a:endParaRPr lang="en-US"/>
        </a:p>
      </dgm:t>
    </dgm:pt>
    <dgm:pt modelId="{33CCBBB7-23B9-46C8-809B-CEAF765F35E2}" type="sibTrans" cxnId="{7283B6F1-C0F7-487B-9E96-A0527CAB8608}">
      <dgm:prSet/>
      <dgm:spPr/>
      <dgm:t>
        <a:bodyPr/>
        <a:lstStyle/>
        <a:p>
          <a:endParaRPr lang="en-US"/>
        </a:p>
      </dgm:t>
    </dgm:pt>
    <dgm:pt modelId="{0B3FA482-B322-4714-B597-FEA1559EC055}">
      <dgm:prSet/>
      <dgm:spPr/>
      <dgm:t>
        <a:bodyPr/>
        <a:lstStyle/>
        <a:p>
          <a:r>
            <a:rPr lang="en-GB" i="0" baseline="0"/>
            <a:t>Ethical behavior standards give confidence to stakeholders.</a:t>
          </a:r>
          <a:endParaRPr lang="en-US"/>
        </a:p>
      </dgm:t>
    </dgm:pt>
    <dgm:pt modelId="{E9C3048B-B845-441F-8150-8B93871683B8}" type="parTrans" cxnId="{E8663344-6731-427B-9EC3-702C897E6AAA}">
      <dgm:prSet/>
      <dgm:spPr/>
      <dgm:t>
        <a:bodyPr/>
        <a:lstStyle/>
        <a:p>
          <a:endParaRPr lang="en-US"/>
        </a:p>
      </dgm:t>
    </dgm:pt>
    <dgm:pt modelId="{6C6DC7EE-57F3-4FD7-981E-C24576B35A48}" type="sibTrans" cxnId="{E8663344-6731-427B-9EC3-702C897E6AAA}">
      <dgm:prSet/>
      <dgm:spPr/>
      <dgm:t>
        <a:bodyPr/>
        <a:lstStyle/>
        <a:p>
          <a:endParaRPr lang="en-US"/>
        </a:p>
      </dgm:t>
    </dgm:pt>
    <dgm:pt modelId="{0A5D00E3-C31E-47D4-995A-8BC408628034}">
      <dgm:prSet/>
      <dgm:spPr/>
      <dgm:t>
        <a:bodyPr/>
        <a:lstStyle/>
        <a:p>
          <a:r>
            <a:rPr lang="en-GB" i="0" baseline="0"/>
            <a:t>Ethical behavior standards hold people accountable.</a:t>
          </a:r>
          <a:endParaRPr lang="en-US"/>
        </a:p>
      </dgm:t>
    </dgm:pt>
    <dgm:pt modelId="{7B3C0D94-9284-49AA-BEA8-2CF29D017FA9}" type="parTrans" cxnId="{73C6295D-7481-4A0A-9E40-A98BC1ECE717}">
      <dgm:prSet/>
      <dgm:spPr/>
      <dgm:t>
        <a:bodyPr/>
        <a:lstStyle/>
        <a:p>
          <a:endParaRPr lang="en-US"/>
        </a:p>
      </dgm:t>
    </dgm:pt>
    <dgm:pt modelId="{F61BB1EE-46C1-422A-A0FB-73E4894A24E1}" type="sibTrans" cxnId="{73C6295D-7481-4A0A-9E40-A98BC1ECE717}">
      <dgm:prSet/>
      <dgm:spPr/>
      <dgm:t>
        <a:bodyPr/>
        <a:lstStyle/>
        <a:p>
          <a:endParaRPr lang="en-US"/>
        </a:p>
      </dgm:t>
    </dgm:pt>
    <dgm:pt modelId="{818C73B5-FD7C-417F-A328-5A629D91EA00}">
      <dgm:prSet/>
      <dgm:spPr/>
      <dgm:t>
        <a:bodyPr/>
        <a:lstStyle/>
        <a:p>
          <a:r>
            <a:rPr lang="en-GB" i="0" baseline="0"/>
            <a:t>Ethical behavior standards provide guidance.</a:t>
          </a:r>
          <a:endParaRPr lang="en-US"/>
        </a:p>
      </dgm:t>
    </dgm:pt>
    <dgm:pt modelId="{3CC22935-F002-44F9-BF9E-EB9809836B43}" type="parTrans" cxnId="{3B0713CD-A302-4A29-A3F5-FD710BCE09E3}">
      <dgm:prSet/>
      <dgm:spPr/>
      <dgm:t>
        <a:bodyPr/>
        <a:lstStyle/>
        <a:p>
          <a:endParaRPr lang="en-US"/>
        </a:p>
      </dgm:t>
    </dgm:pt>
    <dgm:pt modelId="{871560CB-DA30-4520-83A8-2FE59CFC613F}" type="sibTrans" cxnId="{3B0713CD-A302-4A29-A3F5-FD710BCE09E3}">
      <dgm:prSet/>
      <dgm:spPr/>
      <dgm:t>
        <a:bodyPr/>
        <a:lstStyle/>
        <a:p>
          <a:endParaRPr lang="en-US"/>
        </a:p>
      </dgm:t>
    </dgm:pt>
    <dgm:pt modelId="{ABA17769-E100-4A47-9B44-771981ABEFAF}" type="pres">
      <dgm:prSet presAssocID="{B4212BDD-75F9-4263-B7F1-F03E1179B6C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7DD153F-325C-41C9-BCAD-A09BE06517D1}" type="pres">
      <dgm:prSet presAssocID="{0F8A8AA9-B620-4F88-9966-EAB20C5B7770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608EFF-5623-4BBD-986A-7360178EBE33}" type="pres">
      <dgm:prSet presAssocID="{33CCBBB7-23B9-46C8-809B-CEAF765F35E2}" presName="spacer" presStyleCnt="0"/>
      <dgm:spPr/>
    </dgm:pt>
    <dgm:pt modelId="{CEE8662A-F234-4265-A6AE-12478D3DEECC}" type="pres">
      <dgm:prSet presAssocID="{0B3FA482-B322-4714-B597-FEA1559EC055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163B76-7AD6-4729-A382-F212B0299498}" type="pres">
      <dgm:prSet presAssocID="{6C6DC7EE-57F3-4FD7-981E-C24576B35A48}" presName="spacer" presStyleCnt="0"/>
      <dgm:spPr/>
    </dgm:pt>
    <dgm:pt modelId="{13D5F8CD-AB05-40E3-B5DE-70DCFC61DD24}" type="pres">
      <dgm:prSet presAssocID="{0A5D00E3-C31E-47D4-995A-8BC408628034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B3FB5F-0BFA-4634-B77F-A56449D2955B}" type="pres">
      <dgm:prSet presAssocID="{F61BB1EE-46C1-422A-A0FB-73E4894A24E1}" presName="spacer" presStyleCnt="0"/>
      <dgm:spPr/>
    </dgm:pt>
    <dgm:pt modelId="{0F01F688-6664-4FBD-B4C9-BC57C34C6B0F}" type="pres">
      <dgm:prSet presAssocID="{818C73B5-FD7C-417F-A328-5A629D91EA00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283B6F1-C0F7-487B-9E96-A0527CAB8608}" srcId="{B4212BDD-75F9-4263-B7F1-F03E1179B6CB}" destId="{0F8A8AA9-B620-4F88-9966-EAB20C5B7770}" srcOrd="0" destOrd="0" parTransId="{2045C1BE-544E-4465-95A4-CB4AB265BA88}" sibTransId="{33CCBBB7-23B9-46C8-809B-CEAF765F35E2}"/>
    <dgm:cxn modelId="{834895FA-F892-48D1-B9C9-74AF199489D5}" type="presOf" srcId="{B4212BDD-75F9-4263-B7F1-F03E1179B6CB}" destId="{ABA17769-E100-4A47-9B44-771981ABEFAF}" srcOrd="0" destOrd="0" presId="urn:microsoft.com/office/officeart/2005/8/layout/vList2"/>
    <dgm:cxn modelId="{73C6295D-7481-4A0A-9E40-A98BC1ECE717}" srcId="{B4212BDD-75F9-4263-B7F1-F03E1179B6CB}" destId="{0A5D00E3-C31E-47D4-995A-8BC408628034}" srcOrd="2" destOrd="0" parTransId="{7B3C0D94-9284-49AA-BEA8-2CF29D017FA9}" sibTransId="{F61BB1EE-46C1-422A-A0FB-73E4894A24E1}"/>
    <dgm:cxn modelId="{807E9363-DD82-47CC-9544-63AAE722AEB2}" type="presOf" srcId="{0A5D00E3-C31E-47D4-995A-8BC408628034}" destId="{13D5F8CD-AB05-40E3-B5DE-70DCFC61DD24}" srcOrd="0" destOrd="0" presId="urn:microsoft.com/office/officeart/2005/8/layout/vList2"/>
    <dgm:cxn modelId="{E8663344-6731-427B-9EC3-702C897E6AAA}" srcId="{B4212BDD-75F9-4263-B7F1-F03E1179B6CB}" destId="{0B3FA482-B322-4714-B597-FEA1559EC055}" srcOrd="1" destOrd="0" parTransId="{E9C3048B-B845-441F-8150-8B93871683B8}" sibTransId="{6C6DC7EE-57F3-4FD7-981E-C24576B35A48}"/>
    <dgm:cxn modelId="{3B0713CD-A302-4A29-A3F5-FD710BCE09E3}" srcId="{B4212BDD-75F9-4263-B7F1-F03E1179B6CB}" destId="{818C73B5-FD7C-417F-A328-5A629D91EA00}" srcOrd="3" destOrd="0" parTransId="{3CC22935-F002-44F9-BF9E-EB9809836B43}" sibTransId="{871560CB-DA30-4520-83A8-2FE59CFC613F}"/>
    <dgm:cxn modelId="{7A6D4CF9-EFE6-4602-9504-0D1A5CED6B80}" type="presOf" srcId="{818C73B5-FD7C-417F-A328-5A629D91EA00}" destId="{0F01F688-6664-4FBD-B4C9-BC57C34C6B0F}" srcOrd="0" destOrd="0" presId="urn:microsoft.com/office/officeart/2005/8/layout/vList2"/>
    <dgm:cxn modelId="{739BECF5-DE97-40AF-887B-5D812A9B9772}" type="presOf" srcId="{0F8A8AA9-B620-4F88-9966-EAB20C5B7770}" destId="{B7DD153F-325C-41C9-BCAD-A09BE06517D1}" srcOrd="0" destOrd="0" presId="urn:microsoft.com/office/officeart/2005/8/layout/vList2"/>
    <dgm:cxn modelId="{C6D9FF37-99BB-42B0-83E0-D61072FCBA16}" type="presOf" srcId="{0B3FA482-B322-4714-B597-FEA1559EC055}" destId="{CEE8662A-F234-4265-A6AE-12478D3DEECC}" srcOrd="0" destOrd="0" presId="urn:microsoft.com/office/officeart/2005/8/layout/vList2"/>
    <dgm:cxn modelId="{B129A530-D024-4AB4-8A27-14E3556DF864}" type="presParOf" srcId="{ABA17769-E100-4A47-9B44-771981ABEFAF}" destId="{B7DD153F-325C-41C9-BCAD-A09BE06517D1}" srcOrd="0" destOrd="0" presId="urn:microsoft.com/office/officeart/2005/8/layout/vList2"/>
    <dgm:cxn modelId="{2D87C113-E26A-4BE4-B01C-CAAAFD9035F8}" type="presParOf" srcId="{ABA17769-E100-4A47-9B44-771981ABEFAF}" destId="{25608EFF-5623-4BBD-986A-7360178EBE33}" srcOrd="1" destOrd="0" presId="urn:microsoft.com/office/officeart/2005/8/layout/vList2"/>
    <dgm:cxn modelId="{E9B8DF98-74E4-4BB1-AD15-6E2340391952}" type="presParOf" srcId="{ABA17769-E100-4A47-9B44-771981ABEFAF}" destId="{CEE8662A-F234-4265-A6AE-12478D3DEECC}" srcOrd="2" destOrd="0" presId="urn:microsoft.com/office/officeart/2005/8/layout/vList2"/>
    <dgm:cxn modelId="{B7D6B7A0-037E-414A-8876-D72E1E26A696}" type="presParOf" srcId="{ABA17769-E100-4A47-9B44-771981ABEFAF}" destId="{B5163B76-7AD6-4729-A382-F212B0299498}" srcOrd="3" destOrd="0" presId="urn:microsoft.com/office/officeart/2005/8/layout/vList2"/>
    <dgm:cxn modelId="{B844A93F-C4F5-460E-9AF8-CA0B3722F69C}" type="presParOf" srcId="{ABA17769-E100-4A47-9B44-771981ABEFAF}" destId="{13D5F8CD-AB05-40E3-B5DE-70DCFC61DD24}" srcOrd="4" destOrd="0" presId="urn:microsoft.com/office/officeart/2005/8/layout/vList2"/>
    <dgm:cxn modelId="{17B074E6-C307-4C5D-941A-7FAA95B6B11D}" type="presParOf" srcId="{ABA17769-E100-4A47-9B44-771981ABEFAF}" destId="{D1B3FB5F-0BFA-4634-B77F-A56449D2955B}" srcOrd="5" destOrd="0" presId="urn:microsoft.com/office/officeart/2005/8/layout/vList2"/>
    <dgm:cxn modelId="{7CFCB215-4089-4581-A550-E47967457A3F}" type="presParOf" srcId="{ABA17769-E100-4A47-9B44-771981ABEFAF}" destId="{0F01F688-6664-4FBD-B4C9-BC57C34C6B0F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0484DC9-DDEC-44E7-874F-6783430DF949}" type="doc">
      <dgm:prSet loTypeId="urn:microsoft.com/office/officeart/2016/7/layout/LinearBlockProcessNumbered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DBE52EDF-E4D5-4170-9072-DA83C761847A}">
      <dgm:prSet custT="1"/>
      <dgm:spPr/>
      <dgm:t>
        <a:bodyPr/>
        <a:lstStyle/>
        <a:p>
          <a:r>
            <a:rPr lang="en-GB" sz="2400" baseline="0" dirty="0"/>
            <a:t>Clear penalties and benefits : for your staff, making ethical decisions should be simple.</a:t>
          </a:r>
          <a:endParaRPr lang="en-US" sz="2400" dirty="0"/>
        </a:p>
      </dgm:t>
    </dgm:pt>
    <dgm:pt modelId="{3575109A-3B8D-4CDD-AAAF-46A4300BFD3D}" type="parTrans" cxnId="{CA0CBF0E-EA8E-4D7E-87AA-F34EA76F2BD5}">
      <dgm:prSet/>
      <dgm:spPr/>
      <dgm:t>
        <a:bodyPr/>
        <a:lstStyle/>
        <a:p>
          <a:endParaRPr lang="en-US"/>
        </a:p>
      </dgm:t>
    </dgm:pt>
    <dgm:pt modelId="{A4366966-A8C5-45CB-92B5-699EBE717EDA}" type="sibTrans" cxnId="{CA0CBF0E-EA8E-4D7E-87AA-F34EA76F2BD5}">
      <dgm:prSet phldrT="01" phldr="0"/>
      <dgm:spPr/>
      <dgm:t>
        <a:bodyPr/>
        <a:lstStyle/>
        <a:p>
          <a:r>
            <a:rPr lang="en-US"/>
            <a:t>01</a:t>
          </a:r>
        </a:p>
      </dgm:t>
    </dgm:pt>
    <dgm:pt modelId="{130F00DB-9B7B-425F-9F7F-1386F318C065}">
      <dgm:prSet custT="1"/>
      <dgm:spPr/>
      <dgm:t>
        <a:bodyPr/>
        <a:lstStyle/>
        <a:p>
          <a:r>
            <a:rPr lang="en-GB" sz="2000" baseline="0" dirty="0"/>
            <a:t>Expectations for confidentiality: companies must expressly state what information must be kept confidential.</a:t>
          </a:r>
          <a:endParaRPr lang="en-US" sz="2000" dirty="0"/>
        </a:p>
      </dgm:t>
    </dgm:pt>
    <dgm:pt modelId="{3CACEC55-BC5D-4865-8A94-7675CC0FA02E}" type="parTrans" cxnId="{3511F16B-CAE0-4B04-81F8-834C3DD0E25C}">
      <dgm:prSet/>
      <dgm:spPr/>
      <dgm:t>
        <a:bodyPr/>
        <a:lstStyle/>
        <a:p>
          <a:endParaRPr lang="en-US"/>
        </a:p>
      </dgm:t>
    </dgm:pt>
    <dgm:pt modelId="{0D99A5A9-9AB8-4DB5-8361-D016B2EA78DF}" type="sibTrans" cxnId="{3511F16B-CAE0-4B04-81F8-834C3DD0E25C}">
      <dgm:prSet phldrT="02" phldr="0"/>
      <dgm:spPr/>
      <dgm:t>
        <a:bodyPr/>
        <a:lstStyle/>
        <a:p>
          <a:r>
            <a:rPr lang="en-US"/>
            <a:t>02</a:t>
          </a:r>
        </a:p>
      </dgm:t>
    </dgm:pt>
    <dgm:pt modelId="{15BE8A7E-6A47-44F5-B09B-7EA998C827FD}">
      <dgm:prSet custT="1"/>
      <dgm:spPr/>
      <dgm:t>
        <a:bodyPr/>
        <a:lstStyle/>
        <a:p>
          <a:r>
            <a:rPr lang="en-GB" sz="2000" b="0" baseline="0" dirty="0">
              <a:latin typeface="+mn-lt"/>
            </a:rPr>
            <a:t>Summary of each person's duties: everyone must understand their responsibilities if business operations are to run smoothly.</a:t>
          </a:r>
          <a:endParaRPr lang="en-US" sz="2000" b="0" dirty="0">
            <a:latin typeface="+mn-lt"/>
          </a:endParaRPr>
        </a:p>
      </dgm:t>
    </dgm:pt>
    <dgm:pt modelId="{29C97A1B-5C39-40EF-B168-5E9177478062}" type="parTrans" cxnId="{BC9F3D7A-6D75-4119-B06F-4CB6D81A91A6}">
      <dgm:prSet/>
      <dgm:spPr/>
      <dgm:t>
        <a:bodyPr/>
        <a:lstStyle/>
        <a:p>
          <a:endParaRPr lang="en-US"/>
        </a:p>
      </dgm:t>
    </dgm:pt>
    <dgm:pt modelId="{6DE63CC4-7357-4A58-841C-CD1FAF974455}" type="sibTrans" cxnId="{BC9F3D7A-6D75-4119-B06F-4CB6D81A91A6}">
      <dgm:prSet phldrT="03" phldr="0"/>
      <dgm:spPr/>
      <dgm:t>
        <a:bodyPr/>
        <a:lstStyle/>
        <a:p>
          <a:r>
            <a:rPr lang="en-US" dirty="0"/>
            <a:t>03</a:t>
          </a:r>
        </a:p>
      </dgm:t>
    </dgm:pt>
    <dgm:pt modelId="{54DF6554-17EB-4AAB-9290-4593750E0C5A}" type="pres">
      <dgm:prSet presAssocID="{20484DC9-DDEC-44E7-874F-6783430DF949}" presName="Name0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8677E43-45EC-4386-AB88-743BBD060E04}" type="pres">
      <dgm:prSet presAssocID="{DBE52EDF-E4D5-4170-9072-DA83C761847A}" presName="compositeNode" presStyleCnt="0">
        <dgm:presLayoutVars>
          <dgm:bulletEnabled val="1"/>
        </dgm:presLayoutVars>
      </dgm:prSet>
      <dgm:spPr/>
    </dgm:pt>
    <dgm:pt modelId="{232A6205-9FC0-4586-8DB9-D118EEF044E1}" type="pres">
      <dgm:prSet presAssocID="{DBE52EDF-E4D5-4170-9072-DA83C761847A}" presName="bgRect" presStyleLbl="alignNode1" presStyleIdx="0" presStyleCnt="3"/>
      <dgm:spPr/>
      <dgm:t>
        <a:bodyPr/>
        <a:lstStyle/>
        <a:p>
          <a:endParaRPr lang="en-US"/>
        </a:p>
      </dgm:t>
    </dgm:pt>
    <dgm:pt modelId="{A5EBBD9E-D1FD-4F62-9CAE-690028B6D2EE}" type="pres">
      <dgm:prSet presAssocID="{A4366966-A8C5-45CB-92B5-699EBE717EDA}" presName="sibTransNodeRect" presStyleLbl="align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AB17C6-DE49-4471-AA82-A55947BC3C1C}" type="pres">
      <dgm:prSet presAssocID="{DBE52EDF-E4D5-4170-9072-DA83C761847A}" presName="nodeRect" presStyleLbl="align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B8C5D5-01D6-4370-A5AC-3EAD6D76D7AA}" type="pres">
      <dgm:prSet presAssocID="{A4366966-A8C5-45CB-92B5-699EBE717EDA}" presName="sibTrans" presStyleCnt="0"/>
      <dgm:spPr/>
    </dgm:pt>
    <dgm:pt modelId="{BBDF76DB-2FAB-4EA5-840B-3E7D7B0BA7B1}" type="pres">
      <dgm:prSet presAssocID="{130F00DB-9B7B-425F-9F7F-1386F318C065}" presName="compositeNode" presStyleCnt="0">
        <dgm:presLayoutVars>
          <dgm:bulletEnabled val="1"/>
        </dgm:presLayoutVars>
      </dgm:prSet>
      <dgm:spPr/>
    </dgm:pt>
    <dgm:pt modelId="{3DE9261C-967D-4590-89EA-2198F7ABDC41}" type="pres">
      <dgm:prSet presAssocID="{130F00DB-9B7B-425F-9F7F-1386F318C065}" presName="bgRect" presStyleLbl="alignNode1" presStyleIdx="1" presStyleCnt="3"/>
      <dgm:spPr/>
      <dgm:t>
        <a:bodyPr/>
        <a:lstStyle/>
        <a:p>
          <a:endParaRPr lang="en-US"/>
        </a:p>
      </dgm:t>
    </dgm:pt>
    <dgm:pt modelId="{204FCF7B-6BE3-477E-88E0-AC0496322D94}" type="pres">
      <dgm:prSet presAssocID="{0D99A5A9-9AB8-4DB5-8361-D016B2EA78DF}" presName="sibTransNodeRect" presStyleLbl="align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0CF58F-5BE7-4BC2-B6A4-734689CCD3E8}" type="pres">
      <dgm:prSet presAssocID="{130F00DB-9B7B-425F-9F7F-1386F318C065}" presName="nodeRect" presStyleLbl="align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41B756-C3EE-487F-B8CD-446EB58DABC0}" type="pres">
      <dgm:prSet presAssocID="{0D99A5A9-9AB8-4DB5-8361-D016B2EA78DF}" presName="sibTrans" presStyleCnt="0"/>
      <dgm:spPr/>
    </dgm:pt>
    <dgm:pt modelId="{6B4AA619-79BD-4148-94C0-DBFA89AC6BF1}" type="pres">
      <dgm:prSet presAssocID="{15BE8A7E-6A47-44F5-B09B-7EA998C827FD}" presName="compositeNode" presStyleCnt="0">
        <dgm:presLayoutVars>
          <dgm:bulletEnabled val="1"/>
        </dgm:presLayoutVars>
      </dgm:prSet>
      <dgm:spPr/>
    </dgm:pt>
    <dgm:pt modelId="{B37EA5DB-1998-4781-9300-CC088A230926}" type="pres">
      <dgm:prSet presAssocID="{15BE8A7E-6A47-44F5-B09B-7EA998C827FD}" presName="bgRect" presStyleLbl="alignNode1" presStyleIdx="2" presStyleCnt="3"/>
      <dgm:spPr/>
      <dgm:t>
        <a:bodyPr/>
        <a:lstStyle/>
        <a:p>
          <a:endParaRPr lang="en-US"/>
        </a:p>
      </dgm:t>
    </dgm:pt>
    <dgm:pt modelId="{8A5A2671-F7DE-48BB-93DC-03392785D548}" type="pres">
      <dgm:prSet presAssocID="{6DE63CC4-7357-4A58-841C-CD1FAF974455}" presName="sibTransNodeRect" presStyleLbl="align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10806A-7D71-4473-8B29-ADC0EEF37B54}" type="pres">
      <dgm:prSet presAssocID="{15BE8A7E-6A47-44F5-B09B-7EA998C827FD}" presName="nodeRect" presStyleLbl="align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511F16B-CAE0-4B04-81F8-834C3DD0E25C}" srcId="{20484DC9-DDEC-44E7-874F-6783430DF949}" destId="{130F00DB-9B7B-425F-9F7F-1386F318C065}" srcOrd="1" destOrd="0" parTransId="{3CACEC55-BC5D-4865-8A94-7675CC0FA02E}" sibTransId="{0D99A5A9-9AB8-4DB5-8361-D016B2EA78DF}"/>
    <dgm:cxn modelId="{220CD358-F4A6-42DC-A9DA-BB6D0FA35FD2}" type="presOf" srcId="{15BE8A7E-6A47-44F5-B09B-7EA998C827FD}" destId="{B37EA5DB-1998-4781-9300-CC088A230926}" srcOrd="0" destOrd="0" presId="urn:microsoft.com/office/officeart/2016/7/layout/LinearBlockProcessNumbered"/>
    <dgm:cxn modelId="{4892712F-4EDA-4430-9AA1-69D46680A3DF}" type="presOf" srcId="{130F00DB-9B7B-425F-9F7F-1386F318C065}" destId="{3DE9261C-967D-4590-89EA-2198F7ABDC41}" srcOrd="0" destOrd="0" presId="urn:microsoft.com/office/officeart/2016/7/layout/LinearBlockProcessNumbered"/>
    <dgm:cxn modelId="{AD74E25B-8CDA-48EE-8266-1901F56F6172}" type="presOf" srcId="{130F00DB-9B7B-425F-9F7F-1386F318C065}" destId="{9A0CF58F-5BE7-4BC2-B6A4-734689CCD3E8}" srcOrd="1" destOrd="0" presId="urn:microsoft.com/office/officeart/2016/7/layout/LinearBlockProcessNumbered"/>
    <dgm:cxn modelId="{64A1200F-9D0E-4989-A44A-E28D66D5D7E8}" type="presOf" srcId="{DBE52EDF-E4D5-4170-9072-DA83C761847A}" destId="{4DAB17C6-DE49-4471-AA82-A55947BC3C1C}" srcOrd="1" destOrd="0" presId="urn:microsoft.com/office/officeart/2016/7/layout/LinearBlockProcessNumbered"/>
    <dgm:cxn modelId="{36D9A6D7-343F-4B21-BFE4-7B7B0ADE81C8}" type="presOf" srcId="{0D99A5A9-9AB8-4DB5-8361-D016B2EA78DF}" destId="{204FCF7B-6BE3-477E-88E0-AC0496322D94}" srcOrd="0" destOrd="0" presId="urn:microsoft.com/office/officeart/2016/7/layout/LinearBlockProcessNumbered"/>
    <dgm:cxn modelId="{0F16F69E-97E3-4815-A05E-42C299AD8FD8}" type="presOf" srcId="{6DE63CC4-7357-4A58-841C-CD1FAF974455}" destId="{8A5A2671-F7DE-48BB-93DC-03392785D548}" srcOrd="0" destOrd="0" presId="urn:microsoft.com/office/officeart/2016/7/layout/LinearBlockProcessNumbered"/>
    <dgm:cxn modelId="{19119670-423E-4C0A-9787-3B8F97065C90}" type="presOf" srcId="{DBE52EDF-E4D5-4170-9072-DA83C761847A}" destId="{232A6205-9FC0-4586-8DB9-D118EEF044E1}" srcOrd="0" destOrd="0" presId="urn:microsoft.com/office/officeart/2016/7/layout/LinearBlockProcessNumbered"/>
    <dgm:cxn modelId="{6B1C5785-8FA8-468D-A461-4B6063F6C6EC}" type="presOf" srcId="{A4366966-A8C5-45CB-92B5-699EBE717EDA}" destId="{A5EBBD9E-D1FD-4F62-9CAE-690028B6D2EE}" srcOrd="0" destOrd="0" presId="urn:microsoft.com/office/officeart/2016/7/layout/LinearBlockProcessNumbered"/>
    <dgm:cxn modelId="{68377EFC-D753-492A-BD15-2419341CA7B4}" type="presOf" srcId="{20484DC9-DDEC-44E7-874F-6783430DF949}" destId="{54DF6554-17EB-4AAB-9290-4593750E0C5A}" srcOrd="0" destOrd="0" presId="urn:microsoft.com/office/officeart/2016/7/layout/LinearBlockProcessNumbered"/>
    <dgm:cxn modelId="{BC9F3D7A-6D75-4119-B06F-4CB6D81A91A6}" srcId="{20484DC9-DDEC-44E7-874F-6783430DF949}" destId="{15BE8A7E-6A47-44F5-B09B-7EA998C827FD}" srcOrd="2" destOrd="0" parTransId="{29C97A1B-5C39-40EF-B168-5E9177478062}" sibTransId="{6DE63CC4-7357-4A58-841C-CD1FAF974455}"/>
    <dgm:cxn modelId="{CA0CBF0E-EA8E-4D7E-87AA-F34EA76F2BD5}" srcId="{20484DC9-DDEC-44E7-874F-6783430DF949}" destId="{DBE52EDF-E4D5-4170-9072-DA83C761847A}" srcOrd="0" destOrd="0" parTransId="{3575109A-3B8D-4CDD-AAAF-46A4300BFD3D}" sibTransId="{A4366966-A8C5-45CB-92B5-699EBE717EDA}"/>
    <dgm:cxn modelId="{A4294F0F-6169-4817-97FD-C1BB519E019F}" type="presOf" srcId="{15BE8A7E-6A47-44F5-B09B-7EA998C827FD}" destId="{E710806A-7D71-4473-8B29-ADC0EEF37B54}" srcOrd="1" destOrd="0" presId="urn:microsoft.com/office/officeart/2016/7/layout/LinearBlockProcessNumbered"/>
    <dgm:cxn modelId="{ED9BD80C-A68F-4FEA-967B-2129DF5AFFD9}" type="presParOf" srcId="{54DF6554-17EB-4AAB-9290-4593750E0C5A}" destId="{C8677E43-45EC-4386-AB88-743BBD060E04}" srcOrd="0" destOrd="0" presId="urn:microsoft.com/office/officeart/2016/7/layout/LinearBlockProcessNumbered"/>
    <dgm:cxn modelId="{893B7F11-8209-499A-836A-0200FCCF66EE}" type="presParOf" srcId="{C8677E43-45EC-4386-AB88-743BBD060E04}" destId="{232A6205-9FC0-4586-8DB9-D118EEF044E1}" srcOrd="0" destOrd="0" presId="urn:microsoft.com/office/officeart/2016/7/layout/LinearBlockProcessNumbered"/>
    <dgm:cxn modelId="{6B111D1D-72D8-4E8A-887A-2BF7497053A4}" type="presParOf" srcId="{C8677E43-45EC-4386-AB88-743BBD060E04}" destId="{A5EBBD9E-D1FD-4F62-9CAE-690028B6D2EE}" srcOrd="1" destOrd="0" presId="urn:microsoft.com/office/officeart/2016/7/layout/LinearBlockProcessNumbered"/>
    <dgm:cxn modelId="{C5C5C5BF-100C-4E57-AA89-1D4E0815717A}" type="presParOf" srcId="{C8677E43-45EC-4386-AB88-743BBD060E04}" destId="{4DAB17C6-DE49-4471-AA82-A55947BC3C1C}" srcOrd="2" destOrd="0" presId="urn:microsoft.com/office/officeart/2016/7/layout/LinearBlockProcessNumbered"/>
    <dgm:cxn modelId="{B0D88ED9-CB59-46DF-9473-C1B501507AAC}" type="presParOf" srcId="{54DF6554-17EB-4AAB-9290-4593750E0C5A}" destId="{42B8C5D5-01D6-4370-A5AC-3EAD6D76D7AA}" srcOrd="1" destOrd="0" presId="urn:microsoft.com/office/officeart/2016/7/layout/LinearBlockProcessNumbered"/>
    <dgm:cxn modelId="{3F55B952-0D6B-448B-A04C-A08399E8AECE}" type="presParOf" srcId="{54DF6554-17EB-4AAB-9290-4593750E0C5A}" destId="{BBDF76DB-2FAB-4EA5-840B-3E7D7B0BA7B1}" srcOrd="2" destOrd="0" presId="urn:microsoft.com/office/officeart/2016/7/layout/LinearBlockProcessNumbered"/>
    <dgm:cxn modelId="{EC1D75C5-7C1A-497A-9697-86503BACDBD2}" type="presParOf" srcId="{BBDF76DB-2FAB-4EA5-840B-3E7D7B0BA7B1}" destId="{3DE9261C-967D-4590-89EA-2198F7ABDC41}" srcOrd="0" destOrd="0" presId="urn:microsoft.com/office/officeart/2016/7/layout/LinearBlockProcessNumbered"/>
    <dgm:cxn modelId="{39FE4651-4B25-470A-A4B7-849373F2FDFF}" type="presParOf" srcId="{BBDF76DB-2FAB-4EA5-840B-3E7D7B0BA7B1}" destId="{204FCF7B-6BE3-477E-88E0-AC0496322D94}" srcOrd="1" destOrd="0" presId="urn:microsoft.com/office/officeart/2016/7/layout/LinearBlockProcessNumbered"/>
    <dgm:cxn modelId="{BD2C5B65-5B8E-4053-A4FF-856AA396F87D}" type="presParOf" srcId="{BBDF76DB-2FAB-4EA5-840B-3E7D7B0BA7B1}" destId="{9A0CF58F-5BE7-4BC2-B6A4-734689CCD3E8}" srcOrd="2" destOrd="0" presId="urn:microsoft.com/office/officeart/2016/7/layout/LinearBlockProcessNumbered"/>
    <dgm:cxn modelId="{31857A87-EC63-468B-86DE-9C307BC35C67}" type="presParOf" srcId="{54DF6554-17EB-4AAB-9290-4593750E0C5A}" destId="{F641B756-C3EE-487F-B8CD-446EB58DABC0}" srcOrd="3" destOrd="0" presId="urn:microsoft.com/office/officeart/2016/7/layout/LinearBlockProcessNumbered"/>
    <dgm:cxn modelId="{1FB3CA12-6872-494B-A0D1-A35538D50176}" type="presParOf" srcId="{54DF6554-17EB-4AAB-9290-4593750E0C5A}" destId="{6B4AA619-79BD-4148-94C0-DBFA89AC6BF1}" srcOrd="4" destOrd="0" presId="urn:microsoft.com/office/officeart/2016/7/layout/LinearBlockProcessNumbered"/>
    <dgm:cxn modelId="{DAB90EC7-05EF-4111-BA7D-C1D452F0CBC1}" type="presParOf" srcId="{6B4AA619-79BD-4148-94C0-DBFA89AC6BF1}" destId="{B37EA5DB-1998-4781-9300-CC088A230926}" srcOrd="0" destOrd="0" presId="urn:microsoft.com/office/officeart/2016/7/layout/LinearBlockProcessNumbered"/>
    <dgm:cxn modelId="{9E1179F2-A5F7-44D3-8736-87E4AB4BEF41}" type="presParOf" srcId="{6B4AA619-79BD-4148-94C0-DBFA89AC6BF1}" destId="{8A5A2671-F7DE-48BB-93DC-03392785D548}" srcOrd="1" destOrd="0" presId="urn:microsoft.com/office/officeart/2016/7/layout/LinearBlockProcessNumbered"/>
    <dgm:cxn modelId="{1865D658-592D-4B10-8911-777076877C56}" type="presParOf" srcId="{6B4AA619-79BD-4148-94C0-DBFA89AC6BF1}" destId="{E710806A-7D71-4473-8B29-ADC0EEF37B54}" srcOrd="2" destOrd="0" presId="urn:microsoft.com/office/officeart/2016/7/layout/LinearBlockProcessNumbere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B248FB-843E-4FA6-86EE-A11010EBD9F8}">
      <dsp:nvSpPr>
        <dsp:cNvPr id="0" name=""/>
        <dsp:cNvSpPr/>
      </dsp:nvSpPr>
      <dsp:spPr>
        <a:xfrm>
          <a:off x="0" y="346"/>
          <a:ext cx="9404352" cy="477145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893503-8D16-4CFF-90BF-2087D9DDFAF6}">
      <dsp:nvSpPr>
        <dsp:cNvPr id="0" name=""/>
        <dsp:cNvSpPr/>
      </dsp:nvSpPr>
      <dsp:spPr>
        <a:xfrm>
          <a:off x="144336" y="107704"/>
          <a:ext cx="262430" cy="262430"/>
        </a:xfrm>
        <a:prstGeom prst="rect">
          <a:avLst/>
        </a:prstGeom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7DEF8B-39A9-4D47-BBE9-84B5B036EBC8}">
      <dsp:nvSpPr>
        <dsp:cNvPr id="0" name=""/>
        <dsp:cNvSpPr/>
      </dsp:nvSpPr>
      <dsp:spPr>
        <a:xfrm>
          <a:off x="551103" y="346"/>
          <a:ext cx="8853248" cy="4771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498" tIns="50498" rIns="50498" bIns="50498" numCol="1" spcCol="1270" anchor="ctr" anchorCtr="0">
          <a:noAutofit/>
        </a:bodyPr>
        <a:lstStyle/>
        <a:p>
          <a:pPr lvl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baseline="0"/>
            <a:t>Introduction </a:t>
          </a:r>
          <a:endParaRPr lang="en-US" sz="1600" kern="1200"/>
        </a:p>
      </dsp:txBody>
      <dsp:txXfrm>
        <a:off x="551103" y="346"/>
        <a:ext cx="8853248" cy="477145"/>
      </dsp:txXfrm>
    </dsp:sp>
    <dsp:sp modelId="{3DD57FE1-5007-4DF1-AC92-44943336644A}">
      <dsp:nvSpPr>
        <dsp:cNvPr id="0" name=""/>
        <dsp:cNvSpPr/>
      </dsp:nvSpPr>
      <dsp:spPr>
        <a:xfrm>
          <a:off x="0" y="596779"/>
          <a:ext cx="9404352" cy="477145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8437BC-1702-48D2-8246-290213F685EA}">
      <dsp:nvSpPr>
        <dsp:cNvPr id="0" name=""/>
        <dsp:cNvSpPr/>
      </dsp:nvSpPr>
      <dsp:spPr>
        <a:xfrm>
          <a:off x="144336" y="704136"/>
          <a:ext cx="262430" cy="262430"/>
        </a:xfrm>
        <a:prstGeom prst="rect">
          <a:avLst/>
        </a:prstGeom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E4A197-4799-40CC-9D4D-7471ACE03DC0}">
      <dsp:nvSpPr>
        <dsp:cNvPr id="0" name=""/>
        <dsp:cNvSpPr/>
      </dsp:nvSpPr>
      <dsp:spPr>
        <a:xfrm>
          <a:off x="551103" y="596779"/>
          <a:ext cx="8853248" cy="4771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498" tIns="50498" rIns="50498" bIns="50498" numCol="1" spcCol="1270" anchor="ctr" anchorCtr="0">
          <a:noAutofit/>
        </a:bodyPr>
        <a:lstStyle/>
        <a:p>
          <a:pPr lvl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baseline="0"/>
            <a:t>Definition of ethical behavior </a:t>
          </a:r>
          <a:endParaRPr lang="en-US" sz="1600" kern="1200"/>
        </a:p>
      </dsp:txBody>
      <dsp:txXfrm>
        <a:off x="551103" y="596779"/>
        <a:ext cx="8853248" cy="477145"/>
      </dsp:txXfrm>
    </dsp:sp>
    <dsp:sp modelId="{A9E595C5-8456-4977-9CA3-720D9D4A17DB}">
      <dsp:nvSpPr>
        <dsp:cNvPr id="0" name=""/>
        <dsp:cNvSpPr/>
      </dsp:nvSpPr>
      <dsp:spPr>
        <a:xfrm>
          <a:off x="0" y="1193211"/>
          <a:ext cx="9404352" cy="477145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75198C-D375-43E2-A0FF-E1A7AC9A7F65}">
      <dsp:nvSpPr>
        <dsp:cNvPr id="0" name=""/>
        <dsp:cNvSpPr/>
      </dsp:nvSpPr>
      <dsp:spPr>
        <a:xfrm>
          <a:off x="144336" y="1300569"/>
          <a:ext cx="262430" cy="262430"/>
        </a:xfrm>
        <a:prstGeom prst="rect">
          <a:avLst/>
        </a:prstGeom>
        <a:blipFill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F80CEF-2B14-41C2-89F2-9AEFC155FA93}">
      <dsp:nvSpPr>
        <dsp:cNvPr id="0" name=""/>
        <dsp:cNvSpPr/>
      </dsp:nvSpPr>
      <dsp:spPr>
        <a:xfrm>
          <a:off x="551103" y="1193211"/>
          <a:ext cx="8853248" cy="4771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498" tIns="50498" rIns="50498" bIns="50498" numCol="1" spcCol="1270" anchor="ctr" anchorCtr="0">
          <a:noAutofit/>
        </a:bodyPr>
        <a:lstStyle/>
        <a:p>
          <a:pPr lvl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baseline="0" dirty="0"/>
            <a:t>The importance of ethical behavior </a:t>
          </a:r>
          <a:endParaRPr lang="en-US" sz="1600" kern="1200" dirty="0"/>
        </a:p>
      </dsp:txBody>
      <dsp:txXfrm>
        <a:off x="551103" y="1193211"/>
        <a:ext cx="8853248" cy="477145"/>
      </dsp:txXfrm>
    </dsp:sp>
    <dsp:sp modelId="{1191C581-F40A-4D66-9854-F696E0F0ACCC}">
      <dsp:nvSpPr>
        <dsp:cNvPr id="0" name=""/>
        <dsp:cNvSpPr/>
      </dsp:nvSpPr>
      <dsp:spPr>
        <a:xfrm>
          <a:off x="0" y="1789644"/>
          <a:ext cx="9404352" cy="477145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443FEF-DAE3-4948-B4F5-B50F50E753E2}">
      <dsp:nvSpPr>
        <dsp:cNvPr id="0" name=""/>
        <dsp:cNvSpPr/>
      </dsp:nvSpPr>
      <dsp:spPr>
        <a:xfrm>
          <a:off x="144336" y="1897001"/>
          <a:ext cx="262430" cy="262430"/>
        </a:xfrm>
        <a:prstGeom prst="rect">
          <a:avLst/>
        </a:prstGeom>
        <a:blipFill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E4BE1E-6EE7-41D3-905C-E4BD2F7D3FA8}">
      <dsp:nvSpPr>
        <dsp:cNvPr id="0" name=""/>
        <dsp:cNvSpPr/>
      </dsp:nvSpPr>
      <dsp:spPr>
        <a:xfrm>
          <a:off x="551103" y="1789644"/>
          <a:ext cx="8853248" cy="4771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498" tIns="50498" rIns="50498" bIns="50498" numCol="1" spcCol="1270" anchor="ctr" anchorCtr="0">
          <a:noAutofit/>
        </a:bodyPr>
        <a:lstStyle/>
        <a:p>
          <a:pPr lvl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baseline="0"/>
            <a:t>Essential elements in a code of ethics </a:t>
          </a:r>
          <a:endParaRPr lang="en-US" sz="1600" kern="1200"/>
        </a:p>
      </dsp:txBody>
      <dsp:txXfrm>
        <a:off x="551103" y="1789644"/>
        <a:ext cx="8853248" cy="477145"/>
      </dsp:txXfrm>
    </dsp:sp>
    <dsp:sp modelId="{C9EFC80E-F559-41C5-9FF1-E5AABD1BC1CE}">
      <dsp:nvSpPr>
        <dsp:cNvPr id="0" name=""/>
        <dsp:cNvSpPr/>
      </dsp:nvSpPr>
      <dsp:spPr>
        <a:xfrm>
          <a:off x="0" y="2419438"/>
          <a:ext cx="9404352" cy="477145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861AFF-6B59-41EA-8246-E9955D6ED0A4}">
      <dsp:nvSpPr>
        <dsp:cNvPr id="0" name=""/>
        <dsp:cNvSpPr/>
      </dsp:nvSpPr>
      <dsp:spPr>
        <a:xfrm>
          <a:off x="144336" y="2493434"/>
          <a:ext cx="262430" cy="262430"/>
        </a:xfrm>
        <a:prstGeom prst="rect">
          <a:avLst/>
        </a:prstGeom>
        <a:blipFill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0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D88EC9-7BA6-42A4-86A2-379071F3233D}">
      <dsp:nvSpPr>
        <dsp:cNvPr id="0" name=""/>
        <dsp:cNvSpPr/>
      </dsp:nvSpPr>
      <dsp:spPr>
        <a:xfrm>
          <a:off x="551103" y="2386076"/>
          <a:ext cx="8853248" cy="4771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498" tIns="50498" rIns="50498" bIns="50498" numCol="1" spcCol="1270" anchor="ctr" anchorCtr="0">
          <a:noAutofit/>
        </a:bodyPr>
        <a:lstStyle/>
        <a:p>
          <a:pPr lvl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baseline="0" dirty="0"/>
            <a:t>Conclusion </a:t>
          </a:r>
          <a:endParaRPr lang="en-US" sz="1600" kern="1200" dirty="0"/>
        </a:p>
      </dsp:txBody>
      <dsp:txXfrm>
        <a:off x="551103" y="2386076"/>
        <a:ext cx="8853248" cy="477145"/>
      </dsp:txXfrm>
    </dsp:sp>
    <dsp:sp modelId="{E98F414E-7F52-455F-B01F-415AD11372C6}">
      <dsp:nvSpPr>
        <dsp:cNvPr id="0" name=""/>
        <dsp:cNvSpPr/>
      </dsp:nvSpPr>
      <dsp:spPr>
        <a:xfrm>
          <a:off x="0" y="2982508"/>
          <a:ext cx="9404352" cy="477145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0599C9-6404-40C4-A7AE-1FC3FE2F0B52}">
      <dsp:nvSpPr>
        <dsp:cNvPr id="0" name=""/>
        <dsp:cNvSpPr/>
      </dsp:nvSpPr>
      <dsp:spPr>
        <a:xfrm>
          <a:off x="46839" y="2992608"/>
          <a:ext cx="457423" cy="456946"/>
        </a:xfrm>
        <a:prstGeom prst="rect">
          <a:avLst/>
        </a:prstGeom>
        <a:blipFill>
          <a:blip xmlns:r="http://schemas.openxmlformats.org/officeDocument/2006/relationships" r:embed="rId11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2"/>
              </a:ext>
            </a:extLst>
          </a:blip>
          <a:srcRect/>
          <a:stretch>
            <a:fillRect/>
          </a:stretch>
        </a:blipFill>
        <a:ln w="19050" cap="rnd" cmpd="sng" algn="ctr">
          <a:solidFill>
            <a:schemeClr val="lt2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7830E4-994B-4E0D-B298-3E8853179DBE}">
      <dsp:nvSpPr>
        <dsp:cNvPr id="0" name=""/>
        <dsp:cNvSpPr/>
      </dsp:nvSpPr>
      <dsp:spPr>
        <a:xfrm>
          <a:off x="551103" y="2982508"/>
          <a:ext cx="8853248" cy="4771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498" tIns="50498" rIns="50498" bIns="50498" numCol="1" spcCol="1270" anchor="ctr" anchorCtr="0">
          <a:noAutofit/>
        </a:bodyPr>
        <a:lstStyle/>
        <a:p>
          <a:pPr lvl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Reflection </a:t>
          </a:r>
        </a:p>
      </dsp:txBody>
      <dsp:txXfrm>
        <a:off x="551103" y="2982508"/>
        <a:ext cx="8853248" cy="477145"/>
      </dsp:txXfrm>
    </dsp:sp>
    <dsp:sp modelId="{799BFB82-1725-4EBD-A743-54C5ACF6B766}">
      <dsp:nvSpPr>
        <dsp:cNvPr id="0" name=""/>
        <dsp:cNvSpPr/>
      </dsp:nvSpPr>
      <dsp:spPr>
        <a:xfrm>
          <a:off x="0" y="3578941"/>
          <a:ext cx="9404352" cy="477145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1BE9D1-0EB8-4190-B301-A628D93449A3}">
      <dsp:nvSpPr>
        <dsp:cNvPr id="0" name=""/>
        <dsp:cNvSpPr/>
      </dsp:nvSpPr>
      <dsp:spPr>
        <a:xfrm>
          <a:off x="144336" y="3686299"/>
          <a:ext cx="262430" cy="262430"/>
        </a:xfrm>
        <a:prstGeom prst="rect">
          <a:avLst/>
        </a:prstGeom>
        <a:blipFill>
          <a:blip xmlns:r="http://schemas.openxmlformats.org/officeDocument/2006/relationships" r:embed="rId1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4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974904-618C-498B-86EF-0DC8FD72C7BD}">
      <dsp:nvSpPr>
        <dsp:cNvPr id="0" name=""/>
        <dsp:cNvSpPr/>
      </dsp:nvSpPr>
      <dsp:spPr>
        <a:xfrm>
          <a:off x="551103" y="3578941"/>
          <a:ext cx="8853248" cy="4771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498" tIns="50498" rIns="50498" bIns="50498" numCol="1" spcCol="1270" anchor="ctr" anchorCtr="0">
          <a:noAutofit/>
        </a:bodyPr>
        <a:lstStyle/>
        <a:p>
          <a:pPr lvl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Reference </a:t>
          </a:r>
        </a:p>
      </dsp:txBody>
      <dsp:txXfrm>
        <a:off x="551103" y="3578941"/>
        <a:ext cx="8853248" cy="47714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DD153F-325C-41C9-BCAD-A09BE06517D1}">
      <dsp:nvSpPr>
        <dsp:cNvPr id="0" name=""/>
        <dsp:cNvSpPr/>
      </dsp:nvSpPr>
      <dsp:spPr>
        <a:xfrm>
          <a:off x="0" y="300288"/>
          <a:ext cx="10363200" cy="6475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700" kern="1200" baseline="0"/>
            <a:t>Standards for ethical behavior raise employee morale.</a:t>
          </a:r>
          <a:endParaRPr lang="en-US" sz="2700" kern="1200"/>
        </a:p>
      </dsp:txBody>
      <dsp:txXfrm>
        <a:off x="31613" y="331901"/>
        <a:ext cx="10299974" cy="584369"/>
      </dsp:txXfrm>
    </dsp:sp>
    <dsp:sp modelId="{CEE8662A-F234-4265-A6AE-12478D3DEECC}">
      <dsp:nvSpPr>
        <dsp:cNvPr id="0" name=""/>
        <dsp:cNvSpPr/>
      </dsp:nvSpPr>
      <dsp:spPr>
        <a:xfrm>
          <a:off x="0" y="1025643"/>
          <a:ext cx="10363200" cy="6475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700" i="0" kern="1200" baseline="0"/>
            <a:t>Ethical behavior standards give confidence to stakeholders.</a:t>
          </a:r>
          <a:endParaRPr lang="en-US" sz="2700" kern="1200"/>
        </a:p>
      </dsp:txBody>
      <dsp:txXfrm>
        <a:off x="31613" y="1057256"/>
        <a:ext cx="10299974" cy="584369"/>
      </dsp:txXfrm>
    </dsp:sp>
    <dsp:sp modelId="{13D5F8CD-AB05-40E3-B5DE-70DCFC61DD24}">
      <dsp:nvSpPr>
        <dsp:cNvPr id="0" name=""/>
        <dsp:cNvSpPr/>
      </dsp:nvSpPr>
      <dsp:spPr>
        <a:xfrm>
          <a:off x="0" y="1750998"/>
          <a:ext cx="10363200" cy="6475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700" i="0" kern="1200" baseline="0"/>
            <a:t>Ethical behavior standards hold people accountable.</a:t>
          </a:r>
          <a:endParaRPr lang="en-US" sz="2700" kern="1200"/>
        </a:p>
      </dsp:txBody>
      <dsp:txXfrm>
        <a:off x="31613" y="1782611"/>
        <a:ext cx="10299974" cy="584369"/>
      </dsp:txXfrm>
    </dsp:sp>
    <dsp:sp modelId="{0F01F688-6664-4FBD-B4C9-BC57C34C6B0F}">
      <dsp:nvSpPr>
        <dsp:cNvPr id="0" name=""/>
        <dsp:cNvSpPr/>
      </dsp:nvSpPr>
      <dsp:spPr>
        <a:xfrm>
          <a:off x="0" y="2476353"/>
          <a:ext cx="10363200" cy="6475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700" i="0" kern="1200" baseline="0"/>
            <a:t>Ethical behavior standards provide guidance.</a:t>
          </a:r>
          <a:endParaRPr lang="en-US" sz="2700" kern="1200"/>
        </a:p>
      </dsp:txBody>
      <dsp:txXfrm>
        <a:off x="31613" y="2507966"/>
        <a:ext cx="10299974" cy="58436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2A6205-9FC0-4586-8DB9-D118EEF044E1}">
      <dsp:nvSpPr>
        <dsp:cNvPr id="0" name=""/>
        <dsp:cNvSpPr/>
      </dsp:nvSpPr>
      <dsp:spPr>
        <a:xfrm>
          <a:off x="809" y="0"/>
          <a:ext cx="3278981" cy="34242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90" tIns="0" rIns="323890" bIns="33020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baseline="0" dirty="0"/>
            <a:t>Clear penalties and benefits : for your staff, making ethical decisions should be simple.</a:t>
          </a:r>
          <a:endParaRPr lang="en-US" sz="2400" kern="1200" dirty="0"/>
        </a:p>
      </dsp:txBody>
      <dsp:txXfrm>
        <a:off x="809" y="1369694"/>
        <a:ext cx="3278981" cy="2054542"/>
      </dsp:txXfrm>
    </dsp:sp>
    <dsp:sp modelId="{A5EBBD9E-D1FD-4F62-9CAE-690028B6D2EE}">
      <dsp:nvSpPr>
        <dsp:cNvPr id="0" name=""/>
        <dsp:cNvSpPr/>
      </dsp:nvSpPr>
      <dsp:spPr>
        <a:xfrm>
          <a:off x="809" y="0"/>
          <a:ext cx="3278981" cy="1369694"/>
        </a:xfrm>
        <a:prstGeom prst="rect">
          <a:avLst/>
        </a:prstGeom>
        <a:noFill/>
        <a:ln w="19050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90" tIns="165100" rIns="323890" bIns="165100" numCol="1" spcCol="1270" anchor="ctr" anchorCtr="0">
          <a:noAutofit/>
        </a:bodyPr>
        <a:lstStyle/>
        <a:p>
          <a:pPr lvl="0" algn="l" defTabSz="2933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600" kern="1200"/>
            <a:t>01</a:t>
          </a:r>
        </a:p>
      </dsp:txBody>
      <dsp:txXfrm>
        <a:off x="809" y="0"/>
        <a:ext cx="3278981" cy="1369694"/>
      </dsp:txXfrm>
    </dsp:sp>
    <dsp:sp modelId="{3DE9261C-967D-4590-89EA-2198F7ABDC41}">
      <dsp:nvSpPr>
        <dsp:cNvPr id="0" name=""/>
        <dsp:cNvSpPr/>
      </dsp:nvSpPr>
      <dsp:spPr>
        <a:xfrm>
          <a:off x="3542109" y="0"/>
          <a:ext cx="3278981" cy="34242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90" tIns="0" rIns="323890" bIns="330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baseline="0" dirty="0"/>
            <a:t>Expectations for confidentiality: companies must expressly state what information must be kept confidential.</a:t>
          </a:r>
          <a:endParaRPr lang="en-US" sz="2000" kern="1200" dirty="0"/>
        </a:p>
      </dsp:txBody>
      <dsp:txXfrm>
        <a:off x="3542109" y="1369694"/>
        <a:ext cx="3278981" cy="2054542"/>
      </dsp:txXfrm>
    </dsp:sp>
    <dsp:sp modelId="{204FCF7B-6BE3-477E-88E0-AC0496322D94}">
      <dsp:nvSpPr>
        <dsp:cNvPr id="0" name=""/>
        <dsp:cNvSpPr/>
      </dsp:nvSpPr>
      <dsp:spPr>
        <a:xfrm>
          <a:off x="3542109" y="0"/>
          <a:ext cx="3278981" cy="1369694"/>
        </a:xfrm>
        <a:prstGeom prst="rect">
          <a:avLst/>
        </a:prstGeom>
        <a:noFill/>
        <a:ln w="19050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90" tIns="165100" rIns="323890" bIns="165100" numCol="1" spcCol="1270" anchor="ctr" anchorCtr="0">
          <a:noAutofit/>
        </a:bodyPr>
        <a:lstStyle/>
        <a:p>
          <a:pPr lvl="0" algn="l" defTabSz="2933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600" kern="1200"/>
            <a:t>02</a:t>
          </a:r>
        </a:p>
      </dsp:txBody>
      <dsp:txXfrm>
        <a:off x="3542109" y="0"/>
        <a:ext cx="3278981" cy="1369694"/>
      </dsp:txXfrm>
    </dsp:sp>
    <dsp:sp modelId="{B37EA5DB-1998-4781-9300-CC088A230926}">
      <dsp:nvSpPr>
        <dsp:cNvPr id="0" name=""/>
        <dsp:cNvSpPr/>
      </dsp:nvSpPr>
      <dsp:spPr>
        <a:xfrm>
          <a:off x="7083409" y="0"/>
          <a:ext cx="3278981" cy="34242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90" tIns="0" rIns="323890" bIns="330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0" kern="1200" baseline="0" dirty="0">
              <a:latin typeface="+mn-lt"/>
            </a:rPr>
            <a:t>Summary of each person's duties: everyone must understand their responsibilities if business operations are to run smoothly.</a:t>
          </a:r>
          <a:endParaRPr lang="en-US" sz="2000" b="0" kern="1200" dirty="0">
            <a:latin typeface="+mn-lt"/>
          </a:endParaRPr>
        </a:p>
      </dsp:txBody>
      <dsp:txXfrm>
        <a:off x="7083409" y="1369694"/>
        <a:ext cx="3278981" cy="2054542"/>
      </dsp:txXfrm>
    </dsp:sp>
    <dsp:sp modelId="{8A5A2671-F7DE-48BB-93DC-03392785D548}">
      <dsp:nvSpPr>
        <dsp:cNvPr id="0" name=""/>
        <dsp:cNvSpPr/>
      </dsp:nvSpPr>
      <dsp:spPr>
        <a:xfrm>
          <a:off x="7083409" y="0"/>
          <a:ext cx="3278981" cy="1369694"/>
        </a:xfrm>
        <a:prstGeom prst="rect">
          <a:avLst/>
        </a:prstGeom>
        <a:noFill/>
        <a:ln w="19050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90" tIns="165100" rIns="323890" bIns="165100" numCol="1" spcCol="1270" anchor="ctr" anchorCtr="0">
          <a:noAutofit/>
        </a:bodyPr>
        <a:lstStyle/>
        <a:p>
          <a:pPr lvl="0" algn="l" defTabSz="2933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600" kern="1200" dirty="0"/>
            <a:t>03</a:t>
          </a:r>
        </a:p>
      </dsp:txBody>
      <dsp:txXfrm>
        <a:off x="7083409" y="0"/>
        <a:ext cx="3278981" cy="13696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=""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6/7/layout/LinearBlockProcessNumbered">
  <dgm:title val="Linear Block Process Numbered"/>
  <dgm:desc val="Used to show a progression; a timeline; sequential steps in a task, process, or workflow; or to emphasize movement or direction. Automatic numbers have been introduced to show the steps of the process. Level 1 text and Level 2 text both appears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01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02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03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08"/>
      <dgm:constr type="primFontSz" for="des" forName="sibTransNodeRect" op="equ"/>
      <dgm:constr type="primFontSz" for="des" forName="nodeRect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2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w" for="ch" forName="sibTransNodeRect" refType="w" refFor="ch" refForName="bgRect"/>
          <dgm:constr type="h" for="ch" forName="sibTransNodeRect" refType="h" refFor="ch" refForName="bgRect" fact="0.4"/>
          <dgm:constr type="t" for="ch" forName="sibTransNodeRect"/>
          <dgm:constr type="l" for="ch" forName="sibTransNodeRect"/>
          <dgm:constr type="r" for="ch" forName="nodeRect" refType="r" refFor="ch" refForName="bgRect"/>
          <dgm:constr type="h" for="ch" forName="nodeRect" refType="h" refFor="ch" refForName="bgRect" fact="0.6"/>
          <dgm:constr type="t" for="ch" forName="nodeRect" refType="b" refFor="ch" refForName="sibTransNodeRect"/>
          <dgm:constr type="l" for="ch" forName="nodeRect" refType="l" refFor="ch" refForName="bgRect"/>
        </dgm:constrLst>
        <dgm:ruleLst>
          <dgm:rule type="w" for="ch" forName="nodeRect" val="NaN" fact="NaN" max="30"/>
        </dgm:ruleLst>
        <dgm:layoutNode name="bgRect" styleLbl="alignNode1">
          <dgm:alg type="sp"/>
          <dgm:shape xmlns:r="http://schemas.openxmlformats.org/officeDocument/2006/relationships" type="rect" r:blip="">
            <dgm:adjLst>
              <dgm:adj idx="1" val="0.05"/>
            </dgm:adjLst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Rect" styleLbl="alignNode1">
            <dgm:varLst>
              <dgm:chMax val="0"/>
              <dgm:bulletEnabled val="1"/>
            </dgm:varLst>
            <dgm:presOf axis="self"/>
            <dgm:alg type="tx">
              <dgm:param type="parTxLTRAlign" val="l"/>
              <dgm:param type="parTxRTLAlign" val="l"/>
            </dgm:alg>
            <dgm:shape xmlns:r="http://schemas.openxmlformats.org/officeDocument/2006/relationships" type="rect" r:blip="" hideGeom="1">
              <dgm:adjLst/>
            </dgm:shape>
            <dgm:constrLst>
              <dgm:constr type="primFontSz" val="66"/>
              <dgm:constr type="tMarg" val="13"/>
              <dgm:constr type="lMarg" refType="w" fact="0.28"/>
              <dgm:constr type="rMarg" refType="w" fact="0.28"/>
              <dgm:constr type="bMarg" val="13"/>
            </dgm:constrLst>
            <dgm:ruleLst>
              <dgm:rule type="primFontSz" val="14" fact="NaN" max="NaN"/>
              <dgm:rule type="tMarg" val="13" fact="NaN" max="NaN"/>
            </dgm:ruleLst>
          </dgm:layoutNode>
        </dgm:forEach>
        <dgm:layoutNode name="nodeRect" styleLbl="align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  <dgm:param type="stBulletLvl" val="2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26"/>
            <dgm:constr type="tMarg"/>
            <dgm:constr type="lMarg" refType="w" fact="0.28"/>
            <dgm:constr type="rMarg" refType="w" fact="0.28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="" xmlns:dgm1611="http://schemas.microsoft.com/office/drawing/2016/11/diagram">
        <dgm1611:autoBuNodeInfo lvl="1" ptType="sibTrans">
          <dgm1611:buPr prefix="" leadZeros="1">
            <a:buAutoNum type="arabicParenBoth"/>
          </dgm1611:buPr>
        </dgm1611:autoBuNodeInfo>
      </dgm1611:autoBuNodeInfoLst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083EF8-FE90-4921-B195-55F7896FF731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497AD6-D40C-4948-8962-CD083C062D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6976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497AD6-D40C-4948-8962-CD083C062D3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901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497AD6-D40C-4948-8962-CD083C062D3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9369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497AD6-D40C-4948-8962-CD083C062D3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1880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03C57-D7F2-4999-8930-54357A938029}" type="datetime1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ADD5-BA76-4469-B445-B840B5CE3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927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8BA46-A04C-49DE-8639-1AD11B659DC4}" type="datetime1">
              <a:rPr lang="en-US" smtClean="0"/>
              <a:t>6/21/2023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ADD5-BA76-4469-B445-B840B5CE3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57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2762D-4FC4-4B38-92E4-7D1FF747355B}" type="datetime1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ADD5-BA76-4469-B445-B840B5CE3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5927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24C55-D327-4612-892B-C7C2F03FBE91}" type="datetime1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ADD5-BA76-4469-B445-B840B5CE3E89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39900253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24C55-D327-4612-892B-C7C2F03FBE91}" type="datetime1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ADD5-BA76-4469-B445-B840B5CE3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789020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32DCB-9C77-4104-98F5-AB64504525F5}" type="datetime1">
              <a:rPr lang="en-US" smtClean="0"/>
              <a:t>6/21/2023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ADD5-BA76-4469-B445-B840B5CE3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8475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8EEFD-0CE9-4858-852F-3811AA801CA8}" type="datetime1">
              <a:rPr lang="en-US" smtClean="0"/>
              <a:t>6/21/2023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ADD5-BA76-4469-B445-B840B5CE3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6055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24C55-D327-4612-892B-C7C2F03FBE91}" type="datetime1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ADD5-BA76-4469-B445-B840B5CE3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496100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24C55-D327-4612-892B-C7C2F03FBE91}" type="datetime1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ADD5-BA76-4469-B445-B840B5CE3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573211"/>
      </p:ext>
    </p:extLst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BF306-3CFD-4572-A89C-2A11027F3ADC}" type="datetime1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ADD5-BA76-4469-B445-B840B5CE3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148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24C55-D327-4612-892B-C7C2F03FBE91}" type="datetime1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ADD5-BA76-4469-B445-B840B5CE3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866006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33FB7-484E-4079-9DE1-7EDE5F22091C}" type="datetime1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ADD5-BA76-4469-B445-B840B5CE3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710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24C55-D327-4612-892B-C7C2F03FBE91}" type="datetime1">
              <a:rPr lang="en-US" smtClean="0"/>
              <a:t>6/21/2023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ADD5-BA76-4469-B445-B840B5CE3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643058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24C55-D327-4612-892B-C7C2F03FBE91}" type="datetime1">
              <a:rPr lang="en-US" smtClean="0"/>
              <a:t>6/21/2023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ADD5-BA76-4469-B445-B840B5CE3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198813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B3661-B47F-4C6B-937D-9E9B07155AE4}" type="datetime1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ADD5-BA76-4469-B445-B840B5CE3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637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EBD50-8F90-4FA3-9E61-6466BA616079}" type="datetime1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ADD5-BA76-4469-B445-B840B5CE3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990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24C55-D327-4612-892B-C7C2F03FBE91}" type="datetime1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ADD5-BA76-4469-B445-B840B5CE3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676623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DCA57-030B-4386-A7C6-6C470D04B8F1}" type="datetime1">
              <a:rPr lang="en-US" smtClean="0"/>
              <a:t>6/21/2023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ADD5-BA76-4469-B445-B840B5CE3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783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5A24C55-D327-4612-892B-C7C2F03FBE91}" type="datetime1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9AADD5-BA76-4469-B445-B840B5CE3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93286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  <p:sldLayoutId id="2147483791" r:id="rId12"/>
    <p:sldLayoutId id="2147483792" r:id="rId13"/>
    <p:sldLayoutId id="2147483793" r:id="rId14"/>
    <p:sldLayoutId id="2147483794" r:id="rId15"/>
    <p:sldLayoutId id="2147483795" r:id="rId16"/>
    <p:sldLayoutId id="2147483796" r:id="rId17"/>
    <p:sldLayoutId id="2147483797" r:id="rId18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orkinstitute.com/how-to-define-ethical-behavior-why-its-important-in-the-workplace-2/" TargetMode="External"/><Relationship Id="rId2" Type="http://schemas.openxmlformats.org/officeDocument/2006/relationships/hyperlink" Target="https://www.masterclass.com/articles/what-is-ethical-behavior" TargetMode="Externa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sv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35321A-06F6-187C-4F56-6D996BDB91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0176" y="2692866"/>
            <a:ext cx="11039912" cy="1947297"/>
          </a:xfrm>
        </p:spPr>
        <p:txBody>
          <a:bodyPr>
            <a:normAutofit fontScale="90000"/>
          </a:bodyPr>
          <a:lstStyle/>
          <a:p>
            <a:pPr lvl="0" algn="ctr">
              <a:lnSpc>
                <a:spcPct val="100000"/>
              </a:lnSpc>
            </a:pPr>
            <a:r>
              <a:rPr lang="en-US" dirty="0"/>
              <a:t>The Importance of </a:t>
            </a:r>
            <a:r>
              <a:rPr lang="en-US" dirty="0" smtClean="0"/>
              <a:t>Ethical Behavior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4BCA16-C8B3-CE8B-FACD-F032EE5595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9167" y="5486400"/>
            <a:ext cx="6888624" cy="1017639"/>
          </a:xfrm>
        </p:spPr>
        <p:txBody>
          <a:bodyPr>
            <a:normAutofit fontScale="70000" lnSpcReduction="20000"/>
          </a:bodyPr>
          <a:lstStyle/>
          <a:p>
            <a:r>
              <a:rPr lang="en-US" sz="2600" dirty="0">
                <a:solidFill>
                  <a:schemeClr val="tx1"/>
                </a:solidFill>
              </a:rPr>
              <a:t>Name : </a:t>
            </a:r>
            <a:r>
              <a:rPr lang="en-US" sz="2600" dirty="0" err="1">
                <a:solidFill>
                  <a:schemeClr val="tx1"/>
                </a:solidFill>
              </a:rPr>
              <a:t>Anas</a:t>
            </a:r>
            <a:r>
              <a:rPr lang="en-US" sz="2600" dirty="0">
                <a:solidFill>
                  <a:schemeClr val="tx1"/>
                </a:solidFill>
              </a:rPr>
              <a:t> </a:t>
            </a:r>
            <a:r>
              <a:rPr lang="en-US" sz="2600" dirty="0" err="1">
                <a:solidFill>
                  <a:schemeClr val="tx1"/>
                </a:solidFill>
              </a:rPr>
              <a:t>Abobaker</a:t>
            </a:r>
            <a:endParaRPr lang="ar-SA" sz="2600" dirty="0" smtClean="0">
              <a:solidFill>
                <a:schemeClr val="tx1"/>
              </a:solidFill>
            </a:endParaRPr>
          </a:p>
          <a:p>
            <a:r>
              <a:rPr lang="en-US" sz="2200" dirty="0" smtClean="0">
                <a:solidFill>
                  <a:schemeClr val="tx1"/>
                </a:solidFill>
              </a:rPr>
              <a:t>Student </a:t>
            </a:r>
            <a:r>
              <a:rPr lang="en-US" sz="2200" dirty="0">
                <a:solidFill>
                  <a:schemeClr val="tx1"/>
                </a:solidFill>
              </a:rPr>
              <a:t>ID : 4418</a:t>
            </a:r>
          </a:p>
          <a:p>
            <a:r>
              <a:rPr lang="en-US" sz="2600" dirty="0">
                <a:solidFill>
                  <a:schemeClr val="tx1"/>
                </a:solidFill>
              </a:rPr>
              <a:t>Anas_4418@limu.edu.ly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72A356B-E807-7DCB-9500-66D7CD53F955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8536" y="488309"/>
            <a:ext cx="1774417" cy="126513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516A62B-BF18-4E49-25D4-4EF5692B17E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656" y="481964"/>
            <a:ext cx="1378974" cy="137897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AB1DD96-BA4A-4235-557A-D8692A647216}"/>
              </a:ext>
            </a:extLst>
          </p:cNvPr>
          <p:cNvSpPr txBox="1"/>
          <p:nvPr/>
        </p:nvSpPr>
        <p:spPr>
          <a:xfrm>
            <a:off x="2484026" y="481964"/>
            <a:ext cx="68285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Libyan International Medical University </a:t>
            </a:r>
          </a:p>
          <a:p>
            <a:pPr algn="ctr"/>
            <a:r>
              <a:rPr lang="en-US" sz="3200" dirty="0"/>
              <a:t>Faculty of Business administration </a:t>
            </a:r>
          </a:p>
        </p:txBody>
      </p:sp>
    </p:spTree>
    <p:extLst>
      <p:ext uri="{BB962C8B-B14F-4D97-AF65-F5344CB8AC3E}">
        <p14:creationId xmlns:p14="http://schemas.microsoft.com/office/powerpoint/2010/main" val="20768656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673222-DF03-C810-C3A3-A27529C947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6594" y="609601"/>
            <a:ext cx="7081767" cy="1400530"/>
          </a:xfrm>
        </p:spPr>
        <p:txBody>
          <a:bodyPr/>
          <a:lstStyle/>
          <a:p>
            <a:r>
              <a:rPr lang="en-US" dirty="0"/>
              <a:t>Reflection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71F820-5E8D-89DD-F174-D05DDE4DD2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038170"/>
            <a:ext cx="8946541" cy="4195481"/>
          </a:xfrm>
        </p:spPr>
        <p:txBody>
          <a:bodyPr/>
          <a:lstStyle/>
          <a:p>
            <a:r>
              <a:rPr lang="en-GB" dirty="0"/>
              <a:t>The use of ethical </a:t>
            </a:r>
            <a:r>
              <a:rPr lang="en-GB" dirty="0" err="1"/>
              <a:t>behaviors</a:t>
            </a:r>
            <a:r>
              <a:rPr lang="en-GB" dirty="0"/>
              <a:t> and practices in the workplace, in my view, is essential because it fosters trust between employees and customers.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215D21-37F7-AC7B-99AD-76533FC2DD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3497029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2F6D77-EBE3-3C92-4862-BA44D546D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363151"/>
            <a:ext cx="9404723" cy="1400530"/>
          </a:xfrm>
        </p:spPr>
        <p:txBody>
          <a:bodyPr/>
          <a:lstStyle/>
          <a:p>
            <a:r>
              <a:rPr lang="en-US" dirty="0"/>
              <a:t>Reference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BDEFAF-9B27-6697-AC4D-D6875B91ED1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sz="1800" dirty="0" err="1">
                <a:effectLst/>
                <a:latin typeface="Times New Roman" panose="02020603050405020304" pitchFamily="18" charset="0"/>
              </a:rPr>
              <a:t>MasterClass</a:t>
            </a:r>
            <a:r>
              <a:rPr lang="en-GB" sz="1800" dirty="0">
                <a:effectLst/>
                <a:latin typeface="Times New Roman" panose="02020603050405020304" pitchFamily="18" charset="0"/>
              </a:rPr>
              <a:t>. (2022, March 16). </a:t>
            </a:r>
            <a:r>
              <a:rPr lang="en-GB" sz="1800" i="1" dirty="0">
                <a:effectLst/>
                <a:latin typeface="Times New Roman" panose="02020603050405020304" pitchFamily="18" charset="0"/>
              </a:rPr>
              <a:t>What Is Ethical </a:t>
            </a:r>
            <a:r>
              <a:rPr lang="en-GB" sz="1800" i="1" dirty="0" err="1">
                <a:effectLst/>
                <a:latin typeface="Times New Roman" panose="02020603050405020304" pitchFamily="18" charset="0"/>
              </a:rPr>
              <a:t>Behavior</a:t>
            </a:r>
            <a:r>
              <a:rPr lang="en-GB" sz="1800" i="1" dirty="0">
                <a:effectLst/>
                <a:latin typeface="Times New Roman" panose="02020603050405020304" pitchFamily="18" charset="0"/>
              </a:rPr>
              <a:t>? Standards for Workplace Ethics - 2023 - </a:t>
            </a:r>
            <a:r>
              <a:rPr lang="en-GB" sz="1800" i="1" dirty="0" err="1">
                <a:effectLst/>
                <a:latin typeface="Times New Roman" panose="02020603050405020304" pitchFamily="18" charset="0"/>
              </a:rPr>
              <a:t>MasterClass</a:t>
            </a:r>
            <a:r>
              <a:rPr lang="en-GB" sz="1800" dirty="0">
                <a:effectLst/>
                <a:latin typeface="Times New Roman" panose="02020603050405020304" pitchFamily="18" charset="0"/>
              </a:rPr>
              <a:t>. </a:t>
            </a:r>
            <a:r>
              <a:rPr lang="en-GB" sz="1800" dirty="0">
                <a:effectLst/>
                <a:latin typeface="Times New Roman" panose="02020603050405020304" pitchFamily="18" charset="0"/>
                <a:hlinkClick r:id="rId2"/>
              </a:rPr>
              <a:t>https://www.masterclass.com/articles/what-is-ethical-behavior</a:t>
            </a:r>
            <a:endParaRPr lang="en-GB" sz="1800" dirty="0">
              <a:effectLst/>
              <a:latin typeface="Times New Roman" panose="02020603050405020304" pitchFamily="18" charset="0"/>
            </a:endParaRPr>
          </a:p>
          <a:p>
            <a:r>
              <a:rPr lang="en-GB" sz="1800" dirty="0">
                <a:effectLst/>
                <a:latin typeface="Times New Roman" panose="02020603050405020304" pitchFamily="18" charset="0"/>
              </a:rPr>
              <a:t>Mahan, T., &amp; Mahan, T. (2023, March 22). </a:t>
            </a:r>
            <a:r>
              <a:rPr lang="en-GB" sz="1800" i="1" dirty="0">
                <a:effectLst/>
                <a:latin typeface="Times New Roman" panose="02020603050405020304" pitchFamily="18" charset="0"/>
              </a:rPr>
              <a:t>How to Define Ethical </a:t>
            </a:r>
            <a:r>
              <a:rPr lang="en-GB" sz="1800" i="1" dirty="0" err="1">
                <a:effectLst/>
                <a:latin typeface="Times New Roman" panose="02020603050405020304" pitchFamily="18" charset="0"/>
              </a:rPr>
              <a:t>Behavior</a:t>
            </a:r>
            <a:r>
              <a:rPr lang="en-GB" sz="1800" i="1" dirty="0">
                <a:effectLst/>
                <a:latin typeface="Times New Roman" panose="02020603050405020304" pitchFamily="18" charset="0"/>
              </a:rPr>
              <a:t> &amp; Why It’s Important in the Workplace - workinstitute.com</a:t>
            </a:r>
            <a:r>
              <a:rPr lang="en-GB" sz="1800" dirty="0">
                <a:effectLst/>
                <a:latin typeface="Times New Roman" panose="02020603050405020304" pitchFamily="18" charset="0"/>
              </a:rPr>
              <a:t>. workinstitute.com -. </a:t>
            </a:r>
            <a:r>
              <a:rPr lang="en-GB" sz="1800" dirty="0">
                <a:effectLst/>
                <a:latin typeface="Times New Roman" panose="02020603050405020304" pitchFamily="18" charset="0"/>
                <a:hlinkClick r:id="rId3"/>
              </a:rPr>
              <a:t>https://workinstitute.com/how-to-define-ethical-behavior-why-its-important-in-the-workplace-2/</a:t>
            </a:r>
            <a:endParaRPr lang="en-GB" sz="1800" dirty="0">
              <a:effectLst/>
              <a:latin typeface="Times New Roman" panose="02020603050405020304" pitchFamily="18" charset="0"/>
            </a:endParaRPr>
          </a:p>
          <a:p>
            <a:endParaRPr lang="en-GB" sz="1800" dirty="0">
              <a:effectLst/>
              <a:latin typeface="Times New Roman" panose="02020603050405020304" pitchFamily="18" charset="0"/>
            </a:endParaRPr>
          </a:p>
          <a:p>
            <a:endParaRPr lang="en-GB" sz="1800" dirty="0">
              <a:effectLst/>
              <a:latin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D2466F-BC98-74E0-FCFB-FCAFD124D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0245752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 descr="Smiling Face with No Fill">
            <a:extLst>
              <a:ext uri="{FF2B5EF4-FFF2-40B4-BE49-F238E27FC236}">
                <a16:creationId xmlns:a16="http://schemas.microsoft.com/office/drawing/2014/main" id="{003A2DC1-2B9D-50D2-5DA2-3A093C1575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476508" y="957486"/>
            <a:ext cx="3285330" cy="3285330"/>
          </a:xfrm>
          <a:prstGeom prst="roundRect">
            <a:avLst>
              <a:gd name="adj" fmla="val 5301"/>
            </a:avLst>
          </a:prstGeom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37B27A1-CD98-6C72-7C92-17A40AF6B0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5211" y="4562855"/>
            <a:ext cx="10916365" cy="1137554"/>
          </a:xfrm>
        </p:spPr>
        <p:txBody>
          <a:bodyPr>
            <a:normAutofit fontScale="90000"/>
          </a:bodyPr>
          <a:lstStyle/>
          <a:p>
            <a:r>
              <a:rPr lang="en-US" cap="none" dirty="0"/>
              <a:t>Thank You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806372-A4D1-9149-5F6C-F0FCEF8F09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96118" y="5131632"/>
            <a:ext cx="764215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100" dirty="0"/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18524263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543C03-2F50-F401-A203-20EA8D0136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</p:spPr>
        <p:txBody>
          <a:bodyPr>
            <a:normAutofit/>
          </a:bodyPr>
          <a:lstStyle/>
          <a:p>
            <a:r>
              <a:rPr lang="en-US"/>
              <a:t>Table of content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7527E7-D3C2-22DD-7EFE-DF990C86B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1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5C4BF0D9-4A46-5419-CDA8-AB5ADD13DAA8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386903687"/>
              </p:ext>
            </p:extLst>
          </p:nvPr>
        </p:nvGraphicFramePr>
        <p:xfrm>
          <a:off x="646111" y="2140085"/>
          <a:ext cx="9404352" cy="40564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0930015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E41532-38AB-6B42-FBAB-CF2FB8D48D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objectives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225422-6EFB-B56D-CB2D-14B0A15675C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Hopefully at the end of this presentation you will be able to : </a:t>
            </a:r>
          </a:p>
          <a:p>
            <a:r>
              <a:rPr lang="en-US" dirty="0"/>
              <a:t>Definition of ethical behavior </a:t>
            </a:r>
          </a:p>
          <a:p>
            <a:r>
              <a:rPr lang="en-US" dirty="0"/>
              <a:t>The importance of ethical behavior in workplace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E4B331-211A-D2B3-7108-026C10573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055130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bg1">
                <a:shade val="92000"/>
                <a:satMod val="140000"/>
                <a:lumMod val="11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52F1DA-AFF8-7D97-7EE4-D5C9BFED7D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74" y="1588878"/>
            <a:ext cx="2844002" cy="3680244"/>
          </a:xfrm>
        </p:spPr>
        <p:txBody>
          <a:bodyPr>
            <a:normAutofit/>
          </a:bodyPr>
          <a:lstStyle/>
          <a:p>
            <a:pPr algn="l"/>
            <a:r>
              <a:rPr lang="en-US" sz="3100" dirty="0"/>
              <a:t>Introduction</a:t>
            </a:r>
            <a:r>
              <a:rPr lang="en-US" sz="3100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2700DB-2863-111E-55AC-9675FF59980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634794" y="1049695"/>
            <a:ext cx="6642806" cy="4758611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GB" sz="2800" cap="none" dirty="0"/>
              <a:t>Several positive effects of ethical behaviour on society are possible. Acting morally can be profitable in today's business environments. Entities can gain a lot by applying moral principles to business situations. The importance of ethical </a:t>
            </a:r>
            <a:r>
              <a:rPr lang="en-GB" sz="2800" cap="none" dirty="0" err="1"/>
              <a:t>behavior</a:t>
            </a:r>
            <a:r>
              <a:rPr lang="en-GB" sz="2800" cap="none" dirty="0"/>
              <a:t> cannot be overstated, despite potential costs.</a:t>
            </a:r>
            <a:endParaRPr lang="en-US" sz="2800" cap="non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788BAE-2DD5-BCF5-251B-1960A54BDA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3391468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F4DAD-3C10-59A9-C5C9-988572EE7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439924"/>
            <a:ext cx="10364451" cy="1437937"/>
          </a:xfrm>
        </p:spPr>
        <p:txBody>
          <a:bodyPr>
            <a:normAutofit/>
          </a:bodyPr>
          <a:lstStyle/>
          <a:p>
            <a:r>
              <a:rPr lang="en-US" baseline="0" dirty="0"/>
              <a:t>Definition of ethical behavior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27C431-7D45-5D61-E281-46EF3AD926B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2705878"/>
            <a:ext cx="10363826" cy="3085322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sz="2400" cap="none" baseline="0" dirty="0"/>
              <a:t>Ethical </a:t>
            </a:r>
            <a:r>
              <a:rPr lang="en-US" sz="2400" cap="none" baseline="0" dirty="0" err="1"/>
              <a:t>behaviour</a:t>
            </a:r>
            <a:r>
              <a:rPr lang="en-US" sz="2400" cap="none" baseline="0" dirty="0"/>
              <a:t> </a:t>
            </a:r>
            <a:r>
              <a:rPr lang="en-GB" sz="2400" cap="none" dirty="0"/>
              <a:t>Is referred to as the moral code that directs workers' behaviour in terms of what is appropriate and unacceptable behaviour and decision-making. Both the individual employee's best interest and the best interest of those impacted are taken into consideration when making ethical decisions at work.</a:t>
            </a:r>
            <a:endParaRPr lang="en-US" sz="2400" cap="non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502A78-04AA-9818-F14A-4070B929E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bg2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293147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C0B4D8-A012-EACE-E901-F9AD21E28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aseline="0" dirty="0"/>
              <a:t>The importance of ethical behavior </a:t>
            </a:r>
            <a:endParaRPr lang="en-US" dirty="0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1EE0369C-95DC-E720-1F22-D9AD58F755E1}"/>
              </a:ext>
            </a:extLst>
          </p:cNvPr>
          <p:cNvGraphicFramePr>
            <a:graphicFrameLocks noGrp="1"/>
          </p:cNvGraphicFramePr>
          <p:nvPr>
            <p:ph sz="quarter" idx="13"/>
          </p:nvPr>
        </p:nvGraphicFramePr>
        <p:xfrm>
          <a:off x="914400" y="2366963"/>
          <a:ext cx="10363200" cy="34242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CB0576-3059-D9EC-13F1-5E071C03E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9882925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1EFE81-4A3A-A7C0-F22A-93BB48E53C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01261" y="99420"/>
            <a:ext cx="8825658" cy="1301678"/>
          </a:xfrm>
        </p:spPr>
        <p:txBody>
          <a:bodyPr/>
          <a:lstStyle/>
          <a:p>
            <a:r>
              <a:rPr lang="en-US" dirty="0"/>
              <a:t>Example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599A15-2CCA-02CF-56F4-924B848E99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4955" y="2138516"/>
            <a:ext cx="8825658" cy="3500284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  <a:highlight>
                  <a:srgbClr val="FF0000"/>
                </a:highlight>
              </a:rPr>
              <a:t>A solid work ethic is defined by a strong sense of responsibility and holding ourselves accountable. An employee displays responsibilities by proving to managers that they are trustworthy and dependable.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60B192-1840-74E5-38E8-D291673E2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4458717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8598AB-5F8E-0B85-767D-EB224EDED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363151"/>
            <a:ext cx="9404723" cy="1400530"/>
          </a:xfrm>
        </p:spPr>
        <p:txBody>
          <a:bodyPr/>
          <a:lstStyle/>
          <a:p>
            <a:r>
              <a:rPr lang="en-US" sz="3600" baseline="0" dirty="0"/>
              <a:t>Essential elements in a code of ethics </a:t>
            </a:r>
            <a:endParaRPr lang="en-US" dirty="0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2A449A36-63A6-1FC0-F98E-6D144975534F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346203498"/>
              </p:ext>
            </p:extLst>
          </p:nvPr>
        </p:nvGraphicFramePr>
        <p:xfrm>
          <a:off x="914400" y="2366963"/>
          <a:ext cx="10363200" cy="34242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52E42C-66AE-ED1F-81D3-F2F16323A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4069232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ne in a crowd">
            <a:extLst>
              <a:ext uri="{FF2B5EF4-FFF2-40B4-BE49-F238E27FC236}">
                <a16:creationId xmlns:a16="http://schemas.microsoft.com/office/drawing/2014/main" id="{AA074143-5658-E546-FFE3-DAA4D84FC6C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034" r="23843"/>
          <a:stretch/>
        </p:blipFill>
        <p:spPr>
          <a:xfrm>
            <a:off x="8157374" y="14758"/>
            <a:ext cx="4034626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5C8CA9D-007C-F42F-56E9-EAB0B8A1F2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6" y="618517"/>
            <a:ext cx="6672886" cy="1596177"/>
          </a:xfrm>
        </p:spPr>
        <p:txBody>
          <a:bodyPr>
            <a:normAutofit/>
          </a:bodyPr>
          <a:lstStyle/>
          <a:p>
            <a:r>
              <a:rPr lang="en-US" dirty="0"/>
              <a:t>Conclusion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B4FE6A-9F79-AEA8-51B2-BF60145ED0B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5" y="2381840"/>
            <a:ext cx="6672887" cy="34241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cap="none" dirty="0"/>
              <a:t>Your team has the right to anticipate working in a setting free of inappropriate and unethical </a:t>
            </a:r>
            <a:r>
              <a:rPr lang="en-GB" sz="2400" cap="none" dirty="0" err="1"/>
              <a:t>behavior</a:t>
            </a:r>
            <a:r>
              <a:rPr lang="en-GB" sz="2400" cap="none" dirty="0"/>
              <a:t>. A code of ethics can help level the playing field and guarantee that everyone in your organization rewards good </a:t>
            </a:r>
            <a:r>
              <a:rPr lang="en-GB" sz="2400" cap="none" dirty="0" err="1"/>
              <a:t>behavior</a:t>
            </a:r>
            <a:r>
              <a:rPr lang="en-GB" sz="2400" cap="none" dirty="0"/>
              <a:t> and penalizes bad </a:t>
            </a:r>
            <a:r>
              <a:rPr lang="en-GB" sz="2400" cap="none" dirty="0" err="1"/>
              <a:t>behavior</a:t>
            </a:r>
            <a:r>
              <a:rPr lang="en-GB" sz="2400" cap="none" dirty="0"/>
              <a:t>.</a:t>
            </a:r>
            <a:endParaRPr lang="en-US" sz="2400" cap="non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5391D0-DF55-C520-51EA-F9D919BD5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solidFill>
                  <a:schemeClr val="bg1"/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8577206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304</TotalTime>
  <Words>449</Words>
  <Application>Microsoft Office PowerPoint</Application>
  <PresentationFormat>Widescreen</PresentationFormat>
  <Paragraphs>59</Paragraphs>
  <Slides>12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Century Gothic</vt:lpstr>
      <vt:lpstr>Times New Roman</vt:lpstr>
      <vt:lpstr>Wingdings 3</vt:lpstr>
      <vt:lpstr>Ion</vt:lpstr>
      <vt:lpstr>The Importance of Ethical Behavior</vt:lpstr>
      <vt:lpstr>Table of content </vt:lpstr>
      <vt:lpstr>Learning objectives  </vt:lpstr>
      <vt:lpstr>Introduction </vt:lpstr>
      <vt:lpstr>Definition of ethical behavior </vt:lpstr>
      <vt:lpstr>The importance of ethical behavior </vt:lpstr>
      <vt:lpstr>Example</vt:lpstr>
      <vt:lpstr>Essential elements in a code of ethics </vt:lpstr>
      <vt:lpstr>Conclusion </vt:lpstr>
      <vt:lpstr>Reflection </vt:lpstr>
      <vt:lpstr>Reference 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Ethical Behavior </dc:title>
  <dc:creator>Saad Bensoud</dc:creator>
  <cp:lastModifiedBy>Maher Fattouh</cp:lastModifiedBy>
  <cp:revision>10</cp:revision>
  <dcterms:created xsi:type="dcterms:W3CDTF">2023-03-29T11:15:12Z</dcterms:created>
  <dcterms:modified xsi:type="dcterms:W3CDTF">2023-06-21T11:22:15Z</dcterms:modified>
</cp:coreProperties>
</file>