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367" r:id="rId4"/>
    <p:sldId id="365" r:id="rId5"/>
    <p:sldId id="354" r:id="rId6"/>
    <p:sldId id="259" r:id="rId7"/>
    <p:sldId id="353" r:id="rId8"/>
    <p:sldId id="355" r:id="rId9"/>
    <p:sldId id="366" r:id="rId10"/>
    <p:sldId id="257" r:id="rId11"/>
  </p:sldIdLst>
  <p:sldSz cx="12192000" cy="6858000"/>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06" userDrawn="1">
          <p15:clr>
            <a:srgbClr val="A4A3A4"/>
          </p15:clr>
        </p15:guide>
        <p15:guide id="2" pos="3840" userDrawn="1">
          <p15:clr>
            <a:srgbClr val="A4A3A4"/>
          </p15:clr>
        </p15:guide>
        <p15:guide id="3" pos="4294" userDrawn="1">
          <p15:clr>
            <a:srgbClr val="A4A3A4"/>
          </p15:clr>
        </p15:guide>
        <p15:guide id="4" pos="4747" userDrawn="1">
          <p15:clr>
            <a:srgbClr val="A4A3A4"/>
          </p15:clr>
        </p15:guide>
        <p15:guide id="5" orient="horz" pos="2160" userDrawn="1">
          <p15:clr>
            <a:srgbClr val="A4A3A4"/>
          </p15:clr>
        </p15:guide>
        <p15:guide id="6" pos="5201" userDrawn="1">
          <p15:clr>
            <a:srgbClr val="A4A3A4"/>
          </p15:clr>
        </p15:guide>
        <p15:guide id="7" pos="5654" userDrawn="1">
          <p15:clr>
            <a:srgbClr val="A4A3A4"/>
          </p15:clr>
        </p15:guide>
        <p15:guide id="8" pos="6108" userDrawn="1">
          <p15:clr>
            <a:srgbClr val="A4A3A4"/>
          </p15:clr>
        </p15:guide>
        <p15:guide id="9" pos="6562" userDrawn="1">
          <p15:clr>
            <a:srgbClr val="A4A3A4"/>
          </p15:clr>
        </p15:guide>
        <p15:guide id="10" pos="7015" userDrawn="1">
          <p15:clr>
            <a:srgbClr val="A4A3A4"/>
          </p15:clr>
        </p15:guide>
        <p15:guide id="11" pos="7469" userDrawn="1">
          <p15:clr>
            <a:srgbClr val="A4A3A4"/>
          </p15:clr>
        </p15:guide>
        <p15:guide id="12" pos="3386" userDrawn="1">
          <p15:clr>
            <a:srgbClr val="A4A3A4"/>
          </p15:clr>
        </p15:guide>
        <p15:guide id="13" pos="2933" userDrawn="1">
          <p15:clr>
            <a:srgbClr val="A4A3A4"/>
          </p15:clr>
        </p15:guide>
        <p15:guide id="14" pos="2479" userDrawn="1">
          <p15:clr>
            <a:srgbClr val="A4A3A4"/>
          </p15:clr>
        </p15:guide>
        <p15:guide id="15" pos="2026" userDrawn="1">
          <p15:clr>
            <a:srgbClr val="A4A3A4"/>
          </p15:clr>
        </p15:guide>
        <p15:guide id="16" pos="1527" userDrawn="1">
          <p15:clr>
            <a:srgbClr val="A4A3A4"/>
          </p15:clr>
        </p15:guide>
        <p15:guide id="17" pos="1073" userDrawn="1">
          <p15:clr>
            <a:srgbClr val="A4A3A4"/>
          </p15:clr>
        </p15:guide>
        <p15:guide id="18" pos="619" userDrawn="1">
          <p15:clr>
            <a:srgbClr val="A4A3A4"/>
          </p15:clr>
        </p15:guide>
        <p15:guide id="19" pos="166" userDrawn="1">
          <p15:clr>
            <a:srgbClr val="A4A3A4"/>
          </p15:clr>
        </p15:guide>
        <p15:guide id="20" orient="horz" pos="2614" userDrawn="1">
          <p15:clr>
            <a:srgbClr val="A4A3A4"/>
          </p15:clr>
        </p15:guide>
        <p15:guide id="21" orient="horz" pos="3067" userDrawn="1">
          <p15:clr>
            <a:srgbClr val="A4A3A4"/>
          </p15:clr>
        </p15:guide>
        <p15:guide id="22" orient="horz" pos="3521" userDrawn="1">
          <p15:clr>
            <a:srgbClr val="A4A3A4"/>
          </p15:clr>
        </p15:guide>
        <p15:guide id="23" orient="horz" pos="3974" userDrawn="1">
          <p15:clr>
            <a:srgbClr val="A4A3A4"/>
          </p15:clr>
        </p15:guide>
        <p15:guide id="24" orient="horz" pos="1207" userDrawn="1">
          <p15:clr>
            <a:srgbClr val="A4A3A4"/>
          </p15:clr>
        </p15:guide>
        <p15:guide id="25" orient="horz" pos="799" userDrawn="1">
          <p15:clr>
            <a:srgbClr val="A4A3A4"/>
          </p15:clr>
        </p15:guide>
        <p15:guide id="26" orient="horz" pos="34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A382"/>
    <a:srgbClr val="E9EEE4"/>
    <a:srgbClr val="BBCBB2"/>
    <a:srgbClr val="5B6B54"/>
    <a:srgbClr val="F8C3A2"/>
    <a:srgbClr val="F6B3A3"/>
    <a:srgbClr val="414D3D"/>
    <a:srgbClr val="F4A491"/>
    <a:srgbClr val="89814E"/>
    <a:srgbClr val="BFE2A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948"/>
    <p:restoredTop sz="94643"/>
  </p:normalViewPr>
  <p:slideViewPr>
    <p:cSldViewPr snapToObjects="1" showGuides="1">
      <p:cViewPr varScale="1">
        <p:scale>
          <a:sx n="70" d="100"/>
          <a:sy n="70" d="100"/>
        </p:scale>
        <p:origin x="336" y="48"/>
      </p:cViewPr>
      <p:guideLst>
        <p:guide orient="horz" pos="1706"/>
        <p:guide pos="3840"/>
        <p:guide pos="4294"/>
        <p:guide pos="4747"/>
        <p:guide orient="horz" pos="2160"/>
        <p:guide pos="5201"/>
        <p:guide pos="5654"/>
        <p:guide pos="6108"/>
        <p:guide pos="6562"/>
        <p:guide pos="7015"/>
        <p:guide pos="7469"/>
        <p:guide pos="3386"/>
        <p:guide pos="2933"/>
        <p:guide pos="2479"/>
        <p:guide pos="2026"/>
        <p:guide pos="1527"/>
        <p:guide pos="1073"/>
        <p:guide pos="619"/>
        <p:guide pos="166"/>
        <p:guide orient="horz" pos="2614"/>
        <p:guide orient="horz" pos="3067"/>
        <p:guide orient="horz" pos="3521"/>
        <p:guide orient="horz" pos="3974"/>
        <p:guide orient="horz" pos="1207"/>
        <p:guide orient="horz" pos="799"/>
        <p:guide orient="horz" pos="34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025D1DE-5BFC-B147-91AD-E4EC3A77E17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x-none"/>
          </a:p>
        </p:txBody>
      </p:sp>
      <p:sp>
        <p:nvSpPr>
          <p:cNvPr id="3" name="Subtitle 2">
            <a:extLst>
              <a:ext uri="{FF2B5EF4-FFF2-40B4-BE49-F238E27FC236}">
                <a16:creationId xmlns="" xmlns:a16="http://schemas.microsoft.com/office/drawing/2014/main" id="{1D445CAD-D1BD-8E48-ACDD-FA27432CD5B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x-none"/>
          </a:p>
        </p:txBody>
      </p:sp>
      <p:sp>
        <p:nvSpPr>
          <p:cNvPr id="4" name="Date Placeholder 3">
            <a:extLst>
              <a:ext uri="{FF2B5EF4-FFF2-40B4-BE49-F238E27FC236}">
                <a16:creationId xmlns="" xmlns:a16="http://schemas.microsoft.com/office/drawing/2014/main" id="{A7F0CF83-1D8B-0643-AADF-19C40A22CA0F}"/>
              </a:ext>
            </a:extLst>
          </p:cNvPr>
          <p:cNvSpPr>
            <a:spLocks noGrp="1"/>
          </p:cNvSpPr>
          <p:nvPr>
            <p:ph type="dt" sz="half" idx="10"/>
          </p:nvPr>
        </p:nvSpPr>
        <p:spPr/>
        <p:txBody>
          <a:bodyPr/>
          <a:lstStyle/>
          <a:p>
            <a:fld id="{BFE8E04E-93F5-2048-AB11-9ACDD9F47E6F}" type="datetimeFigureOut">
              <a:rPr lang="x-none" smtClean="0"/>
              <a:t>12/15/2021</a:t>
            </a:fld>
            <a:endParaRPr lang="x-none"/>
          </a:p>
        </p:txBody>
      </p:sp>
      <p:sp>
        <p:nvSpPr>
          <p:cNvPr id="5" name="Footer Placeholder 4">
            <a:extLst>
              <a:ext uri="{FF2B5EF4-FFF2-40B4-BE49-F238E27FC236}">
                <a16:creationId xmlns="" xmlns:a16="http://schemas.microsoft.com/office/drawing/2014/main" id="{A967469A-5940-F94E-9F38-ABBF17EE871D}"/>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 xmlns:a16="http://schemas.microsoft.com/office/drawing/2014/main" id="{CB0B8DB1-5CFD-074B-9389-632B9DD98370}"/>
              </a:ext>
            </a:extLst>
          </p:cNvPr>
          <p:cNvSpPr>
            <a:spLocks noGrp="1"/>
          </p:cNvSpPr>
          <p:nvPr>
            <p:ph type="sldNum" sz="quarter" idx="12"/>
          </p:nvPr>
        </p:nvSpPr>
        <p:spPr/>
        <p:txBody>
          <a:bodyPr/>
          <a:lstStyle/>
          <a:p>
            <a:fld id="{B546FA1D-BCB2-8240-BCA1-FE1DBEE5F640}" type="slidenum">
              <a:rPr lang="x-none" smtClean="0"/>
              <a:t>‹#›</a:t>
            </a:fld>
            <a:endParaRPr lang="x-none"/>
          </a:p>
        </p:txBody>
      </p:sp>
    </p:spTree>
    <p:extLst>
      <p:ext uri="{BB962C8B-B14F-4D97-AF65-F5344CB8AC3E}">
        <p14:creationId xmlns:p14="http://schemas.microsoft.com/office/powerpoint/2010/main" val="2931025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8218864-4F64-7E4B-8148-0A65E641143B}"/>
              </a:ext>
            </a:extLst>
          </p:cNvPr>
          <p:cNvSpPr>
            <a:spLocks noGrp="1"/>
          </p:cNvSpPr>
          <p:nvPr>
            <p:ph type="title"/>
          </p:nvPr>
        </p:nvSpPr>
        <p:spPr/>
        <p:txBody>
          <a:bodyPr/>
          <a:lstStyle/>
          <a:p>
            <a:r>
              <a:rPr lang="en-US"/>
              <a:t>Click to edit Master title style</a:t>
            </a:r>
            <a:endParaRPr lang="x-none"/>
          </a:p>
        </p:txBody>
      </p:sp>
      <p:sp>
        <p:nvSpPr>
          <p:cNvPr id="3" name="Vertical Text Placeholder 2">
            <a:extLst>
              <a:ext uri="{FF2B5EF4-FFF2-40B4-BE49-F238E27FC236}">
                <a16:creationId xmlns="" xmlns:a16="http://schemas.microsoft.com/office/drawing/2014/main" id="{2541C5A0-C077-3042-8E0D-733FE004DBE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 xmlns:a16="http://schemas.microsoft.com/office/drawing/2014/main" id="{367CFED3-9233-1544-9346-5AB14FE26A57}"/>
              </a:ext>
            </a:extLst>
          </p:cNvPr>
          <p:cNvSpPr>
            <a:spLocks noGrp="1"/>
          </p:cNvSpPr>
          <p:nvPr>
            <p:ph type="dt" sz="half" idx="10"/>
          </p:nvPr>
        </p:nvSpPr>
        <p:spPr/>
        <p:txBody>
          <a:bodyPr/>
          <a:lstStyle/>
          <a:p>
            <a:fld id="{BFE8E04E-93F5-2048-AB11-9ACDD9F47E6F}" type="datetimeFigureOut">
              <a:rPr lang="x-none" smtClean="0"/>
              <a:t>12/15/2021</a:t>
            </a:fld>
            <a:endParaRPr lang="x-none"/>
          </a:p>
        </p:txBody>
      </p:sp>
      <p:sp>
        <p:nvSpPr>
          <p:cNvPr id="5" name="Footer Placeholder 4">
            <a:extLst>
              <a:ext uri="{FF2B5EF4-FFF2-40B4-BE49-F238E27FC236}">
                <a16:creationId xmlns="" xmlns:a16="http://schemas.microsoft.com/office/drawing/2014/main" id="{C014D0DC-55AB-3348-B9F3-44513B3CB44F}"/>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 xmlns:a16="http://schemas.microsoft.com/office/drawing/2014/main" id="{9D988FC1-E9E1-0D40-944F-E0A96E718FC1}"/>
              </a:ext>
            </a:extLst>
          </p:cNvPr>
          <p:cNvSpPr>
            <a:spLocks noGrp="1"/>
          </p:cNvSpPr>
          <p:nvPr>
            <p:ph type="sldNum" sz="quarter" idx="12"/>
          </p:nvPr>
        </p:nvSpPr>
        <p:spPr/>
        <p:txBody>
          <a:bodyPr/>
          <a:lstStyle/>
          <a:p>
            <a:fld id="{B546FA1D-BCB2-8240-BCA1-FE1DBEE5F640}" type="slidenum">
              <a:rPr lang="x-none" smtClean="0"/>
              <a:t>‹#›</a:t>
            </a:fld>
            <a:endParaRPr lang="x-none"/>
          </a:p>
        </p:txBody>
      </p:sp>
    </p:spTree>
    <p:extLst>
      <p:ext uri="{BB962C8B-B14F-4D97-AF65-F5344CB8AC3E}">
        <p14:creationId xmlns:p14="http://schemas.microsoft.com/office/powerpoint/2010/main" val="22056106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04D93937-2A15-244F-A9F2-E949347BE88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x-none"/>
          </a:p>
        </p:txBody>
      </p:sp>
      <p:sp>
        <p:nvSpPr>
          <p:cNvPr id="3" name="Vertical Text Placeholder 2">
            <a:extLst>
              <a:ext uri="{FF2B5EF4-FFF2-40B4-BE49-F238E27FC236}">
                <a16:creationId xmlns="" xmlns:a16="http://schemas.microsoft.com/office/drawing/2014/main" id="{B1626FF5-6CE6-B24D-9345-12EC933F3B0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 xmlns:a16="http://schemas.microsoft.com/office/drawing/2014/main" id="{A2F51616-4CE2-5C4A-BB33-AA26D09E41FE}"/>
              </a:ext>
            </a:extLst>
          </p:cNvPr>
          <p:cNvSpPr>
            <a:spLocks noGrp="1"/>
          </p:cNvSpPr>
          <p:nvPr>
            <p:ph type="dt" sz="half" idx="10"/>
          </p:nvPr>
        </p:nvSpPr>
        <p:spPr/>
        <p:txBody>
          <a:bodyPr/>
          <a:lstStyle/>
          <a:p>
            <a:fld id="{BFE8E04E-93F5-2048-AB11-9ACDD9F47E6F}" type="datetimeFigureOut">
              <a:rPr lang="x-none" smtClean="0"/>
              <a:t>12/15/2021</a:t>
            </a:fld>
            <a:endParaRPr lang="x-none"/>
          </a:p>
        </p:txBody>
      </p:sp>
      <p:sp>
        <p:nvSpPr>
          <p:cNvPr id="5" name="Footer Placeholder 4">
            <a:extLst>
              <a:ext uri="{FF2B5EF4-FFF2-40B4-BE49-F238E27FC236}">
                <a16:creationId xmlns="" xmlns:a16="http://schemas.microsoft.com/office/drawing/2014/main" id="{D4D381D6-FA8A-124D-A2E8-EF163309F2D9}"/>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 xmlns:a16="http://schemas.microsoft.com/office/drawing/2014/main" id="{560872CD-A0A8-B849-8C63-FDA731A213A5}"/>
              </a:ext>
            </a:extLst>
          </p:cNvPr>
          <p:cNvSpPr>
            <a:spLocks noGrp="1"/>
          </p:cNvSpPr>
          <p:nvPr>
            <p:ph type="sldNum" sz="quarter" idx="12"/>
          </p:nvPr>
        </p:nvSpPr>
        <p:spPr/>
        <p:txBody>
          <a:bodyPr/>
          <a:lstStyle/>
          <a:p>
            <a:fld id="{B546FA1D-BCB2-8240-BCA1-FE1DBEE5F640}" type="slidenum">
              <a:rPr lang="x-none" smtClean="0"/>
              <a:t>‹#›</a:t>
            </a:fld>
            <a:endParaRPr lang="x-none"/>
          </a:p>
        </p:txBody>
      </p:sp>
    </p:spTree>
    <p:extLst>
      <p:ext uri="{BB962C8B-B14F-4D97-AF65-F5344CB8AC3E}">
        <p14:creationId xmlns:p14="http://schemas.microsoft.com/office/powerpoint/2010/main" val="2235236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291AC86-55F7-AD43-9D92-97E86F03BEDD}"/>
              </a:ext>
            </a:extLst>
          </p:cNvPr>
          <p:cNvSpPr>
            <a:spLocks noGrp="1"/>
          </p:cNvSpPr>
          <p:nvPr>
            <p:ph type="title"/>
          </p:nvPr>
        </p:nvSpPr>
        <p:spPr/>
        <p:txBody>
          <a:bodyPr/>
          <a:lstStyle/>
          <a:p>
            <a:r>
              <a:rPr lang="en-US"/>
              <a:t>Click to edit Master title style</a:t>
            </a:r>
            <a:endParaRPr lang="x-none"/>
          </a:p>
        </p:txBody>
      </p:sp>
      <p:sp>
        <p:nvSpPr>
          <p:cNvPr id="3" name="Content Placeholder 2">
            <a:extLst>
              <a:ext uri="{FF2B5EF4-FFF2-40B4-BE49-F238E27FC236}">
                <a16:creationId xmlns="" xmlns:a16="http://schemas.microsoft.com/office/drawing/2014/main" id="{766A357D-D03D-1342-BE41-309A686E974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 xmlns:a16="http://schemas.microsoft.com/office/drawing/2014/main" id="{41C1D2FE-06F7-A04C-A822-0D1C774FBB8E}"/>
              </a:ext>
            </a:extLst>
          </p:cNvPr>
          <p:cNvSpPr>
            <a:spLocks noGrp="1"/>
          </p:cNvSpPr>
          <p:nvPr>
            <p:ph type="dt" sz="half" idx="10"/>
          </p:nvPr>
        </p:nvSpPr>
        <p:spPr/>
        <p:txBody>
          <a:bodyPr/>
          <a:lstStyle/>
          <a:p>
            <a:fld id="{BFE8E04E-93F5-2048-AB11-9ACDD9F47E6F}" type="datetimeFigureOut">
              <a:rPr lang="x-none" smtClean="0"/>
              <a:t>12/15/2021</a:t>
            </a:fld>
            <a:endParaRPr lang="x-none"/>
          </a:p>
        </p:txBody>
      </p:sp>
      <p:sp>
        <p:nvSpPr>
          <p:cNvPr id="5" name="Footer Placeholder 4">
            <a:extLst>
              <a:ext uri="{FF2B5EF4-FFF2-40B4-BE49-F238E27FC236}">
                <a16:creationId xmlns="" xmlns:a16="http://schemas.microsoft.com/office/drawing/2014/main" id="{4CAD206B-5FAD-7641-B1D0-9E593FF5430B}"/>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 xmlns:a16="http://schemas.microsoft.com/office/drawing/2014/main" id="{3AAE5896-1DF0-FF4A-B9A7-5E4B90882FC5}"/>
              </a:ext>
            </a:extLst>
          </p:cNvPr>
          <p:cNvSpPr>
            <a:spLocks noGrp="1"/>
          </p:cNvSpPr>
          <p:nvPr>
            <p:ph type="sldNum" sz="quarter" idx="12"/>
          </p:nvPr>
        </p:nvSpPr>
        <p:spPr/>
        <p:txBody>
          <a:bodyPr/>
          <a:lstStyle/>
          <a:p>
            <a:fld id="{B546FA1D-BCB2-8240-BCA1-FE1DBEE5F640}" type="slidenum">
              <a:rPr lang="x-none" smtClean="0"/>
              <a:t>‹#›</a:t>
            </a:fld>
            <a:endParaRPr lang="x-none"/>
          </a:p>
        </p:txBody>
      </p:sp>
    </p:spTree>
    <p:extLst>
      <p:ext uri="{BB962C8B-B14F-4D97-AF65-F5344CB8AC3E}">
        <p14:creationId xmlns:p14="http://schemas.microsoft.com/office/powerpoint/2010/main" val="34600906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885B556-FC73-5044-B353-A9AA5638FAF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x-none"/>
          </a:p>
        </p:txBody>
      </p:sp>
      <p:sp>
        <p:nvSpPr>
          <p:cNvPr id="3" name="Text Placeholder 2">
            <a:extLst>
              <a:ext uri="{FF2B5EF4-FFF2-40B4-BE49-F238E27FC236}">
                <a16:creationId xmlns="" xmlns:a16="http://schemas.microsoft.com/office/drawing/2014/main" id="{1B1B2EC9-F9E2-B34F-9E96-E26A7F4CDC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E9962CED-3187-D64C-AF97-7C540713FCAA}"/>
              </a:ext>
            </a:extLst>
          </p:cNvPr>
          <p:cNvSpPr>
            <a:spLocks noGrp="1"/>
          </p:cNvSpPr>
          <p:nvPr>
            <p:ph type="dt" sz="half" idx="10"/>
          </p:nvPr>
        </p:nvSpPr>
        <p:spPr/>
        <p:txBody>
          <a:bodyPr/>
          <a:lstStyle/>
          <a:p>
            <a:fld id="{BFE8E04E-93F5-2048-AB11-9ACDD9F47E6F}" type="datetimeFigureOut">
              <a:rPr lang="x-none" smtClean="0"/>
              <a:t>12/15/2021</a:t>
            </a:fld>
            <a:endParaRPr lang="x-none"/>
          </a:p>
        </p:txBody>
      </p:sp>
      <p:sp>
        <p:nvSpPr>
          <p:cNvPr id="5" name="Footer Placeholder 4">
            <a:extLst>
              <a:ext uri="{FF2B5EF4-FFF2-40B4-BE49-F238E27FC236}">
                <a16:creationId xmlns="" xmlns:a16="http://schemas.microsoft.com/office/drawing/2014/main" id="{A8CC67F4-0BD8-0840-A8CC-0AD46A9C416E}"/>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 xmlns:a16="http://schemas.microsoft.com/office/drawing/2014/main" id="{2B615A94-8054-9E49-983D-83919FF63017}"/>
              </a:ext>
            </a:extLst>
          </p:cNvPr>
          <p:cNvSpPr>
            <a:spLocks noGrp="1"/>
          </p:cNvSpPr>
          <p:nvPr>
            <p:ph type="sldNum" sz="quarter" idx="12"/>
          </p:nvPr>
        </p:nvSpPr>
        <p:spPr/>
        <p:txBody>
          <a:bodyPr/>
          <a:lstStyle/>
          <a:p>
            <a:fld id="{B546FA1D-BCB2-8240-BCA1-FE1DBEE5F640}" type="slidenum">
              <a:rPr lang="x-none" smtClean="0"/>
              <a:t>‹#›</a:t>
            </a:fld>
            <a:endParaRPr lang="x-none"/>
          </a:p>
        </p:txBody>
      </p:sp>
    </p:spTree>
    <p:extLst>
      <p:ext uri="{BB962C8B-B14F-4D97-AF65-F5344CB8AC3E}">
        <p14:creationId xmlns:p14="http://schemas.microsoft.com/office/powerpoint/2010/main" val="2356372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B31728C-69DB-3745-AF21-9A158C86FB65}"/>
              </a:ext>
            </a:extLst>
          </p:cNvPr>
          <p:cNvSpPr>
            <a:spLocks noGrp="1"/>
          </p:cNvSpPr>
          <p:nvPr>
            <p:ph type="title"/>
          </p:nvPr>
        </p:nvSpPr>
        <p:spPr/>
        <p:txBody>
          <a:bodyPr/>
          <a:lstStyle/>
          <a:p>
            <a:r>
              <a:rPr lang="en-US"/>
              <a:t>Click to edit Master title style</a:t>
            </a:r>
            <a:endParaRPr lang="x-none"/>
          </a:p>
        </p:txBody>
      </p:sp>
      <p:sp>
        <p:nvSpPr>
          <p:cNvPr id="3" name="Content Placeholder 2">
            <a:extLst>
              <a:ext uri="{FF2B5EF4-FFF2-40B4-BE49-F238E27FC236}">
                <a16:creationId xmlns="" xmlns:a16="http://schemas.microsoft.com/office/drawing/2014/main" id="{A32FB56D-EB3C-AB42-9B1E-AC0BE301835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Content Placeholder 3">
            <a:extLst>
              <a:ext uri="{FF2B5EF4-FFF2-40B4-BE49-F238E27FC236}">
                <a16:creationId xmlns="" xmlns:a16="http://schemas.microsoft.com/office/drawing/2014/main" id="{AA905F81-6939-B04F-9A53-56B6D2CBC56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Date Placeholder 4">
            <a:extLst>
              <a:ext uri="{FF2B5EF4-FFF2-40B4-BE49-F238E27FC236}">
                <a16:creationId xmlns="" xmlns:a16="http://schemas.microsoft.com/office/drawing/2014/main" id="{3A98BFEE-6D5C-7041-B246-177298D0E8A5}"/>
              </a:ext>
            </a:extLst>
          </p:cNvPr>
          <p:cNvSpPr>
            <a:spLocks noGrp="1"/>
          </p:cNvSpPr>
          <p:nvPr>
            <p:ph type="dt" sz="half" idx="10"/>
          </p:nvPr>
        </p:nvSpPr>
        <p:spPr/>
        <p:txBody>
          <a:bodyPr/>
          <a:lstStyle/>
          <a:p>
            <a:fld id="{BFE8E04E-93F5-2048-AB11-9ACDD9F47E6F}" type="datetimeFigureOut">
              <a:rPr lang="x-none" smtClean="0"/>
              <a:t>12/15/2021</a:t>
            </a:fld>
            <a:endParaRPr lang="x-none"/>
          </a:p>
        </p:txBody>
      </p:sp>
      <p:sp>
        <p:nvSpPr>
          <p:cNvPr id="6" name="Footer Placeholder 5">
            <a:extLst>
              <a:ext uri="{FF2B5EF4-FFF2-40B4-BE49-F238E27FC236}">
                <a16:creationId xmlns="" xmlns:a16="http://schemas.microsoft.com/office/drawing/2014/main" id="{5019FD54-ECDC-334A-BED8-477B53E4D690}"/>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 xmlns:a16="http://schemas.microsoft.com/office/drawing/2014/main" id="{B0617251-997F-3142-A8C4-B3C5E7D09001}"/>
              </a:ext>
            </a:extLst>
          </p:cNvPr>
          <p:cNvSpPr>
            <a:spLocks noGrp="1"/>
          </p:cNvSpPr>
          <p:nvPr>
            <p:ph type="sldNum" sz="quarter" idx="12"/>
          </p:nvPr>
        </p:nvSpPr>
        <p:spPr/>
        <p:txBody>
          <a:bodyPr/>
          <a:lstStyle/>
          <a:p>
            <a:fld id="{B546FA1D-BCB2-8240-BCA1-FE1DBEE5F640}" type="slidenum">
              <a:rPr lang="x-none" smtClean="0"/>
              <a:t>‹#›</a:t>
            </a:fld>
            <a:endParaRPr lang="x-none"/>
          </a:p>
        </p:txBody>
      </p:sp>
    </p:spTree>
    <p:extLst>
      <p:ext uri="{BB962C8B-B14F-4D97-AF65-F5344CB8AC3E}">
        <p14:creationId xmlns:p14="http://schemas.microsoft.com/office/powerpoint/2010/main" val="38026375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F8A5875-ED18-8C42-8BA4-E618C6EA0F62}"/>
              </a:ext>
            </a:extLst>
          </p:cNvPr>
          <p:cNvSpPr>
            <a:spLocks noGrp="1"/>
          </p:cNvSpPr>
          <p:nvPr>
            <p:ph type="title"/>
          </p:nvPr>
        </p:nvSpPr>
        <p:spPr>
          <a:xfrm>
            <a:off x="839788" y="365125"/>
            <a:ext cx="10515600" cy="1325563"/>
          </a:xfrm>
        </p:spPr>
        <p:txBody>
          <a:bodyPr/>
          <a:lstStyle/>
          <a:p>
            <a:r>
              <a:rPr lang="en-US"/>
              <a:t>Click to edit Master title style</a:t>
            </a:r>
            <a:endParaRPr lang="x-none"/>
          </a:p>
        </p:txBody>
      </p:sp>
      <p:sp>
        <p:nvSpPr>
          <p:cNvPr id="3" name="Text Placeholder 2">
            <a:extLst>
              <a:ext uri="{FF2B5EF4-FFF2-40B4-BE49-F238E27FC236}">
                <a16:creationId xmlns="" xmlns:a16="http://schemas.microsoft.com/office/drawing/2014/main" id="{ECB59211-24F7-3A41-9EB4-71CF1FDB51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96D2F090-E5F8-8A4A-AD85-288540E6EDC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Text Placeholder 4">
            <a:extLst>
              <a:ext uri="{FF2B5EF4-FFF2-40B4-BE49-F238E27FC236}">
                <a16:creationId xmlns="" xmlns:a16="http://schemas.microsoft.com/office/drawing/2014/main" id="{99D79F86-D4A7-C746-911B-6EA1406191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5315BECA-AE3C-044D-AB60-549BF5032A1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7" name="Date Placeholder 6">
            <a:extLst>
              <a:ext uri="{FF2B5EF4-FFF2-40B4-BE49-F238E27FC236}">
                <a16:creationId xmlns="" xmlns:a16="http://schemas.microsoft.com/office/drawing/2014/main" id="{7310C71F-E96B-FE46-874D-2E778D09FD0C}"/>
              </a:ext>
            </a:extLst>
          </p:cNvPr>
          <p:cNvSpPr>
            <a:spLocks noGrp="1"/>
          </p:cNvSpPr>
          <p:nvPr>
            <p:ph type="dt" sz="half" idx="10"/>
          </p:nvPr>
        </p:nvSpPr>
        <p:spPr/>
        <p:txBody>
          <a:bodyPr/>
          <a:lstStyle/>
          <a:p>
            <a:fld id="{BFE8E04E-93F5-2048-AB11-9ACDD9F47E6F}" type="datetimeFigureOut">
              <a:rPr lang="x-none" smtClean="0"/>
              <a:t>12/15/2021</a:t>
            </a:fld>
            <a:endParaRPr lang="x-none"/>
          </a:p>
        </p:txBody>
      </p:sp>
      <p:sp>
        <p:nvSpPr>
          <p:cNvPr id="8" name="Footer Placeholder 7">
            <a:extLst>
              <a:ext uri="{FF2B5EF4-FFF2-40B4-BE49-F238E27FC236}">
                <a16:creationId xmlns="" xmlns:a16="http://schemas.microsoft.com/office/drawing/2014/main" id="{04A21E4F-3AD6-6447-AE4E-14C248422F2C}"/>
              </a:ext>
            </a:extLst>
          </p:cNvPr>
          <p:cNvSpPr>
            <a:spLocks noGrp="1"/>
          </p:cNvSpPr>
          <p:nvPr>
            <p:ph type="ftr" sz="quarter" idx="11"/>
          </p:nvPr>
        </p:nvSpPr>
        <p:spPr/>
        <p:txBody>
          <a:bodyPr/>
          <a:lstStyle/>
          <a:p>
            <a:endParaRPr lang="x-none"/>
          </a:p>
        </p:txBody>
      </p:sp>
      <p:sp>
        <p:nvSpPr>
          <p:cNvPr id="9" name="Slide Number Placeholder 8">
            <a:extLst>
              <a:ext uri="{FF2B5EF4-FFF2-40B4-BE49-F238E27FC236}">
                <a16:creationId xmlns="" xmlns:a16="http://schemas.microsoft.com/office/drawing/2014/main" id="{F338BDBC-A4C1-AF4C-A877-E7BD880F5732}"/>
              </a:ext>
            </a:extLst>
          </p:cNvPr>
          <p:cNvSpPr>
            <a:spLocks noGrp="1"/>
          </p:cNvSpPr>
          <p:nvPr>
            <p:ph type="sldNum" sz="quarter" idx="12"/>
          </p:nvPr>
        </p:nvSpPr>
        <p:spPr/>
        <p:txBody>
          <a:bodyPr/>
          <a:lstStyle/>
          <a:p>
            <a:fld id="{B546FA1D-BCB2-8240-BCA1-FE1DBEE5F640}" type="slidenum">
              <a:rPr lang="x-none" smtClean="0"/>
              <a:t>‹#›</a:t>
            </a:fld>
            <a:endParaRPr lang="x-none"/>
          </a:p>
        </p:txBody>
      </p:sp>
    </p:spTree>
    <p:extLst>
      <p:ext uri="{BB962C8B-B14F-4D97-AF65-F5344CB8AC3E}">
        <p14:creationId xmlns:p14="http://schemas.microsoft.com/office/powerpoint/2010/main" val="3269942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F24902A-D47D-1F47-9E7B-5B16092E59F5}"/>
              </a:ext>
            </a:extLst>
          </p:cNvPr>
          <p:cNvSpPr>
            <a:spLocks noGrp="1"/>
          </p:cNvSpPr>
          <p:nvPr>
            <p:ph type="title"/>
          </p:nvPr>
        </p:nvSpPr>
        <p:spPr/>
        <p:txBody>
          <a:bodyPr/>
          <a:lstStyle/>
          <a:p>
            <a:r>
              <a:rPr lang="en-US"/>
              <a:t>Click to edit Master title style</a:t>
            </a:r>
            <a:endParaRPr lang="x-none"/>
          </a:p>
        </p:txBody>
      </p:sp>
      <p:sp>
        <p:nvSpPr>
          <p:cNvPr id="3" name="Date Placeholder 2">
            <a:extLst>
              <a:ext uri="{FF2B5EF4-FFF2-40B4-BE49-F238E27FC236}">
                <a16:creationId xmlns="" xmlns:a16="http://schemas.microsoft.com/office/drawing/2014/main" id="{9D4A5D6D-3964-A842-A5FC-D7CA7CCA35F6}"/>
              </a:ext>
            </a:extLst>
          </p:cNvPr>
          <p:cNvSpPr>
            <a:spLocks noGrp="1"/>
          </p:cNvSpPr>
          <p:nvPr>
            <p:ph type="dt" sz="half" idx="10"/>
          </p:nvPr>
        </p:nvSpPr>
        <p:spPr/>
        <p:txBody>
          <a:bodyPr/>
          <a:lstStyle/>
          <a:p>
            <a:fld id="{BFE8E04E-93F5-2048-AB11-9ACDD9F47E6F}" type="datetimeFigureOut">
              <a:rPr lang="x-none" smtClean="0"/>
              <a:t>12/15/2021</a:t>
            </a:fld>
            <a:endParaRPr lang="x-none"/>
          </a:p>
        </p:txBody>
      </p:sp>
      <p:sp>
        <p:nvSpPr>
          <p:cNvPr id="4" name="Footer Placeholder 3">
            <a:extLst>
              <a:ext uri="{FF2B5EF4-FFF2-40B4-BE49-F238E27FC236}">
                <a16:creationId xmlns="" xmlns:a16="http://schemas.microsoft.com/office/drawing/2014/main" id="{F01DA414-15DF-CC46-BD03-9D6BA2C860CF}"/>
              </a:ext>
            </a:extLst>
          </p:cNvPr>
          <p:cNvSpPr>
            <a:spLocks noGrp="1"/>
          </p:cNvSpPr>
          <p:nvPr>
            <p:ph type="ftr" sz="quarter" idx="11"/>
          </p:nvPr>
        </p:nvSpPr>
        <p:spPr/>
        <p:txBody>
          <a:bodyPr/>
          <a:lstStyle/>
          <a:p>
            <a:endParaRPr lang="x-none"/>
          </a:p>
        </p:txBody>
      </p:sp>
      <p:sp>
        <p:nvSpPr>
          <p:cNvPr id="5" name="Slide Number Placeholder 4">
            <a:extLst>
              <a:ext uri="{FF2B5EF4-FFF2-40B4-BE49-F238E27FC236}">
                <a16:creationId xmlns="" xmlns:a16="http://schemas.microsoft.com/office/drawing/2014/main" id="{7DCA46EB-7E12-D346-9CC7-5B4D55358C3D}"/>
              </a:ext>
            </a:extLst>
          </p:cNvPr>
          <p:cNvSpPr>
            <a:spLocks noGrp="1"/>
          </p:cNvSpPr>
          <p:nvPr>
            <p:ph type="sldNum" sz="quarter" idx="12"/>
          </p:nvPr>
        </p:nvSpPr>
        <p:spPr/>
        <p:txBody>
          <a:bodyPr/>
          <a:lstStyle/>
          <a:p>
            <a:fld id="{B546FA1D-BCB2-8240-BCA1-FE1DBEE5F640}" type="slidenum">
              <a:rPr lang="x-none" smtClean="0"/>
              <a:t>‹#›</a:t>
            </a:fld>
            <a:endParaRPr lang="x-none"/>
          </a:p>
        </p:txBody>
      </p:sp>
    </p:spTree>
    <p:extLst>
      <p:ext uri="{BB962C8B-B14F-4D97-AF65-F5344CB8AC3E}">
        <p14:creationId xmlns:p14="http://schemas.microsoft.com/office/powerpoint/2010/main" val="24893602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277554CE-718E-BE4E-B31C-98B31FBA6BCB}"/>
              </a:ext>
            </a:extLst>
          </p:cNvPr>
          <p:cNvSpPr>
            <a:spLocks noGrp="1"/>
          </p:cNvSpPr>
          <p:nvPr>
            <p:ph type="dt" sz="half" idx="10"/>
          </p:nvPr>
        </p:nvSpPr>
        <p:spPr/>
        <p:txBody>
          <a:bodyPr/>
          <a:lstStyle/>
          <a:p>
            <a:fld id="{BFE8E04E-93F5-2048-AB11-9ACDD9F47E6F}" type="datetimeFigureOut">
              <a:rPr lang="x-none" smtClean="0"/>
              <a:t>12/15/2021</a:t>
            </a:fld>
            <a:endParaRPr lang="x-none"/>
          </a:p>
        </p:txBody>
      </p:sp>
      <p:sp>
        <p:nvSpPr>
          <p:cNvPr id="3" name="Footer Placeholder 2">
            <a:extLst>
              <a:ext uri="{FF2B5EF4-FFF2-40B4-BE49-F238E27FC236}">
                <a16:creationId xmlns="" xmlns:a16="http://schemas.microsoft.com/office/drawing/2014/main" id="{32785C52-128F-E244-86D8-74E38E971FD2}"/>
              </a:ext>
            </a:extLst>
          </p:cNvPr>
          <p:cNvSpPr>
            <a:spLocks noGrp="1"/>
          </p:cNvSpPr>
          <p:nvPr>
            <p:ph type="ftr" sz="quarter" idx="11"/>
          </p:nvPr>
        </p:nvSpPr>
        <p:spPr/>
        <p:txBody>
          <a:bodyPr/>
          <a:lstStyle/>
          <a:p>
            <a:endParaRPr lang="x-none"/>
          </a:p>
        </p:txBody>
      </p:sp>
      <p:sp>
        <p:nvSpPr>
          <p:cNvPr id="4" name="Slide Number Placeholder 3">
            <a:extLst>
              <a:ext uri="{FF2B5EF4-FFF2-40B4-BE49-F238E27FC236}">
                <a16:creationId xmlns="" xmlns:a16="http://schemas.microsoft.com/office/drawing/2014/main" id="{378E0B0A-BD4B-494A-9B33-471D06A5A889}"/>
              </a:ext>
            </a:extLst>
          </p:cNvPr>
          <p:cNvSpPr>
            <a:spLocks noGrp="1"/>
          </p:cNvSpPr>
          <p:nvPr>
            <p:ph type="sldNum" sz="quarter" idx="12"/>
          </p:nvPr>
        </p:nvSpPr>
        <p:spPr/>
        <p:txBody>
          <a:bodyPr/>
          <a:lstStyle/>
          <a:p>
            <a:fld id="{B546FA1D-BCB2-8240-BCA1-FE1DBEE5F640}" type="slidenum">
              <a:rPr lang="x-none" smtClean="0"/>
              <a:t>‹#›</a:t>
            </a:fld>
            <a:endParaRPr lang="x-none"/>
          </a:p>
        </p:txBody>
      </p:sp>
    </p:spTree>
    <p:extLst>
      <p:ext uri="{BB962C8B-B14F-4D97-AF65-F5344CB8AC3E}">
        <p14:creationId xmlns:p14="http://schemas.microsoft.com/office/powerpoint/2010/main" val="2162023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6AB58B9-4392-0640-994B-83784A1A60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x-none"/>
          </a:p>
        </p:txBody>
      </p:sp>
      <p:sp>
        <p:nvSpPr>
          <p:cNvPr id="3" name="Content Placeholder 2">
            <a:extLst>
              <a:ext uri="{FF2B5EF4-FFF2-40B4-BE49-F238E27FC236}">
                <a16:creationId xmlns="" xmlns:a16="http://schemas.microsoft.com/office/drawing/2014/main" id="{161E5BC1-83AA-814B-8C55-DF3681E849B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Text Placeholder 3">
            <a:extLst>
              <a:ext uri="{FF2B5EF4-FFF2-40B4-BE49-F238E27FC236}">
                <a16:creationId xmlns="" xmlns:a16="http://schemas.microsoft.com/office/drawing/2014/main" id="{45097A5F-54D9-DC43-8075-39EF6B7F2E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54438BAE-630A-C04F-8C26-24847E487D3A}"/>
              </a:ext>
            </a:extLst>
          </p:cNvPr>
          <p:cNvSpPr>
            <a:spLocks noGrp="1"/>
          </p:cNvSpPr>
          <p:nvPr>
            <p:ph type="dt" sz="half" idx="10"/>
          </p:nvPr>
        </p:nvSpPr>
        <p:spPr/>
        <p:txBody>
          <a:bodyPr/>
          <a:lstStyle/>
          <a:p>
            <a:fld id="{BFE8E04E-93F5-2048-AB11-9ACDD9F47E6F}" type="datetimeFigureOut">
              <a:rPr lang="x-none" smtClean="0"/>
              <a:t>12/15/2021</a:t>
            </a:fld>
            <a:endParaRPr lang="x-none"/>
          </a:p>
        </p:txBody>
      </p:sp>
      <p:sp>
        <p:nvSpPr>
          <p:cNvPr id="6" name="Footer Placeholder 5">
            <a:extLst>
              <a:ext uri="{FF2B5EF4-FFF2-40B4-BE49-F238E27FC236}">
                <a16:creationId xmlns="" xmlns:a16="http://schemas.microsoft.com/office/drawing/2014/main" id="{5E17A066-786D-534E-B3BD-F08670A48CC0}"/>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 xmlns:a16="http://schemas.microsoft.com/office/drawing/2014/main" id="{11F48FDB-5FD5-554E-A417-B5C485975209}"/>
              </a:ext>
            </a:extLst>
          </p:cNvPr>
          <p:cNvSpPr>
            <a:spLocks noGrp="1"/>
          </p:cNvSpPr>
          <p:nvPr>
            <p:ph type="sldNum" sz="quarter" idx="12"/>
          </p:nvPr>
        </p:nvSpPr>
        <p:spPr/>
        <p:txBody>
          <a:bodyPr/>
          <a:lstStyle/>
          <a:p>
            <a:fld id="{B546FA1D-BCB2-8240-BCA1-FE1DBEE5F640}" type="slidenum">
              <a:rPr lang="x-none" smtClean="0"/>
              <a:t>‹#›</a:t>
            </a:fld>
            <a:endParaRPr lang="x-none"/>
          </a:p>
        </p:txBody>
      </p:sp>
    </p:spTree>
    <p:extLst>
      <p:ext uri="{BB962C8B-B14F-4D97-AF65-F5344CB8AC3E}">
        <p14:creationId xmlns:p14="http://schemas.microsoft.com/office/powerpoint/2010/main" val="19018608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A623B80-D71F-A142-A002-53A79405357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x-none"/>
          </a:p>
        </p:txBody>
      </p:sp>
      <p:sp>
        <p:nvSpPr>
          <p:cNvPr id="3" name="Picture Placeholder 2">
            <a:extLst>
              <a:ext uri="{FF2B5EF4-FFF2-40B4-BE49-F238E27FC236}">
                <a16:creationId xmlns="" xmlns:a16="http://schemas.microsoft.com/office/drawing/2014/main" id="{DCF81641-6486-0348-B8E0-AA0A617D8C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a:extLst>
              <a:ext uri="{FF2B5EF4-FFF2-40B4-BE49-F238E27FC236}">
                <a16:creationId xmlns="" xmlns:a16="http://schemas.microsoft.com/office/drawing/2014/main" id="{BFE1C36D-C3A3-3D42-A8E0-0549C2C528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7968C02F-781A-3745-91A0-33888F03A2EE}"/>
              </a:ext>
            </a:extLst>
          </p:cNvPr>
          <p:cNvSpPr>
            <a:spLocks noGrp="1"/>
          </p:cNvSpPr>
          <p:nvPr>
            <p:ph type="dt" sz="half" idx="10"/>
          </p:nvPr>
        </p:nvSpPr>
        <p:spPr/>
        <p:txBody>
          <a:bodyPr/>
          <a:lstStyle/>
          <a:p>
            <a:fld id="{BFE8E04E-93F5-2048-AB11-9ACDD9F47E6F}" type="datetimeFigureOut">
              <a:rPr lang="x-none" smtClean="0"/>
              <a:t>12/15/2021</a:t>
            </a:fld>
            <a:endParaRPr lang="x-none"/>
          </a:p>
        </p:txBody>
      </p:sp>
      <p:sp>
        <p:nvSpPr>
          <p:cNvPr id="6" name="Footer Placeholder 5">
            <a:extLst>
              <a:ext uri="{FF2B5EF4-FFF2-40B4-BE49-F238E27FC236}">
                <a16:creationId xmlns="" xmlns:a16="http://schemas.microsoft.com/office/drawing/2014/main" id="{74C53980-E502-E141-A4AF-035E092D012C}"/>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 xmlns:a16="http://schemas.microsoft.com/office/drawing/2014/main" id="{D4631B60-CE66-B54E-BC04-5AF4010B614E}"/>
              </a:ext>
            </a:extLst>
          </p:cNvPr>
          <p:cNvSpPr>
            <a:spLocks noGrp="1"/>
          </p:cNvSpPr>
          <p:nvPr>
            <p:ph type="sldNum" sz="quarter" idx="12"/>
          </p:nvPr>
        </p:nvSpPr>
        <p:spPr/>
        <p:txBody>
          <a:bodyPr/>
          <a:lstStyle/>
          <a:p>
            <a:fld id="{B546FA1D-BCB2-8240-BCA1-FE1DBEE5F640}" type="slidenum">
              <a:rPr lang="x-none" smtClean="0"/>
              <a:t>‹#›</a:t>
            </a:fld>
            <a:endParaRPr lang="x-none"/>
          </a:p>
        </p:txBody>
      </p:sp>
    </p:spTree>
    <p:extLst>
      <p:ext uri="{BB962C8B-B14F-4D97-AF65-F5344CB8AC3E}">
        <p14:creationId xmlns:p14="http://schemas.microsoft.com/office/powerpoint/2010/main" val="3752761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47C6C267-7002-264D-B37D-CDABB0C33D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x-none"/>
          </a:p>
        </p:txBody>
      </p:sp>
      <p:sp>
        <p:nvSpPr>
          <p:cNvPr id="3" name="Text Placeholder 2">
            <a:extLst>
              <a:ext uri="{FF2B5EF4-FFF2-40B4-BE49-F238E27FC236}">
                <a16:creationId xmlns="" xmlns:a16="http://schemas.microsoft.com/office/drawing/2014/main" id="{44DDD301-7E57-DC4C-96E1-84BAABCEBB1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 xmlns:a16="http://schemas.microsoft.com/office/drawing/2014/main" id="{C372F5B1-1F7B-DB47-B0B8-6985D36BA1B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E8E04E-93F5-2048-AB11-9ACDD9F47E6F}" type="datetimeFigureOut">
              <a:rPr lang="x-none" smtClean="0"/>
              <a:t>12/15/2021</a:t>
            </a:fld>
            <a:endParaRPr lang="x-none"/>
          </a:p>
        </p:txBody>
      </p:sp>
      <p:sp>
        <p:nvSpPr>
          <p:cNvPr id="5" name="Footer Placeholder 4">
            <a:extLst>
              <a:ext uri="{FF2B5EF4-FFF2-40B4-BE49-F238E27FC236}">
                <a16:creationId xmlns="" xmlns:a16="http://schemas.microsoft.com/office/drawing/2014/main" id="{8A14F690-93B3-674B-810F-290D4FBC02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a:extLst>
              <a:ext uri="{FF2B5EF4-FFF2-40B4-BE49-F238E27FC236}">
                <a16:creationId xmlns="" xmlns:a16="http://schemas.microsoft.com/office/drawing/2014/main" id="{E4DEE67D-7037-1D44-883B-145C717ABE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46FA1D-BCB2-8240-BCA1-FE1DBEE5F640}" type="slidenum">
              <a:rPr lang="x-none" smtClean="0"/>
              <a:t>‹#›</a:t>
            </a:fld>
            <a:endParaRPr lang="x-none"/>
          </a:p>
        </p:txBody>
      </p:sp>
    </p:spTree>
    <p:extLst>
      <p:ext uri="{BB962C8B-B14F-4D97-AF65-F5344CB8AC3E}">
        <p14:creationId xmlns:p14="http://schemas.microsoft.com/office/powerpoint/2010/main" val="1876325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9.sv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9.sv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9.sv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9.svg"/></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2.sv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0.png"/><Relationship Id="rId17" Type="http://schemas.openxmlformats.org/officeDocument/2006/relationships/image" Target="../media/image16.svg"/><Relationship Id="rId2" Type="http://schemas.openxmlformats.org/officeDocument/2006/relationships/image" Target="../media/image5.png"/><Relationship Id="rId16" Type="http://schemas.openxmlformats.org/officeDocument/2006/relationships/image" Target="../media/image12.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0.svg"/><Relationship Id="rId5" Type="http://schemas.openxmlformats.org/officeDocument/2006/relationships/image" Target="../media/image4.svg"/><Relationship Id="rId15" Type="http://schemas.openxmlformats.org/officeDocument/2006/relationships/image" Target="../media/image14.svg"/><Relationship Id="rId10" Type="http://schemas.openxmlformats.org/officeDocument/2006/relationships/image" Target="../media/image9.png"/><Relationship Id="rId4" Type="http://schemas.openxmlformats.org/officeDocument/2006/relationships/image" Target="../media/image6.png"/><Relationship Id="rId9" Type="http://schemas.openxmlformats.org/officeDocument/2006/relationships/image" Target="../media/image8.svg"/><Relationship Id="rId1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9.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8EA382"/>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 xmlns:a16="http://schemas.microsoft.com/office/drawing/2014/main" id="{49E8DE9F-7B6B-C540-A441-127E1B294784}"/>
              </a:ext>
            </a:extLst>
          </p:cNvPr>
          <p:cNvGrpSpPr/>
          <p:nvPr/>
        </p:nvGrpSpPr>
        <p:grpSpPr>
          <a:xfrm>
            <a:off x="856564" y="1178802"/>
            <a:ext cx="9631924" cy="4845192"/>
            <a:chOff x="856564" y="1280078"/>
            <a:chExt cx="9631924" cy="4845192"/>
          </a:xfrm>
        </p:grpSpPr>
        <p:sp>
          <p:nvSpPr>
            <p:cNvPr id="5" name="TextBox 4">
              <a:extLst>
                <a:ext uri="{FF2B5EF4-FFF2-40B4-BE49-F238E27FC236}">
                  <a16:creationId xmlns="" xmlns:a16="http://schemas.microsoft.com/office/drawing/2014/main" id="{C93D4276-AAAC-EE44-B0F9-598CFE9F4FE2}"/>
                </a:ext>
              </a:extLst>
            </p:cNvPr>
            <p:cNvSpPr txBox="1"/>
            <p:nvPr/>
          </p:nvSpPr>
          <p:spPr>
            <a:xfrm>
              <a:off x="911424" y="1280078"/>
              <a:ext cx="9577064" cy="523220"/>
            </a:xfrm>
            <a:prstGeom prst="rect">
              <a:avLst/>
            </a:prstGeom>
            <a:noFill/>
          </p:spPr>
          <p:txBody>
            <a:bodyPr wrap="square" rtlCol="0">
              <a:spAutoFit/>
            </a:bodyPr>
            <a:lstStyle/>
            <a:p>
              <a:endParaRPr lang="x-none" sz="2800" b="1" dirty="0">
                <a:solidFill>
                  <a:schemeClr val="bg1"/>
                </a:solidFill>
                <a:latin typeface="Century Gothic" panose="020B0502020202020204" pitchFamily="34" charset="0"/>
              </a:endParaRPr>
            </a:p>
          </p:txBody>
        </p:sp>
        <p:sp>
          <p:nvSpPr>
            <p:cNvPr id="6" name="TextBox 5">
              <a:extLst>
                <a:ext uri="{FF2B5EF4-FFF2-40B4-BE49-F238E27FC236}">
                  <a16:creationId xmlns="" xmlns:a16="http://schemas.microsoft.com/office/drawing/2014/main" id="{F763B38D-A994-994E-8799-35338F67655C}"/>
                </a:ext>
              </a:extLst>
            </p:cNvPr>
            <p:cNvSpPr txBox="1"/>
            <p:nvPr/>
          </p:nvSpPr>
          <p:spPr>
            <a:xfrm>
              <a:off x="856564" y="2218761"/>
              <a:ext cx="7183652" cy="1015663"/>
            </a:xfrm>
            <a:prstGeom prst="rect">
              <a:avLst/>
            </a:prstGeom>
            <a:noFill/>
          </p:spPr>
          <p:txBody>
            <a:bodyPr wrap="square" rtlCol="0">
              <a:spAutoFit/>
            </a:bodyPr>
            <a:lstStyle/>
            <a:p>
              <a:pPr lvl="0"/>
              <a:r>
                <a:rPr lang="en-US" sz="6000" b="1" dirty="0" smtClean="0">
                  <a:solidFill>
                    <a:schemeClr val="bg1"/>
                  </a:solidFill>
                  <a:latin typeface="Century Gothic" panose="020B0502020202020204" pitchFamily="34" charset="0"/>
                </a:rPr>
                <a:t>E-Government</a:t>
              </a:r>
              <a:endParaRPr lang="x-none" sz="6000" b="1" dirty="0">
                <a:solidFill>
                  <a:schemeClr val="bg1"/>
                </a:solidFill>
                <a:latin typeface="Century Gothic" panose="020B0502020202020204" pitchFamily="34" charset="0"/>
              </a:endParaRPr>
            </a:p>
          </p:txBody>
        </p:sp>
        <p:sp>
          <p:nvSpPr>
            <p:cNvPr id="7" name="TextBox 6">
              <a:extLst>
                <a:ext uri="{FF2B5EF4-FFF2-40B4-BE49-F238E27FC236}">
                  <a16:creationId xmlns="" xmlns:a16="http://schemas.microsoft.com/office/drawing/2014/main" id="{4E45B5DC-08DB-8B43-9CF7-88C15FB484FA}"/>
                </a:ext>
              </a:extLst>
            </p:cNvPr>
            <p:cNvSpPr txBox="1"/>
            <p:nvPr/>
          </p:nvSpPr>
          <p:spPr>
            <a:xfrm>
              <a:off x="887145" y="4924941"/>
              <a:ext cx="5139123" cy="1200329"/>
            </a:xfrm>
            <a:prstGeom prst="rect">
              <a:avLst/>
            </a:prstGeom>
            <a:noFill/>
          </p:spPr>
          <p:txBody>
            <a:bodyPr wrap="square" rtlCol="0">
              <a:spAutoFit/>
            </a:bodyPr>
            <a:lstStyle/>
            <a:p>
              <a:r>
                <a:rPr lang="en-US" sz="2400" dirty="0" smtClean="0">
                  <a:solidFill>
                    <a:schemeClr val="bg1"/>
                  </a:solidFill>
                  <a:latin typeface="Century Gothic" panose="020B0502020202020204" pitchFamily="34" charset="0"/>
                </a:rPr>
                <a:t>Name: Roua El.frgani.</a:t>
              </a:r>
            </a:p>
            <a:p>
              <a:r>
                <a:rPr lang="en-US" sz="2400" dirty="0" smtClean="0">
                  <a:solidFill>
                    <a:schemeClr val="bg1"/>
                  </a:solidFill>
                  <a:latin typeface="Century Gothic" panose="020B0502020202020204" pitchFamily="34" charset="0"/>
                </a:rPr>
                <a:t>ID: 3169</a:t>
              </a:r>
            </a:p>
            <a:p>
              <a:r>
                <a:rPr lang="en-US" sz="2400" dirty="0" smtClean="0">
                  <a:solidFill>
                    <a:schemeClr val="bg1"/>
                  </a:solidFill>
                  <a:latin typeface="Century Gothic" panose="020B0502020202020204" pitchFamily="34" charset="0"/>
                </a:rPr>
                <a:t>Roui_3169@limu.edu.ly</a:t>
              </a:r>
              <a:endParaRPr lang="x-none" sz="2400" dirty="0">
                <a:solidFill>
                  <a:schemeClr val="bg1"/>
                </a:solidFill>
                <a:latin typeface="Century Gothic" panose="020B0502020202020204" pitchFamily="34" charset="0"/>
              </a:endParaRPr>
            </a:p>
          </p:txBody>
        </p:sp>
      </p:grpSp>
      <p:grpSp>
        <p:nvGrpSpPr>
          <p:cNvPr id="124" name="Group 123">
            <a:extLst>
              <a:ext uri="{FF2B5EF4-FFF2-40B4-BE49-F238E27FC236}">
                <a16:creationId xmlns="" xmlns:a16="http://schemas.microsoft.com/office/drawing/2014/main" id="{8EBEC630-5B16-AE4A-83CC-C41C0104BDFC}"/>
              </a:ext>
            </a:extLst>
          </p:cNvPr>
          <p:cNvGrpSpPr/>
          <p:nvPr/>
        </p:nvGrpSpPr>
        <p:grpSpPr>
          <a:xfrm>
            <a:off x="5227509" y="2481925"/>
            <a:ext cx="6197083" cy="3611371"/>
            <a:chOff x="1238964" y="457933"/>
            <a:chExt cx="9770801" cy="5693967"/>
          </a:xfrm>
        </p:grpSpPr>
        <p:sp>
          <p:nvSpPr>
            <p:cNvPr id="12" name="Graphic 9">
              <a:extLst>
                <a:ext uri="{FF2B5EF4-FFF2-40B4-BE49-F238E27FC236}">
                  <a16:creationId xmlns="" xmlns:a16="http://schemas.microsoft.com/office/drawing/2014/main" id="{A4068D87-1522-1B41-8864-A2CFA2A6ECA9}"/>
                </a:ext>
              </a:extLst>
            </p:cNvPr>
            <p:cNvSpPr/>
            <p:nvPr/>
          </p:nvSpPr>
          <p:spPr>
            <a:xfrm>
              <a:off x="1239181" y="457933"/>
              <a:ext cx="9770584" cy="5693966"/>
            </a:xfrm>
            <a:custGeom>
              <a:avLst/>
              <a:gdLst>
                <a:gd name="connsiteX0" fmla="*/ 9747121 w 9770584"/>
                <a:gd name="connsiteY0" fmla="*/ 5106374 h 5693966"/>
                <a:gd name="connsiteX1" fmla="*/ 9059093 w 9770584"/>
                <a:gd name="connsiteY1" fmla="*/ 5693967 h 5693966"/>
                <a:gd name="connsiteX2" fmla="*/ 7085497 w 9770584"/>
                <a:gd name="connsiteY2" fmla="*/ 5693076 h 5693966"/>
                <a:gd name="connsiteX3" fmla="*/ 5356150 w 9770584"/>
                <a:gd name="connsiteY3" fmla="*/ 5692253 h 5693966"/>
                <a:gd name="connsiteX4" fmla="*/ 5304235 w 9770584"/>
                <a:gd name="connsiteY4" fmla="*/ 5692253 h 5693966"/>
                <a:gd name="connsiteX5" fmla="*/ 4933903 w 9770584"/>
                <a:gd name="connsiteY5" fmla="*/ 5692253 h 5693966"/>
                <a:gd name="connsiteX6" fmla="*/ 4886137 w 9770584"/>
                <a:gd name="connsiteY6" fmla="*/ 5692253 h 5693966"/>
                <a:gd name="connsiteX7" fmla="*/ 4532950 w 9770584"/>
                <a:gd name="connsiteY7" fmla="*/ 5692253 h 5693966"/>
                <a:gd name="connsiteX8" fmla="*/ 4472531 w 9770584"/>
                <a:gd name="connsiteY8" fmla="*/ 5692253 h 5693966"/>
                <a:gd name="connsiteX9" fmla="*/ 3980229 w 9770584"/>
                <a:gd name="connsiteY9" fmla="*/ 5692047 h 5693966"/>
                <a:gd name="connsiteX10" fmla="*/ 3893441 w 9770584"/>
                <a:gd name="connsiteY10" fmla="*/ 5692047 h 5693966"/>
                <a:gd name="connsiteX11" fmla="*/ 3491940 w 9770584"/>
                <a:gd name="connsiteY11" fmla="*/ 5691841 h 5693966"/>
                <a:gd name="connsiteX12" fmla="*/ 3382760 w 9770584"/>
                <a:gd name="connsiteY12" fmla="*/ 5691841 h 5693966"/>
                <a:gd name="connsiteX13" fmla="*/ 2690788 w 9770584"/>
                <a:gd name="connsiteY13" fmla="*/ 5691498 h 5693966"/>
                <a:gd name="connsiteX14" fmla="*/ 2569916 w 9770584"/>
                <a:gd name="connsiteY14" fmla="*/ 5691498 h 5693966"/>
                <a:gd name="connsiteX15" fmla="*/ 2035369 w 9770584"/>
                <a:gd name="connsiteY15" fmla="*/ 5691259 h 5693966"/>
                <a:gd name="connsiteX16" fmla="*/ 1921389 w 9770584"/>
                <a:gd name="connsiteY16" fmla="*/ 5691259 h 5693966"/>
                <a:gd name="connsiteX17" fmla="*/ 1097160 w 9770584"/>
                <a:gd name="connsiteY17" fmla="*/ 5690264 h 5693966"/>
                <a:gd name="connsiteX18" fmla="*/ 463275 w 9770584"/>
                <a:gd name="connsiteY18" fmla="*/ 5310537 h 5693966"/>
                <a:gd name="connsiteX19" fmla="*/ 296523 w 9770584"/>
                <a:gd name="connsiteY19" fmla="*/ 4962836 h 5693966"/>
                <a:gd name="connsiteX20" fmla="*/ 66780 w 9770584"/>
                <a:gd name="connsiteY20" fmla="*/ 4242575 h 5693966"/>
                <a:gd name="connsiteX21" fmla="*/ 532 w 9770584"/>
                <a:gd name="connsiteY21" fmla="*/ 3568982 h 5693966"/>
                <a:gd name="connsiteX22" fmla="*/ 6052 w 9770584"/>
                <a:gd name="connsiteY22" fmla="*/ 3442348 h 5693966"/>
                <a:gd name="connsiteX23" fmla="*/ 16099 w 9770584"/>
                <a:gd name="connsiteY23" fmla="*/ 3331558 h 5693966"/>
                <a:gd name="connsiteX24" fmla="*/ 84302 w 9770584"/>
                <a:gd name="connsiteY24" fmla="*/ 2971513 h 5693966"/>
                <a:gd name="connsiteX25" fmla="*/ 251432 w 9770584"/>
                <a:gd name="connsiteY25" fmla="*/ 2532909 h 5693966"/>
                <a:gd name="connsiteX26" fmla="*/ 592377 w 9770584"/>
                <a:gd name="connsiteY26" fmla="*/ 2020788 h 5693966"/>
                <a:gd name="connsiteX27" fmla="*/ 849895 w 9770584"/>
                <a:gd name="connsiteY27" fmla="*/ 1753772 h 5693966"/>
                <a:gd name="connsiteX28" fmla="*/ 4446539 w 9770584"/>
                <a:gd name="connsiteY28" fmla="*/ 844915 h 5693966"/>
                <a:gd name="connsiteX29" fmla="*/ 6572690 w 9770584"/>
                <a:gd name="connsiteY29" fmla="*/ 15543 h 5693966"/>
                <a:gd name="connsiteX30" fmla="*/ 8844505 w 9770584"/>
                <a:gd name="connsiteY30" fmla="*/ 2241341 h 5693966"/>
                <a:gd name="connsiteX31" fmla="*/ 8793070 w 9770584"/>
                <a:gd name="connsiteY31" fmla="*/ 2426885 h 5693966"/>
                <a:gd name="connsiteX32" fmla="*/ 8754940 w 9770584"/>
                <a:gd name="connsiteY32" fmla="*/ 2619252 h 5693966"/>
                <a:gd name="connsiteX33" fmla="*/ 8752917 w 9770584"/>
                <a:gd name="connsiteY33" fmla="*/ 2632968 h 5693966"/>
                <a:gd name="connsiteX34" fmla="*/ 8746334 w 9770584"/>
                <a:gd name="connsiteY34" fmla="*/ 2684882 h 5693966"/>
                <a:gd name="connsiteX35" fmla="*/ 8745819 w 9770584"/>
                <a:gd name="connsiteY35" fmla="*/ 3010637 h 5693966"/>
                <a:gd name="connsiteX36" fmla="*/ 8917921 w 9770584"/>
                <a:gd name="connsiteY36" fmla="*/ 3458773 h 5693966"/>
                <a:gd name="connsiteX37" fmla="*/ 9111110 w 9770584"/>
                <a:gd name="connsiteY37" fmla="*/ 3686185 h 5693966"/>
                <a:gd name="connsiteX38" fmla="*/ 9170878 w 9770584"/>
                <a:gd name="connsiteY38" fmla="*/ 3745164 h 5693966"/>
                <a:gd name="connsiteX39" fmla="*/ 9249539 w 9770584"/>
                <a:gd name="connsiteY39" fmla="*/ 3820293 h 5693966"/>
                <a:gd name="connsiteX40" fmla="*/ 9354330 w 9770584"/>
                <a:gd name="connsiteY40" fmla="*/ 3921311 h 5693966"/>
                <a:gd name="connsiteX41" fmla="*/ 9376447 w 9770584"/>
                <a:gd name="connsiteY41" fmla="*/ 3943360 h 5693966"/>
                <a:gd name="connsiteX42" fmla="*/ 9413857 w 9770584"/>
                <a:gd name="connsiteY42" fmla="*/ 3981833 h 5693966"/>
                <a:gd name="connsiteX43" fmla="*/ 9557052 w 9770584"/>
                <a:gd name="connsiteY43" fmla="*/ 4150951 h 5693966"/>
                <a:gd name="connsiteX44" fmla="*/ 9585101 w 9770584"/>
                <a:gd name="connsiteY44" fmla="*/ 4190831 h 5693966"/>
                <a:gd name="connsiteX45" fmla="*/ 9616133 w 9770584"/>
                <a:gd name="connsiteY45" fmla="*/ 4239625 h 5693966"/>
                <a:gd name="connsiteX46" fmla="*/ 9699321 w 9770584"/>
                <a:gd name="connsiteY46" fmla="*/ 4410321 h 5693966"/>
                <a:gd name="connsiteX47" fmla="*/ 9747121 w 9770584"/>
                <a:gd name="connsiteY47" fmla="*/ 5106374 h 5693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9770584" h="5693966">
                  <a:moveTo>
                    <a:pt x="9747121" y="5106374"/>
                  </a:moveTo>
                  <a:cubicBezTo>
                    <a:pt x="9693556" y="5444826"/>
                    <a:pt x="9401756" y="5694030"/>
                    <a:pt x="9059093" y="5693967"/>
                  </a:cubicBezTo>
                  <a:lnTo>
                    <a:pt x="7085497" y="5693076"/>
                  </a:lnTo>
                  <a:lnTo>
                    <a:pt x="5356150" y="5692253"/>
                  </a:lnTo>
                  <a:lnTo>
                    <a:pt x="5304235" y="5692253"/>
                  </a:lnTo>
                  <a:lnTo>
                    <a:pt x="4933903" y="5692253"/>
                  </a:lnTo>
                  <a:lnTo>
                    <a:pt x="4886137" y="5692253"/>
                  </a:lnTo>
                  <a:lnTo>
                    <a:pt x="4532950" y="5692253"/>
                  </a:lnTo>
                  <a:lnTo>
                    <a:pt x="4472531" y="5692253"/>
                  </a:lnTo>
                  <a:lnTo>
                    <a:pt x="3980229" y="5692047"/>
                  </a:lnTo>
                  <a:lnTo>
                    <a:pt x="3893441" y="5692047"/>
                  </a:lnTo>
                  <a:lnTo>
                    <a:pt x="3491940" y="5691841"/>
                  </a:lnTo>
                  <a:lnTo>
                    <a:pt x="3382760" y="5691841"/>
                  </a:lnTo>
                  <a:lnTo>
                    <a:pt x="2690788" y="5691498"/>
                  </a:lnTo>
                  <a:lnTo>
                    <a:pt x="2569916" y="5691498"/>
                  </a:lnTo>
                  <a:lnTo>
                    <a:pt x="2035369" y="5691259"/>
                  </a:lnTo>
                  <a:lnTo>
                    <a:pt x="1921389" y="5691259"/>
                  </a:lnTo>
                  <a:lnTo>
                    <a:pt x="1097160" y="5690264"/>
                  </a:lnTo>
                  <a:cubicBezTo>
                    <a:pt x="832020" y="5690222"/>
                    <a:pt x="588412" y="5544289"/>
                    <a:pt x="463275" y="5310537"/>
                  </a:cubicBezTo>
                  <a:cubicBezTo>
                    <a:pt x="409886" y="5210615"/>
                    <a:pt x="352313" y="5093584"/>
                    <a:pt x="296523" y="4962836"/>
                  </a:cubicBezTo>
                  <a:cubicBezTo>
                    <a:pt x="207369" y="4753496"/>
                    <a:pt x="122467" y="4508905"/>
                    <a:pt x="66780" y="4242575"/>
                  </a:cubicBezTo>
                  <a:cubicBezTo>
                    <a:pt x="22203" y="4029633"/>
                    <a:pt x="-4132" y="3802805"/>
                    <a:pt x="532" y="3568982"/>
                  </a:cubicBezTo>
                  <a:cubicBezTo>
                    <a:pt x="1309" y="3527011"/>
                    <a:pt x="3149" y="3484799"/>
                    <a:pt x="6052" y="3442348"/>
                  </a:cubicBezTo>
                  <a:cubicBezTo>
                    <a:pt x="8590" y="3405544"/>
                    <a:pt x="11939" y="3368614"/>
                    <a:pt x="16099" y="3331558"/>
                  </a:cubicBezTo>
                  <a:cubicBezTo>
                    <a:pt x="29648" y="3209983"/>
                    <a:pt x="52448" y="3089619"/>
                    <a:pt x="84302" y="2971513"/>
                  </a:cubicBezTo>
                  <a:cubicBezTo>
                    <a:pt x="125228" y="2820098"/>
                    <a:pt x="181217" y="2673164"/>
                    <a:pt x="251432" y="2532909"/>
                  </a:cubicBezTo>
                  <a:cubicBezTo>
                    <a:pt x="337980" y="2359779"/>
                    <a:pt x="450074" y="2188192"/>
                    <a:pt x="592377" y="2020788"/>
                  </a:cubicBezTo>
                  <a:cubicBezTo>
                    <a:pt x="672678" y="1926602"/>
                    <a:pt x="758679" y="1837430"/>
                    <a:pt x="849895" y="1753772"/>
                  </a:cubicBezTo>
                  <a:cubicBezTo>
                    <a:pt x="2555583" y="184970"/>
                    <a:pt x="4210315" y="844915"/>
                    <a:pt x="4446539" y="844915"/>
                  </a:cubicBezTo>
                  <a:cubicBezTo>
                    <a:pt x="5586133" y="844915"/>
                    <a:pt x="5310647" y="125580"/>
                    <a:pt x="6572690" y="15543"/>
                  </a:cubicBezTo>
                  <a:cubicBezTo>
                    <a:pt x="9241515" y="-217217"/>
                    <a:pt x="8844540" y="2241238"/>
                    <a:pt x="8844505" y="2241341"/>
                  </a:cubicBezTo>
                  <a:cubicBezTo>
                    <a:pt x="8844471" y="2241444"/>
                    <a:pt x="8805072" y="2376581"/>
                    <a:pt x="8793070" y="2426885"/>
                  </a:cubicBezTo>
                  <a:cubicBezTo>
                    <a:pt x="8776657" y="2494505"/>
                    <a:pt x="8763947" y="2558627"/>
                    <a:pt x="8754940" y="2619252"/>
                  </a:cubicBezTo>
                  <a:cubicBezTo>
                    <a:pt x="8754255" y="2623846"/>
                    <a:pt x="8753568" y="2628476"/>
                    <a:pt x="8752917" y="2632968"/>
                  </a:cubicBezTo>
                  <a:cubicBezTo>
                    <a:pt x="8750380" y="2650592"/>
                    <a:pt x="8748151" y="2667840"/>
                    <a:pt x="8746334" y="2684882"/>
                  </a:cubicBezTo>
                  <a:cubicBezTo>
                    <a:pt x="8732618" y="2806166"/>
                    <a:pt x="8733372" y="2913768"/>
                    <a:pt x="8745819" y="3010637"/>
                  </a:cubicBezTo>
                  <a:cubicBezTo>
                    <a:pt x="8769033" y="3191757"/>
                    <a:pt x="8832813" y="3334952"/>
                    <a:pt x="8917921" y="3458773"/>
                  </a:cubicBezTo>
                  <a:cubicBezTo>
                    <a:pt x="8974704" y="3541447"/>
                    <a:pt x="9041022" y="3615410"/>
                    <a:pt x="9111110" y="3686185"/>
                  </a:cubicBezTo>
                  <a:cubicBezTo>
                    <a:pt x="9130747" y="3706027"/>
                    <a:pt x="9150669" y="3725687"/>
                    <a:pt x="9170878" y="3745164"/>
                  </a:cubicBezTo>
                  <a:cubicBezTo>
                    <a:pt x="9196893" y="3770310"/>
                    <a:pt x="9223113" y="3795353"/>
                    <a:pt x="9249539" y="3820293"/>
                  </a:cubicBezTo>
                  <a:cubicBezTo>
                    <a:pt x="9284652" y="3853657"/>
                    <a:pt x="9319834" y="3887124"/>
                    <a:pt x="9354330" y="3921311"/>
                  </a:cubicBezTo>
                  <a:cubicBezTo>
                    <a:pt x="9361736" y="3928581"/>
                    <a:pt x="9369108" y="3935930"/>
                    <a:pt x="9376447" y="3943360"/>
                  </a:cubicBezTo>
                  <a:cubicBezTo>
                    <a:pt x="9389065" y="3956047"/>
                    <a:pt x="9401535" y="3968872"/>
                    <a:pt x="9413857" y="3981833"/>
                  </a:cubicBezTo>
                  <a:cubicBezTo>
                    <a:pt x="9465303" y="4034953"/>
                    <a:pt x="9513141" y="4091452"/>
                    <a:pt x="9557052" y="4150951"/>
                  </a:cubicBezTo>
                  <a:cubicBezTo>
                    <a:pt x="9566688" y="4164016"/>
                    <a:pt x="9575980" y="4177321"/>
                    <a:pt x="9585101" y="4190831"/>
                  </a:cubicBezTo>
                  <a:cubicBezTo>
                    <a:pt x="9595800" y="4206833"/>
                    <a:pt x="9606144" y="4223098"/>
                    <a:pt x="9616133" y="4239625"/>
                  </a:cubicBezTo>
                  <a:cubicBezTo>
                    <a:pt x="9648945" y="4293903"/>
                    <a:pt x="9676787" y="4351034"/>
                    <a:pt x="9699321" y="4410321"/>
                  </a:cubicBezTo>
                  <a:cubicBezTo>
                    <a:pt x="9767490" y="4590584"/>
                    <a:pt x="9793653" y="4812920"/>
                    <a:pt x="9747121" y="5106374"/>
                  </a:cubicBezTo>
                  <a:close/>
                </a:path>
              </a:pathLst>
            </a:custGeom>
            <a:solidFill>
              <a:srgbClr val="BBCBB2"/>
            </a:solidFill>
            <a:ln w="3429" cap="flat">
              <a:noFill/>
              <a:prstDash val="solid"/>
              <a:miter/>
            </a:ln>
          </p:spPr>
          <p:txBody>
            <a:bodyPr rtlCol="0" anchor="ctr"/>
            <a:lstStyle/>
            <a:p>
              <a:endParaRPr lang="x-none"/>
            </a:p>
          </p:txBody>
        </p:sp>
        <p:sp>
          <p:nvSpPr>
            <p:cNvPr id="13" name="Graphic 9">
              <a:extLst>
                <a:ext uri="{FF2B5EF4-FFF2-40B4-BE49-F238E27FC236}">
                  <a16:creationId xmlns="" xmlns:a16="http://schemas.microsoft.com/office/drawing/2014/main" id="{A4068D87-1522-1B41-8864-A2CFA2A6ECA9}"/>
                </a:ext>
              </a:extLst>
            </p:cNvPr>
            <p:cNvSpPr/>
            <p:nvPr/>
          </p:nvSpPr>
          <p:spPr>
            <a:xfrm>
              <a:off x="1239541" y="2716807"/>
              <a:ext cx="4949041" cy="2371485"/>
            </a:xfrm>
            <a:custGeom>
              <a:avLst/>
              <a:gdLst>
                <a:gd name="connsiteX0" fmla="*/ 4949042 w 4949041"/>
                <a:gd name="connsiteY0" fmla="*/ 1946907 h 2371485"/>
                <a:gd name="connsiteX1" fmla="*/ 4235158 w 4949041"/>
                <a:gd name="connsiteY1" fmla="*/ 2371486 h 2371485"/>
                <a:gd name="connsiteX2" fmla="*/ 1295956 w 4949041"/>
                <a:gd name="connsiteY2" fmla="*/ 1930551 h 2371485"/>
                <a:gd name="connsiteX3" fmla="*/ 0 w 4949041"/>
                <a:gd name="connsiteY3" fmla="*/ 1310176 h 2371485"/>
                <a:gd name="connsiteX4" fmla="*/ 5521 w 4949041"/>
                <a:gd name="connsiteY4" fmla="*/ 1183543 h 2371485"/>
                <a:gd name="connsiteX5" fmla="*/ 15568 w 4949041"/>
                <a:gd name="connsiteY5" fmla="*/ 1072752 h 2371485"/>
                <a:gd name="connsiteX6" fmla="*/ 83770 w 4949041"/>
                <a:gd name="connsiteY6" fmla="*/ 712707 h 2371485"/>
                <a:gd name="connsiteX7" fmla="*/ 250900 w 4949041"/>
                <a:gd name="connsiteY7" fmla="*/ 274104 h 2371485"/>
                <a:gd name="connsiteX8" fmla="*/ 1295956 w 4949041"/>
                <a:gd name="connsiteY8" fmla="*/ 20358 h 2371485"/>
                <a:gd name="connsiteX9" fmla="*/ 2180158 w 4949041"/>
                <a:gd name="connsiteY9" fmla="*/ 759650 h 2371485"/>
                <a:gd name="connsiteX10" fmla="*/ 2859718 w 4949041"/>
                <a:gd name="connsiteY10" fmla="*/ 855285 h 2371485"/>
                <a:gd name="connsiteX11" fmla="*/ 3588380 w 4949041"/>
                <a:gd name="connsiteY11" fmla="*/ 1264365 h 2371485"/>
                <a:gd name="connsiteX12" fmla="*/ 4226963 w 4949041"/>
                <a:gd name="connsiteY12" fmla="*/ 1013465 h 2371485"/>
                <a:gd name="connsiteX13" fmla="*/ 4949042 w 4949041"/>
                <a:gd name="connsiteY13" fmla="*/ 1946907 h 237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9041" h="2371485">
                  <a:moveTo>
                    <a:pt x="4949042" y="1946907"/>
                  </a:moveTo>
                  <a:lnTo>
                    <a:pt x="4235158" y="2371486"/>
                  </a:lnTo>
                  <a:lnTo>
                    <a:pt x="1295956" y="1930551"/>
                  </a:lnTo>
                  <a:lnTo>
                    <a:pt x="0" y="1310176"/>
                  </a:lnTo>
                  <a:cubicBezTo>
                    <a:pt x="777" y="1268205"/>
                    <a:pt x="2617" y="1225994"/>
                    <a:pt x="5521" y="1183543"/>
                  </a:cubicBezTo>
                  <a:cubicBezTo>
                    <a:pt x="8058" y="1146738"/>
                    <a:pt x="11407" y="1109808"/>
                    <a:pt x="15568" y="1072752"/>
                  </a:cubicBezTo>
                  <a:cubicBezTo>
                    <a:pt x="29116" y="951178"/>
                    <a:pt x="51916" y="830814"/>
                    <a:pt x="83770" y="712707"/>
                  </a:cubicBezTo>
                  <a:cubicBezTo>
                    <a:pt x="124696" y="561293"/>
                    <a:pt x="180686" y="414358"/>
                    <a:pt x="250900" y="274104"/>
                  </a:cubicBezTo>
                  <a:cubicBezTo>
                    <a:pt x="250900" y="274104"/>
                    <a:pt x="1124026" y="-88410"/>
                    <a:pt x="1295956" y="20358"/>
                  </a:cubicBezTo>
                  <a:cubicBezTo>
                    <a:pt x="1467886" y="129126"/>
                    <a:pt x="1959125" y="792397"/>
                    <a:pt x="2180158" y="759650"/>
                  </a:cubicBezTo>
                  <a:cubicBezTo>
                    <a:pt x="2401192" y="726903"/>
                    <a:pt x="2564961" y="435129"/>
                    <a:pt x="2859718" y="855285"/>
                  </a:cubicBezTo>
                  <a:cubicBezTo>
                    <a:pt x="3154474" y="1275440"/>
                    <a:pt x="3318209" y="1425185"/>
                    <a:pt x="3588380" y="1264365"/>
                  </a:cubicBezTo>
                  <a:cubicBezTo>
                    <a:pt x="3858551" y="1103544"/>
                    <a:pt x="3997734" y="874282"/>
                    <a:pt x="4226963" y="1013465"/>
                  </a:cubicBezTo>
                  <a:cubicBezTo>
                    <a:pt x="4456192" y="1152648"/>
                    <a:pt x="4949042" y="1946907"/>
                    <a:pt x="4949042" y="1946907"/>
                  </a:cubicBezTo>
                  <a:close/>
                </a:path>
              </a:pathLst>
            </a:custGeom>
            <a:solidFill>
              <a:srgbClr val="5B6B54">
                <a:alpha val="20000"/>
              </a:srgbClr>
            </a:solidFill>
            <a:ln w="3429" cap="flat">
              <a:noFill/>
              <a:prstDash val="solid"/>
              <a:miter/>
            </a:ln>
          </p:spPr>
          <p:txBody>
            <a:bodyPr rtlCol="0" anchor="ctr"/>
            <a:lstStyle/>
            <a:p>
              <a:endParaRPr lang="x-none"/>
            </a:p>
          </p:txBody>
        </p:sp>
        <p:sp>
          <p:nvSpPr>
            <p:cNvPr id="14" name="Graphic 9">
              <a:extLst>
                <a:ext uri="{FF2B5EF4-FFF2-40B4-BE49-F238E27FC236}">
                  <a16:creationId xmlns="" xmlns:a16="http://schemas.microsoft.com/office/drawing/2014/main" id="{A4068D87-1522-1B41-8864-A2CFA2A6ECA9}"/>
                </a:ext>
              </a:extLst>
            </p:cNvPr>
            <p:cNvSpPr/>
            <p:nvPr/>
          </p:nvSpPr>
          <p:spPr>
            <a:xfrm>
              <a:off x="6498118" y="2056096"/>
              <a:ext cx="3852035" cy="3032235"/>
            </a:xfrm>
            <a:custGeom>
              <a:avLst/>
              <a:gdLst>
                <a:gd name="connsiteX0" fmla="*/ 3852035 w 3852035"/>
                <a:gd name="connsiteY0" fmla="*/ 2087884 h 3032235"/>
                <a:gd name="connsiteX1" fmla="*/ 659396 w 3852035"/>
                <a:gd name="connsiteY1" fmla="*/ 3028699 h 3032235"/>
                <a:gd name="connsiteX2" fmla="*/ 0 w 3852035"/>
                <a:gd name="connsiteY2" fmla="*/ 2599422 h 3032235"/>
                <a:gd name="connsiteX3" fmla="*/ 728663 w 3852035"/>
                <a:gd name="connsiteY3" fmla="*/ 1682474 h 3032235"/>
                <a:gd name="connsiteX4" fmla="*/ 1119877 w 3852035"/>
                <a:gd name="connsiteY4" fmla="*/ 2004148 h 3032235"/>
                <a:gd name="connsiteX5" fmla="*/ 1703184 w 3852035"/>
                <a:gd name="connsiteY5" fmla="*/ 681171 h 3032235"/>
                <a:gd name="connsiteX6" fmla="*/ 2074373 w 3852035"/>
                <a:gd name="connsiteY6" fmla="*/ 916195 h 3032235"/>
                <a:gd name="connsiteX7" fmla="*/ 2376640 w 3852035"/>
                <a:gd name="connsiteY7" fmla="*/ 365017 h 3032235"/>
                <a:gd name="connsiteX8" fmla="*/ 2664916 w 3852035"/>
                <a:gd name="connsiteY8" fmla="*/ 0 h 3032235"/>
                <a:gd name="connsiteX9" fmla="*/ 2911804 w 3852035"/>
                <a:gd name="connsiteY9" fmla="*/ 319446 h 3032235"/>
                <a:gd name="connsiteX10" fmla="*/ 2911804 w 3852035"/>
                <a:gd name="connsiteY10" fmla="*/ 319446 h 3032235"/>
                <a:gd name="connsiteX11" fmla="*/ 3335834 w 3852035"/>
                <a:gd name="connsiteY11" fmla="*/ 1051195 h 3032235"/>
                <a:gd name="connsiteX12" fmla="*/ 3495797 w 3852035"/>
                <a:gd name="connsiteY12" fmla="*/ 1020848 h 3032235"/>
                <a:gd name="connsiteX13" fmla="*/ 3493774 w 3852035"/>
                <a:gd name="connsiteY13" fmla="*/ 1034564 h 3032235"/>
                <a:gd name="connsiteX14" fmla="*/ 3487190 w 3852035"/>
                <a:gd name="connsiteY14" fmla="*/ 1086479 h 3032235"/>
                <a:gd name="connsiteX15" fmla="*/ 3486676 w 3852035"/>
                <a:gd name="connsiteY15" fmla="*/ 1412234 h 3032235"/>
                <a:gd name="connsiteX16" fmla="*/ 3658777 w 3852035"/>
                <a:gd name="connsiteY16" fmla="*/ 1860370 h 3032235"/>
                <a:gd name="connsiteX17" fmla="*/ 3852035 w 3852035"/>
                <a:gd name="connsiteY17" fmla="*/ 2087884 h 303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852035" h="3032235">
                  <a:moveTo>
                    <a:pt x="3852035" y="2087884"/>
                  </a:moveTo>
                  <a:cubicBezTo>
                    <a:pt x="3203749" y="2305591"/>
                    <a:pt x="1144806" y="2987482"/>
                    <a:pt x="659396" y="3028699"/>
                  </a:cubicBezTo>
                  <a:cubicBezTo>
                    <a:pt x="81164" y="3077802"/>
                    <a:pt x="0" y="2599422"/>
                    <a:pt x="0" y="2599422"/>
                  </a:cubicBezTo>
                  <a:cubicBezTo>
                    <a:pt x="0" y="2599422"/>
                    <a:pt x="646778" y="1666083"/>
                    <a:pt x="728663" y="1682474"/>
                  </a:cubicBezTo>
                  <a:cubicBezTo>
                    <a:pt x="810547" y="1698864"/>
                    <a:pt x="1033844" y="2065561"/>
                    <a:pt x="1119877" y="2004148"/>
                  </a:cubicBezTo>
                  <a:cubicBezTo>
                    <a:pt x="1205911" y="1942735"/>
                    <a:pt x="1565647" y="694270"/>
                    <a:pt x="1703184" y="681171"/>
                  </a:cubicBezTo>
                  <a:cubicBezTo>
                    <a:pt x="1832115" y="668895"/>
                    <a:pt x="2020882" y="965298"/>
                    <a:pt x="2074373" y="916195"/>
                  </a:cubicBezTo>
                  <a:cubicBezTo>
                    <a:pt x="2104137" y="888763"/>
                    <a:pt x="2238280" y="608511"/>
                    <a:pt x="2376640" y="365017"/>
                  </a:cubicBezTo>
                  <a:cubicBezTo>
                    <a:pt x="2487054" y="170627"/>
                    <a:pt x="2600211" y="-274"/>
                    <a:pt x="2664916" y="0"/>
                  </a:cubicBezTo>
                  <a:cubicBezTo>
                    <a:pt x="2729621" y="275"/>
                    <a:pt x="2818467" y="141035"/>
                    <a:pt x="2911804" y="319446"/>
                  </a:cubicBezTo>
                  <a:lnTo>
                    <a:pt x="2911804" y="319446"/>
                  </a:lnTo>
                  <a:cubicBezTo>
                    <a:pt x="3069538" y="620547"/>
                    <a:pt x="3240816" y="1028975"/>
                    <a:pt x="3335834" y="1051195"/>
                  </a:cubicBezTo>
                  <a:cubicBezTo>
                    <a:pt x="3382709" y="1062167"/>
                    <a:pt x="3437607" y="1045160"/>
                    <a:pt x="3495797" y="1020848"/>
                  </a:cubicBezTo>
                  <a:cubicBezTo>
                    <a:pt x="3495111" y="1025443"/>
                    <a:pt x="3494426" y="1030072"/>
                    <a:pt x="3493774" y="1034564"/>
                  </a:cubicBezTo>
                  <a:cubicBezTo>
                    <a:pt x="3491236" y="1052189"/>
                    <a:pt x="3489008" y="1069437"/>
                    <a:pt x="3487190" y="1086479"/>
                  </a:cubicBezTo>
                  <a:cubicBezTo>
                    <a:pt x="3473474" y="1207763"/>
                    <a:pt x="3474228" y="1315365"/>
                    <a:pt x="3486676" y="1412234"/>
                  </a:cubicBezTo>
                  <a:cubicBezTo>
                    <a:pt x="3509891" y="1593354"/>
                    <a:pt x="3573669" y="1736549"/>
                    <a:pt x="3658777" y="1860370"/>
                  </a:cubicBezTo>
                  <a:cubicBezTo>
                    <a:pt x="3715631" y="1943146"/>
                    <a:pt x="3781947" y="2017110"/>
                    <a:pt x="3852035" y="2087884"/>
                  </a:cubicBezTo>
                  <a:close/>
                </a:path>
              </a:pathLst>
            </a:custGeom>
            <a:solidFill>
              <a:srgbClr val="8EA382">
                <a:alpha val="40000"/>
              </a:srgbClr>
            </a:solidFill>
            <a:ln w="3429" cap="flat">
              <a:noFill/>
              <a:prstDash val="solid"/>
              <a:miter/>
            </a:ln>
          </p:spPr>
          <p:txBody>
            <a:bodyPr rtlCol="0" anchor="ctr"/>
            <a:lstStyle/>
            <a:p>
              <a:endParaRPr lang="x-none"/>
            </a:p>
          </p:txBody>
        </p:sp>
        <p:sp>
          <p:nvSpPr>
            <p:cNvPr id="15" name="Graphic 9">
              <a:extLst>
                <a:ext uri="{FF2B5EF4-FFF2-40B4-BE49-F238E27FC236}">
                  <a16:creationId xmlns="" xmlns:a16="http://schemas.microsoft.com/office/drawing/2014/main" id="{A4068D87-1522-1B41-8864-A2CFA2A6ECA9}"/>
                </a:ext>
              </a:extLst>
            </p:cNvPr>
            <p:cNvSpPr/>
            <p:nvPr/>
          </p:nvSpPr>
          <p:spPr>
            <a:xfrm>
              <a:off x="6997827" y="3763533"/>
              <a:ext cx="2781589" cy="1119362"/>
            </a:xfrm>
            <a:custGeom>
              <a:avLst/>
              <a:gdLst>
                <a:gd name="connsiteX0" fmla="*/ 159654 w 2781589"/>
                <a:gd name="connsiteY0" fmla="*/ 909439 h 1119362"/>
                <a:gd name="connsiteX1" fmla="*/ 429825 w 2781589"/>
                <a:gd name="connsiteY1" fmla="*/ 554606 h 1119362"/>
                <a:gd name="connsiteX2" fmla="*/ 620169 w 2781589"/>
                <a:gd name="connsiteY2" fmla="*/ 583684 h 1119362"/>
                <a:gd name="connsiteX3" fmla="*/ 1280903 w 2781589"/>
                <a:gd name="connsiteY3" fmla="*/ 25545 h 1119362"/>
                <a:gd name="connsiteX4" fmla="*/ 1148201 w 2781589"/>
                <a:gd name="connsiteY4" fmla="*/ 603949 h 1119362"/>
                <a:gd name="connsiteX5" fmla="*/ 1977127 w 2781589"/>
                <a:gd name="connsiteY5" fmla="*/ 192469 h 1119362"/>
                <a:gd name="connsiteX6" fmla="*/ 2584986 w 2781589"/>
                <a:gd name="connsiteY6" fmla="*/ 106504 h 1119362"/>
                <a:gd name="connsiteX7" fmla="*/ 2781570 w 2781589"/>
                <a:gd name="connsiteY7" fmla="*/ 579946 h 1119362"/>
                <a:gd name="connsiteX8" fmla="*/ 1142063 w 2781589"/>
                <a:gd name="connsiteY8" fmla="*/ 1082774 h 1119362"/>
                <a:gd name="connsiteX9" fmla="*/ 368412 w 2781589"/>
                <a:gd name="connsiteY9" fmla="*/ 1119362 h 1119362"/>
                <a:gd name="connsiteX10" fmla="*/ 0 w 2781589"/>
                <a:gd name="connsiteY10" fmla="*/ 1076500 h 1119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81589" h="1119362">
                  <a:moveTo>
                    <a:pt x="159654" y="909439"/>
                  </a:moveTo>
                  <a:cubicBezTo>
                    <a:pt x="159654" y="909439"/>
                    <a:pt x="392826" y="487054"/>
                    <a:pt x="429825" y="554606"/>
                  </a:cubicBezTo>
                  <a:cubicBezTo>
                    <a:pt x="466824" y="622157"/>
                    <a:pt x="571032" y="655727"/>
                    <a:pt x="620169" y="583684"/>
                  </a:cubicBezTo>
                  <a:cubicBezTo>
                    <a:pt x="669306" y="511640"/>
                    <a:pt x="1266227" y="-135103"/>
                    <a:pt x="1280903" y="25545"/>
                  </a:cubicBezTo>
                  <a:cubicBezTo>
                    <a:pt x="1295579" y="186194"/>
                    <a:pt x="1049960" y="585775"/>
                    <a:pt x="1148201" y="603949"/>
                  </a:cubicBezTo>
                  <a:cubicBezTo>
                    <a:pt x="1246442" y="622123"/>
                    <a:pt x="1786784" y="81815"/>
                    <a:pt x="1977127" y="192469"/>
                  </a:cubicBezTo>
                  <a:cubicBezTo>
                    <a:pt x="2167471" y="303123"/>
                    <a:pt x="2382367" y="100366"/>
                    <a:pt x="2584986" y="106504"/>
                  </a:cubicBezTo>
                  <a:cubicBezTo>
                    <a:pt x="2787606" y="112642"/>
                    <a:pt x="2781570" y="579946"/>
                    <a:pt x="2781570" y="579946"/>
                  </a:cubicBezTo>
                  <a:lnTo>
                    <a:pt x="1142063" y="1082774"/>
                  </a:lnTo>
                  <a:lnTo>
                    <a:pt x="368412" y="1119362"/>
                  </a:lnTo>
                  <a:lnTo>
                    <a:pt x="0" y="1076500"/>
                  </a:lnTo>
                  <a:close/>
                </a:path>
              </a:pathLst>
            </a:custGeom>
            <a:solidFill>
              <a:srgbClr val="8EA382">
                <a:alpha val="40000"/>
              </a:srgbClr>
            </a:solidFill>
            <a:ln w="3429" cap="flat">
              <a:noFill/>
              <a:prstDash val="solid"/>
              <a:miter/>
            </a:ln>
          </p:spPr>
          <p:txBody>
            <a:bodyPr rtlCol="0" anchor="ctr"/>
            <a:lstStyle/>
            <a:p>
              <a:endParaRPr lang="x-none"/>
            </a:p>
          </p:txBody>
        </p:sp>
        <p:sp>
          <p:nvSpPr>
            <p:cNvPr id="16" name="Graphic 9">
              <a:extLst>
                <a:ext uri="{FF2B5EF4-FFF2-40B4-BE49-F238E27FC236}">
                  <a16:creationId xmlns="" xmlns:a16="http://schemas.microsoft.com/office/drawing/2014/main" id="{A4068D87-1522-1B41-8864-A2CFA2A6ECA9}"/>
                </a:ext>
              </a:extLst>
            </p:cNvPr>
            <p:cNvSpPr/>
            <p:nvPr/>
          </p:nvSpPr>
          <p:spPr>
            <a:xfrm>
              <a:off x="7545918" y="3916398"/>
              <a:ext cx="2942630" cy="902032"/>
            </a:xfrm>
            <a:custGeom>
              <a:avLst/>
              <a:gdLst>
                <a:gd name="connsiteX0" fmla="*/ 2942631 w 2942630"/>
                <a:gd name="connsiteY0" fmla="*/ 361691 h 902032"/>
                <a:gd name="connsiteX1" fmla="*/ 0 w 2942630"/>
                <a:gd name="connsiteY1" fmla="*/ 901724 h 902032"/>
                <a:gd name="connsiteX2" fmla="*/ 442341 w 2942630"/>
                <a:gd name="connsiteY2" fmla="*/ 698179 h 902032"/>
                <a:gd name="connsiteX3" fmla="*/ 1080924 w 2942630"/>
                <a:gd name="connsiteY3" fmla="*/ 430717 h 902032"/>
                <a:gd name="connsiteX4" fmla="*/ 1658127 w 2942630"/>
                <a:gd name="connsiteY4" fmla="*/ 403285 h 902032"/>
                <a:gd name="connsiteX5" fmla="*/ 2190309 w 2942630"/>
                <a:gd name="connsiteY5" fmla="*/ 51229 h 902032"/>
                <a:gd name="connsiteX6" fmla="*/ 2611115 w 2942630"/>
                <a:gd name="connsiteY6" fmla="*/ 0 h 902032"/>
                <a:gd name="connsiteX7" fmla="*/ 2864073 w 2942630"/>
                <a:gd name="connsiteY7" fmla="*/ 286390 h 902032"/>
                <a:gd name="connsiteX8" fmla="*/ 2942631 w 2942630"/>
                <a:gd name="connsiteY8" fmla="*/ 361691 h 902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42630" h="902032">
                  <a:moveTo>
                    <a:pt x="2942631" y="361691"/>
                  </a:moveTo>
                  <a:cubicBezTo>
                    <a:pt x="2942631" y="361691"/>
                    <a:pt x="278023" y="916983"/>
                    <a:pt x="0" y="901724"/>
                  </a:cubicBezTo>
                  <a:cubicBezTo>
                    <a:pt x="0" y="901724"/>
                    <a:pt x="196619" y="706271"/>
                    <a:pt x="442341" y="698179"/>
                  </a:cubicBezTo>
                  <a:cubicBezTo>
                    <a:pt x="688063" y="690086"/>
                    <a:pt x="794362" y="458149"/>
                    <a:pt x="1080924" y="430717"/>
                  </a:cubicBezTo>
                  <a:cubicBezTo>
                    <a:pt x="1367485" y="403285"/>
                    <a:pt x="1539416" y="464767"/>
                    <a:pt x="1658127" y="403285"/>
                  </a:cubicBezTo>
                  <a:cubicBezTo>
                    <a:pt x="1776839" y="341803"/>
                    <a:pt x="1911873" y="43034"/>
                    <a:pt x="2190309" y="51229"/>
                  </a:cubicBezTo>
                  <a:cubicBezTo>
                    <a:pt x="2429069" y="58293"/>
                    <a:pt x="2520247" y="53252"/>
                    <a:pt x="2611115" y="0"/>
                  </a:cubicBezTo>
                  <a:cubicBezTo>
                    <a:pt x="2683810" y="105853"/>
                    <a:pt x="2772278" y="197476"/>
                    <a:pt x="2864073" y="286390"/>
                  </a:cubicBezTo>
                  <a:cubicBezTo>
                    <a:pt x="2890064" y="311673"/>
                    <a:pt x="2916250" y="336774"/>
                    <a:pt x="2942631" y="361691"/>
                  </a:cubicBezTo>
                  <a:close/>
                </a:path>
              </a:pathLst>
            </a:custGeom>
            <a:solidFill>
              <a:srgbClr val="5B6B54"/>
            </a:solidFill>
            <a:ln w="3429" cap="flat">
              <a:noFill/>
              <a:prstDash val="solid"/>
              <a:miter/>
            </a:ln>
          </p:spPr>
          <p:txBody>
            <a:bodyPr rtlCol="0" anchor="ctr"/>
            <a:lstStyle/>
            <a:p>
              <a:endParaRPr lang="x-none"/>
            </a:p>
          </p:txBody>
        </p:sp>
        <p:sp>
          <p:nvSpPr>
            <p:cNvPr id="17" name="Graphic 9">
              <a:extLst>
                <a:ext uri="{FF2B5EF4-FFF2-40B4-BE49-F238E27FC236}">
                  <a16:creationId xmlns="" xmlns:a16="http://schemas.microsoft.com/office/drawing/2014/main" id="{A4068D87-1522-1B41-8864-A2CFA2A6ECA9}"/>
                </a:ext>
              </a:extLst>
            </p:cNvPr>
            <p:cNvSpPr/>
            <p:nvPr/>
          </p:nvSpPr>
          <p:spPr>
            <a:xfrm>
              <a:off x="1245096" y="3392054"/>
              <a:ext cx="3925245" cy="1178459"/>
            </a:xfrm>
            <a:custGeom>
              <a:avLst/>
              <a:gdLst>
                <a:gd name="connsiteX0" fmla="*/ 3925245 w 3925245"/>
                <a:gd name="connsiteY0" fmla="*/ 1178460 h 1178459"/>
                <a:gd name="connsiteX1" fmla="*/ 0 w 3925245"/>
                <a:gd name="connsiteY1" fmla="*/ 508570 h 1178459"/>
                <a:gd name="connsiteX2" fmla="*/ 0 w 3925245"/>
                <a:gd name="connsiteY2" fmla="*/ 508296 h 1178459"/>
                <a:gd name="connsiteX3" fmla="*/ 10047 w 3925245"/>
                <a:gd name="connsiteY3" fmla="*/ 397505 h 1178459"/>
                <a:gd name="connsiteX4" fmla="*/ 78250 w 3925245"/>
                <a:gd name="connsiteY4" fmla="*/ 37460 h 1178459"/>
                <a:gd name="connsiteX5" fmla="*/ 699482 w 3925245"/>
                <a:gd name="connsiteY5" fmla="*/ 37460 h 1178459"/>
                <a:gd name="connsiteX6" fmla="*/ 1043342 w 3925245"/>
                <a:gd name="connsiteY6" fmla="*/ 275261 h 1178459"/>
                <a:gd name="connsiteX7" fmla="*/ 1467818 w 3925245"/>
                <a:gd name="connsiteY7" fmla="*/ 373845 h 1178459"/>
                <a:gd name="connsiteX8" fmla="*/ 1950861 w 3925245"/>
                <a:gd name="connsiteY8" fmla="*/ 526675 h 1178459"/>
                <a:gd name="connsiteX9" fmla="*/ 2676815 w 3925245"/>
                <a:gd name="connsiteY9" fmla="*/ 594912 h 1178459"/>
                <a:gd name="connsiteX10" fmla="*/ 3394539 w 3925245"/>
                <a:gd name="connsiteY10" fmla="*/ 981052 h 1178459"/>
                <a:gd name="connsiteX11" fmla="*/ 3844835 w 3925245"/>
                <a:gd name="connsiteY11" fmla="*/ 1107925 h 1178459"/>
                <a:gd name="connsiteX12" fmla="*/ 3925245 w 3925245"/>
                <a:gd name="connsiteY12" fmla="*/ 1178460 h 1178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25245" h="1178459">
                  <a:moveTo>
                    <a:pt x="3925245" y="1178460"/>
                  </a:moveTo>
                  <a:lnTo>
                    <a:pt x="0" y="508570"/>
                  </a:lnTo>
                  <a:cubicBezTo>
                    <a:pt x="6" y="508479"/>
                    <a:pt x="6" y="508387"/>
                    <a:pt x="0" y="508296"/>
                  </a:cubicBezTo>
                  <a:cubicBezTo>
                    <a:pt x="2537" y="471491"/>
                    <a:pt x="5886" y="434561"/>
                    <a:pt x="10047" y="397505"/>
                  </a:cubicBezTo>
                  <a:cubicBezTo>
                    <a:pt x="23595" y="275931"/>
                    <a:pt x="46396" y="155567"/>
                    <a:pt x="78250" y="37460"/>
                  </a:cubicBezTo>
                  <a:cubicBezTo>
                    <a:pt x="78250" y="37460"/>
                    <a:pt x="496828" y="-46825"/>
                    <a:pt x="699482" y="37460"/>
                  </a:cubicBezTo>
                  <a:cubicBezTo>
                    <a:pt x="902136" y="121745"/>
                    <a:pt x="883688" y="256916"/>
                    <a:pt x="1043342" y="275261"/>
                  </a:cubicBezTo>
                  <a:cubicBezTo>
                    <a:pt x="1202996" y="293606"/>
                    <a:pt x="1347734" y="278313"/>
                    <a:pt x="1467818" y="373845"/>
                  </a:cubicBezTo>
                  <a:cubicBezTo>
                    <a:pt x="1587901" y="469377"/>
                    <a:pt x="1768027" y="537580"/>
                    <a:pt x="1950861" y="526675"/>
                  </a:cubicBezTo>
                  <a:cubicBezTo>
                    <a:pt x="2133695" y="515771"/>
                    <a:pt x="2523950" y="472086"/>
                    <a:pt x="2676815" y="594912"/>
                  </a:cubicBezTo>
                  <a:cubicBezTo>
                    <a:pt x="2829679" y="717739"/>
                    <a:pt x="3132563" y="985133"/>
                    <a:pt x="3394539" y="981052"/>
                  </a:cubicBezTo>
                  <a:cubicBezTo>
                    <a:pt x="3656514" y="976972"/>
                    <a:pt x="3801801" y="1046683"/>
                    <a:pt x="3844835" y="1107925"/>
                  </a:cubicBezTo>
                  <a:cubicBezTo>
                    <a:pt x="3886463" y="1167281"/>
                    <a:pt x="3923051" y="1177877"/>
                    <a:pt x="3925245" y="1178460"/>
                  </a:cubicBezTo>
                  <a:close/>
                </a:path>
              </a:pathLst>
            </a:custGeom>
            <a:solidFill>
              <a:srgbClr val="8EA382"/>
            </a:solidFill>
            <a:ln w="3429" cap="flat">
              <a:noFill/>
              <a:prstDash val="solid"/>
              <a:miter/>
            </a:ln>
          </p:spPr>
          <p:txBody>
            <a:bodyPr rtlCol="0" anchor="ctr"/>
            <a:lstStyle/>
            <a:p>
              <a:endParaRPr lang="x-none"/>
            </a:p>
          </p:txBody>
        </p:sp>
        <p:sp>
          <p:nvSpPr>
            <p:cNvPr id="18" name="Graphic 9">
              <a:extLst>
                <a:ext uri="{FF2B5EF4-FFF2-40B4-BE49-F238E27FC236}">
                  <a16:creationId xmlns="" xmlns:a16="http://schemas.microsoft.com/office/drawing/2014/main" id="{A4068D87-1522-1B41-8864-A2CFA2A6ECA9}"/>
                </a:ext>
              </a:extLst>
            </p:cNvPr>
            <p:cNvSpPr/>
            <p:nvPr/>
          </p:nvSpPr>
          <p:spPr>
            <a:xfrm>
              <a:off x="1238964" y="3789065"/>
              <a:ext cx="9770782" cy="2362835"/>
            </a:xfrm>
            <a:custGeom>
              <a:avLst/>
              <a:gdLst>
                <a:gd name="connsiteX0" fmla="*/ 9769558 w 9770782"/>
                <a:gd name="connsiteY0" fmla="*/ 1556746 h 2362835"/>
                <a:gd name="connsiteX1" fmla="*/ 9747338 w 9770782"/>
                <a:gd name="connsiteY1" fmla="*/ 1775242 h 2362835"/>
                <a:gd name="connsiteX2" fmla="*/ 9059309 w 9770782"/>
                <a:gd name="connsiteY2" fmla="*/ 2362835 h 2362835"/>
                <a:gd name="connsiteX3" fmla="*/ 7085714 w 9770782"/>
                <a:gd name="connsiteY3" fmla="*/ 2361944 h 2362835"/>
                <a:gd name="connsiteX4" fmla="*/ 5356367 w 9770782"/>
                <a:gd name="connsiteY4" fmla="*/ 2361121 h 2362835"/>
                <a:gd name="connsiteX5" fmla="*/ 5304452 w 9770782"/>
                <a:gd name="connsiteY5" fmla="*/ 2361121 h 2362835"/>
                <a:gd name="connsiteX6" fmla="*/ 4934120 w 9770782"/>
                <a:gd name="connsiteY6" fmla="*/ 2361121 h 2362835"/>
                <a:gd name="connsiteX7" fmla="*/ 4886354 w 9770782"/>
                <a:gd name="connsiteY7" fmla="*/ 2361121 h 2362835"/>
                <a:gd name="connsiteX8" fmla="*/ 4533167 w 9770782"/>
                <a:gd name="connsiteY8" fmla="*/ 2361121 h 2362835"/>
                <a:gd name="connsiteX9" fmla="*/ 4472748 w 9770782"/>
                <a:gd name="connsiteY9" fmla="*/ 2361121 h 2362835"/>
                <a:gd name="connsiteX10" fmla="*/ 3980446 w 9770782"/>
                <a:gd name="connsiteY10" fmla="*/ 2360915 h 2362835"/>
                <a:gd name="connsiteX11" fmla="*/ 3893658 w 9770782"/>
                <a:gd name="connsiteY11" fmla="*/ 2360915 h 2362835"/>
                <a:gd name="connsiteX12" fmla="*/ 3492156 w 9770782"/>
                <a:gd name="connsiteY12" fmla="*/ 2360709 h 2362835"/>
                <a:gd name="connsiteX13" fmla="*/ 3382977 w 9770782"/>
                <a:gd name="connsiteY13" fmla="*/ 2360709 h 2362835"/>
                <a:gd name="connsiteX14" fmla="*/ 2691005 w 9770782"/>
                <a:gd name="connsiteY14" fmla="*/ 2360366 h 2362835"/>
                <a:gd name="connsiteX15" fmla="*/ 2570133 w 9770782"/>
                <a:gd name="connsiteY15" fmla="*/ 2360366 h 2362835"/>
                <a:gd name="connsiteX16" fmla="*/ 2005136 w 9770782"/>
                <a:gd name="connsiteY16" fmla="*/ 2360127 h 2362835"/>
                <a:gd name="connsiteX17" fmla="*/ 1921606 w 9770782"/>
                <a:gd name="connsiteY17" fmla="*/ 2360127 h 2362835"/>
                <a:gd name="connsiteX18" fmla="*/ 1097377 w 9770782"/>
                <a:gd name="connsiteY18" fmla="*/ 2359132 h 2362835"/>
                <a:gd name="connsiteX19" fmla="*/ 463492 w 9770782"/>
                <a:gd name="connsiteY19" fmla="*/ 1979404 h 2362835"/>
                <a:gd name="connsiteX20" fmla="*/ 66723 w 9770782"/>
                <a:gd name="connsiteY20" fmla="*/ 911511 h 2362835"/>
                <a:gd name="connsiteX21" fmla="*/ 21837 w 9770782"/>
                <a:gd name="connsiteY21" fmla="*/ 642300 h 2362835"/>
                <a:gd name="connsiteX22" fmla="*/ 2326 w 9770782"/>
                <a:gd name="connsiteY22" fmla="*/ 177465 h 2362835"/>
                <a:gd name="connsiteX23" fmla="*/ 16042 w 9770782"/>
                <a:gd name="connsiteY23" fmla="*/ 494 h 2362835"/>
                <a:gd name="connsiteX24" fmla="*/ 2638198 w 9770782"/>
                <a:gd name="connsiteY24" fmla="*/ 411426 h 2362835"/>
                <a:gd name="connsiteX25" fmla="*/ 6666656 w 9770782"/>
                <a:gd name="connsiteY25" fmla="*/ 964112 h 2362835"/>
                <a:gd name="connsiteX26" fmla="*/ 9249516 w 9770782"/>
                <a:gd name="connsiteY26" fmla="*/ 489024 h 2362835"/>
                <a:gd name="connsiteX27" fmla="*/ 9354306 w 9770782"/>
                <a:gd name="connsiteY27" fmla="*/ 590042 h 2362835"/>
                <a:gd name="connsiteX28" fmla="*/ 9376423 w 9770782"/>
                <a:gd name="connsiteY28" fmla="*/ 612091 h 2362835"/>
                <a:gd name="connsiteX29" fmla="*/ 9413833 w 9770782"/>
                <a:gd name="connsiteY29" fmla="*/ 650564 h 2362835"/>
                <a:gd name="connsiteX30" fmla="*/ 9557028 w 9770782"/>
                <a:gd name="connsiteY30" fmla="*/ 819682 h 2362835"/>
                <a:gd name="connsiteX31" fmla="*/ 9585078 w 9770782"/>
                <a:gd name="connsiteY31" fmla="*/ 859562 h 2362835"/>
                <a:gd name="connsiteX32" fmla="*/ 9616110 w 9770782"/>
                <a:gd name="connsiteY32" fmla="*/ 908356 h 2362835"/>
                <a:gd name="connsiteX33" fmla="*/ 9699298 w 9770782"/>
                <a:gd name="connsiteY33" fmla="*/ 1079052 h 2362835"/>
                <a:gd name="connsiteX34" fmla="*/ 9769558 w 9770782"/>
                <a:gd name="connsiteY34" fmla="*/ 1556746 h 2362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770782" h="2362835">
                  <a:moveTo>
                    <a:pt x="9769558" y="1556746"/>
                  </a:moveTo>
                  <a:cubicBezTo>
                    <a:pt x="9766439" y="1629950"/>
                    <a:pt x="9759020" y="1702908"/>
                    <a:pt x="9747338" y="1775242"/>
                  </a:cubicBezTo>
                  <a:cubicBezTo>
                    <a:pt x="9693773" y="2113694"/>
                    <a:pt x="9401973" y="2362898"/>
                    <a:pt x="9059309" y="2362835"/>
                  </a:cubicBezTo>
                  <a:lnTo>
                    <a:pt x="7085714" y="2361944"/>
                  </a:lnTo>
                  <a:lnTo>
                    <a:pt x="5356367" y="2361121"/>
                  </a:lnTo>
                  <a:lnTo>
                    <a:pt x="5304452" y="2361121"/>
                  </a:lnTo>
                  <a:lnTo>
                    <a:pt x="4934120" y="2361121"/>
                  </a:lnTo>
                  <a:lnTo>
                    <a:pt x="4886354" y="2361121"/>
                  </a:lnTo>
                  <a:lnTo>
                    <a:pt x="4533167" y="2361121"/>
                  </a:lnTo>
                  <a:lnTo>
                    <a:pt x="4472748" y="2361121"/>
                  </a:lnTo>
                  <a:lnTo>
                    <a:pt x="3980446" y="2360915"/>
                  </a:lnTo>
                  <a:lnTo>
                    <a:pt x="3893658" y="2360915"/>
                  </a:lnTo>
                  <a:lnTo>
                    <a:pt x="3492156" y="2360709"/>
                  </a:lnTo>
                  <a:lnTo>
                    <a:pt x="3382977" y="2360709"/>
                  </a:lnTo>
                  <a:lnTo>
                    <a:pt x="2691005" y="2360366"/>
                  </a:lnTo>
                  <a:lnTo>
                    <a:pt x="2570133" y="2360366"/>
                  </a:lnTo>
                  <a:lnTo>
                    <a:pt x="2005136" y="2360127"/>
                  </a:lnTo>
                  <a:lnTo>
                    <a:pt x="1921606" y="2360127"/>
                  </a:lnTo>
                  <a:lnTo>
                    <a:pt x="1097377" y="2359132"/>
                  </a:lnTo>
                  <a:cubicBezTo>
                    <a:pt x="832237" y="2359090"/>
                    <a:pt x="588629" y="2213157"/>
                    <a:pt x="463492" y="1979404"/>
                  </a:cubicBezTo>
                  <a:cubicBezTo>
                    <a:pt x="324583" y="1719486"/>
                    <a:pt x="157591" y="1344148"/>
                    <a:pt x="66723" y="911511"/>
                  </a:cubicBezTo>
                  <a:cubicBezTo>
                    <a:pt x="48343" y="823934"/>
                    <a:pt x="33084" y="734060"/>
                    <a:pt x="21837" y="642300"/>
                  </a:cubicBezTo>
                  <a:cubicBezTo>
                    <a:pt x="2545" y="488157"/>
                    <a:pt x="-3981" y="332683"/>
                    <a:pt x="2326" y="177465"/>
                  </a:cubicBezTo>
                  <a:cubicBezTo>
                    <a:pt x="4863" y="118875"/>
                    <a:pt x="9435" y="59884"/>
                    <a:pt x="16042" y="494"/>
                  </a:cubicBezTo>
                  <a:cubicBezTo>
                    <a:pt x="402490" y="-4752"/>
                    <a:pt x="1423304" y="25286"/>
                    <a:pt x="2638198" y="411426"/>
                  </a:cubicBezTo>
                  <a:cubicBezTo>
                    <a:pt x="4190678" y="904893"/>
                    <a:pt x="5622697" y="1222041"/>
                    <a:pt x="6666656" y="964112"/>
                  </a:cubicBezTo>
                  <a:cubicBezTo>
                    <a:pt x="7534982" y="749594"/>
                    <a:pt x="8613402" y="484052"/>
                    <a:pt x="9249516" y="489024"/>
                  </a:cubicBezTo>
                  <a:cubicBezTo>
                    <a:pt x="9284629" y="522388"/>
                    <a:pt x="9319810" y="555855"/>
                    <a:pt x="9354306" y="590042"/>
                  </a:cubicBezTo>
                  <a:cubicBezTo>
                    <a:pt x="9361713" y="597312"/>
                    <a:pt x="9369085" y="604661"/>
                    <a:pt x="9376423" y="612091"/>
                  </a:cubicBezTo>
                  <a:cubicBezTo>
                    <a:pt x="9389042" y="624778"/>
                    <a:pt x="9401512" y="637602"/>
                    <a:pt x="9413833" y="650564"/>
                  </a:cubicBezTo>
                  <a:cubicBezTo>
                    <a:pt x="9465279" y="703684"/>
                    <a:pt x="9513118" y="760182"/>
                    <a:pt x="9557028" y="819682"/>
                  </a:cubicBezTo>
                  <a:cubicBezTo>
                    <a:pt x="9566664" y="832747"/>
                    <a:pt x="9575956" y="846051"/>
                    <a:pt x="9585078" y="859562"/>
                  </a:cubicBezTo>
                  <a:cubicBezTo>
                    <a:pt x="9595776" y="875564"/>
                    <a:pt x="9606120" y="891828"/>
                    <a:pt x="9616110" y="908356"/>
                  </a:cubicBezTo>
                  <a:cubicBezTo>
                    <a:pt x="9648922" y="962634"/>
                    <a:pt x="9676764" y="1019765"/>
                    <a:pt x="9699298" y="1079052"/>
                  </a:cubicBezTo>
                  <a:cubicBezTo>
                    <a:pt x="9749602" y="1211720"/>
                    <a:pt x="9777068" y="1367088"/>
                    <a:pt x="9769558" y="1556746"/>
                  </a:cubicBezTo>
                  <a:close/>
                </a:path>
              </a:pathLst>
            </a:custGeom>
            <a:solidFill>
              <a:srgbClr val="BFE2A8"/>
            </a:solidFill>
            <a:ln w="3429" cap="flat">
              <a:noFill/>
              <a:prstDash val="solid"/>
              <a:miter/>
            </a:ln>
          </p:spPr>
          <p:txBody>
            <a:bodyPr rtlCol="0" anchor="ctr"/>
            <a:lstStyle/>
            <a:p>
              <a:endParaRPr lang="x-none"/>
            </a:p>
          </p:txBody>
        </p:sp>
        <p:sp>
          <p:nvSpPr>
            <p:cNvPr id="19" name="Graphic 9">
              <a:extLst>
                <a:ext uri="{FF2B5EF4-FFF2-40B4-BE49-F238E27FC236}">
                  <a16:creationId xmlns="" xmlns:a16="http://schemas.microsoft.com/office/drawing/2014/main" id="{A4068D87-1522-1B41-8864-A2CFA2A6ECA9}"/>
                </a:ext>
              </a:extLst>
            </p:cNvPr>
            <p:cNvSpPr/>
            <p:nvPr/>
          </p:nvSpPr>
          <p:spPr>
            <a:xfrm>
              <a:off x="5879973" y="1831465"/>
              <a:ext cx="2398791" cy="400196"/>
            </a:xfrm>
            <a:custGeom>
              <a:avLst/>
              <a:gdLst>
                <a:gd name="connsiteX0" fmla="*/ 0 w 2398791"/>
                <a:gd name="connsiteY0" fmla="*/ 375507 h 400196"/>
                <a:gd name="connsiteX1" fmla="*/ 406782 w 2398791"/>
                <a:gd name="connsiteY1" fmla="*/ 179197 h 400196"/>
                <a:gd name="connsiteX2" fmla="*/ 1267187 w 2398791"/>
                <a:gd name="connsiteY2" fmla="*/ 130094 h 400196"/>
                <a:gd name="connsiteX3" fmla="*/ 2088775 w 2398791"/>
                <a:gd name="connsiteY3" fmla="*/ 198674 h 400196"/>
                <a:gd name="connsiteX4" fmla="*/ 2398792 w 2398791"/>
                <a:gd name="connsiteY4" fmla="*/ 400196 h 4001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8791" h="400196">
                  <a:moveTo>
                    <a:pt x="0" y="375507"/>
                  </a:moveTo>
                  <a:cubicBezTo>
                    <a:pt x="0" y="375507"/>
                    <a:pt x="120015" y="154645"/>
                    <a:pt x="406782" y="179197"/>
                  </a:cubicBezTo>
                  <a:cubicBezTo>
                    <a:pt x="406782" y="179197"/>
                    <a:pt x="823166" y="-188940"/>
                    <a:pt x="1267187" y="130094"/>
                  </a:cubicBezTo>
                  <a:cubicBezTo>
                    <a:pt x="1267187" y="130094"/>
                    <a:pt x="1739189" y="51227"/>
                    <a:pt x="2088775" y="198674"/>
                  </a:cubicBezTo>
                  <a:cubicBezTo>
                    <a:pt x="2321947" y="297017"/>
                    <a:pt x="2398792" y="400196"/>
                    <a:pt x="2398792" y="400196"/>
                  </a:cubicBezTo>
                  <a:close/>
                </a:path>
              </a:pathLst>
            </a:custGeom>
            <a:solidFill>
              <a:srgbClr val="F8FCFF">
                <a:alpha val="80000"/>
              </a:srgbClr>
            </a:solidFill>
            <a:ln w="3429" cap="flat">
              <a:noFill/>
              <a:prstDash val="solid"/>
              <a:miter/>
            </a:ln>
          </p:spPr>
          <p:txBody>
            <a:bodyPr rtlCol="0" anchor="ctr"/>
            <a:lstStyle/>
            <a:p>
              <a:endParaRPr lang="x-none"/>
            </a:p>
          </p:txBody>
        </p:sp>
        <p:sp>
          <p:nvSpPr>
            <p:cNvPr id="20" name="Graphic 9">
              <a:extLst>
                <a:ext uri="{FF2B5EF4-FFF2-40B4-BE49-F238E27FC236}">
                  <a16:creationId xmlns="" xmlns:a16="http://schemas.microsoft.com/office/drawing/2014/main" id="{A4068D87-1522-1B41-8864-A2CFA2A6ECA9}"/>
                </a:ext>
              </a:extLst>
            </p:cNvPr>
            <p:cNvSpPr/>
            <p:nvPr/>
          </p:nvSpPr>
          <p:spPr>
            <a:xfrm>
              <a:off x="4280858" y="2455851"/>
              <a:ext cx="2031888" cy="281279"/>
            </a:xfrm>
            <a:custGeom>
              <a:avLst/>
              <a:gdLst>
                <a:gd name="connsiteX0" fmla="*/ 0 w 2031888"/>
                <a:gd name="connsiteY0" fmla="*/ 264169 h 281279"/>
                <a:gd name="connsiteX1" fmla="*/ 344546 w 2031888"/>
                <a:gd name="connsiteY1" fmla="*/ 126049 h 281279"/>
                <a:gd name="connsiteX2" fmla="*/ 1073346 w 2031888"/>
                <a:gd name="connsiteY2" fmla="*/ 91519 h 281279"/>
                <a:gd name="connsiteX3" fmla="*/ 1769261 w 2031888"/>
                <a:gd name="connsiteY3" fmla="*/ 139525 h 281279"/>
                <a:gd name="connsiteX4" fmla="*/ 2031888 w 2031888"/>
                <a:gd name="connsiteY4" fmla="*/ 281279 h 281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1888" h="281279">
                  <a:moveTo>
                    <a:pt x="0" y="264169"/>
                  </a:moveTo>
                  <a:cubicBezTo>
                    <a:pt x="0" y="264169"/>
                    <a:pt x="101601" y="108801"/>
                    <a:pt x="344546" y="126049"/>
                  </a:cubicBezTo>
                  <a:cubicBezTo>
                    <a:pt x="344546" y="126049"/>
                    <a:pt x="697253" y="-132910"/>
                    <a:pt x="1073346" y="91519"/>
                  </a:cubicBezTo>
                  <a:cubicBezTo>
                    <a:pt x="1073346" y="91519"/>
                    <a:pt x="1473167" y="35934"/>
                    <a:pt x="1769261" y="139525"/>
                  </a:cubicBezTo>
                  <a:cubicBezTo>
                    <a:pt x="1966668" y="208722"/>
                    <a:pt x="2031888" y="281279"/>
                    <a:pt x="2031888" y="281279"/>
                  </a:cubicBezTo>
                  <a:close/>
                </a:path>
              </a:pathLst>
            </a:custGeom>
            <a:solidFill>
              <a:srgbClr val="F8FCFF">
                <a:alpha val="80000"/>
              </a:srgbClr>
            </a:solidFill>
            <a:ln w="3429" cap="flat">
              <a:noFill/>
              <a:prstDash val="solid"/>
              <a:miter/>
            </a:ln>
          </p:spPr>
          <p:txBody>
            <a:bodyPr rtlCol="0" anchor="ctr"/>
            <a:lstStyle/>
            <a:p>
              <a:endParaRPr lang="x-none"/>
            </a:p>
          </p:txBody>
        </p:sp>
        <p:sp>
          <p:nvSpPr>
            <p:cNvPr id="21" name="Graphic 9">
              <a:extLst>
                <a:ext uri="{FF2B5EF4-FFF2-40B4-BE49-F238E27FC236}">
                  <a16:creationId xmlns="" xmlns:a16="http://schemas.microsoft.com/office/drawing/2014/main" id="{A4068D87-1522-1B41-8864-A2CFA2A6ECA9}"/>
                </a:ext>
              </a:extLst>
            </p:cNvPr>
            <p:cNvSpPr/>
            <p:nvPr/>
          </p:nvSpPr>
          <p:spPr>
            <a:xfrm>
              <a:off x="3020427" y="1750087"/>
              <a:ext cx="1447243" cy="281252"/>
            </a:xfrm>
            <a:custGeom>
              <a:avLst/>
              <a:gdLst>
                <a:gd name="connsiteX0" fmla="*/ 0 w 1447243"/>
                <a:gd name="connsiteY0" fmla="*/ 264142 h 281252"/>
                <a:gd name="connsiteX1" fmla="*/ 245414 w 1447243"/>
                <a:gd name="connsiteY1" fmla="*/ 126022 h 281252"/>
                <a:gd name="connsiteX2" fmla="*/ 764530 w 1447243"/>
                <a:gd name="connsiteY2" fmla="*/ 91526 h 281252"/>
                <a:gd name="connsiteX3" fmla="*/ 1260192 w 1447243"/>
                <a:gd name="connsiteY3" fmla="*/ 139532 h 281252"/>
                <a:gd name="connsiteX4" fmla="*/ 1447244 w 1447243"/>
                <a:gd name="connsiteY4" fmla="*/ 281253 h 281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7243" h="281252">
                  <a:moveTo>
                    <a:pt x="0" y="264142"/>
                  </a:moveTo>
                  <a:cubicBezTo>
                    <a:pt x="0" y="264142"/>
                    <a:pt x="72386" y="108774"/>
                    <a:pt x="245414" y="126022"/>
                  </a:cubicBezTo>
                  <a:cubicBezTo>
                    <a:pt x="245414" y="126022"/>
                    <a:pt x="496622" y="-132902"/>
                    <a:pt x="764530" y="91526"/>
                  </a:cubicBezTo>
                  <a:cubicBezTo>
                    <a:pt x="764530" y="91526"/>
                    <a:pt x="1049308" y="35908"/>
                    <a:pt x="1260192" y="139532"/>
                  </a:cubicBezTo>
                  <a:cubicBezTo>
                    <a:pt x="1400781" y="208695"/>
                    <a:pt x="1447244" y="281253"/>
                    <a:pt x="1447244" y="281253"/>
                  </a:cubicBezTo>
                  <a:close/>
                </a:path>
              </a:pathLst>
            </a:custGeom>
            <a:solidFill>
              <a:srgbClr val="F8FCFF">
                <a:alpha val="80000"/>
              </a:srgbClr>
            </a:solidFill>
            <a:ln w="3429" cap="flat">
              <a:noFill/>
              <a:prstDash val="solid"/>
              <a:miter/>
            </a:ln>
          </p:spPr>
          <p:txBody>
            <a:bodyPr rtlCol="0" anchor="ctr"/>
            <a:lstStyle/>
            <a:p>
              <a:endParaRPr lang="x-none"/>
            </a:p>
          </p:txBody>
        </p:sp>
        <p:sp>
          <p:nvSpPr>
            <p:cNvPr id="22" name="Graphic 9">
              <a:extLst>
                <a:ext uri="{FF2B5EF4-FFF2-40B4-BE49-F238E27FC236}">
                  <a16:creationId xmlns="" xmlns:a16="http://schemas.microsoft.com/office/drawing/2014/main" id="{A4068D87-1522-1B41-8864-A2CFA2A6ECA9}"/>
                </a:ext>
              </a:extLst>
            </p:cNvPr>
            <p:cNvSpPr/>
            <p:nvPr/>
          </p:nvSpPr>
          <p:spPr>
            <a:xfrm>
              <a:off x="1869480" y="4198897"/>
              <a:ext cx="3578850" cy="1248319"/>
            </a:xfrm>
            <a:custGeom>
              <a:avLst/>
              <a:gdLst>
                <a:gd name="connsiteX0" fmla="*/ 3578850 w 3578850"/>
                <a:gd name="connsiteY0" fmla="*/ 545227 h 1248319"/>
                <a:gd name="connsiteX1" fmla="*/ 1438331 w 3578850"/>
                <a:gd name="connsiteY1" fmla="*/ 148320 h 1248319"/>
                <a:gd name="connsiteX2" fmla="*/ 926039 w 3578850"/>
                <a:gd name="connsiteY2" fmla="*/ 108818 h 1248319"/>
                <a:gd name="connsiteX3" fmla="*/ 1579572 w 3578850"/>
                <a:gd name="connsiteY3" fmla="*/ 539432 h 1248319"/>
                <a:gd name="connsiteX4" fmla="*/ 338514 w 3578850"/>
                <a:gd name="connsiteY4" fmla="*/ 725318 h 1248319"/>
                <a:gd name="connsiteX5" fmla="*/ 338514 w 3578850"/>
                <a:gd name="connsiteY5" fmla="*/ 1243680 h 1248319"/>
                <a:gd name="connsiteX6" fmla="*/ 2777767 w 3578850"/>
                <a:gd name="connsiteY6" fmla="*/ 950397 h 124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78850" h="1248319">
                  <a:moveTo>
                    <a:pt x="3578850" y="545227"/>
                  </a:moveTo>
                  <a:cubicBezTo>
                    <a:pt x="3578850" y="545227"/>
                    <a:pt x="2055106" y="372131"/>
                    <a:pt x="1438331" y="148320"/>
                  </a:cubicBezTo>
                  <a:cubicBezTo>
                    <a:pt x="821557" y="-75491"/>
                    <a:pt x="776740" y="-9723"/>
                    <a:pt x="926039" y="108818"/>
                  </a:cubicBezTo>
                  <a:cubicBezTo>
                    <a:pt x="1075337" y="227358"/>
                    <a:pt x="1936394" y="507577"/>
                    <a:pt x="1579572" y="539432"/>
                  </a:cubicBezTo>
                  <a:cubicBezTo>
                    <a:pt x="1222750" y="571287"/>
                    <a:pt x="580533" y="477710"/>
                    <a:pt x="338514" y="725318"/>
                  </a:cubicBezTo>
                  <a:cubicBezTo>
                    <a:pt x="96495" y="972926"/>
                    <a:pt x="-283713" y="1195605"/>
                    <a:pt x="338514" y="1243680"/>
                  </a:cubicBezTo>
                  <a:cubicBezTo>
                    <a:pt x="960740" y="1291754"/>
                    <a:pt x="2777767" y="950397"/>
                    <a:pt x="2777767" y="950397"/>
                  </a:cubicBezTo>
                  <a:close/>
                </a:path>
              </a:pathLst>
            </a:custGeom>
            <a:solidFill>
              <a:srgbClr val="DAED8E">
                <a:alpha val="75000"/>
              </a:srgbClr>
            </a:solidFill>
            <a:ln w="3429" cap="flat">
              <a:noFill/>
              <a:prstDash val="solid"/>
              <a:miter/>
            </a:ln>
          </p:spPr>
          <p:txBody>
            <a:bodyPr rtlCol="0" anchor="ctr"/>
            <a:lstStyle/>
            <a:p>
              <a:endParaRPr lang="x-none"/>
            </a:p>
          </p:txBody>
        </p:sp>
        <p:sp>
          <p:nvSpPr>
            <p:cNvPr id="23" name="Graphic 9">
              <a:extLst>
                <a:ext uri="{FF2B5EF4-FFF2-40B4-BE49-F238E27FC236}">
                  <a16:creationId xmlns="" xmlns:a16="http://schemas.microsoft.com/office/drawing/2014/main" id="{A4068D87-1522-1B41-8864-A2CFA2A6ECA9}"/>
                </a:ext>
              </a:extLst>
            </p:cNvPr>
            <p:cNvSpPr/>
            <p:nvPr/>
          </p:nvSpPr>
          <p:spPr>
            <a:xfrm>
              <a:off x="6672517" y="4475428"/>
              <a:ext cx="970132" cy="1064704"/>
            </a:xfrm>
            <a:custGeom>
              <a:avLst/>
              <a:gdLst>
                <a:gd name="connsiteX0" fmla="*/ 455988 w 970132"/>
                <a:gd name="connsiteY0" fmla="*/ 0 h 1064704"/>
                <a:gd name="connsiteX1" fmla="*/ 701608 w 970132"/>
                <a:gd name="connsiteY1" fmla="*/ 548640 h 1064704"/>
                <a:gd name="connsiteX2" fmla="*/ 822686 w 970132"/>
                <a:gd name="connsiteY2" fmla="*/ 610362 h 1064704"/>
                <a:gd name="connsiteX3" fmla="*/ 970133 w 970132"/>
                <a:gd name="connsiteY3" fmla="*/ 960326 h 1064704"/>
                <a:gd name="connsiteX4" fmla="*/ 429825 w 970132"/>
                <a:gd name="connsiteY4" fmla="*/ 1064705 h 1064704"/>
                <a:gd name="connsiteX5" fmla="*/ 0 w 970132"/>
                <a:gd name="connsiteY5" fmla="*/ 812982 h 1064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0132" h="1064704">
                  <a:moveTo>
                    <a:pt x="455988" y="0"/>
                  </a:moveTo>
                  <a:cubicBezTo>
                    <a:pt x="455988" y="0"/>
                    <a:pt x="677056" y="532146"/>
                    <a:pt x="701608" y="548640"/>
                  </a:cubicBezTo>
                  <a:cubicBezTo>
                    <a:pt x="726159" y="565133"/>
                    <a:pt x="816548" y="585742"/>
                    <a:pt x="822686" y="610362"/>
                  </a:cubicBezTo>
                  <a:cubicBezTo>
                    <a:pt x="828823" y="634982"/>
                    <a:pt x="970133" y="960326"/>
                    <a:pt x="970133" y="960326"/>
                  </a:cubicBezTo>
                  <a:lnTo>
                    <a:pt x="429825" y="1064705"/>
                  </a:lnTo>
                  <a:lnTo>
                    <a:pt x="0" y="812982"/>
                  </a:lnTo>
                  <a:close/>
                </a:path>
              </a:pathLst>
            </a:custGeom>
            <a:solidFill>
              <a:schemeClr val="bg2">
                <a:lumMod val="50000"/>
              </a:schemeClr>
            </a:solidFill>
            <a:ln w="3429" cap="flat">
              <a:noFill/>
              <a:prstDash val="solid"/>
              <a:miter/>
            </a:ln>
          </p:spPr>
          <p:txBody>
            <a:bodyPr rtlCol="0" anchor="ctr"/>
            <a:lstStyle/>
            <a:p>
              <a:endParaRPr lang="x-none"/>
            </a:p>
          </p:txBody>
        </p:sp>
        <p:sp>
          <p:nvSpPr>
            <p:cNvPr id="24" name="Graphic 9">
              <a:extLst>
                <a:ext uri="{FF2B5EF4-FFF2-40B4-BE49-F238E27FC236}">
                  <a16:creationId xmlns="" xmlns:a16="http://schemas.microsoft.com/office/drawing/2014/main" id="{A4068D87-1522-1B41-8864-A2CFA2A6ECA9}"/>
                </a:ext>
              </a:extLst>
            </p:cNvPr>
            <p:cNvSpPr/>
            <p:nvPr/>
          </p:nvSpPr>
          <p:spPr>
            <a:xfrm>
              <a:off x="2036304" y="4347137"/>
              <a:ext cx="8304669" cy="1804763"/>
            </a:xfrm>
            <a:custGeom>
              <a:avLst/>
              <a:gdLst>
                <a:gd name="connsiteX0" fmla="*/ 8261970 w 8304669"/>
                <a:gd name="connsiteY0" fmla="*/ 1804763 h 1804763"/>
                <a:gd name="connsiteX1" fmla="*/ 6631652 w 8304669"/>
                <a:gd name="connsiteY1" fmla="*/ 1804043 h 1804763"/>
                <a:gd name="connsiteX2" fmla="*/ 6288375 w 8304669"/>
                <a:gd name="connsiteY2" fmla="*/ 1804043 h 1804763"/>
                <a:gd name="connsiteX3" fmla="*/ 4559027 w 8304669"/>
                <a:gd name="connsiteY3" fmla="*/ 1803220 h 1804763"/>
                <a:gd name="connsiteX4" fmla="*/ 4507112 w 8304669"/>
                <a:gd name="connsiteY4" fmla="*/ 1803220 h 1804763"/>
                <a:gd name="connsiteX5" fmla="*/ 4136780 w 8304669"/>
                <a:gd name="connsiteY5" fmla="*/ 1803220 h 1804763"/>
                <a:gd name="connsiteX6" fmla="*/ 4089014 w 8304669"/>
                <a:gd name="connsiteY6" fmla="*/ 1803220 h 1804763"/>
                <a:gd name="connsiteX7" fmla="*/ 3735827 w 8304669"/>
                <a:gd name="connsiteY7" fmla="*/ 1803220 h 1804763"/>
                <a:gd name="connsiteX8" fmla="*/ 3675408 w 8304669"/>
                <a:gd name="connsiteY8" fmla="*/ 1803220 h 1804763"/>
                <a:gd name="connsiteX9" fmla="*/ 3183106 w 8304669"/>
                <a:gd name="connsiteY9" fmla="*/ 1803014 h 1804763"/>
                <a:gd name="connsiteX10" fmla="*/ 3096319 w 8304669"/>
                <a:gd name="connsiteY10" fmla="*/ 1803014 h 1804763"/>
                <a:gd name="connsiteX11" fmla="*/ 2694817 w 8304669"/>
                <a:gd name="connsiteY11" fmla="*/ 1802809 h 1804763"/>
                <a:gd name="connsiteX12" fmla="*/ 2585638 w 8304669"/>
                <a:gd name="connsiteY12" fmla="*/ 1802809 h 1804763"/>
                <a:gd name="connsiteX13" fmla="*/ 1893665 w 8304669"/>
                <a:gd name="connsiteY13" fmla="*/ 1802466 h 1804763"/>
                <a:gd name="connsiteX14" fmla="*/ 1772793 w 8304669"/>
                <a:gd name="connsiteY14" fmla="*/ 1802466 h 1804763"/>
                <a:gd name="connsiteX15" fmla="*/ 1207797 w 8304669"/>
                <a:gd name="connsiteY15" fmla="*/ 1802226 h 1804763"/>
                <a:gd name="connsiteX16" fmla="*/ 1124266 w 8304669"/>
                <a:gd name="connsiteY16" fmla="*/ 1802226 h 1804763"/>
                <a:gd name="connsiteX17" fmla="*/ 300038 w 8304669"/>
                <a:gd name="connsiteY17" fmla="*/ 1801060 h 1804763"/>
                <a:gd name="connsiteX18" fmla="*/ 0 w 8304669"/>
                <a:gd name="connsiteY18" fmla="*/ 1735429 h 1804763"/>
                <a:gd name="connsiteX19" fmla="*/ 2848916 w 8304669"/>
                <a:gd name="connsiteY19" fmla="*/ 537576 h 1804763"/>
                <a:gd name="connsiteX20" fmla="*/ 5092202 w 8304669"/>
                <a:gd name="connsiteY20" fmla="*/ 128222 h 1804763"/>
                <a:gd name="connsiteX21" fmla="*/ 4953019 w 8304669"/>
                <a:gd name="connsiteY21" fmla="*/ 1061562 h 1804763"/>
                <a:gd name="connsiteX22" fmla="*/ 6786952 w 8304669"/>
                <a:gd name="connsiteY22" fmla="*/ 1020620 h 1804763"/>
                <a:gd name="connsiteX23" fmla="*/ 7236665 w 8304669"/>
                <a:gd name="connsiteY23" fmla="*/ 1249814 h 1804763"/>
                <a:gd name="connsiteX24" fmla="*/ 7237247 w 8304669"/>
                <a:gd name="connsiteY24" fmla="*/ 1249814 h 1804763"/>
                <a:gd name="connsiteX25" fmla="*/ 8260667 w 8304669"/>
                <a:gd name="connsiteY25" fmla="*/ 1348055 h 1804763"/>
                <a:gd name="connsiteX26" fmla="*/ 8261970 w 8304669"/>
                <a:gd name="connsiteY26" fmla="*/ 1804763 h 1804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8304669" h="1804763">
                  <a:moveTo>
                    <a:pt x="8261970" y="1804763"/>
                  </a:moveTo>
                  <a:lnTo>
                    <a:pt x="6631652" y="1804043"/>
                  </a:lnTo>
                  <a:lnTo>
                    <a:pt x="6288375" y="1804043"/>
                  </a:lnTo>
                  <a:lnTo>
                    <a:pt x="4559027" y="1803220"/>
                  </a:lnTo>
                  <a:lnTo>
                    <a:pt x="4507112" y="1803220"/>
                  </a:lnTo>
                  <a:lnTo>
                    <a:pt x="4136780" y="1803220"/>
                  </a:lnTo>
                  <a:lnTo>
                    <a:pt x="4089014" y="1803220"/>
                  </a:lnTo>
                  <a:lnTo>
                    <a:pt x="3735827" y="1803220"/>
                  </a:lnTo>
                  <a:lnTo>
                    <a:pt x="3675408" y="1803220"/>
                  </a:lnTo>
                  <a:lnTo>
                    <a:pt x="3183106" y="1803014"/>
                  </a:lnTo>
                  <a:lnTo>
                    <a:pt x="3096319" y="1803014"/>
                  </a:lnTo>
                  <a:lnTo>
                    <a:pt x="2694817" y="1802809"/>
                  </a:lnTo>
                  <a:lnTo>
                    <a:pt x="2585638" y="1802809"/>
                  </a:lnTo>
                  <a:lnTo>
                    <a:pt x="1893665" y="1802466"/>
                  </a:lnTo>
                  <a:lnTo>
                    <a:pt x="1772793" y="1802466"/>
                  </a:lnTo>
                  <a:lnTo>
                    <a:pt x="1207797" y="1802226"/>
                  </a:lnTo>
                  <a:lnTo>
                    <a:pt x="1124266" y="1802226"/>
                  </a:lnTo>
                  <a:lnTo>
                    <a:pt x="300038" y="1801060"/>
                  </a:lnTo>
                  <a:cubicBezTo>
                    <a:pt x="196467" y="1801035"/>
                    <a:pt x="94122" y="1778648"/>
                    <a:pt x="0" y="1735429"/>
                  </a:cubicBezTo>
                  <a:cubicBezTo>
                    <a:pt x="440935" y="1530100"/>
                    <a:pt x="1783732" y="915109"/>
                    <a:pt x="2848916" y="537576"/>
                  </a:cubicBezTo>
                  <a:cubicBezTo>
                    <a:pt x="4142507" y="79085"/>
                    <a:pt x="4879364" y="-166535"/>
                    <a:pt x="5092202" y="128222"/>
                  </a:cubicBezTo>
                  <a:cubicBezTo>
                    <a:pt x="5305041" y="422979"/>
                    <a:pt x="4527309" y="1045171"/>
                    <a:pt x="4953019" y="1061562"/>
                  </a:cubicBezTo>
                  <a:cubicBezTo>
                    <a:pt x="5378730" y="1077952"/>
                    <a:pt x="6402149" y="946930"/>
                    <a:pt x="6786952" y="1020620"/>
                  </a:cubicBezTo>
                  <a:cubicBezTo>
                    <a:pt x="7171000" y="1094137"/>
                    <a:pt x="7130983" y="1241104"/>
                    <a:pt x="7236665" y="1249814"/>
                  </a:cubicBezTo>
                  <a:lnTo>
                    <a:pt x="7237247" y="1249814"/>
                  </a:lnTo>
                  <a:cubicBezTo>
                    <a:pt x="7343546" y="1258009"/>
                    <a:pt x="8162426" y="1200711"/>
                    <a:pt x="8260667" y="1348055"/>
                  </a:cubicBezTo>
                  <a:cubicBezTo>
                    <a:pt x="8358908" y="1495399"/>
                    <a:pt x="8261970" y="1804763"/>
                    <a:pt x="8261970" y="1804763"/>
                  </a:cubicBezTo>
                  <a:close/>
                </a:path>
              </a:pathLst>
            </a:custGeom>
            <a:solidFill>
              <a:schemeClr val="bg2">
                <a:lumMod val="75000"/>
              </a:schemeClr>
            </a:solidFill>
            <a:ln w="3429" cap="flat">
              <a:noFill/>
              <a:prstDash val="solid"/>
              <a:miter/>
            </a:ln>
          </p:spPr>
          <p:txBody>
            <a:bodyPr rtlCol="0" anchor="ctr"/>
            <a:lstStyle/>
            <a:p>
              <a:endParaRPr lang="x-none"/>
            </a:p>
          </p:txBody>
        </p:sp>
        <p:sp>
          <p:nvSpPr>
            <p:cNvPr id="25" name="Graphic 9">
              <a:extLst>
                <a:ext uri="{FF2B5EF4-FFF2-40B4-BE49-F238E27FC236}">
                  <a16:creationId xmlns="" xmlns:a16="http://schemas.microsoft.com/office/drawing/2014/main" id="{A4068D87-1522-1B41-8864-A2CFA2A6ECA9}"/>
                </a:ext>
              </a:extLst>
            </p:cNvPr>
            <p:cNvSpPr/>
            <p:nvPr/>
          </p:nvSpPr>
          <p:spPr>
            <a:xfrm>
              <a:off x="8874587" y="2056233"/>
              <a:ext cx="535403" cy="365017"/>
            </a:xfrm>
            <a:custGeom>
              <a:avLst/>
              <a:gdLst>
                <a:gd name="connsiteX0" fmla="*/ 535404 w 535403"/>
                <a:gd name="connsiteY0" fmla="*/ 319309 h 365017"/>
                <a:gd name="connsiteX1" fmla="*/ 535404 w 535403"/>
                <a:gd name="connsiteY1" fmla="*/ 319309 h 365017"/>
                <a:gd name="connsiteX2" fmla="*/ 360799 w 535403"/>
                <a:gd name="connsiteY2" fmla="*/ 175291 h 365017"/>
                <a:gd name="connsiteX3" fmla="*/ 262524 w 535403"/>
                <a:gd name="connsiteY3" fmla="*/ 256695 h 365017"/>
                <a:gd name="connsiteX4" fmla="*/ 235092 w 535403"/>
                <a:gd name="connsiteY4" fmla="*/ 151356 h 365017"/>
                <a:gd name="connsiteX5" fmla="*/ 0 w 535403"/>
                <a:gd name="connsiteY5" fmla="*/ 365017 h 365017"/>
                <a:gd name="connsiteX6" fmla="*/ 0 w 535403"/>
                <a:gd name="connsiteY6" fmla="*/ 365017 h 365017"/>
                <a:gd name="connsiteX7" fmla="*/ 288275 w 535403"/>
                <a:gd name="connsiteY7" fmla="*/ 0 h 365017"/>
                <a:gd name="connsiteX8" fmla="*/ 535404 w 535403"/>
                <a:gd name="connsiteY8" fmla="*/ 319309 h 365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5403" h="365017">
                  <a:moveTo>
                    <a:pt x="535404" y="319309"/>
                  </a:moveTo>
                  <a:lnTo>
                    <a:pt x="535404" y="319309"/>
                  </a:lnTo>
                  <a:cubicBezTo>
                    <a:pt x="535404" y="319309"/>
                    <a:pt x="393546" y="208552"/>
                    <a:pt x="360799" y="175291"/>
                  </a:cubicBezTo>
                  <a:cubicBezTo>
                    <a:pt x="328052" y="142030"/>
                    <a:pt x="287110" y="222302"/>
                    <a:pt x="262524" y="256695"/>
                  </a:cubicBezTo>
                  <a:cubicBezTo>
                    <a:pt x="237938" y="291088"/>
                    <a:pt x="235092" y="184103"/>
                    <a:pt x="235092" y="151356"/>
                  </a:cubicBezTo>
                  <a:cubicBezTo>
                    <a:pt x="235092" y="118610"/>
                    <a:pt x="0" y="365017"/>
                    <a:pt x="0" y="365017"/>
                  </a:cubicBezTo>
                  <a:lnTo>
                    <a:pt x="0" y="365017"/>
                  </a:lnTo>
                  <a:cubicBezTo>
                    <a:pt x="110414" y="170627"/>
                    <a:pt x="223571" y="-274"/>
                    <a:pt x="288275" y="0"/>
                  </a:cubicBezTo>
                  <a:cubicBezTo>
                    <a:pt x="352981" y="275"/>
                    <a:pt x="441998" y="140898"/>
                    <a:pt x="535404" y="319309"/>
                  </a:cubicBezTo>
                  <a:close/>
                </a:path>
              </a:pathLst>
            </a:custGeom>
            <a:solidFill>
              <a:srgbClr val="F8FCFF">
                <a:alpha val="80000"/>
              </a:srgbClr>
            </a:solidFill>
            <a:ln w="3429" cap="flat">
              <a:noFill/>
              <a:prstDash val="solid"/>
              <a:miter/>
            </a:ln>
          </p:spPr>
          <p:txBody>
            <a:bodyPr rtlCol="0" anchor="ctr"/>
            <a:lstStyle/>
            <a:p>
              <a:endParaRPr lang="x-none"/>
            </a:p>
          </p:txBody>
        </p:sp>
        <p:sp>
          <p:nvSpPr>
            <p:cNvPr id="26" name="Graphic 9">
              <a:extLst>
                <a:ext uri="{FF2B5EF4-FFF2-40B4-BE49-F238E27FC236}">
                  <a16:creationId xmlns="" xmlns:a16="http://schemas.microsoft.com/office/drawing/2014/main" id="{A4068D87-1522-1B41-8864-A2CFA2A6ECA9}"/>
                </a:ext>
              </a:extLst>
            </p:cNvPr>
            <p:cNvSpPr/>
            <p:nvPr/>
          </p:nvSpPr>
          <p:spPr>
            <a:xfrm>
              <a:off x="7989596" y="2687549"/>
              <a:ext cx="461817" cy="430954"/>
            </a:xfrm>
            <a:custGeom>
              <a:avLst/>
              <a:gdLst>
                <a:gd name="connsiteX0" fmla="*/ 0 w 461817"/>
                <a:gd name="connsiteY0" fmla="*/ 430955 h 430954"/>
                <a:gd name="connsiteX1" fmla="*/ 255117 w 461817"/>
                <a:gd name="connsiteY1" fmla="*/ 307 h 430954"/>
                <a:gd name="connsiteX2" fmla="*/ 461818 w 461817"/>
                <a:gd name="connsiteY2" fmla="*/ 215476 h 430954"/>
                <a:gd name="connsiteX3" fmla="*/ 317800 w 461817"/>
                <a:gd name="connsiteY3" fmla="*/ 146313 h 430954"/>
                <a:gd name="connsiteX4" fmla="*/ 252306 w 461817"/>
                <a:gd name="connsiteY4" fmla="*/ 215476 h 430954"/>
                <a:gd name="connsiteX5" fmla="*/ 168399 w 461817"/>
                <a:gd name="connsiteY5" fmla="*/ 215476 h 430954"/>
                <a:gd name="connsiteX6" fmla="*/ 0 w 461817"/>
                <a:gd name="connsiteY6" fmla="*/ 430955 h 43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1817" h="430954">
                  <a:moveTo>
                    <a:pt x="0" y="430955"/>
                  </a:moveTo>
                  <a:cubicBezTo>
                    <a:pt x="0" y="430955"/>
                    <a:pt x="167781" y="-13306"/>
                    <a:pt x="255117" y="307"/>
                  </a:cubicBezTo>
                  <a:cubicBezTo>
                    <a:pt x="342455" y="13920"/>
                    <a:pt x="461818" y="215476"/>
                    <a:pt x="461818" y="215476"/>
                  </a:cubicBezTo>
                  <a:cubicBezTo>
                    <a:pt x="461818" y="215476"/>
                    <a:pt x="340397" y="111543"/>
                    <a:pt x="317800" y="146313"/>
                  </a:cubicBezTo>
                  <a:cubicBezTo>
                    <a:pt x="295203" y="181084"/>
                    <a:pt x="291190" y="249869"/>
                    <a:pt x="252306" y="215476"/>
                  </a:cubicBezTo>
                  <a:cubicBezTo>
                    <a:pt x="213421" y="181084"/>
                    <a:pt x="188870" y="176180"/>
                    <a:pt x="168399" y="215476"/>
                  </a:cubicBezTo>
                  <a:cubicBezTo>
                    <a:pt x="147928" y="254773"/>
                    <a:pt x="0" y="430955"/>
                    <a:pt x="0" y="430955"/>
                  </a:cubicBezTo>
                  <a:close/>
                </a:path>
              </a:pathLst>
            </a:custGeom>
            <a:solidFill>
              <a:srgbClr val="F8FCFF"/>
            </a:solidFill>
            <a:ln w="3429" cap="flat">
              <a:noFill/>
              <a:prstDash val="solid"/>
              <a:miter/>
            </a:ln>
          </p:spPr>
          <p:txBody>
            <a:bodyPr rtlCol="0" anchor="ctr"/>
            <a:lstStyle/>
            <a:p>
              <a:endParaRPr lang="x-none"/>
            </a:p>
          </p:txBody>
        </p:sp>
        <p:sp>
          <p:nvSpPr>
            <p:cNvPr id="27" name="Graphic 9">
              <a:extLst>
                <a:ext uri="{FF2B5EF4-FFF2-40B4-BE49-F238E27FC236}">
                  <a16:creationId xmlns="" xmlns:a16="http://schemas.microsoft.com/office/drawing/2014/main" id="{A4068D87-1522-1B41-8864-A2CFA2A6ECA9}"/>
                </a:ext>
              </a:extLst>
            </p:cNvPr>
            <p:cNvSpPr/>
            <p:nvPr/>
          </p:nvSpPr>
          <p:spPr>
            <a:xfrm>
              <a:off x="1535704" y="5145440"/>
              <a:ext cx="2612474" cy="1003270"/>
            </a:xfrm>
            <a:custGeom>
              <a:avLst/>
              <a:gdLst>
                <a:gd name="connsiteX0" fmla="*/ 2141891 w 2612474"/>
                <a:gd name="connsiteY0" fmla="*/ 517107 h 1003270"/>
                <a:gd name="connsiteX1" fmla="*/ 1400952 w 2612474"/>
                <a:gd name="connsiteY1" fmla="*/ 783198 h 1003270"/>
                <a:gd name="connsiteX2" fmla="*/ 1738846 w 2612474"/>
                <a:gd name="connsiteY2" fmla="*/ 1003271 h 1003270"/>
                <a:gd name="connsiteX3" fmla="*/ 1624866 w 2612474"/>
                <a:gd name="connsiteY3" fmla="*/ 1003271 h 1003270"/>
                <a:gd name="connsiteX4" fmla="*/ 800637 w 2612474"/>
                <a:gd name="connsiteY4" fmla="*/ 1002756 h 1003270"/>
                <a:gd name="connsiteX5" fmla="*/ 166752 w 2612474"/>
                <a:gd name="connsiteY5" fmla="*/ 623029 h 1003270"/>
                <a:gd name="connsiteX6" fmla="*/ 0 w 2612474"/>
                <a:gd name="connsiteY6" fmla="*/ 275328 h 1003270"/>
                <a:gd name="connsiteX7" fmla="*/ 966978 w 2612474"/>
                <a:gd name="connsiteY7" fmla="*/ 103878 h 1003270"/>
                <a:gd name="connsiteX8" fmla="*/ 2072248 w 2612474"/>
                <a:gd name="connsiteY8" fmla="*/ 17468 h 1003270"/>
                <a:gd name="connsiteX9" fmla="*/ 2596233 w 2612474"/>
                <a:gd name="connsiteY9" fmla="*/ 103878 h 1003270"/>
                <a:gd name="connsiteX10" fmla="*/ 2084558 w 2612474"/>
                <a:gd name="connsiteY10" fmla="*/ 357453 h 1003270"/>
                <a:gd name="connsiteX11" fmla="*/ 2141891 w 2612474"/>
                <a:gd name="connsiteY11" fmla="*/ 517107 h 1003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12474" h="1003270">
                  <a:moveTo>
                    <a:pt x="2141891" y="517107"/>
                  </a:moveTo>
                  <a:cubicBezTo>
                    <a:pt x="2035592" y="648129"/>
                    <a:pt x="1380481" y="689037"/>
                    <a:pt x="1400952" y="783198"/>
                  </a:cubicBezTo>
                  <a:cubicBezTo>
                    <a:pt x="1417377" y="858636"/>
                    <a:pt x="1720158" y="913054"/>
                    <a:pt x="1738846" y="1003271"/>
                  </a:cubicBezTo>
                  <a:lnTo>
                    <a:pt x="1624866" y="1003271"/>
                  </a:lnTo>
                  <a:lnTo>
                    <a:pt x="800637" y="1002756"/>
                  </a:lnTo>
                  <a:cubicBezTo>
                    <a:pt x="535497" y="1002715"/>
                    <a:pt x="291889" y="856782"/>
                    <a:pt x="166752" y="623029"/>
                  </a:cubicBezTo>
                  <a:cubicBezTo>
                    <a:pt x="113363" y="523108"/>
                    <a:pt x="55790" y="406076"/>
                    <a:pt x="0" y="275328"/>
                  </a:cubicBezTo>
                  <a:cubicBezTo>
                    <a:pt x="0" y="275328"/>
                    <a:pt x="279326" y="-6021"/>
                    <a:pt x="966978" y="103878"/>
                  </a:cubicBezTo>
                  <a:cubicBezTo>
                    <a:pt x="1654630" y="213778"/>
                    <a:pt x="1750025" y="-71481"/>
                    <a:pt x="2072248" y="17468"/>
                  </a:cubicBezTo>
                  <a:cubicBezTo>
                    <a:pt x="2394471" y="106416"/>
                    <a:pt x="2477521" y="30635"/>
                    <a:pt x="2596233" y="103878"/>
                  </a:cubicBezTo>
                  <a:cubicBezTo>
                    <a:pt x="2714945" y="177122"/>
                    <a:pt x="2146005" y="300154"/>
                    <a:pt x="2084558" y="357453"/>
                  </a:cubicBezTo>
                  <a:cubicBezTo>
                    <a:pt x="2023110" y="414752"/>
                    <a:pt x="2248327" y="386120"/>
                    <a:pt x="2141891" y="517107"/>
                  </a:cubicBezTo>
                  <a:close/>
                </a:path>
              </a:pathLst>
            </a:custGeom>
            <a:solidFill>
              <a:srgbClr val="5B6B54"/>
            </a:solidFill>
            <a:ln w="3429" cap="flat">
              <a:noFill/>
              <a:prstDash val="solid"/>
              <a:miter/>
            </a:ln>
          </p:spPr>
          <p:txBody>
            <a:bodyPr rtlCol="0" anchor="ctr"/>
            <a:lstStyle/>
            <a:p>
              <a:endParaRPr lang="x-none"/>
            </a:p>
          </p:txBody>
        </p:sp>
        <p:sp>
          <p:nvSpPr>
            <p:cNvPr id="28" name="Graphic 9">
              <a:extLst>
                <a:ext uri="{FF2B5EF4-FFF2-40B4-BE49-F238E27FC236}">
                  <a16:creationId xmlns="" xmlns:a16="http://schemas.microsoft.com/office/drawing/2014/main" id="{A4068D87-1522-1B41-8864-A2CFA2A6ECA9}"/>
                </a:ext>
              </a:extLst>
            </p:cNvPr>
            <p:cNvSpPr/>
            <p:nvPr/>
          </p:nvSpPr>
          <p:spPr>
            <a:xfrm>
              <a:off x="1829232" y="4859252"/>
              <a:ext cx="114519" cy="459323"/>
            </a:xfrm>
            <a:custGeom>
              <a:avLst/>
              <a:gdLst>
                <a:gd name="connsiteX0" fmla="*/ 64802 w 114519"/>
                <a:gd name="connsiteY0" fmla="*/ 419385 h 459323"/>
                <a:gd name="connsiteX1" fmla="*/ 57190 w 114519"/>
                <a:gd name="connsiteY1" fmla="*/ 9688 h 459323"/>
                <a:gd name="connsiteX2" fmla="*/ 99058 w 114519"/>
                <a:gd name="connsiteY2" fmla="*/ 432895 h 459323"/>
                <a:gd name="connsiteX3" fmla="*/ 64802 w 114519"/>
                <a:gd name="connsiteY3" fmla="*/ 419385 h 459323"/>
              </a:gdLst>
              <a:ahLst/>
              <a:cxnLst>
                <a:cxn ang="0">
                  <a:pos x="connsiteX0" y="connsiteY0"/>
                </a:cxn>
                <a:cxn ang="0">
                  <a:pos x="connsiteX1" y="connsiteY1"/>
                </a:cxn>
                <a:cxn ang="0">
                  <a:pos x="connsiteX2" y="connsiteY2"/>
                </a:cxn>
                <a:cxn ang="0">
                  <a:pos x="connsiteX3" y="connsiteY3"/>
                </a:cxn>
              </a:cxnLst>
              <a:rect l="l" t="t" r="r" b="b"/>
              <a:pathLst>
                <a:path w="114519" h="459323">
                  <a:moveTo>
                    <a:pt x="64802" y="419385"/>
                  </a:moveTo>
                  <a:cubicBezTo>
                    <a:pt x="64802" y="419385"/>
                    <a:pt x="-75787" y="82966"/>
                    <a:pt x="57190" y="9688"/>
                  </a:cubicBezTo>
                  <a:cubicBezTo>
                    <a:pt x="190166" y="-63590"/>
                    <a:pt x="42239" y="298547"/>
                    <a:pt x="99058" y="432895"/>
                  </a:cubicBezTo>
                  <a:cubicBezTo>
                    <a:pt x="127176" y="499418"/>
                    <a:pt x="64802" y="419385"/>
                    <a:pt x="64802" y="419385"/>
                  </a:cubicBezTo>
                  <a:close/>
                </a:path>
              </a:pathLst>
            </a:custGeom>
            <a:solidFill>
              <a:srgbClr val="5B6B54"/>
            </a:solidFill>
            <a:ln w="3429" cap="flat">
              <a:noFill/>
              <a:prstDash val="solid"/>
              <a:miter/>
            </a:ln>
          </p:spPr>
          <p:txBody>
            <a:bodyPr rtlCol="0" anchor="ctr"/>
            <a:lstStyle/>
            <a:p>
              <a:endParaRPr lang="x-none"/>
            </a:p>
          </p:txBody>
        </p:sp>
        <p:sp>
          <p:nvSpPr>
            <p:cNvPr id="29" name="Graphic 9">
              <a:extLst>
                <a:ext uri="{FF2B5EF4-FFF2-40B4-BE49-F238E27FC236}">
                  <a16:creationId xmlns="" xmlns:a16="http://schemas.microsoft.com/office/drawing/2014/main" id="{A4068D87-1522-1B41-8864-A2CFA2A6ECA9}"/>
                </a:ext>
              </a:extLst>
            </p:cNvPr>
            <p:cNvSpPr/>
            <p:nvPr/>
          </p:nvSpPr>
          <p:spPr>
            <a:xfrm>
              <a:off x="1715238" y="5051405"/>
              <a:ext cx="151969" cy="330037"/>
            </a:xfrm>
            <a:custGeom>
              <a:avLst/>
              <a:gdLst>
                <a:gd name="connsiteX0" fmla="*/ 113988 w 151969"/>
                <a:gd name="connsiteY0" fmla="*/ 309767 h 330037"/>
                <a:gd name="connsiteX1" fmla="*/ 21405 w 151969"/>
                <a:gd name="connsiteY1" fmla="*/ 14462 h 330037"/>
                <a:gd name="connsiteX2" fmla="*/ 141420 w 151969"/>
                <a:gd name="connsiteY2" fmla="*/ 311928 h 330037"/>
                <a:gd name="connsiteX3" fmla="*/ 113988 w 151969"/>
                <a:gd name="connsiteY3" fmla="*/ 309767 h 330037"/>
              </a:gdLst>
              <a:ahLst/>
              <a:cxnLst>
                <a:cxn ang="0">
                  <a:pos x="connsiteX0" y="connsiteY0"/>
                </a:cxn>
                <a:cxn ang="0">
                  <a:pos x="connsiteX1" y="connsiteY1"/>
                </a:cxn>
                <a:cxn ang="0">
                  <a:pos x="connsiteX2" y="connsiteY2"/>
                </a:cxn>
                <a:cxn ang="0">
                  <a:pos x="connsiteX3" y="connsiteY3"/>
                </a:cxn>
              </a:cxnLst>
              <a:rect l="l" t="t" r="r" b="b"/>
              <a:pathLst>
                <a:path w="151969" h="330037">
                  <a:moveTo>
                    <a:pt x="113988" y="309767"/>
                  </a:moveTo>
                  <a:cubicBezTo>
                    <a:pt x="113988" y="309767"/>
                    <a:pt x="-59245" y="97169"/>
                    <a:pt x="21405" y="14462"/>
                  </a:cubicBezTo>
                  <a:cubicBezTo>
                    <a:pt x="102055" y="-68246"/>
                    <a:pt x="71880" y="227060"/>
                    <a:pt x="141420" y="311928"/>
                  </a:cubicBezTo>
                  <a:cubicBezTo>
                    <a:pt x="176156" y="353899"/>
                    <a:pt x="113988" y="309767"/>
                    <a:pt x="113988" y="309767"/>
                  </a:cubicBezTo>
                  <a:close/>
                </a:path>
              </a:pathLst>
            </a:custGeom>
            <a:solidFill>
              <a:srgbClr val="5B6B54"/>
            </a:solidFill>
            <a:ln w="3429" cap="flat">
              <a:noFill/>
              <a:prstDash val="solid"/>
              <a:miter/>
            </a:ln>
          </p:spPr>
          <p:txBody>
            <a:bodyPr rtlCol="0" anchor="ctr"/>
            <a:lstStyle/>
            <a:p>
              <a:endParaRPr lang="x-none"/>
            </a:p>
          </p:txBody>
        </p:sp>
        <p:sp>
          <p:nvSpPr>
            <p:cNvPr id="30" name="Graphic 9">
              <a:extLst>
                <a:ext uri="{FF2B5EF4-FFF2-40B4-BE49-F238E27FC236}">
                  <a16:creationId xmlns="" xmlns:a16="http://schemas.microsoft.com/office/drawing/2014/main" id="{A4068D87-1522-1B41-8864-A2CFA2A6ECA9}"/>
                </a:ext>
              </a:extLst>
            </p:cNvPr>
            <p:cNvSpPr/>
            <p:nvPr/>
          </p:nvSpPr>
          <p:spPr>
            <a:xfrm>
              <a:off x="1956189" y="4983861"/>
              <a:ext cx="166303" cy="404728"/>
            </a:xfrm>
            <a:custGeom>
              <a:avLst/>
              <a:gdLst>
                <a:gd name="connsiteX0" fmla="*/ 596 w 166303"/>
                <a:gd name="connsiteY0" fmla="*/ 357972 h 404728"/>
                <a:gd name="connsiteX1" fmla="*/ 123286 w 166303"/>
                <a:gd name="connsiteY1" fmla="*/ 1356 h 404728"/>
                <a:gd name="connsiteX2" fmla="*/ 26211 w 166303"/>
                <a:gd name="connsiteY2" fmla="*/ 380226 h 404728"/>
                <a:gd name="connsiteX3" fmla="*/ 596 w 166303"/>
                <a:gd name="connsiteY3" fmla="*/ 357972 h 404728"/>
              </a:gdLst>
              <a:ahLst/>
              <a:cxnLst>
                <a:cxn ang="0">
                  <a:pos x="connsiteX0" y="connsiteY0"/>
                </a:cxn>
                <a:cxn ang="0">
                  <a:pos x="connsiteX1" y="connsiteY1"/>
                </a:cxn>
                <a:cxn ang="0">
                  <a:pos x="connsiteX2" y="connsiteY2"/>
                </a:cxn>
                <a:cxn ang="0">
                  <a:pos x="connsiteX3" y="connsiteY3"/>
                </a:cxn>
              </a:cxnLst>
              <a:rect l="l" t="t" r="r" b="b"/>
              <a:pathLst>
                <a:path w="166303" h="404728">
                  <a:moveTo>
                    <a:pt x="596" y="357972"/>
                  </a:moveTo>
                  <a:cubicBezTo>
                    <a:pt x="596" y="357972"/>
                    <a:pt x="-15794" y="24056"/>
                    <a:pt x="123286" y="1356"/>
                  </a:cubicBezTo>
                  <a:cubicBezTo>
                    <a:pt x="262366" y="-21344"/>
                    <a:pt x="19079" y="246667"/>
                    <a:pt x="26211" y="380226"/>
                  </a:cubicBezTo>
                  <a:cubicBezTo>
                    <a:pt x="29743" y="446234"/>
                    <a:pt x="596" y="357972"/>
                    <a:pt x="596" y="357972"/>
                  </a:cubicBezTo>
                  <a:close/>
                </a:path>
              </a:pathLst>
            </a:custGeom>
            <a:solidFill>
              <a:srgbClr val="5B6B54"/>
            </a:solidFill>
            <a:ln w="3429" cap="flat">
              <a:noFill/>
              <a:prstDash val="solid"/>
              <a:miter/>
            </a:ln>
          </p:spPr>
          <p:txBody>
            <a:bodyPr rtlCol="0" anchor="ctr"/>
            <a:lstStyle/>
            <a:p>
              <a:endParaRPr lang="x-none"/>
            </a:p>
          </p:txBody>
        </p:sp>
        <p:sp>
          <p:nvSpPr>
            <p:cNvPr id="31" name="Graphic 9">
              <a:extLst>
                <a:ext uri="{FF2B5EF4-FFF2-40B4-BE49-F238E27FC236}">
                  <a16:creationId xmlns="" xmlns:a16="http://schemas.microsoft.com/office/drawing/2014/main" id="{A4068D87-1522-1B41-8864-A2CFA2A6ECA9}"/>
                </a:ext>
              </a:extLst>
            </p:cNvPr>
            <p:cNvSpPr/>
            <p:nvPr/>
          </p:nvSpPr>
          <p:spPr>
            <a:xfrm>
              <a:off x="2440142" y="5459020"/>
              <a:ext cx="85068" cy="219712"/>
            </a:xfrm>
            <a:custGeom>
              <a:avLst/>
              <a:gdLst>
                <a:gd name="connsiteX0" fmla="*/ 2258 w 85068"/>
                <a:gd name="connsiteY0" fmla="*/ 219712 h 219712"/>
                <a:gd name="connsiteX1" fmla="*/ 56264 w 85068"/>
                <a:gd name="connsiteY1" fmla="*/ 942 h 219712"/>
                <a:gd name="connsiteX2" fmla="*/ 40182 w 85068"/>
                <a:gd name="connsiteY2" fmla="*/ 210728 h 219712"/>
              </a:gdLst>
              <a:ahLst/>
              <a:cxnLst>
                <a:cxn ang="0">
                  <a:pos x="connsiteX0" y="connsiteY0"/>
                </a:cxn>
                <a:cxn ang="0">
                  <a:pos x="connsiteX1" y="connsiteY1"/>
                </a:cxn>
                <a:cxn ang="0">
                  <a:pos x="connsiteX2" y="connsiteY2"/>
                </a:cxn>
              </a:cxnLst>
              <a:rect l="l" t="t" r="r" b="b"/>
              <a:pathLst>
                <a:path w="85068" h="219712">
                  <a:moveTo>
                    <a:pt x="2258" y="219712"/>
                  </a:moveTo>
                  <a:cubicBezTo>
                    <a:pt x="2258" y="219712"/>
                    <a:pt x="-16876" y="18258"/>
                    <a:pt x="56264" y="942"/>
                  </a:cubicBezTo>
                  <a:cubicBezTo>
                    <a:pt x="129405" y="-16374"/>
                    <a:pt x="40182" y="210728"/>
                    <a:pt x="40182" y="210728"/>
                  </a:cubicBezTo>
                  <a:close/>
                </a:path>
              </a:pathLst>
            </a:custGeom>
            <a:solidFill>
              <a:srgbClr val="414D3D"/>
            </a:solidFill>
            <a:ln w="3429" cap="flat">
              <a:noFill/>
              <a:prstDash val="solid"/>
              <a:miter/>
            </a:ln>
          </p:spPr>
          <p:txBody>
            <a:bodyPr rtlCol="0" anchor="ctr"/>
            <a:lstStyle/>
            <a:p>
              <a:endParaRPr lang="x-none"/>
            </a:p>
          </p:txBody>
        </p:sp>
        <p:sp>
          <p:nvSpPr>
            <p:cNvPr id="32" name="Graphic 9">
              <a:extLst>
                <a:ext uri="{FF2B5EF4-FFF2-40B4-BE49-F238E27FC236}">
                  <a16:creationId xmlns="" xmlns:a16="http://schemas.microsoft.com/office/drawing/2014/main" id="{A4068D87-1522-1B41-8864-A2CFA2A6ECA9}"/>
                </a:ext>
              </a:extLst>
            </p:cNvPr>
            <p:cNvSpPr/>
            <p:nvPr/>
          </p:nvSpPr>
          <p:spPr>
            <a:xfrm>
              <a:off x="2496990" y="5545325"/>
              <a:ext cx="164758" cy="149935"/>
            </a:xfrm>
            <a:custGeom>
              <a:avLst/>
              <a:gdLst>
                <a:gd name="connsiteX0" fmla="*/ 0 w 164758"/>
                <a:gd name="connsiteY0" fmla="*/ 138482 h 149935"/>
                <a:gd name="connsiteX1" fmla="*/ 148647 w 164758"/>
                <a:gd name="connsiteY1" fmla="*/ 2111 h 149935"/>
                <a:gd name="connsiteX2" fmla="*/ 36450 w 164758"/>
                <a:gd name="connsiteY2" fmla="*/ 149935 h 149935"/>
              </a:gdLst>
              <a:ahLst/>
              <a:cxnLst>
                <a:cxn ang="0">
                  <a:pos x="connsiteX0" y="connsiteY0"/>
                </a:cxn>
                <a:cxn ang="0">
                  <a:pos x="connsiteX1" y="connsiteY1"/>
                </a:cxn>
                <a:cxn ang="0">
                  <a:pos x="connsiteX2" y="connsiteY2"/>
                </a:cxn>
              </a:cxnLst>
              <a:rect l="l" t="t" r="r" b="b"/>
              <a:pathLst>
                <a:path w="164758" h="149935">
                  <a:moveTo>
                    <a:pt x="0" y="138482"/>
                  </a:moveTo>
                  <a:cubicBezTo>
                    <a:pt x="0" y="138482"/>
                    <a:pt x="78353" y="-19972"/>
                    <a:pt x="148647" y="2111"/>
                  </a:cubicBezTo>
                  <a:cubicBezTo>
                    <a:pt x="218942" y="24194"/>
                    <a:pt x="36450" y="149935"/>
                    <a:pt x="36450" y="149935"/>
                  </a:cubicBezTo>
                  <a:close/>
                </a:path>
              </a:pathLst>
            </a:custGeom>
            <a:solidFill>
              <a:srgbClr val="414D3D"/>
            </a:solidFill>
            <a:ln w="3429" cap="flat">
              <a:noFill/>
              <a:prstDash val="solid"/>
              <a:miter/>
            </a:ln>
          </p:spPr>
          <p:txBody>
            <a:bodyPr rtlCol="0" anchor="ctr"/>
            <a:lstStyle/>
            <a:p>
              <a:endParaRPr lang="x-none"/>
            </a:p>
          </p:txBody>
        </p:sp>
        <p:sp>
          <p:nvSpPr>
            <p:cNvPr id="33" name="Graphic 9">
              <a:extLst>
                <a:ext uri="{FF2B5EF4-FFF2-40B4-BE49-F238E27FC236}">
                  <a16:creationId xmlns="" xmlns:a16="http://schemas.microsoft.com/office/drawing/2014/main" id="{A4068D87-1522-1B41-8864-A2CFA2A6ECA9}"/>
                </a:ext>
              </a:extLst>
            </p:cNvPr>
            <p:cNvSpPr/>
            <p:nvPr/>
          </p:nvSpPr>
          <p:spPr>
            <a:xfrm>
              <a:off x="2323542" y="5655346"/>
              <a:ext cx="333438" cy="79723"/>
            </a:xfrm>
            <a:custGeom>
              <a:avLst/>
              <a:gdLst>
                <a:gd name="connsiteX0" fmla="*/ 22297 w 333438"/>
                <a:gd name="connsiteY0" fmla="*/ 34496 h 79723"/>
                <a:gd name="connsiteX1" fmla="*/ 169744 w 333438"/>
                <a:gd name="connsiteY1" fmla="*/ 1749 h 79723"/>
                <a:gd name="connsiteX2" fmla="*/ 278923 w 333438"/>
                <a:gd name="connsiteY2" fmla="*/ 34496 h 79723"/>
                <a:gd name="connsiteX3" fmla="*/ 329398 w 333438"/>
                <a:gd name="connsiteY3" fmla="*/ 76810 h 79723"/>
                <a:gd name="connsiteX4" fmla="*/ 143821 w 333438"/>
                <a:gd name="connsiteY4" fmla="*/ 76810 h 79723"/>
                <a:gd name="connsiteX5" fmla="*/ 22297 w 333438"/>
                <a:gd name="connsiteY5" fmla="*/ 34496 h 79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3438" h="79723">
                  <a:moveTo>
                    <a:pt x="22297" y="34496"/>
                  </a:moveTo>
                  <a:cubicBezTo>
                    <a:pt x="22297" y="34496"/>
                    <a:pt x="101438" y="-9155"/>
                    <a:pt x="169744" y="1749"/>
                  </a:cubicBezTo>
                  <a:cubicBezTo>
                    <a:pt x="238050" y="12653"/>
                    <a:pt x="248885" y="23592"/>
                    <a:pt x="278923" y="34496"/>
                  </a:cubicBezTo>
                  <a:cubicBezTo>
                    <a:pt x="308961" y="45400"/>
                    <a:pt x="345789" y="67243"/>
                    <a:pt x="329398" y="76810"/>
                  </a:cubicBezTo>
                  <a:cubicBezTo>
                    <a:pt x="313008" y="86376"/>
                    <a:pt x="176568" y="68614"/>
                    <a:pt x="143821" y="76810"/>
                  </a:cubicBezTo>
                  <a:cubicBezTo>
                    <a:pt x="111074" y="85005"/>
                    <a:pt x="-60376" y="64431"/>
                    <a:pt x="22297" y="34496"/>
                  </a:cubicBezTo>
                  <a:close/>
                </a:path>
              </a:pathLst>
            </a:custGeom>
            <a:solidFill>
              <a:srgbClr val="414D3D"/>
            </a:solidFill>
            <a:ln w="3429" cap="flat">
              <a:noFill/>
              <a:prstDash val="solid"/>
              <a:miter/>
            </a:ln>
          </p:spPr>
          <p:txBody>
            <a:bodyPr rtlCol="0" anchor="ctr"/>
            <a:lstStyle/>
            <a:p>
              <a:endParaRPr lang="x-none"/>
            </a:p>
          </p:txBody>
        </p:sp>
        <p:sp>
          <p:nvSpPr>
            <p:cNvPr id="34" name="Graphic 9">
              <a:extLst>
                <a:ext uri="{FF2B5EF4-FFF2-40B4-BE49-F238E27FC236}">
                  <a16:creationId xmlns="" xmlns:a16="http://schemas.microsoft.com/office/drawing/2014/main" id="{A4068D87-1522-1B41-8864-A2CFA2A6ECA9}"/>
                </a:ext>
              </a:extLst>
            </p:cNvPr>
            <p:cNvSpPr/>
            <p:nvPr/>
          </p:nvSpPr>
          <p:spPr>
            <a:xfrm>
              <a:off x="3896879" y="5620393"/>
              <a:ext cx="253372" cy="342637"/>
            </a:xfrm>
            <a:custGeom>
              <a:avLst/>
              <a:gdLst>
                <a:gd name="connsiteX0" fmla="*/ 0 w 253372"/>
                <a:gd name="connsiteY0" fmla="*/ 342638 h 342637"/>
                <a:gd name="connsiteX1" fmla="*/ 219730 w 253372"/>
                <a:gd name="connsiteY1" fmla="*/ 15237 h 342637"/>
                <a:gd name="connsiteX2" fmla="*/ 0 w 253372"/>
                <a:gd name="connsiteY2" fmla="*/ 342638 h 342637"/>
              </a:gdLst>
              <a:ahLst/>
              <a:cxnLst>
                <a:cxn ang="0">
                  <a:pos x="connsiteX0" y="connsiteY0"/>
                </a:cxn>
                <a:cxn ang="0">
                  <a:pos x="connsiteX1" y="connsiteY1"/>
                </a:cxn>
                <a:cxn ang="0">
                  <a:pos x="connsiteX2" y="connsiteY2"/>
                </a:cxn>
              </a:cxnLst>
              <a:rect l="l" t="t" r="r" b="b"/>
              <a:pathLst>
                <a:path w="253372" h="342637">
                  <a:moveTo>
                    <a:pt x="0" y="342638"/>
                  </a:moveTo>
                  <a:cubicBezTo>
                    <a:pt x="0" y="342638"/>
                    <a:pt x="91829" y="-85061"/>
                    <a:pt x="219730" y="15237"/>
                  </a:cubicBezTo>
                  <a:cubicBezTo>
                    <a:pt x="347632" y="115535"/>
                    <a:pt x="74924" y="214153"/>
                    <a:pt x="0" y="342638"/>
                  </a:cubicBezTo>
                  <a:close/>
                </a:path>
              </a:pathLst>
            </a:custGeom>
            <a:solidFill>
              <a:srgbClr val="414D3D"/>
            </a:solidFill>
            <a:ln w="3429" cap="flat">
              <a:noFill/>
              <a:prstDash val="solid"/>
              <a:miter/>
            </a:ln>
          </p:spPr>
          <p:txBody>
            <a:bodyPr rtlCol="0" anchor="ctr"/>
            <a:lstStyle/>
            <a:p>
              <a:endParaRPr lang="x-none"/>
            </a:p>
          </p:txBody>
        </p:sp>
        <p:sp>
          <p:nvSpPr>
            <p:cNvPr id="35" name="Graphic 9">
              <a:extLst>
                <a:ext uri="{FF2B5EF4-FFF2-40B4-BE49-F238E27FC236}">
                  <a16:creationId xmlns="" xmlns:a16="http://schemas.microsoft.com/office/drawing/2014/main" id="{A4068D87-1522-1B41-8864-A2CFA2A6ECA9}"/>
                </a:ext>
              </a:extLst>
            </p:cNvPr>
            <p:cNvSpPr/>
            <p:nvPr/>
          </p:nvSpPr>
          <p:spPr>
            <a:xfrm>
              <a:off x="3848923" y="5659820"/>
              <a:ext cx="82554" cy="326630"/>
            </a:xfrm>
            <a:custGeom>
              <a:avLst/>
              <a:gdLst>
                <a:gd name="connsiteX0" fmla="*/ 10374 w 82554"/>
                <a:gd name="connsiteY0" fmla="*/ 326631 h 326630"/>
                <a:gd name="connsiteX1" fmla="*/ 53305 w 82554"/>
                <a:gd name="connsiteY1" fmla="*/ 670 h 326630"/>
                <a:gd name="connsiteX2" fmla="*/ 10374 w 82554"/>
                <a:gd name="connsiteY2" fmla="*/ 326631 h 326630"/>
              </a:gdLst>
              <a:ahLst/>
              <a:cxnLst>
                <a:cxn ang="0">
                  <a:pos x="connsiteX0" y="connsiteY0"/>
                </a:cxn>
                <a:cxn ang="0">
                  <a:pos x="connsiteX1" y="connsiteY1"/>
                </a:cxn>
                <a:cxn ang="0">
                  <a:pos x="connsiteX2" y="connsiteY2"/>
                </a:cxn>
              </a:cxnLst>
              <a:rect l="l" t="t" r="r" b="b"/>
              <a:pathLst>
                <a:path w="82554" h="326630">
                  <a:moveTo>
                    <a:pt x="10374" y="326631"/>
                  </a:moveTo>
                  <a:cubicBezTo>
                    <a:pt x="10374" y="326631"/>
                    <a:pt x="-31597" y="15861"/>
                    <a:pt x="53305" y="670"/>
                  </a:cubicBezTo>
                  <a:cubicBezTo>
                    <a:pt x="138207" y="-14520"/>
                    <a:pt x="11368" y="232574"/>
                    <a:pt x="10374" y="326631"/>
                  </a:cubicBezTo>
                  <a:close/>
                </a:path>
              </a:pathLst>
            </a:custGeom>
            <a:solidFill>
              <a:srgbClr val="414D3D"/>
            </a:solidFill>
            <a:ln w="3429" cap="flat">
              <a:noFill/>
              <a:prstDash val="solid"/>
              <a:miter/>
            </a:ln>
          </p:spPr>
          <p:txBody>
            <a:bodyPr rtlCol="0" anchor="ctr"/>
            <a:lstStyle/>
            <a:p>
              <a:endParaRPr lang="x-none"/>
            </a:p>
          </p:txBody>
        </p:sp>
        <p:sp>
          <p:nvSpPr>
            <p:cNvPr id="36" name="Graphic 9">
              <a:extLst>
                <a:ext uri="{FF2B5EF4-FFF2-40B4-BE49-F238E27FC236}">
                  <a16:creationId xmlns="" xmlns:a16="http://schemas.microsoft.com/office/drawing/2014/main" id="{A4068D87-1522-1B41-8864-A2CFA2A6ECA9}"/>
                </a:ext>
              </a:extLst>
            </p:cNvPr>
            <p:cNvSpPr/>
            <p:nvPr/>
          </p:nvSpPr>
          <p:spPr>
            <a:xfrm>
              <a:off x="3764973" y="5929451"/>
              <a:ext cx="319425" cy="62844"/>
            </a:xfrm>
            <a:custGeom>
              <a:avLst/>
              <a:gdLst>
                <a:gd name="connsiteX0" fmla="*/ 7810 w 319425"/>
                <a:gd name="connsiteY0" fmla="*/ 32516 h 62844"/>
                <a:gd name="connsiteX1" fmla="*/ 134683 w 319425"/>
                <a:gd name="connsiteY1" fmla="*/ 215 h 62844"/>
                <a:gd name="connsiteX2" fmla="*/ 318581 w 319425"/>
                <a:gd name="connsiteY2" fmla="*/ 48907 h 62844"/>
                <a:gd name="connsiteX3" fmla="*/ 125254 w 319425"/>
                <a:gd name="connsiteY3" fmla="*/ 57376 h 62844"/>
                <a:gd name="connsiteX4" fmla="*/ 7810 w 319425"/>
                <a:gd name="connsiteY4" fmla="*/ 32516 h 62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425" h="62844">
                  <a:moveTo>
                    <a:pt x="7810" y="32516"/>
                  </a:moveTo>
                  <a:cubicBezTo>
                    <a:pt x="7810" y="32516"/>
                    <a:pt x="81157" y="-3077"/>
                    <a:pt x="134683" y="215"/>
                  </a:cubicBezTo>
                  <a:cubicBezTo>
                    <a:pt x="188210" y="3507"/>
                    <a:pt x="331714" y="20514"/>
                    <a:pt x="318581" y="48907"/>
                  </a:cubicBezTo>
                  <a:cubicBezTo>
                    <a:pt x="305448" y="77299"/>
                    <a:pt x="161670" y="52747"/>
                    <a:pt x="125254" y="57376"/>
                  </a:cubicBezTo>
                  <a:cubicBezTo>
                    <a:pt x="88838" y="62006"/>
                    <a:pt x="-31554" y="59365"/>
                    <a:pt x="7810" y="32516"/>
                  </a:cubicBezTo>
                  <a:close/>
                </a:path>
              </a:pathLst>
            </a:custGeom>
            <a:solidFill>
              <a:srgbClr val="414D3D"/>
            </a:solidFill>
            <a:ln w="3429" cap="flat">
              <a:noFill/>
              <a:prstDash val="solid"/>
              <a:miter/>
            </a:ln>
          </p:spPr>
          <p:txBody>
            <a:bodyPr rtlCol="0" anchor="ctr"/>
            <a:lstStyle/>
            <a:p>
              <a:endParaRPr lang="x-none"/>
            </a:p>
          </p:txBody>
        </p:sp>
        <p:sp>
          <p:nvSpPr>
            <p:cNvPr id="37" name="Graphic 9">
              <a:extLst>
                <a:ext uri="{FF2B5EF4-FFF2-40B4-BE49-F238E27FC236}">
                  <a16:creationId xmlns="" xmlns:a16="http://schemas.microsoft.com/office/drawing/2014/main" id="{A4068D87-1522-1B41-8864-A2CFA2A6ECA9}"/>
                </a:ext>
              </a:extLst>
            </p:cNvPr>
            <p:cNvSpPr/>
            <p:nvPr/>
          </p:nvSpPr>
          <p:spPr>
            <a:xfrm>
              <a:off x="8727639" y="5484049"/>
              <a:ext cx="85586" cy="176098"/>
            </a:xfrm>
            <a:custGeom>
              <a:avLst/>
              <a:gdLst>
                <a:gd name="connsiteX0" fmla="*/ 15 w 85586"/>
                <a:gd name="connsiteY0" fmla="*/ 176098 h 176098"/>
                <a:gd name="connsiteX1" fmla="*/ 65509 w 85586"/>
                <a:gd name="connsiteY1" fmla="*/ 2796 h 176098"/>
                <a:gd name="connsiteX2" fmla="*/ 15 w 85586"/>
                <a:gd name="connsiteY2" fmla="*/ 176098 h 176098"/>
              </a:gdLst>
              <a:ahLst/>
              <a:cxnLst>
                <a:cxn ang="0">
                  <a:pos x="connsiteX0" y="connsiteY0"/>
                </a:cxn>
                <a:cxn ang="0">
                  <a:pos x="connsiteX1" y="connsiteY1"/>
                </a:cxn>
                <a:cxn ang="0">
                  <a:pos x="connsiteX2" y="connsiteY2"/>
                </a:cxn>
              </a:cxnLst>
              <a:rect l="l" t="t" r="r" b="b"/>
              <a:pathLst>
                <a:path w="85586" h="176098">
                  <a:moveTo>
                    <a:pt x="15" y="176098"/>
                  </a:moveTo>
                  <a:cubicBezTo>
                    <a:pt x="15" y="176098"/>
                    <a:pt x="-2694" y="28651"/>
                    <a:pt x="65509" y="2796"/>
                  </a:cubicBezTo>
                  <a:cubicBezTo>
                    <a:pt x="133711" y="-23058"/>
                    <a:pt x="6838" y="137899"/>
                    <a:pt x="15" y="176098"/>
                  </a:cubicBezTo>
                  <a:close/>
                </a:path>
              </a:pathLst>
            </a:custGeom>
            <a:solidFill>
              <a:srgbClr val="509B67"/>
            </a:solidFill>
            <a:ln w="3429" cap="flat">
              <a:noFill/>
              <a:prstDash val="solid"/>
              <a:miter/>
            </a:ln>
          </p:spPr>
          <p:txBody>
            <a:bodyPr rtlCol="0" anchor="ctr"/>
            <a:lstStyle/>
            <a:p>
              <a:endParaRPr lang="x-none"/>
            </a:p>
          </p:txBody>
        </p:sp>
        <p:sp>
          <p:nvSpPr>
            <p:cNvPr id="38" name="Graphic 9">
              <a:extLst>
                <a:ext uri="{FF2B5EF4-FFF2-40B4-BE49-F238E27FC236}">
                  <a16:creationId xmlns="" xmlns:a16="http://schemas.microsoft.com/office/drawing/2014/main" id="{A4068D87-1522-1B41-8864-A2CFA2A6ECA9}"/>
                </a:ext>
              </a:extLst>
            </p:cNvPr>
            <p:cNvSpPr/>
            <p:nvPr/>
          </p:nvSpPr>
          <p:spPr>
            <a:xfrm>
              <a:off x="8782449" y="5445575"/>
              <a:ext cx="171605" cy="193586"/>
            </a:xfrm>
            <a:custGeom>
              <a:avLst/>
              <a:gdLst>
                <a:gd name="connsiteX0" fmla="*/ 0 w 171605"/>
                <a:gd name="connsiteY0" fmla="*/ 193587 h 193586"/>
                <a:gd name="connsiteX1" fmla="*/ 147687 w 171605"/>
                <a:gd name="connsiteY1" fmla="*/ 225 h 193586"/>
                <a:gd name="connsiteX2" fmla="*/ 0 w 171605"/>
                <a:gd name="connsiteY2" fmla="*/ 193587 h 193586"/>
              </a:gdLst>
              <a:ahLst/>
              <a:cxnLst>
                <a:cxn ang="0">
                  <a:pos x="connsiteX0" y="connsiteY0"/>
                </a:cxn>
                <a:cxn ang="0">
                  <a:pos x="connsiteX1" y="connsiteY1"/>
                </a:cxn>
                <a:cxn ang="0">
                  <a:pos x="connsiteX2" y="connsiteY2"/>
                </a:cxn>
              </a:cxnLst>
              <a:rect l="l" t="t" r="r" b="b"/>
              <a:pathLst>
                <a:path w="171605" h="193586">
                  <a:moveTo>
                    <a:pt x="0" y="193587"/>
                  </a:moveTo>
                  <a:cubicBezTo>
                    <a:pt x="0" y="193587"/>
                    <a:pt x="52086" y="7152"/>
                    <a:pt x="147687" y="225"/>
                  </a:cubicBezTo>
                  <a:cubicBezTo>
                    <a:pt x="243287" y="-6701"/>
                    <a:pt x="22974" y="148084"/>
                    <a:pt x="0" y="193587"/>
                  </a:cubicBezTo>
                  <a:close/>
                </a:path>
              </a:pathLst>
            </a:custGeom>
            <a:solidFill>
              <a:srgbClr val="5B6B54"/>
            </a:solidFill>
            <a:ln w="3429" cap="flat">
              <a:noFill/>
              <a:prstDash val="solid"/>
              <a:miter/>
            </a:ln>
          </p:spPr>
          <p:txBody>
            <a:bodyPr rtlCol="0" anchor="ctr"/>
            <a:lstStyle/>
            <a:p>
              <a:endParaRPr lang="x-none"/>
            </a:p>
          </p:txBody>
        </p:sp>
        <p:sp>
          <p:nvSpPr>
            <p:cNvPr id="39" name="Graphic 9">
              <a:extLst>
                <a:ext uri="{FF2B5EF4-FFF2-40B4-BE49-F238E27FC236}">
                  <a16:creationId xmlns="" xmlns:a16="http://schemas.microsoft.com/office/drawing/2014/main" id="{A4068D87-1522-1B41-8864-A2CFA2A6ECA9}"/>
                </a:ext>
              </a:extLst>
            </p:cNvPr>
            <p:cNvSpPr/>
            <p:nvPr/>
          </p:nvSpPr>
          <p:spPr>
            <a:xfrm>
              <a:off x="2363097" y="4898232"/>
              <a:ext cx="162331" cy="108540"/>
            </a:xfrm>
            <a:custGeom>
              <a:avLst/>
              <a:gdLst>
                <a:gd name="connsiteX0" fmla="*/ 33526 w 162331"/>
                <a:gd name="connsiteY0" fmla="*/ 103341 h 108540"/>
                <a:gd name="connsiteX1" fmla="*/ 162216 w 162331"/>
                <a:gd name="connsiteY1" fmla="*/ 97648 h 108540"/>
                <a:gd name="connsiteX2" fmla="*/ 73783 w 162331"/>
                <a:gd name="connsiteY2" fmla="*/ 3934 h 108540"/>
                <a:gd name="connsiteX3" fmla="*/ 3934 w 162331"/>
                <a:gd name="connsiteY3" fmla="*/ 33526 h 108540"/>
                <a:gd name="connsiteX4" fmla="*/ 33526 w 162331"/>
                <a:gd name="connsiteY4" fmla="*/ 103375 h 108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331" h="108540">
                  <a:moveTo>
                    <a:pt x="33526" y="103341"/>
                  </a:moveTo>
                  <a:cubicBezTo>
                    <a:pt x="60958" y="114451"/>
                    <a:pt x="159028" y="105467"/>
                    <a:pt x="162216" y="97648"/>
                  </a:cubicBezTo>
                  <a:cubicBezTo>
                    <a:pt x="165405" y="89831"/>
                    <a:pt x="101249" y="15078"/>
                    <a:pt x="73783" y="3934"/>
                  </a:cubicBezTo>
                  <a:cubicBezTo>
                    <a:pt x="46323" y="-7183"/>
                    <a:pt x="15050" y="6066"/>
                    <a:pt x="3934" y="33526"/>
                  </a:cubicBezTo>
                  <a:cubicBezTo>
                    <a:pt x="-7183" y="60986"/>
                    <a:pt x="6066" y="92258"/>
                    <a:pt x="33526" y="103375"/>
                  </a:cubicBezTo>
                  <a:close/>
                </a:path>
              </a:pathLst>
            </a:custGeom>
            <a:solidFill>
              <a:srgbClr val="5B6B54"/>
            </a:solidFill>
            <a:ln w="3429" cap="flat">
              <a:noFill/>
              <a:prstDash val="solid"/>
              <a:miter/>
            </a:ln>
          </p:spPr>
          <p:txBody>
            <a:bodyPr rtlCol="0" anchor="ctr"/>
            <a:lstStyle/>
            <a:p>
              <a:endParaRPr lang="x-none"/>
            </a:p>
          </p:txBody>
        </p:sp>
        <p:sp>
          <p:nvSpPr>
            <p:cNvPr id="40" name="Graphic 9">
              <a:extLst>
                <a:ext uri="{FF2B5EF4-FFF2-40B4-BE49-F238E27FC236}">
                  <a16:creationId xmlns="" xmlns:a16="http://schemas.microsoft.com/office/drawing/2014/main" id="{A4068D87-1522-1B41-8864-A2CFA2A6ECA9}"/>
                </a:ext>
              </a:extLst>
            </p:cNvPr>
            <p:cNvSpPr/>
            <p:nvPr/>
          </p:nvSpPr>
          <p:spPr>
            <a:xfrm>
              <a:off x="2626000" y="5022756"/>
              <a:ext cx="117457" cy="153835"/>
            </a:xfrm>
            <a:custGeom>
              <a:avLst/>
              <a:gdLst>
                <a:gd name="connsiteX0" fmla="*/ 18025 w 117457"/>
                <a:gd name="connsiteY0" fmla="*/ 25623 h 153835"/>
                <a:gd name="connsiteX1" fmla="*/ 2869 w 117457"/>
                <a:gd name="connsiteY1" fmla="*/ 153559 h 153835"/>
                <a:gd name="connsiteX2" fmla="*/ 109613 w 117457"/>
                <a:gd name="connsiteY2" fmla="*/ 81550 h 153835"/>
                <a:gd name="connsiteX3" fmla="*/ 91731 w 117457"/>
                <a:gd name="connsiteY3" fmla="*/ 7844 h 153835"/>
                <a:gd name="connsiteX4" fmla="*/ 18025 w 117457"/>
                <a:gd name="connsiteY4" fmla="*/ 25726 h 1538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457" h="153835">
                  <a:moveTo>
                    <a:pt x="18025" y="25623"/>
                  </a:moveTo>
                  <a:cubicBezTo>
                    <a:pt x="2594" y="50929"/>
                    <a:pt x="-4367" y="149067"/>
                    <a:pt x="2869" y="153559"/>
                  </a:cubicBezTo>
                  <a:cubicBezTo>
                    <a:pt x="10104" y="158051"/>
                    <a:pt x="94183" y="106719"/>
                    <a:pt x="109613" y="81550"/>
                  </a:cubicBezTo>
                  <a:cubicBezTo>
                    <a:pt x="125029" y="56259"/>
                    <a:pt x="117023" y="23259"/>
                    <a:pt x="91731" y="7844"/>
                  </a:cubicBezTo>
                  <a:cubicBezTo>
                    <a:pt x="66440" y="-7572"/>
                    <a:pt x="33440" y="434"/>
                    <a:pt x="18025" y="25726"/>
                  </a:cubicBezTo>
                  <a:close/>
                </a:path>
              </a:pathLst>
            </a:custGeom>
            <a:solidFill>
              <a:srgbClr val="5B6B54"/>
            </a:solidFill>
            <a:ln w="3429" cap="flat">
              <a:noFill/>
              <a:prstDash val="solid"/>
              <a:miter/>
            </a:ln>
          </p:spPr>
          <p:txBody>
            <a:bodyPr rtlCol="0" anchor="ctr"/>
            <a:lstStyle/>
            <a:p>
              <a:endParaRPr lang="x-none"/>
            </a:p>
          </p:txBody>
        </p:sp>
        <p:sp>
          <p:nvSpPr>
            <p:cNvPr id="41" name="Graphic 9">
              <a:extLst>
                <a:ext uri="{FF2B5EF4-FFF2-40B4-BE49-F238E27FC236}">
                  <a16:creationId xmlns="" xmlns:a16="http://schemas.microsoft.com/office/drawing/2014/main" id="{A4068D87-1522-1B41-8864-A2CFA2A6ECA9}"/>
                </a:ext>
              </a:extLst>
            </p:cNvPr>
            <p:cNvSpPr/>
            <p:nvPr/>
          </p:nvSpPr>
          <p:spPr>
            <a:xfrm>
              <a:off x="2474497" y="5135906"/>
              <a:ext cx="165311" cy="107362"/>
            </a:xfrm>
            <a:custGeom>
              <a:avLst/>
              <a:gdLst>
                <a:gd name="connsiteX0" fmla="*/ 37340 w 165311"/>
                <a:gd name="connsiteY0" fmla="*/ 104737 h 107362"/>
                <a:gd name="connsiteX1" fmla="*/ 165242 w 165311"/>
                <a:gd name="connsiteY1" fmla="*/ 89238 h 107362"/>
                <a:gd name="connsiteX2" fmla="*/ 69950 w 165311"/>
                <a:gd name="connsiteY2" fmla="*/ 2553 h 107362"/>
                <a:gd name="connsiteX3" fmla="*/ 2553 w 165311"/>
                <a:gd name="connsiteY3" fmla="*/ 37340 h 107362"/>
                <a:gd name="connsiteX4" fmla="*/ 37340 w 165311"/>
                <a:gd name="connsiteY4" fmla="*/ 104737 h 10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311" h="107362">
                  <a:moveTo>
                    <a:pt x="37340" y="104737"/>
                  </a:moveTo>
                  <a:cubicBezTo>
                    <a:pt x="65561" y="113755"/>
                    <a:pt x="162670" y="97296"/>
                    <a:pt x="165242" y="89238"/>
                  </a:cubicBezTo>
                  <a:cubicBezTo>
                    <a:pt x="167814" y="81180"/>
                    <a:pt x="98171" y="11571"/>
                    <a:pt x="69950" y="2553"/>
                  </a:cubicBezTo>
                  <a:cubicBezTo>
                    <a:pt x="41733" y="-6452"/>
                    <a:pt x="11558" y="9123"/>
                    <a:pt x="2553" y="37340"/>
                  </a:cubicBezTo>
                  <a:cubicBezTo>
                    <a:pt x="-6452" y="65558"/>
                    <a:pt x="9123" y="95732"/>
                    <a:pt x="37340" y="104737"/>
                  </a:cubicBezTo>
                  <a:close/>
                </a:path>
              </a:pathLst>
            </a:custGeom>
            <a:solidFill>
              <a:srgbClr val="5B6B54"/>
            </a:solidFill>
            <a:ln w="3429" cap="flat">
              <a:noFill/>
              <a:prstDash val="solid"/>
              <a:miter/>
            </a:ln>
          </p:spPr>
          <p:txBody>
            <a:bodyPr rtlCol="0" anchor="ctr"/>
            <a:lstStyle/>
            <a:p>
              <a:endParaRPr lang="x-none"/>
            </a:p>
          </p:txBody>
        </p:sp>
        <p:sp>
          <p:nvSpPr>
            <p:cNvPr id="42" name="Graphic 9">
              <a:extLst>
                <a:ext uri="{FF2B5EF4-FFF2-40B4-BE49-F238E27FC236}">
                  <a16:creationId xmlns="" xmlns:a16="http://schemas.microsoft.com/office/drawing/2014/main" id="{A4068D87-1522-1B41-8864-A2CFA2A6ECA9}"/>
                </a:ext>
              </a:extLst>
            </p:cNvPr>
            <p:cNvSpPr/>
            <p:nvPr/>
          </p:nvSpPr>
          <p:spPr>
            <a:xfrm>
              <a:off x="2521987" y="4993515"/>
              <a:ext cx="136302" cy="342214"/>
            </a:xfrm>
            <a:custGeom>
              <a:avLst/>
              <a:gdLst>
                <a:gd name="connsiteX0" fmla="*/ 132702 w 136302"/>
                <a:gd name="connsiteY0" fmla="*/ 342214 h 342214"/>
                <a:gd name="connsiteX1" fmla="*/ 0 w 136302"/>
                <a:gd name="connsiteY1" fmla="*/ 2743 h 342214"/>
                <a:gd name="connsiteX2" fmla="*/ 2572 w 136302"/>
                <a:gd name="connsiteY2" fmla="*/ 0 h 342214"/>
                <a:gd name="connsiteX3" fmla="*/ 136303 w 136302"/>
                <a:gd name="connsiteY3" fmla="*/ 341974 h 342214"/>
              </a:gdLst>
              <a:ahLst/>
              <a:cxnLst>
                <a:cxn ang="0">
                  <a:pos x="connsiteX0" y="connsiteY0"/>
                </a:cxn>
                <a:cxn ang="0">
                  <a:pos x="connsiteX1" y="connsiteY1"/>
                </a:cxn>
                <a:cxn ang="0">
                  <a:pos x="connsiteX2" y="connsiteY2"/>
                </a:cxn>
                <a:cxn ang="0">
                  <a:pos x="connsiteX3" y="connsiteY3"/>
                </a:cxn>
              </a:cxnLst>
              <a:rect l="l" t="t" r="r" b="b"/>
              <a:pathLst>
                <a:path w="136302" h="342214">
                  <a:moveTo>
                    <a:pt x="132702" y="342214"/>
                  </a:moveTo>
                  <a:cubicBezTo>
                    <a:pt x="132702" y="339985"/>
                    <a:pt x="121730" y="117615"/>
                    <a:pt x="0" y="2743"/>
                  </a:cubicBezTo>
                  <a:lnTo>
                    <a:pt x="2572" y="0"/>
                  </a:lnTo>
                  <a:cubicBezTo>
                    <a:pt x="125467" y="115866"/>
                    <a:pt x="136303" y="339711"/>
                    <a:pt x="136303" y="341974"/>
                  </a:cubicBezTo>
                  <a:close/>
                </a:path>
              </a:pathLst>
            </a:custGeom>
            <a:solidFill>
              <a:srgbClr val="509B67"/>
            </a:solidFill>
            <a:ln w="3429" cap="flat">
              <a:noFill/>
              <a:prstDash val="solid"/>
              <a:miter/>
            </a:ln>
          </p:spPr>
          <p:txBody>
            <a:bodyPr rtlCol="0" anchor="ctr"/>
            <a:lstStyle/>
            <a:p>
              <a:endParaRPr lang="x-none"/>
            </a:p>
          </p:txBody>
        </p:sp>
        <p:sp>
          <p:nvSpPr>
            <p:cNvPr id="43" name="Graphic 9">
              <a:extLst>
                <a:ext uri="{FF2B5EF4-FFF2-40B4-BE49-F238E27FC236}">
                  <a16:creationId xmlns="" xmlns:a16="http://schemas.microsoft.com/office/drawing/2014/main" id="{A4068D87-1522-1B41-8864-A2CFA2A6ECA9}"/>
                </a:ext>
              </a:extLst>
            </p:cNvPr>
            <p:cNvSpPr/>
            <p:nvPr/>
          </p:nvSpPr>
          <p:spPr>
            <a:xfrm>
              <a:off x="3295055" y="4712940"/>
              <a:ext cx="162907" cy="129757"/>
            </a:xfrm>
            <a:custGeom>
              <a:avLst/>
              <a:gdLst>
                <a:gd name="connsiteX0" fmla="*/ 137778 w 162907"/>
                <a:gd name="connsiteY0" fmla="*/ 105661 h 129757"/>
                <a:gd name="connsiteX1" fmla="*/ 343 w 162907"/>
                <a:gd name="connsiteY1" fmla="*/ 127401 h 129757"/>
                <a:gd name="connsiteX2" fmla="*/ 73724 w 162907"/>
                <a:gd name="connsiteY2" fmla="*/ 9169 h 129757"/>
                <a:gd name="connsiteX3" fmla="*/ 153740 w 162907"/>
                <a:gd name="connsiteY3" fmla="*/ 26661 h 129757"/>
                <a:gd name="connsiteX4" fmla="*/ 137778 w 162907"/>
                <a:gd name="connsiteY4" fmla="*/ 105661 h 129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907" h="129757">
                  <a:moveTo>
                    <a:pt x="137778" y="105661"/>
                  </a:moveTo>
                  <a:cubicBezTo>
                    <a:pt x="111134" y="123355"/>
                    <a:pt x="5384" y="134980"/>
                    <a:pt x="343" y="127401"/>
                  </a:cubicBezTo>
                  <a:cubicBezTo>
                    <a:pt x="-4698" y="119823"/>
                    <a:pt x="47046" y="26863"/>
                    <a:pt x="73724" y="9169"/>
                  </a:cubicBezTo>
                  <a:cubicBezTo>
                    <a:pt x="100649" y="-8096"/>
                    <a:pt x="136474" y="-265"/>
                    <a:pt x="153740" y="26661"/>
                  </a:cubicBezTo>
                  <a:cubicBezTo>
                    <a:pt x="170620" y="52985"/>
                    <a:pt x="163554" y="87956"/>
                    <a:pt x="137778" y="105661"/>
                  </a:cubicBezTo>
                  <a:close/>
                </a:path>
              </a:pathLst>
            </a:custGeom>
            <a:solidFill>
              <a:srgbClr val="5B6B54"/>
            </a:solidFill>
            <a:ln w="3429" cap="flat">
              <a:noFill/>
              <a:prstDash val="solid"/>
              <a:miter/>
            </a:ln>
          </p:spPr>
          <p:txBody>
            <a:bodyPr rtlCol="0" anchor="ctr"/>
            <a:lstStyle/>
            <a:p>
              <a:endParaRPr lang="x-none"/>
            </a:p>
          </p:txBody>
        </p:sp>
        <p:sp>
          <p:nvSpPr>
            <p:cNvPr id="44" name="Graphic 9">
              <a:extLst>
                <a:ext uri="{FF2B5EF4-FFF2-40B4-BE49-F238E27FC236}">
                  <a16:creationId xmlns="" xmlns:a16="http://schemas.microsoft.com/office/drawing/2014/main" id="{A4068D87-1522-1B41-8864-A2CFA2A6ECA9}"/>
                </a:ext>
              </a:extLst>
            </p:cNvPr>
            <p:cNvSpPr/>
            <p:nvPr/>
          </p:nvSpPr>
          <p:spPr>
            <a:xfrm>
              <a:off x="3080718" y="4902965"/>
              <a:ext cx="144999" cy="151402"/>
            </a:xfrm>
            <a:custGeom>
              <a:avLst/>
              <a:gdLst>
                <a:gd name="connsiteX0" fmla="*/ 100392 w 144999"/>
                <a:gd name="connsiteY0" fmla="*/ 18576 h 151402"/>
                <a:gd name="connsiteX1" fmla="*/ 144009 w 144999"/>
                <a:gd name="connsiteY1" fmla="*/ 150695 h 151402"/>
                <a:gd name="connsiteX2" fmla="*/ 15490 w 144999"/>
                <a:gd name="connsiteY2" fmla="*/ 97374 h 151402"/>
                <a:gd name="connsiteX3" fmla="*/ 18507 w 144999"/>
                <a:gd name="connsiteY3" fmla="*/ 15490 h 151402"/>
                <a:gd name="connsiteX4" fmla="*/ 100392 w 144999"/>
                <a:gd name="connsiteY4" fmla="*/ 18507 h 151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999" h="151402">
                  <a:moveTo>
                    <a:pt x="100392" y="18576"/>
                  </a:moveTo>
                  <a:cubicBezTo>
                    <a:pt x="122132" y="41996"/>
                    <a:pt x="150695" y="144489"/>
                    <a:pt x="144009" y="150695"/>
                  </a:cubicBezTo>
                  <a:cubicBezTo>
                    <a:pt x="137322" y="156902"/>
                    <a:pt x="37230" y="120828"/>
                    <a:pt x="15490" y="97374"/>
                  </a:cubicBezTo>
                  <a:cubicBezTo>
                    <a:pt x="-6289" y="73929"/>
                    <a:pt x="-4938" y="37268"/>
                    <a:pt x="18507" y="15490"/>
                  </a:cubicBezTo>
                  <a:cubicBezTo>
                    <a:pt x="41952" y="-6289"/>
                    <a:pt x="78613" y="-4938"/>
                    <a:pt x="100392" y="18507"/>
                  </a:cubicBezTo>
                  <a:close/>
                </a:path>
              </a:pathLst>
            </a:custGeom>
            <a:solidFill>
              <a:srgbClr val="5B6B54"/>
            </a:solidFill>
            <a:ln w="3429" cap="flat">
              <a:noFill/>
              <a:prstDash val="solid"/>
              <a:miter/>
            </a:ln>
          </p:spPr>
          <p:txBody>
            <a:bodyPr rtlCol="0" anchor="ctr"/>
            <a:lstStyle/>
            <a:p>
              <a:endParaRPr lang="x-none"/>
            </a:p>
          </p:txBody>
        </p:sp>
        <p:sp>
          <p:nvSpPr>
            <p:cNvPr id="45" name="Graphic 9">
              <a:extLst>
                <a:ext uri="{FF2B5EF4-FFF2-40B4-BE49-F238E27FC236}">
                  <a16:creationId xmlns="" xmlns:a16="http://schemas.microsoft.com/office/drawing/2014/main" id="{A4068D87-1522-1B41-8864-A2CFA2A6ECA9}"/>
                </a:ext>
              </a:extLst>
            </p:cNvPr>
            <p:cNvSpPr/>
            <p:nvPr/>
          </p:nvSpPr>
          <p:spPr>
            <a:xfrm>
              <a:off x="3223526" y="4987989"/>
              <a:ext cx="168747" cy="123801"/>
            </a:xfrm>
            <a:custGeom>
              <a:avLst/>
              <a:gdLst>
                <a:gd name="connsiteX0" fmla="*/ 138943 w 168747"/>
                <a:gd name="connsiteY0" fmla="*/ 108499 h 123801"/>
                <a:gd name="connsiteX1" fmla="*/ 240 w 168747"/>
                <a:gd name="connsiteY1" fmla="*/ 119678 h 123801"/>
                <a:gd name="connsiteX2" fmla="*/ 82536 w 168747"/>
                <a:gd name="connsiteY2" fmla="*/ 7378 h 123801"/>
                <a:gd name="connsiteX3" fmla="*/ 161369 w 168747"/>
                <a:gd name="connsiteY3" fmla="*/ 29667 h 123801"/>
                <a:gd name="connsiteX4" fmla="*/ 139081 w 168747"/>
                <a:gd name="connsiteY4" fmla="*/ 108499 h 123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747" h="123801">
                  <a:moveTo>
                    <a:pt x="138943" y="108499"/>
                  </a:moveTo>
                  <a:cubicBezTo>
                    <a:pt x="110997" y="124101"/>
                    <a:pt x="4698" y="127667"/>
                    <a:pt x="240" y="119678"/>
                  </a:cubicBezTo>
                  <a:cubicBezTo>
                    <a:pt x="-4217" y="111688"/>
                    <a:pt x="54453" y="23014"/>
                    <a:pt x="82536" y="7378"/>
                  </a:cubicBezTo>
                  <a:cubicBezTo>
                    <a:pt x="110460" y="-8236"/>
                    <a:pt x="145755" y="1743"/>
                    <a:pt x="161369" y="29667"/>
                  </a:cubicBezTo>
                  <a:cubicBezTo>
                    <a:pt x="176983" y="57590"/>
                    <a:pt x="167004" y="92885"/>
                    <a:pt x="139081" y="108499"/>
                  </a:cubicBezTo>
                  <a:close/>
                </a:path>
              </a:pathLst>
            </a:custGeom>
            <a:solidFill>
              <a:srgbClr val="5B6B54"/>
            </a:solidFill>
            <a:ln w="3429" cap="flat">
              <a:noFill/>
              <a:prstDash val="solid"/>
              <a:miter/>
            </a:ln>
          </p:spPr>
          <p:txBody>
            <a:bodyPr rtlCol="0" anchor="ctr"/>
            <a:lstStyle/>
            <a:p>
              <a:endParaRPr lang="x-none"/>
            </a:p>
          </p:txBody>
        </p:sp>
        <p:sp>
          <p:nvSpPr>
            <p:cNvPr id="46" name="Graphic 9">
              <a:extLst>
                <a:ext uri="{FF2B5EF4-FFF2-40B4-BE49-F238E27FC236}">
                  <a16:creationId xmlns="" xmlns:a16="http://schemas.microsoft.com/office/drawing/2014/main" id="{A4068D87-1522-1B41-8864-A2CFA2A6ECA9}"/>
                </a:ext>
              </a:extLst>
            </p:cNvPr>
            <p:cNvSpPr/>
            <p:nvPr/>
          </p:nvSpPr>
          <p:spPr>
            <a:xfrm>
              <a:off x="3221142" y="4837770"/>
              <a:ext cx="77856" cy="390906"/>
            </a:xfrm>
            <a:custGeom>
              <a:avLst/>
              <a:gdLst>
                <a:gd name="connsiteX0" fmla="*/ 10648 w 77856"/>
                <a:gd name="connsiteY0" fmla="*/ 390152 h 390906"/>
                <a:gd name="connsiteX1" fmla="*/ 77856 w 77856"/>
                <a:gd name="connsiteY1" fmla="*/ 2366 h 390906"/>
                <a:gd name="connsiteX2" fmla="*/ 74427 w 77856"/>
                <a:gd name="connsiteY2" fmla="*/ 0 h 390906"/>
                <a:gd name="connsiteX3" fmla="*/ 6533 w 77856"/>
                <a:gd name="connsiteY3" fmla="*/ 390906 h 390906"/>
              </a:gdLst>
              <a:ahLst/>
              <a:cxnLst>
                <a:cxn ang="0">
                  <a:pos x="connsiteX0" y="connsiteY0"/>
                </a:cxn>
                <a:cxn ang="0">
                  <a:pos x="connsiteX1" y="connsiteY1"/>
                </a:cxn>
                <a:cxn ang="0">
                  <a:pos x="connsiteX2" y="connsiteY2"/>
                </a:cxn>
                <a:cxn ang="0">
                  <a:pos x="connsiteX3" y="connsiteY3"/>
                </a:cxn>
              </a:cxnLst>
              <a:rect l="l" t="t" r="r" b="b"/>
              <a:pathLst>
                <a:path w="77856" h="390906">
                  <a:moveTo>
                    <a:pt x="10648" y="390152"/>
                  </a:moveTo>
                  <a:cubicBezTo>
                    <a:pt x="10270" y="387752"/>
                    <a:pt x="-26214" y="150122"/>
                    <a:pt x="77856" y="2366"/>
                  </a:cubicBezTo>
                  <a:lnTo>
                    <a:pt x="74427" y="0"/>
                  </a:lnTo>
                  <a:cubicBezTo>
                    <a:pt x="-30603" y="149127"/>
                    <a:pt x="6156" y="388403"/>
                    <a:pt x="6533" y="390906"/>
                  </a:cubicBezTo>
                  <a:close/>
                </a:path>
              </a:pathLst>
            </a:custGeom>
            <a:solidFill>
              <a:srgbClr val="509B67"/>
            </a:solidFill>
            <a:ln w="3429" cap="flat">
              <a:noFill/>
              <a:prstDash val="solid"/>
              <a:miter/>
            </a:ln>
          </p:spPr>
          <p:txBody>
            <a:bodyPr rtlCol="0" anchor="ctr"/>
            <a:lstStyle/>
            <a:p>
              <a:endParaRPr lang="x-none"/>
            </a:p>
          </p:txBody>
        </p:sp>
        <p:sp>
          <p:nvSpPr>
            <p:cNvPr id="47" name="Graphic 9">
              <a:extLst>
                <a:ext uri="{FF2B5EF4-FFF2-40B4-BE49-F238E27FC236}">
                  <a16:creationId xmlns="" xmlns:a16="http://schemas.microsoft.com/office/drawing/2014/main" id="{A4068D87-1522-1B41-8864-A2CFA2A6ECA9}"/>
                </a:ext>
              </a:extLst>
            </p:cNvPr>
            <p:cNvSpPr/>
            <p:nvPr/>
          </p:nvSpPr>
          <p:spPr>
            <a:xfrm>
              <a:off x="2744426" y="4662925"/>
              <a:ext cx="161814" cy="691835"/>
            </a:xfrm>
            <a:custGeom>
              <a:avLst/>
              <a:gdLst>
                <a:gd name="connsiteX0" fmla="*/ 161815 w 161814"/>
                <a:gd name="connsiteY0" fmla="*/ 691835 h 691835"/>
                <a:gd name="connsiteX1" fmla="*/ 153996 w 161814"/>
                <a:gd name="connsiteY1" fmla="*/ 690601 h 691835"/>
                <a:gd name="connsiteX2" fmla="*/ 0 w 161814"/>
                <a:gd name="connsiteY2" fmla="*/ 3086 h 691835"/>
                <a:gd name="connsiteX3" fmla="*/ 7098 w 161814"/>
                <a:gd name="connsiteY3" fmla="*/ 0 h 691835"/>
                <a:gd name="connsiteX4" fmla="*/ 161815 w 161814"/>
                <a:gd name="connsiteY4" fmla="*/ 691835 h 6918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814" h="691835">
                  <a:moveTo>
                    <a:pt x="161815" y="691835"/>
                  </a:moveTo>
                  <a:lnTo>
                    <a:pt x="153996" y="690601"/>
                  </a:lnTo>
                  <a:cubicBezTo>
                    <a:pt x="123135" y="292563"/>
                    <a:pt x="1715" y="6961"/>
                    <a:pt x="0" y="3086"/>
                  </a:cubicBezTo>
                  <a:lnTo>
                    <a:pt x="7098" y="0"/>
                  </a:lnTo>
                  <a:cubicBezTo>
                    <a:pt x="8813" y="3943"/>
                    <a:pt x="131228" y="291431"/>
                    <a:pt x="161815" y="691835"/>
                  </a:cubicBezTo>
                  <a:close/>
                </a:path>
              </a:pathLst>
            </a:custGeom>
            <a:solidFill>
              <a:srgbClr val="509B67"/>
            </a:solidFill>
            <a:ln w="3429" cap="flat">
              <a:noFill/>
              <a:prstDash val="solid"/>
              <a:miter/>
            </a:ln>
          </p:spPr>
          <p:txBody>
            <a:bodyPr rtlCol="0" anchor="ctr"/>
            <a:lstStyle/>
            <a:p>
              <a:endParaRPr lang="x-none"/>
            </a:p>
          </p:txBody>
        </p:sp>
        <p:sp>
          <p:nvSpPr>
            <p:cNvPr id="48" name="Graphic 9">
              <a:extLst>
                <a:ext uri="{FF2B5EF4-FFF2-40B4-BE49-F238E27FC236}">
                  <a16:creationId xmlns="" xmlns:a16="http://schemas.microsoft.com/office/drawing/2014/main" id="{A4068D87-1522-1B41-8864-A2CFA2A6ECA9}"/>
                </a:ext>
              </a:extLst>
            </p:cNvPr>
            <p:cNvSpPr/>
            <p:nvPr/>
          </p:nvSpPr>
          <p:spPr>
            <a:xfrm>
              <a:off x="2649213" y="4555004"/>
              <a:ext cx="103545" cy="111390"/>
            </a:xfrm>
            <a:custGeom>
              <a:avLst/>
              <a:gdLst>
                <a:gd name="connsiteX0" fmla="*/ 12746 w 103545"/>
                <a:gd name="connsiteY0" fmla="*/ 70922 h 111390"/>
                <a:gd name="connsiteX1" fmla="*/ 102757 w 103545"/>
                <a:gd name="connsiteY1" fmla="*/ 110938 h 111390"/>
                <a:gd name="connsiteX2" fmla="*/ 74228 w 103545"/>
                <a:gd name="connsiteY2" fmla="*/ 16675 h 111390"/>
                <a:gd name="connsiteX3" fmla="*/ 16675 w 103545"/>
                <a:gd name="connsiteY3" fmla="*/ 8073 h 111390"/>
                <a:gd name="connsiteX4" fmla="*/ 8073 w 103545"/>
                <a:gd name="connsiteY4" fmla="*/ 65626 h 111390"/>
                <a:gd name="connsiteX5" fmla="*/ 12746 w 103545"/>
                <a:gd name="connsiteY5" fmla="*/ 70922 h 111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545" h="111390">
                  <a:moveTo>
                    <a:pt x="12746" y="70922"/>
                  </a:moveTo>
                  <a:cubicBezTo>
                    <a:pt x="27731" y="88067"/>
                    <a:pt x="97922" y="115225"/>
                    <a:pt x="102757" y="110938"/>
                  </a:cubicBezTo>
                  <a:cubicBezTo>
                    <a:pt x="107592" y="106652"/>
                    <a:pt x="89213" y="33649"/>
                    <a:pt x="74228" y="16675"/>
                  </a:cubicBezTo>
                  <a:cubicBezTo>
                    <a:pt x="60711" y="-1593"/>
                    <a:pt x="34944" y="-5444"/>
                    <a:pt x="16675" y="8073"/>
                  </a:cubicBezTo>
                  <a:cubicBezTo>
                    <a:pt x="-1593" y="21590"/>
                    <a:pt x="-5444" y="47358"/>
                    <a:pt x="8073" y="65626"/>
                  </a:cubicBezTo>
                  <a:cubicBezTo>
                    <a:pt x="9476" y="67522"/>
                    <a:pt x="11040" y="69294"/>
                    <a:pt x="12746" y="70922"/>
                  </a:cubicBezTo>
                  <a:close/>
                </a:path>
              </a:pathLst>
            </a:custGeom>
            <a:solidFill>
              <a:srgbClr val="FFFFFF"/>
            </a:solidFill>
            <a:ln w="3429" cap="flat">
              <a:noFill/>
              <a:prstDash val="solid"/>
              <a:miter/>
            </a:ln>
          </p:spPr>
          <p:txBody>
            <a:bodyPr rtlCol="0" anchor="ctr"/>
            <a:lstStyle/>
            <a:p>
              <a:endParaRPr lang="x-none"/>
            </a:p>
          </p:txBody>
        </p:sp>
        <p:sp>
          <p:nvSpPr>
            <p:cNvPr id="49" name="Graphic 9">
              <a:extLst>
                <a:ext uri="{FF2B5EF4-FFF2-40B4-BE49-F238E27FC236}">
                  <a16:creationId xmlns="" xmlns:a16="http://schemas.microsoft.com/office/drawing/2014/main" id="{A4068D87-1522-1B41-8864-A2CFA2A6ECA9}"/>
                </a:ext>
              </a:extLst>
            </p:cNvPr>
            <p:cNvSpPr/>
            <p:nvPr/>
          </p:nvSpPr>
          <p:spPr>
            <a:xfrm>
              <a:off x="2747702" y="4552816"/>
              <a:ext cx="93902" cy="110539"/>
            </a:xfrm>
            <a:custGeom>
              <a:avLst/>
              <a:gdLst>
                <a:gd name="connsiteX0" fmla="*/ 21825 w 93902"/>
                <a:gd name="connsiteY0" fmla="*/ 13926 h 110539"/>
                <a:gd name="connsiteX1" fmla="*/ 1251 w 93902"/>
                <a:gd name="connsiteY1" fmla="*/ 110247 h 110539"/>
                <a:gd name="connsiteX2" fmla="*/ 87662 w 93902"/>
                <a:gd name="connsiteY2" fmla="*/ 62926 h 110539"/>
                <a:gd name="connsiteX3" fmla="*/ 74525 w 93902"/>
                <a:gd name="connsiteY3" fmla="*/ 6236 h 110539"/>
                <a:gd name="connsiteX4" fmla="*/ 21893 w 93902"/>
                <a:gd name="connsiteY4" fmla="*/ 13926 h 1105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902" h="110539">
                  <a:moveTo>
                    <a:pt x="21825" y="13926"/>
                  </a:moveTo>
                  <a:cubicBezTo>
                    <a:pt x="8280" y="32100"/>
                    <a:pt x="-4030" y="106509"/>
                    <a:pt x="1251" y="110247"/>
                  </a:cubicBezTo>
                  <a:cubicBezTo>
                    <a:pt x="6532" y="113984"/>
                    <a:pt x="74117" y="81100"/>
                    <a:pt x="87662" y="62926"/>
                  </a:cubicBezTo>
                  <a:cubicBezTo>
                    <a:pt x="99689" y="43644"/>
                    <a:pt x="93807" y="18264"/>
                    <a:pt x="74525" y="6236"/>
                  </a:cubicBezTo>
                  <a:cubicBezTo>
                    <a:pt x="57460" y="-4408"/>
                    <a:pt x="35200" y="-1156"/>
                    <a:pt x="21893" y="13926"/>
                  </a:cubicBezTo>
                  <a:close/>
                </a:path>
              </a:pathLst>
            </a:custGeom>
            <a:solidFill>
              <a:srgbClr val="FFFFFF"/>
            </a:solidFill>
            <a:ln w="3429" cap="flat">
              <a:noFill/>
              <a:prstDash val="solid"/>
              <a:miter/>
            </a:ln>
          </p:spPr>
          <p:txBody>
            <a:bodyPr rtlCol="0" anchor="ctr"/>
            <a:lstStyle/>
            <a:p>
              <a:endParaRPr lang="x-none"/>
            </a:p>
          </p:txBody>
        </p:sp>
        <p:sp>
          <p:nvSpPr>
            <p:cNvPr id="50" name="Graphic 9">
              <a:extLst>
                <a:ext uri="{FF2B5EF4-FFF2-40B4-BE49-F238E27FC236}">
                  <a16:creationId xmlns="" xmlns:a16="http://schemas.microsoft.com/office/drawing/2014/main" id="{A4068D87-1522-1B41-8864-A2CFA2A6ECA9}"/>
                </a:ext>
              </a:extLst>
            </p:cNvPr>
            <p:cNvSpPr/>
            <p:nvPr/>
          </p:nvSpPr>
          <p:spPr>
            <a:xfrm>
              <a:off x="2752994" y="4644420"/>
              <a:ext cx="130829" cy="82929"/>
            </a:xfrm>
            <a:custGeom>
              <a:avLst/>
              <a:gdLst>
                <a:gd name="connsiteX0" fmla="*/ 97251 w 130829"/>
                <a:gd name="connsiteY0" fmla="*/ 1326 h 82929"/>
                <a:gd name="connsiteX1" fmla="*/ 39 w 130829"/>
                <a:gd name="connsiteY1" fmla="*/ 17340 h 82929"/>
                <a:gd name="connsiteX2" fmla="*/ 75683 w 130829"/>
                <a:gd name="connsiteY2" fmla="*/ 80468 h 82929"/>
                <a:gd name="connsiteX3" fmla="*/ 128368 w 130829"/>
                <a:gd name="connsiteY3" fmla="*/ 55757 h 82929"/>
                <a:gd name="connsiteX4" fmla="*/ 103657 w 130829"/>
                <a:gd name="connsiteY4" fmla="*/ 3072 h 82929"/>
                <a:gd name="connsiteX5" fmla="*/ 97251 w 130829"/>
                <a:gd name="connsiteY5" fmla="*/ 1327 h 82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829" h="82929">
                  <a:moveTo>
                    <a:pt x="97251" y="1326"/>
                  </a:moveTo>
                  <a:cubicBezTo>
                    <a:pt x="75408" y="-4640"/>
                    <a:pt x="1753" y="11099"/>
                    <a:pt x="39" y="17340"/>
                  </a:cubicBezTo>
                  <a:cubicBezTo>
                    <a:pt x="-1676" y="23580"/>
                    <a:pt x="53840" y="74501"/>
                    <a:pt x="75683" y="80468"/>
                  </a:cubicBezTo>
                  <a:cubicBezTo>
                    <a:pt x="97055" y="88193"/>
                    <a:pt x="120643" y="77130"/>
                    <a:pt x="128368" y="55757"/>
                  </a:cubicBezTo>
                  <a:cubicBezTo>
                    <a:pt x="136093" y="34385"/>
                    <a:pt x="125029" y="10797"/>
                    <a:pt x="103657" y="3072"/>
                  </a:cubicBezTo>
                  <a:cubicBezTo>
                    <a:pt x="101572" y="2319"/>
                    <a:pt x="99430" y="1735"/>
                    <a:pt x="97251" y="1327"/>
                  </a:cubicBezTo>
                  <a:close/>
                </a:path>
              </a:pathLst>
            </a:custGeom>
            <a:solidFill>
              <a:srgbClr val="FFFFFF"/>
            </a:solidFill>
            <a:ln w="3429" cap="flat">
              <a:noFill/>
              <a:prstDash val="solid"/>
              <a:miter/>
            </a:ln>
          </p:spPr>
          <p:txBody>
            <a:bodyPr rtlCol="0" anchor="ctr"/>
            <a:lstStyle/>
            <a:p>
              <a:endParaRPr lang="x-none"/>
            </a:p>
          </p:txBody>
        </p:sp>
        <p:sp>
          <p:nvSpPr>
            <p:cNvPr id="51" name="Graphic 9">
              <a:extLst>
                <a:ext uri="{FF2B5EF4-FFF2-40B4-BE49-F238E27FC236}">
                  <a16:creationId xmlns="" xmlns:a16="http://schemas.microsoft.com/office/drawing/2014/main" id="{A4068D87-1522-1B41-8864-A2CFA2A6ECA9}"/>
                </a:ext>
              </a:extLst>
            </p:cNvPr>
            <p:cNvSpPr/>
            <p:nvPr/>
          </p:nvSpPr>
          <p:spPr>
            <a:xfrm>
              <a:off x="2718734" y="4659047"/>
              <a:ext cx="81761" cy="126988"/>
            </a:xfrm>
            <a:custGeom>
              <a:avLst/>
              <a:gdLst>
                <a:gd name="connsiteX0" fmla="*/ 81756 w 81761"/>
                <a:gd name="connsiteY0" fmla="*/ 85214 h 126988"/>
                <a:gd name="connsiteX1" fmla="*/ 32310 w 81761"/>
                <a:gd name="connsiteY1" fmla="*/ 3 h 126988"/>
                <a:gd name="connsiteX2" fmla="*/ 112 w 81761"/>
                <a:gd name="connsiteY2" fmla="*/ 93101 h 126988"/>
                <a:gd name="connsiteX3" fmla="*/ 47880 w 81761"/>
                <a:gd name="connsiteY3" fmla="*/ 126334 h 126988"/>
                <a:gd name="connsiteX4" fmla="*/ 81756 w 81761"/>
                <a:gd name="connsiteY4" fmla="*/ 85214 h 126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761" h="126988">
                  <a:moveTo>
                    <a:pt x="81756" y="85214"/>
                  </a:moveTo>
                  <a:cubicBezTo>
                    <a:pt x="79562" y="62651"/>
                    <a:pt x="38757" y="-511"/>
                    <a:pt x="32310" y="3"/>
                  </a:cubicBezTo>
                  <a:cubicBezTo>
                    <a:pt x="25864" y="518"/>
                    <a:pt x="-1980" y="70538"/>
                    <a:pt x="112" y="93101"/>
                  </a:cubicBezTo>
                  <a:cubicBezTo>
                    <a:pt x="4126" y="115469"/>
                    <a:pt x="25512" y="130348"/>
                    <a:pt x="47880" y="126334"/>
                  </a:cubicBezTo>
                  <a:cubicBezTo>
                    <a:pt x="67720" y="122774"/>
                    <a:pt x="82060" y="105368"/>
                    <a:pt x="81756" y="85214"/>
                  </a:cubicBezTo>
                  <a:close/>
                </a:path>
              </a:pathLst>
            </a:custGeom>
            <a:solidFill>
              <a:srgbClr val="FFFFFF"/>
            </a:solidFill>
            <a:ln w="3429" cap="flat">
              <a:noFill/>
              <a:prstDash val="solid"/>
              <a:miter/>
            </a:ln>
          </p:spPr>
          <p:txBody>
            <a:bodyPr rtlCol="0" anchor="ctr"/>
            <a:lstStyle/>
            <a:p>
              <a:endParaRPr lang="x-none"/>
            </a:p>
          </p:txBody>
        </p:sp>
        <p:sp>
          <p:nvSpPr>
            <p:cNvPr id="52" name="Graphic 9">
              <a:extLst>
                <a:ext uri="{FF2B5EF4-FFF2-40B4-BE49-F238E27FC236}">
                  <a16:creationId xmlns="" xmlns:a16="http://schemas.microsoft.com/office/drawing/2014/main" id="{A4068D87-1522-1B41-8864-A2CFA2A6ECA9}"/>
                </a:ext>
              </a:extLst>
            </p:cNvPr>
            <p:cNvSpPr/>
            <p:nvPr/>
          </p:nvSpPr>
          <p:spPr>
            <a:xfrm>
              <a:off x="2631496" y="4657827"/>
              <a:ext cx="117675" cy="84895"/>
            </a:xfrm>
            <a:custGeom>
              <a:avLst/>
              <a:gdLst>
                <a:gd name="connsiteX0" fmla="*/ 57278 w 117675"/>
                <a:gd name="connsiteY0" fmla="*/ 81599 h 84895"/>
                <a:gd name="connsiteX1" fmla="*/ 117525 w 117675"/>
                <a:gd name="connsiteY1" fmla="*/ 3624 h 84895"/>
                <a:gd name="connsiteX2" fmla="*/ 19147 w 117675"/>
                <a:gd name="connsiteY2" fmla="*/ 8973 h 84895"/>
                <a:gd name="connsiteX3" fmla="*/ 6384 w 117675"/>
                <a:gd name="connsiteY3" fmla="*/ 65748 h 84895"/>
                <a:gd name="connsiteX4" fmla="*/ 57278 w 117675"/>
                <a:gd name="connsiteY4" fmla="*/ 81599 h 848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75" h="84895">
                  <a:moveTo>
                    <a:pt x="57278" y="81599"/>
                  </a:moveTo>
                  <a:cubicBezTo>
                    <a:pt x="77337" y="71038"/>
                    <a:pt x="120543" y="9350"/>
                    <a:pt x="117525" y="3624"/>
                  </a:cubicBezTo>
                  <a:cubicBezTo>
                    <a:pt x="114508" y="-2103"/>
                    <a:pt x="39207" y="-1554"/>
                    <a:pt x="19147" y="8973"/>
                  </a:cubicBezTo>
                  <a:cubicBezTo>
                    <a:pt x="-55" y="21126"/>
                    <a:pt x="-5769" y="46546"/>
                    <a:pt x="6384" y="65748"/>
                  </a:cubicBezTo>
                  <a:cubicBezTo>
                    <a:pt x="17171" y="82791"/>
                    <a:pt x="38721" y="89503"/>
                    <a:pt x="57278" y="81599"/>
                  </a:cubicBezTo>
                  <a:close/>
                </a:path>
              </a:pathLst>
            </a:custGeom>
            <a:solidFill>
              <a:srgbClr val="FFFFFF"/>
            </a:solidFill>
            <a:ln w="3429" cap="flat">
              <a:noFill/>
              <a:prstDash val="solid"/>
              <a:miter/>
            </a:ln>
          </p:spPr>
          <p:txBody>
            <a:bodyPr rtlCol="0" anchor="ctr"/>
            <a:lstStyle/>
            <a:p>
              <a:endParaRPr lang="x-none"/>
            </a:p>
          </p:txBody>
        </p:sp>
        <p:sp>
          <p:nvSpPr>
            <p:cNvPr id="53" name="Graphic 9">
              <a:extLst>
                <a:ext uri="{FF2B5EF4-FFF2-40B4-BE49-F238E27FC236}">
                  <a16:creationId xmlns="" xmlns:a16="http://schemas.microsoft.com/office/drawing/2014/main" id="{A4068D87-1522-1B41-8864-A2CFA2A6ECA9}"/>
                </a:ext>
              </a:extLst>
            </p:cNvPr>
            <p:cNvSpPr/>
            <p:nvPr/>
          </p:nvSpPr>
          <p:spPr>
            <a:xfrm>
              <a:off x="2735410" y="4647936"/>
              <a:ext cx="27024" cy="27024"/>
            </a:xfrm>
            <a:custGeom>
              <a:avLst/>
              <a:gdLst>
                <a:gd name="connsiteX0" fmla="*/ 170 w 27024"/>
                <a:gd name="connsiteY0" fmla="*/ 11389 h 27024"/>
                <a:gd name="connsiteX1" fmla="*/ 15636 w 27024"/>
                <a:gd name="connsiteY1" fmla="*/ 170 h 27024"/>
                <a:gd name="connsiteX2" fmla="*/ 26854 w 27024"/>
                <a:gd name="connsiteY2" fmla="*/ 15636 h 27024"/>
                <a:gd name="connsiteX3" fmla="*/ 11389 w 27024"/>
                <a:gd name="connsiteY3" fmla="*/ 26854 h 27024"/>
                <a:gd name="connsiteX4" fmla="*/ 11383 w 27024"/>
                <a:gd name="connsiteY4" fmla="*/ 26854 h 27024"/>
                <a:gd name="connsiteX5" fmla="*/ 170 w 27024"/>
                <a:gd name="connsiteY5" fmla="*/ 11389 h 27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024" h="27024">
                  <a:moveTo>
                    <a:pt x="170" y="11389"/>
                  </a:moveTo>
                  <a:cubicBezTo>
                    <a:pt x="1343" y="4020"/>
                    <a:pt x="8267" y="-1003"/>
                    <a:pt x="15636" y="170"/>
                  </a:cubicBezTo>
                  <a:cubicBezTo>
                    <a:pt x="23004" y="1343"/>
                    <a:pt x="28027" y="8267"/>
                    <a:pt x="26854" y="15636"/>
                  </a:cubicBezTo>
                  <a:cubicBezTo>
                    <a:pt x="25682" y="23004"/>
                    <a:pt x="18758" y="28027"/>
                    <a:pt x="11389" y="26854"/>
                  </a:cubicBezTo>
                  <a:cubicBezTo>
                    <a:pt x="11387" y="26854"/>
                    <a:pt x="11385" y="26854"/>
                    <a:pt x="11383" y="26854"/>
                  </a:cubicBezTo>
                  <a:cubicBezTo>
                    <a:pt x="4017" y="25678"/>
                    <a:pt x="-1002" y="18755"/>
                    <a:pt x="170" y="11389"/>
                  </a:cubicBezTo>
                  <a:close/>
                </a:path>
              </a:pathLst>
            </a:custGeom>
            <a:solidFill>
              <a:srgbClr val="F99746"/>
            </a:solidFill>
            <a:ln w="3429" cap="flat">
              <a:noFill/>
              <a:prstDash val="solid"/>
              <a:miter/>
            </a:ln>
          </p:spPr>
          <p:txBody>
            <a:bodyPr rtlCol="0" anchor="ctr"/>
            <a:lstStyle/>
            <a:p>
              <a:endParaRPr lang="x-none"/>
            </a:p>
          </p:txBody>
        </p:sp>
        <p:sp>
          <p:nvSpPr>
            <p:cNvPr id="54" name="Graphic 9">
              <a:extLst>
                <a:ext uri="{FF2B5EF4-FFF2-40B4-BE49-F238E27FC236}">
                  <a16:creationId xmlns="" xmlns:a16="http://schemas.microsoft.com/office/drawing/2014/main" id="{A4068D87-1522-1B41-8864-A2CFA2A6ECA9}"/>
                </a:ext>
              </a:extLst>
            </p:cNvPr>
            <p:cNvSpPr/>
            <p:nvPr/>
          </p:nvSpPr>
          <p:spPr>
            <a:xfrm>
              <a:off x="2863986" y="4924205"/>
              <a:ext cx="153604" cy="172934"/>
            </a:xfrm>
            <a:custGeom>
              <a:avLst/>
              <a:gdLst>
                <a:gd name="connsiteX0" fmla="*/ 40026 w 153604"/>
                <a:gd name="connsiteY0" fmla="*/ 23602 h 172934"/>
                <a:gd name="connsiteX1" fmla="*/ 1518 w 153604"/>
                <a:gd name="connsiteY1" fmla="*/ 172352 h 172934"/>
                <a:gd name="connsiteX2" fmla="*/ 139261 w 153604"/>
                <a:gd name="connsiteY2" fmla="*/ 104320 h 172934"/>
                <a:gd name="connsiteX3" fmla="*/ 130003 w 153604"/>
                <a:gd name="connsiteY3" fmla="*/ 14344 h 172934"/>
                <a:gd name="connsiteX4" fmla="*/ 40026 w 153604"/>
                <a:gd name="connsiteY4" fmla="*/ 23602 h 1729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604" h="172934">
                  <a:moveTo>
                    <a:pt x="40026" y="23602"/>
                  </a:moveTo>
                  <a:cubicBezTo>
                    <a:pt x="17737" y="51034"/>
                    <a:pt x="-6334" y="166008"/>
                    <a:pt x="1518" y="172352"/>
                  </a:cubicBezTo>
                  <a:cubicBezTo>
                    <a:pt x="9371" y="178696"/>
                    <a:pt x="116973" y="131718"/>
                    <a:pt x="139261" y="104320"/>
                  </a:cubicBezTo>
                  <a:cubicBezTo>
                    <a:pt x="161551" y="76917"/>
                    <a:pt x="157406" y="36633"/>
                    <a:pt x="130003" y="14344"/>
                  </a:cubicBezTo>
                  <a:cubicBezTo>
                    <a:pt x="102600" y="-7946"/>
                    <a:pt x="62316" y="-3801"/>
                    <a:pt x="40026" y="23602"/>
                  </a:cubicBezTo>
                  <a:close/>
                </a:path>
              </a:pathLst>
            </a:custGeom>
            <a:solidFill>
              <a:srgbClr val="5B6B54"/>
            </a:solidFill>
            <a:ln w="3429" cap="flat">
              <a:noFill/>
              <a:prstDash val="solid"/>
              <a:miter/>
            </a:ln>
          </p:spPr>
          <p:txBody>
            <a:bodyPr rtlCol="0" anchor="ctr"/>
            <a:lstStyle/>
            <a:p>
              <a:endParaRPr lang="x-none"/>
            </a:p>
          </p:txBody>
        </p:sp>
        <p:sp>
          <p:nvSpPr>
            <p:cNvPr id="55" name="Graphic 9">
              <a:extLst>
                <a:ext uri="{FF2B5EF4-FFF2-40B4-BE49-F238E27FC236}">
                  <a16:creationId xmlns="" xmlns:a16="http://schemas.microsoft.com/office/drawing/2014/main" id="{A4068D87-1522-1B41-8864-A2CFA2A6ECA9}"/>
                </a:ext>
              </a:extLst>
            </p:cNvPr>
            <p:cNvSpPr/>
            <p:nvPr/>
          </p:nvSpPr>
          <p:spPr>
            <a:xfrm>
              <a:off x="3621256" y="4689123"/>
              <a:ext cx="161848" cy="691835"/>
            </a:xfrm>
            <a:custGeom>
              <a:avLst/>
              <a:gdLst>
                <a:gd name="connsiteX0" fmla="*/ 0 w 161848"/>
                <a:gd name="connsiteY0" fmla="*/ 691835 h 691835"/>
                <a:gd name="connsiteX1" fmla="*/ 7818 w 161848"/>
                <a:gd name="connsiteY1" fmla="*/ 690566 h 691835"/>
                <a:gd name="connsiteX2" fmla="*/ 161849 w 161848"/>
                <a:gd name="connsiteY2" fmla="*/ 3052 h 691835"/>
                <a:gd name="connsiteX3" fmla="*/ 154716 w 161848"/>
                <a:gd name="connsiteY3" fmla="*/ 0 h 691835"/>
                <a:gd name="connsiteX4" fmla="*/ 0 w 161848"/>
                <a:gd name="connsiteY4" fmla="*/ 691835 h 6918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848" h="691835">
                  <a:moveTo>
                    <a:pt x="0" y="691835"/>
                  </a:moveTo>
                  <a:lnTo>
                    <a:pt x="7818" y="690566"/>
                  </a:lnTo>
                  <a:cubicBezTo>
                    <a:pt x="38679" y="292563"/>
                    <a:pt x="160134" y="6927"/>
                    <a:pt x="161849" y="3052"/>
                  </a:cubicBezTo>
                  <a:lnTo>
                    <a:pt x="154716" y="0"/>
                  </a:lnTo>
                  <a:cubicBezTo>
                    <a:pt x="153036" y="3909"/>
                    <a:pt x="30587" y="291431"/>
                    <a:pt x="0" y="691835"/>
                  </a:cubicBezTo>
                  <a:close/>
                </a:path>
              </a:pathLst>
            </a:custGeom>
            <a:solidFill>
              <a:srgbClr val="509B67"/>
            </a:solidFill>
            <a:ln w="3429" cap="flat">
              <a:noFill/>
              <a:prstDash val="solid"/>
              <a:miter/>
            </a:ln>
          </p:spPr>
          <p:txBody>
            <a:bodyPr rtlCol="0" anchor="ctr"/>
            <a:lstStyle/>
            <a:p>
              <a:endParaRPr lang="x-none"/>
            </a:p>
          </p:txBody>
        </p:sp>
        <p:sp>
          <p:nvSpPr>
            <p:cNvPr id="56" name="Graphic 9">
              <a:extLst>
                <a:ext uri="{FF2B5EF4-FFF2-40B4-BE49-F238E27FC236}">
                  <a16:creationId xmlns="" xmlns:a16="http://schemas.microsoft.com/office/drawing/2014/main" id="{A4068D87-1522-1B41-8864-A2CFA2A6ECA9}"/>
                </a:ext>
              </a:extLst>
            </p:cNvPr>
            <p:cNvSpPr/>
            <p:nvPr/>
          </p:nvSpPr>
          <p:spPr>
            <a:xfrm>
              <a:off x="3774744" y="4581286"/>
              <a:ext cx="103451" cy="111306"/>
            </a:xfrm>
            <a:custGeom>
              <a:avLst/>
              <a:gdLst>
                <a:gd name="connsiteX0" fmla="*/ 90794 w 103451"/>
                <a:gd name="connsiteY0" fmla="*/ 70838 h 111306"/>
                <a:gd name="connsiteX1" fmla="*/ 783 w 103451"/>
                <a:gd name="connsiteY1" fmla="*/ 110854 h 111306"/>
                <a:gd name="connsiteX2" fmla="*/ 29312 w 103451"/>
                <a:gd name="connsiteY2" fmla="*/ 16557 h 111306"/>
                <a:gd name="connsiteX3" fmla="*/ 86895 w 103451"/>
                <a:gd name="connsiteY3" fmla="*/ 8161 h 111306"/>
                <a:gd name="connsiteX4" fmla="*/ 95291 w 103451"/>
                <a:gd name="connsiteY4" fmla="*/ 65744 h 111306"/>
                <a:gd name="connsiteX5" fmla="*/ 90794 w 103451"/>
                <a:gd name="connsiteY5" fmla="*/ 70838 h 1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51" h="111306">
                  <a:moveTo>
                    <a:pt x="90794" y="70838"/>
                  </a:moveTo>
                  <a:cubicBezTo>
                    <a:pt x="75809" y="87983"/>
                    <a:pt x="5618" y="115140"/>
                    <a:pt x="783" y="110854"/>
                  </a:cubicBezTo>
                  <a:cubicBezTo>
                    <a:pt x="-4052" y="106568"/>
                    <a:pt x="14499" y="33530"/>
                    <a:pt x="29312" y="16557"/>
                  </a:cubicBezTo>
                  <a:cubicBezTo>
                    <a:pt x="42895" y="-1663"/>
                    <a:pt x="68675" y="-5422"/>
                    <a:pt x="86895" y="8161"/>
                  </a:cubicBezTo>
                  <a:cubicBezTo>
                    <a:pt x="105115" y="21744"/>
                    <a:pt x="108873" y="47525"/>
                    <a:pt x="95291" y="65744"/>
                  </a:cubicBezTo>
                  <a:cubicBezTo>
                    <a:pt x="93935" y="67563"/>
                    <a:pt x="92431" y="69267"/>
                    <a:pt x="90794" y="70838"/>
                  </a:cubicBezTo>
                  <a:close/>
                </a:path>
              </a:pathLst>
            </a:custGeom>
            <a:solidFill>
              <a:srgbClr val="FFFFFF"/>
            </a:solidFill>
            <a:ln w="3429" cap="flat">
              <a:noFill/>
              <a:prstDash val="solid"/>
              <a:miter/>
            </a:ln>
          </p:spPr>
          <p:txBody>
            <a:bodyPr rtlCol="0" anchor="ctr"/>
            <a:lstStyle/>
            <a:p>
              <a:endParaRPr lang="x-none"/>
            </a:p>
          </p:txBody>
        </p:sp>
        <p:sp>
          <p:nvSpPr>
            <p:cNvPr id="57" name="Graphic 9">
              <a:extLst>
                <a:ext uri="{FF2B5EF4-FFF2-40B4-BE49-F238E27FC236}">
                  <a16:creationId xmlns="" xmlns:a16="http://schemas.microsoft.com/office/drawing/2014/main" id="{A4068D87-1522-1B41-8864-A2CFA2A6ECA9}"/>
                </a:ext>
              </a:extLst>
            </p:cNvPr>
            <p:cNvSpPr/>
            <p:nvPr/>
          </p:nvSpPr>
          <p:spPr>
            <a:xfrm>
              <a:off x="3681874" y="4573568"/>
              <a:ext cx="97941" cy="115985"/>
            </a:xfrm>
            <a:custGeom>
              <a:avLst/>
              <a:gdLst>
                <a:gd name="connsiteX0" fmla="*/ 76130 w 97941"/>
                <a:gd name="connsiteY0" fmla="*/ 19371 h 115985"/>
                <a:gd name="connsiteX1" fmla="*/ 96704 w 97941"/>
                <a:gd name="connsiteY1" fmla="*/ 115692 h 115985"/>
                <a:gd name="connsiteX2" fmla="*/ 10293 w 97941"/>
                <a:gd name="connsiteY2" fmla="*/ 68372 h 115985"/>
                <a:gd name="connsiteX3" fmla="*/ 13925 w 97941"/>
                <a:gd name="connsiteY3" fmla="*/ 10293 h 115985"/>
                <a:gd name="connsiteX4" fmla="*/ 72004 w 97941"/>
                <a:gd name="connsiteY4" fmla="*/ 13925 h 115985"/>
                <a:gd name="connsiteX5" fmla="*/ 76062 w 97941"/>
                <a:gd name="connsiteY5" fmla="*/ 19371 h 11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941" h="115985">
                  <a:moveTo>
                    <a:pt x="76130" y="19371"/>
                  </a:moveTo>
                  <a:cubicBezTo>
                    <a:pt x="89640" y="37511"/>
                    <a:pt x="101951" y="111954"/>
                    <a:pt x="96704" y="115692"/>
                  </a:cubicBezTo>
                  <a:cubicBezTo>
                    <a:pt x="91458" y="119430"/>
                    <a:pt x="23804" y="86546"/>
                    <a:pt x="10293" y="68372"/>
                  </a:cubicBezTo>
                  <a:cubicBezTo>
                    <a:pt x="-4742" y="51331"/>
                    <a:pt x="-3116" y="25329"/>
                    <a:pt x="13925" y="10293"/>
                  </a:cubicBezTo>
                  <a:cubicBezTo>
                    <a:pt x="30966" y="-4742"/>
                    <a:pt x="56969" y="-3116"/>
                    <a:pt x="72004" y="13925"/>
                  </a:cubicBezTo>
                  <a:cubicBezTo>
                    <a:pt x="73504" y="15626"/>
                    <a:pt x="74861" y="17447"/>
                    <a:pt x="76062" y="19371"/>
                  </a:cubicBezTo>
                  <a:close/>
                </a:path>
              </a:pathLst>
            </a:custGeom>
            <a:solidFill>
              <a:srgbClr val="FFFFFF"/>
            </a:solidFill>
            <a:ln w="3429" cap="flat">
              <a:noFill/>
              <a:prstDash val="solid"/>
              <a:miter/>
            </a:ln>
          </p:spPr>
          <p:txBody>
            <a:bodyPr rtlCol="0" anchor="ctr"/>
            <a:lstStyle/>
            <a:p>
              <a:endParaRPr lang="x-none"/>
            </a:p>
          </p:txBody>
        </p:sp>
        <p:sp>
          <p:nvSpPr>
            <p:cNvPr id="58" name="Graphic 9">
              <a:extLst>
                <a:ext uri="{FF2B5EF4-FFF2-40B4-BE49-F238E27FC236}">
                  <a16:creationId xmlns="" xmlns:a16="http://schemas.microsoft.com/office/drawing/2014/main" id="{A4068D87-1522-1B41-8864-A2CFA2A6ECA9}"/>
                </a:ext>
              </a:extLst>
            </p:cNvPr>
            <p:cNvSpPr/>
            <p:nvPr/>
          </p:nvSpPr>
          <p:spPr>
            <a:xfrm>
              <a:off x="3650278" y="4670617"/>
              <a:ext cx="124224" cy="81109"/>
            </a:xfrm>
            <a:custGeom>
              <a:avLst/>
              <a:gdLst>
                <a:gd name="connsiteX0" fmla="*/ 26974 w 124224"/>
                <a:gd name="connsiteY0" fmla="*/ 1326 h 81109"/>
                <a:gd name="connsiteX1" fmla="*/ 124186 w 124224"/>
                <a:gd name="connsiteY1" fmla="*/ 17340 h 81109"/>
                <a:gd name="connsiteX2" fmla="*/ 48542 w 124224"/>
                <a:gd name="connsiteY2" fmla="*/ 80433 h 81109"/>
                <a:gd name="connsiteX3" fmla="*/ 673 w 124224"/>
                <a:gd name="connsiteY3" fmla="*/ 47344 h 81109"/>
                <a:gd name="connsiteX4" fmla="*/ 26974 w 124224"/>
                <a:gd name="connsiteY4" fmla="*/ 1327 h 811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224" h="81109">
                  <a:moveTo>
                    <a:pt x="26974" y="1326"/>
                  </a:moveTo>
                  <a:cubicBezTo>
                    <a:pt x="48816" y="-4640"/>
                    <a:pt x="122471" y="11099"/>
                    <a:pt x="124186" y="17340"/>
                  </a:cubicBezTo>
                  <a:cubicBezTo>
                    <a:pt x="125900" y="23580"/>
                    <a:pt x="70385" y="74501"/>
                    <a:pt x="48542" y="80433"/>
                  </a:cubicBezTo>
                  <a:cubicBezTo>
                    <a:pt x="26186" y="84515"/>
                    <a:pt x="4754" y="69700"/>
                    <a:pt x="673" y="47344"/>
                  </a:cubicBezTo>
                  <a:cubicBezTo>
                    <a:pt x="-2922" y="27649"/>
                    <a:pt x="8179" y="8225"/>
                    <a:pt x="26974" y="1327"/>
                  </a:cubicBezTo>
                  <a:close/>
                </a:path>
              </a:pathLst>
            </a:custGeom>
            <a:solidFill>
              <a:srgbClr val="FFFFFF"/>
            </a:solidFill>
            <a:ln w="3429" cap="flat">
              <a:noFill/>
              <a:prstDash val="solid"/>
              <a:miter/>
            </a:ln>
          </p:spPr>
          <p:txBody>
            <a:bodyPr rtlCol="0" anchor="ctr"/>
            <a:lstStyle/>
            <a:p>
              <a:endParaRPr lang="x-none"/>
            </a:p>
          </p:txBody>
        </p:sp>
        <p:sp>
          <p:nvSpPr>
            <p:cNvPr id="59" name="Graphic 9">
              <a:extLst>
                <a:ext uri="{FF2B5EF4-FFF2-40B4-BE49-F238E27FC236}">
                  <a16:creationId xmlns="" xmlns:a16="http://schemas.microsoft.com/office/drawing/2014/main" id="{A4068D87-1522-1B41-8864-A2CFA2A6ECA9}"/>
                </a:ext>
              </a:extLst>
            </p:cNvPr>
            <p:cNvSpPr/>
            <p:nvPr/>
          </p:nvSpPr>
          <p:spPr>
            <a:xfrm>
              <a:off x="3726359" y="4685210"/>
              <a:ext cx="82403" cy="133629"/>
            </a:xfrm>
            <a:custGeom>
              <a:avLst/>
              <a:gdLst>
                <a:gd name="connsiteX0" fmla="*/ 647 w 82403"/>
                <a:gd name="connsiteY0" fmla="*/ 85214 h 133629"/>
                <a:gd name="connsiteX1" fmla="*/ 50093 w 82403"/>
                <a:gd name="connsiteY1" fmla="*/ 3 h 133629"/>
                <a:gd name="connsiteX2" fmla="*/ 82292 w 82403"/>
                <a:gd name="connsiteY2" fmla="*/ 93101 h 133629"/>
                <a:gd name="connsiteX3" fmla="*/ 40529 w 82403"/>
                <a:gd name="connsiteY3" fmla="*/ 133624 h 133629"/>
                <a:gd name="connsiteX4" fmla="*/ 5 w 82403"/>
                <a:gd name="connsiteY4" fmla="*/ 91862 h 133629"/>
                <a:gd name="connsiteX5" fmla="*/ 647 w 82403"/>
                <a:gd name="connsiteY5" fmla="*/ 85214 h 13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403" h="133629">
                  <a:moveTo>
                    <a:pt x="647" y="85214"/>
                  </a:moveTo>
                  <a:cubicBezTo>
                    <a:pt x="2842" y="62685"/>
                    <a:pt x="43647" y="-511"/>
                    <a:pt x="50093" y="3"/>
                  </a:cubicBezTo>
                  <a:cubicBezTo>
                    <a:pt x="56540" y="518"/>
                    <a:pt x="84383" y="70572"/>
                    <a:pt x="82292" y="93101"/>
                  </a:cubicBezTo>
                  <a:cubicBezTo>
                    <a:pt x="81950" y="115824"/>
                    <a:pt x="63252" y="133966"/>
                    <a:pt x="40529" y="133624"/>
                  </a:cubicBezTo>
                  <a:cubicBezTo>
                    <a:pt x="17806" y="133282"/>
                    <a:pt x="-337" y="114585"/>
                    <a:pt x="5" y="91862"/>
                  </a:cubicBezTo>
                  <a:cubicBezTo>
                    <a:pt x="38" y="89632"/>
                    <a:pt x="253" y="87409"/>
                    <a:pt x="647" y="85214"/>
                  </a:cubicBezTo>
                  <a:close/>
                </a:path>
              </a:pathLst>
            </a:custGeom>
            <a:solidFill>
              <a:srgbClr val="FFFFFF"/>
            </a:solidFill>
            <a:ln w="3429" cap="flat">
              <a:noFill/>
              <a:prstDash val="solid"/>
              <a:miter/>
            </a:ln>
          </p:spPr>
          <p:txBody>
            <a:bodyPr rtlCol="0" anchor="ctr"/>
            <a:lstStyle/>
            <a:p>
              <a:endParaRPr lang="x-none"/>
            </a:p>
          </p:txBody>
        </p:sp>
        <p:sp>
          <p:nvSpPr>
            <p:cNvPr id="60" name="Graphic 9">
              <a:extLst>
                <a:ext uri="{FF2B5EF4-FFF2-40B4-BE49-F238E27FC236}">
                  <a16:creationId xmlns="" xmlns:a16="http://schemas.microsoft.com/office/drawing/2014/main" id="{A4068D87-1522-1B41-8864-A2CFA2A6ECA9}"/>
                </a:ext>
              </a:extLst>
            </p:cNvPr>
            <p:cNvSpPr/>
            <p:nvPr/>
          </p:nvSpPr>
          <p:spPr>
            <a:xfrm>
              <a:off x="3778329" y="4684012"/>
              <a:ext cx="123559" cy="87966"/>
            </a:xfrm>
            <a:custGeom>
              <a:avLst/>
              <a:gdLst>
                <a:gd name="connsiteX0" fmla="*/ 60394 w 123559"/>
                <a:gd name="connsiteY0" fmla="*/ 81578 h 87966"/>
                <a:gd name="connsiteX1" fmla="*/ 147 w 123559"/>
                <a:gd name="connsiteY1" fmla="*/ 3636 h 87966"/>
                <a:gd name="connsiteX2" fmla="*/ 98525 w 123559"/>
                <a:gd name="connsiteY2" fmla="*/ 8951 h 87966"/>
                <a:gd name="connsiteX3" fmla="*/ 120258 w 123559"/>
                <a:gd name="connsiteY3" fmla="*/ 62933 h 87966"/>
                <a:gd name="connsiteX4" fmla="*/ 66276 w 123559"/>
                <a:gd name="connsiteY4" fmla="*/ 84665 h 87966"/>
                <a:gd name="connsiteX5" fmla="*/ 60395 w 123559"/>
                <a:gd name="connsiteY5" fmla="*/ 81578 h 87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559" h="87966">
                  <a:moveTo>
                    <a:pt x="60394" y="81578"/>
                  </a:moveTo>
                  <a:cubicBezTo>
                    <a:pt x="40369" y="71050"/>
                    <a:pt x="-2836" y="9363"/>
                    <a:pt x="147" y="3636"/>
                  </a:cubicBezTo>
                  <a:cubicBezTo>
                    <a:pt x="3130" y="-2090"/>
                    <a:pt x="78465" y="-1576"/>
                    <a:pt x="98525" y="8951"/>
                  </a:cubicBezTo>
                  <a:cubicBezTo>
                    <a:pt x="119433" y="17856"/>
                    <a:pt x="129163" y="42025"/>
                    <a:pt x="120258" y="62933"/>
                  </a:cubicBezTo>
                  <a:cubicBezTo>
                    <a:pt x="111353" y="83841"/>
                    <a:pt x="87184" y="93571"/>
                    <a:pt x="66276" y="84665"/>
                  </a:cubicBezTo>
                  <a:cubicBezTo>
                    <a:pt x="64236" y="83796"/>
                    <a:pt x="62269" y="82763"/>
                    <a:pt x="60395" y="81578"/>
                  </a:cubicBezTo>
                  <a:close/>
                </a:path>
              </a:pathLst>
            </a:custGeom>
            <a:solidFill>
              <a:srgbClr val="FFFFFF"/>
            </a:solidFill>
            <a:ln w="3429" cap="flat">
              <a:noFill/>
              <a:prstDash val="solid"/>
              <a:miter/>
            </a:ln>
          </p:spPr>
          <p:txBody>
            <a:bodyPr rtlCol="0" anchor="ctr"/>
            <a:lstStyle/>
            <a:p>
              <a:endParaRPr lang="x-none"/>
            </a:p>
          </p:txBody>
        </p:sp>
        <p:sp>
          <p:nvSpPr>
            <p:cNvPr id="61" name="Graphic 9">
              <a:extLst>
                <a:ext uri="{FF2B5EF4-FFF2-40B4-BE49-F238E27FC236}">
                  <a16:creationId xmlns="" xmlns:a16="http://schemas.microsoft.com/office/drawing/2014/main" id="{A4068D87-1522-1B41-8864-A2CFA2A6ECA9}"/>
                </a:ext>
              </a:extLst>
            </p:cNvPr>
            <p:cNvSpPr/>
            <p:nvPr/>
          </p:nvSpPr>
          <p:spPr>
            <a:xfrm>
              <a:off x="3764857" y="4674133"/>
              <a:ext cx="27024" cy="27024"/>
            </a:xfrm>
            <a:custGeom>
              <a:avLst/>
              <a:gdLst>
                <a:gd name="connsiteX0" fmla="*/ 26855 w 27024"/>
                <a:gd name="connsiteY0" fmla="*/ 11389 h 27024"/>
                <a:gd name="connsiteX1" fmla="*/ 11389 w 27024"/>
                <a:gd name="connsiteY1" fmla="*/ 170 h 27024"/>
                <a:gd name="connsiteX2" fmla="*/ 170 w 27024"/>
                <a:gd name="connsiteY2" fmla="*/ 15636 h 27024"/>
                <a:gd name="connsiteX3" fmla="*/ 15636 w 27024"/>
                <a:gd name="connsiteY3" fmla="*/ 26854 h 27024"/>
                <a:gd name="connsiteX4" fmla="*/ 15642 w 27024"/>
                <a:gd name="connsiteY4" fmla="*/ 26854 h 27024"/>
                <a:gd name="connsiteX5" fmla="*/ 26855 w 27024"/>
                <a:gd name="connsiteY5" fmla="*/ 11389 h 27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024" h="27024">
                  <a:moveTo>
                    <a:pt x="26855" y="11389"/>
                  </a:moveTo>
                  <a:cubicBezTo>
                    <a:pt x="25682" y="4020"/>
                    <a:pt x="18758" y="-1003"/>
                    <a:pt x="11389" y="170"/>
                  </a:cubicBezTo>
                  <a:cubicBezTo>
                    <a:pt x="4020" y="1343"/>
                    <a:pt x="-1003" y="8267"/>
                    <a:pt x="170" y="15636"/>
                  </a:cubicBezTo>
                  <a:cubicBezTo>
                    <a:pt x="1343" y="23004"/>
                    <a:pt x="8267" y="28027"/>
                    <a:pt x="15636" y="26854"/>
                  </a:cubicBezTo>
                  <a:cubicBezTo>
                    <a:pt x="15638" y="26854"/>
                    <a:pt x="15640" y="26854"/>
                    <a:pt x="15642" y="26854"/>
                  </a:cubicBezTo>
                  <a:cubicBezTo>
                    <a:pt x="23008" y="25678"/>
                    <a:pt x="28027" y="18755"/>
                    <a:pt x="26855" y="11389"/>
                  </a:cubicBezTo>
                  <a:close/>
                </a:path>
              </a:pathLst>
            </a:custGeom>
            <a:solidFill>
              <a:srgbClr val="F99746"/>
            </a:solidFill>
            <a:ln w="3429" cap="flat">
              <a:noFill/>
              <a:prstDash val="solid"/>
              <a:miter/>
            </a:ln>
          </p:spPr>
          <p:txBody>
            <a:bodyPr rtlCol="0" anchor="ctr"/>
            <a:lstStyle/>
            <a:p>
              <a:endParaRPr lang="x-none"/>
            </a:p>
          </p:txBody>
        </p:sp>
        <p:sp>
          <p:nvSpPr>
            <p:cNvPr id="62" name="Graphic 9">
              <a:extLst>
                <a:ext uri="{FF2B5EF4-FFF2-40B4-BE49-F238E27FC236}">
                  <a16:creationId xmlns="" xmlns:a16="http://schemas.microsoft.com/office/drawing/2014/main" id="{A4068D87-1522-1B41-8864-A2CFA2A6ECA9}"/>
                </a:ext>
              </a:extLst>
            </p:cNvPr>
            <p:cNvSpPr/>
            <p:nvPr/>
          </p:nvSpPr>
          <p:spPr>
            <a:xfrm>
              <a:off x="3509906" y="4950402"/>
              <a:ext cx="153627" cy="172939"/>
            </a:xfrm>
            <a:custGeom>
              <a:avLst/>
              <a:gdLst>
                <a:gd name="connsiteX0" fmla="*/ 113579 w 153627"/>
                <a:gd name="connsiteY0" fmla="*/ 23602 h 172939"/>
                <a:gd name="connsiteX1" fmla="*/ 152121 w 153627"/>
                <a:gd name="connsiteY1" fmla="*/ 172352 h 172939"/>
                <a:gd name="connsiteX2" fmla="*/ 14344 w 153627"/>
                <a:gd name="connsiteY2" fmla="*/ 104320 h 172939"/>
                <a:gd name="connsiteX3" fmla="*/ 23602 w 153627"/>
                <a:gd name="connsiteY3" fmla="*/ 14344 h 172939"/>
                <a:gd name="connsiteX4" fmla="*/ 113579 w 153627"/>
                <a:gd name="connsiteY4" fmla="*/ 23602 h 1729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627" h="172939">
                  <a:moveTo>
                    <a:pt x="113579" y="23602"/>
                  </a:moveTo>
                  <a:cubicBezTo>
                    <a:pt x="135867" y="51034"/>
                    <a:pt x="159939" y="165974"/>
                    <a:pt x="152121" y="172352"/>
                  </a:cubicBezTo>
                  <a:cubicBezTo>
                    <a:pt x="144303" y="178730"/>
                    <a:pt x="36632" y="131718"/>
                    <a:pt x="14344" y="104320"/>
                  </a:cubicBezTo>
                  <a:cubicBezTo>
                    <a:pt x="-7946" y="76917"/>
                    <a:pt x="-3801" y="36633"/>
                    <a:pt x="23602" y="14344"/>
                  </a:cubicBezTo>
                  <a:cubicBezTo>
                    <a:pt x="51005" y="-7946"/>
                    <a:pt x="91289" y="-3801"/>
                    <a:pt x="113579" y="23602"/>
                  </a:cubicBezTo>
                  <a:close/>
                </a:path>
              </a:pathLst>
            </a:custGeom>
            <a:solidFill>
              <a:srgbClr val="5B6B54"/>
            </a:solidFill>
            <a:ln w="3429" cap="flat">
              <a:noFill/>
              <a:prstDash val="solid"/>
              <a:miter/>
            </a:ln>
          </p:spPr>
          <p:txBody>
            <a:bodyPr rtlCol="0" anchor="ctr"/>
            <a:lstStyle/>
            <a:p>
              <a:endParaRPr lang="x-none"/>
            </a:p>
          </p:txBody>
        </p:sp>
        <p:sp>
          <p:nvSpPr>
            <p:cNvPr id="63" name="Graphic 9">
              <a:extLst>
                <a:ext uri="{FF2B5EF4-FFF2-40B4-BE49-F238E27FC236}">
                  <a16:creationId xmlns="" xmlns:a16="http://schemas.microsoft.com/office/drawing/2014/main" id="{A4068D87-1522-1B41-8864-A2CFA2A6ECA9}"/>
                </a:ext>
              </a:extLst>
            </p:cNvPr>
            <p:cNvSpPr/>
            <p:nvPr/>
          </p:nvSpPr>
          <p:spPr>
            <a:xfrm>
              <a:off x="8053876" y="5122894"/>
              <a:ext cx="213580" cy="145232"/>
            </a:xfrm>
            <a:custGeom>
              <a:avLst/>
              <a:gdLst>
                <a:gd name="connsiteX0" fmla="*/ 42500 w 213580"/>
                <a:gd name="connsiteY0" fmla="*/ 136265 h 145232"/>
                <a:gd name="connsiteX1" fmla="*/ 213400 w 213580"/>
                <a:gd name="connsiteY1" fmla="*/ 133900 h 145232"/>
                <a:gd name="connsiteX2" fmla="*/ 99935 w 213580"/>
                <a:gd name="connsiteY2" fmla="*/ 6066 h 145232"/>
                <a:gd name="connsiteX3" fmla="*/ 6067 w 213580"/>
                <a:gd name="connsiteY3" fmla="*/ 42499 h 145232"/>
                <a:gd name="connsiteX4" fmla="*/ 42500 w 213580"/>
                <a:gd name="connsiteY4" fmla="*/ 136368 h 1452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80" h="145232">
                  <a:moveTo>
                    <a:pt x="42500" y="136265"/>
                  </a:moveTo>
                  <a:cubicBezTo>
                    <a:pt x="78436" y="152107"/>
                    <a:pt x="208874" y="144152"/>
                    <a:pt x="213400" y="133900"/>
                  </a:cubicBezTo>
                  <a:cubicBezTo>
                    <a:pt x="217927" y="123647"/>
                    <a:pt x="135906" y="21943"/>
                    <a:pt x="99935" y="6066"/>
                  </a:cubicBezTo>
                  <a:cubicBezTo>
                    <a:pt x="63954" y="-9794"/>
                    <a:pt x="21927" y="6518"/>
                    <a:pt x="6067" y="42499"/>
                  </a:cubicBezTo>
                  <a:cubicBezTo>
                    <a:pt x="-9794" y="78481"/>
                    <a:pt x="6518" y="120508"/>
                    <a:pt x="42500" y="136368"/>
                  </a:cubicBezTo>
                  <a:close/>
                </a:path>
              </a:pathLst>
            </a:custGeom>
            <a:solidFill>
              <a:srgbClr val="5B6B54"/>
            </a:solidFill>
            <a:ln w="3429" cap="flat">
              <a:noFill/>
              <a:prstDash val="solid"/>
              <a:miter/>
            </a:ln>
          </p:spPr>
          <p:txBody>
            <a:bodyPr rtlCol="0" anchor="ctr"/>
            <a:lstStyle/>
            <a:p>
              <a:endParaRPr lang="x-none"/>
            </a:p>
          </p:txBody>
        </p:sp>
        <p:sp>
          <p:nvSpPr>
            <p:cNvPr id="64" name="Graphic 9">
              <a:extLst>
                <a:ext uri="{FF2B5EF4-FFF2-40B4-BE49-F238E27FC236}">
                  <a16:creationId xmlns="" xmlns:a16="http://schemas.microsoft.com/office/drawing/2014/main" id="{A4068D87-1522-1B41-8864-A2CFA2A6ECA9}"/>
                </a:ext>
              </a:extLst>
            </p:cNvPr>
            <p:cNvSpPr/>
            <p:nvPr/>
          </p:nvSpPr>
          <p:spPr>
            <a:xfrm>
              <a:off x="8394197" y="5299307"/>
              <a:ext cx="158865" cy="201350"/>
            </a:xfrm>
            <a:custGeom>
              <a:avLst/>
              <a:gdLst>
                <a:gd name="connsiteX0" fmla="*/ 28345 w 158865"/>
                <a:gd name="connsiteY0" fmla="*/ 31930 h 201350"/>
                <a:gd name="connsiteX1" fmla="*/ 3074 w 158865"/>
                <a:gd name="connsiteY1" fmla="*/ 200946 h 201350"/>
                <a:gd name="connsiteX2" fmla="*/ 147537 w 158865"/>
                <a:gd name="connsiteY2" fmla="*/ 109666 h 201350"/>
                <a:gd name="connsiteX3" fmla="*/ 126211 w 158865"/>
                <a:gd name="connsiteY3" fmla="*/ 11328 h 201350"/>
                <a:gd name="connsiteX4" fmla="*/ 28345 w 158865"/>
                <a:gd name="connsiteY4" fmla="*/ 31930 h 201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865" h="201350">
                  <a:moveTo>
                    <a:pt x="28345" y="31930"/>
                  </a:moveTo>
                  <a:cubicBezTo>
                    <a:pt x="6879" y="64849"/>
                    <a:pt x="-6323" y="194842"/>
                    <a:pt x="3074" y="200946"/>
                  </a:cubicBezTo>
                  <a:cubicBezTo>
                    <a:pt x="12469" y="207049"/>
                    <a:pt x="126072" y="142653"/>
                    <a:pt x="147537" y="109666"/>
                  </a:cubicBezTo>
                  <a:cubicBezTo>
                    <a:pt x="168803" y="76621"/>
                    <a:pt x="159255" y="32594"/>
                    <a:pt x="126211" y="11328"/>
                  </a:cubicBezTo>
                  <a:cubicBezTo>
                    <a:pt x="93450" y="-9756"/>
                    <a:pt x="49825" y="-572"/>
                    <a:pt x="28345" y="31930"/>
                  </a:cubicBezTo>
                  <a:close/>
                </a:path>
              </a:pathLst>
            </a:custGeom>
            <a:solidFill>
              <a:srgbClr val="5B6B54"/>
            </a:solidFill>
            <a:ln w="3429" cap="flat">
              <a:noFill/>
              <a:prstDash val="solid"/>
              <a:miter/>
            </a:ln>
          </p:spPr>
          <p:txBody>
            <a:bodyPr rtlCol="0" anchor="ctr"/>
            <a:lstStyle/>
            <a:p>
              <a:endParaRPr lang="x-none"/>
            </a:p>
          </p:txBody>
        </p:sp>
        <p:sp>
          <p:nvSpPr>
            <p:cNvPr id="65" name="Graphic 9">
              <a:extLst>
                <a:ext uri="{FF2B5EF4-FFF2-40B4-BE49-F238E27FC236}">
                  <a16:creationId xmlns="" xmlns:a16="http://schemas.microsoft.com/office/drawing/2014/main" id="{A4068D87-1522-1B41-8864-A2CFA2A6ECA9}"/>
                </a:ext>
              </a:extLst>
            </p:cNvPr>
            <p:cNvSpPr/>
            <p:nvPr/>
          </p:nvSpPr>
          <p:spPr>
            <a:xfrm>
              <a:off x="8192009" y="5442576"/>
              <a:ext cx="217787" cy="142840"/>
            </a:xfrm>
            <a:custGeom>
              <a:avLst/>
              <a:gdLst>
                <a:gd name="connsiteX0" fmla="*/ 47459 w 217787"/>
                <a:gd name="connsiteY0" fmla="*/ 138224 h 142840"/>
                <a:gd name="connsiteX1" fmla="*/ 217674 w 217787"/>
                <a:gd name="connsiteY1" fmla="*/ 122897 h 142840"/>
                <a:gd name="connsiteX2" fmla="*/ 94847 w 217787"/>
                <a:gd name="connsiteY2" fmla="*/ 4082 h 142840"/>
                <a:gd name="connsiteX3" fmla="*/ 4082 w 217787"/>
                <a:gd name="connsiteY3" fmla="*/ 47459 h 142840"/>
                <a:gd name="connsiteX4" fmla="*/ 47458 w 217787"/>
                <a:gd name="connsiteY4" fmla="*/ 138224 h 142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787" h="142840">
                  <a:moveTo>
                    <a:pt x="47459" y="138224"/>
                  </a:moveTo>
                  <a:cubicBezTo>
                    <a:pt x="84526" y="151323"/>
                    <a:pt x="213936" y="133458"/>
                    <a:pt x="217674" y="122897"/>
                  </a:cubicBezTo>
                  <a:cubicBezTo>
                    <a:pt x="221412" y="112335"/>
                    <a:pt x="131949" y="17146"/>
                    <a:pt x="94847" y="4082"/>
                  </a:cubicBezTo>
                  <a:cubicBezTo>
                    <a:pt x="57805" y="-9004"/>
                    <a:pt x="17167" y="10416"/>
                    <a:pt x="4082" y="47459"/>
                  </a:cubicBezTo>
                  <a:cubicBezTo>
                    <a:pt x="-9005" y="84501"/>
                    <a:pt x="10417" y="125138"/>
                    <a:pt x="47458" y="138224"/>
                  </a:cubicBezTo>
                  <a:close/>
                </a:path>
              </a:pathLst>
            </a:custGeom>
            <a:solidFill>
              <a:srgbClr val="5B6B54"/>
            </a:solidFill>
            <a:ln w="3429" cap="flat">
              <a:noFill/>
              <a:prstDash val="solid"/>
              <a:miter/>
            </a:ln>
          </p:spPr>
          <p:txBody>
            <a:bodyPr rtlCol="0" anchor="ctr"/>
            <a:lstStyle/>
            <a:p>
              <a:endParaRPr lang="x-none"/>
            </a:p>
          </p:txBody>
        </p:sp>
        <p:sp>
          <p:nvSpPr>
            <p:cNvPr id="66" name="Graphic 9">
              <a:extLst>
                <a:ext uri="{FF2B5EF4-FFF2-40B4-BE49-F238E27FC236}">
                  <a16:creationId xmlns="" xmlns:a16="http://schemas.microsoft.com/office/drawing/2014/main" id="{A4068D87-1522-1B41-8864-A2CFA2A6ECA9}"/>
                </a:ext>
              </a:extLst>
            </p:cNvPr>
            <p:cNvSpPr/>
            <p:nvPr/>
          </p:nvSpPr>
          <p:spPr>
            <a:xfrm>
              <a:off x="8262853" y="5253879"/>
              <a:ext cx="167060" cy="458869"/>
            </a:xfrm>
            <a:custGeom>
              <a:avLst/>
              <a:gdLst>
                <a:gd name="connsiteX0" fmla="*/ 162158 w 167060"/>
                <a:gd name="connsiteY0" fmla="*/ 458835 h 458869"/>
                <a:gd name="connsiteX1" fmla="*/ 0 w 167060"/>
                <a:gd name="connsiteY1" fmla="*/ 3429 h 458869"/>
                <a:gd name="connsiteX2" fmla="*/ 3429 w 167060"/>
                <a:gd name="connsiteY2" fmla="*/ 0 h 458869"/>
                <a:gd name="connsiteX3" fmla="*/ 167061 w 167060"/>
                <a:gd name="connsiteY3" fmla="*/ 458869 h 458869"/>
              </a:gdLst>
              <a:ahLst/>
              <a:cxnLst>
                <a:cxn ang="0">
                  <a:pos x="connsiteX0" y="connsiteY0"/>
                </a:cxn>
                <a:cxn ang="0">
                  <a:pos x="connsiteX1" y="connsiteY1"/>
                </a:cxn>
                <a:cxn ang="0">
                  <a:pos x="connsiteX2" y="connsiteY2"/>
                </a:cxn>
                <a:cxn ang="0">
                  <a:pos x="connsiteX3" y="connsiteY3"/>
                </a:cxn>
              </a:cxnLst>
              <a:rect l="l" t="t" r="r" b="b"/>
              <a:pathLst>
                <a:path w="167060" h="458869">
                  <a:moveTo>
                    <a:pt x="162158" y="458835"/>
                  </a:moveTo>
                  <a:cubicBezTo>
                    <a:pt x="162158" y="455851"/>
                    <a:pt x="156774" y="160512"/>
                    <a:pt x="0" y="3429"/>
                  </a:cubicBezTo>
                  <a:lnTo>
                    <a:pt x="3429" y="0"/>
                  </a:lnTo>
                  <a:cubicBezTo>
                    <a:pt x="161644" y="158626"/>
                    <a:pt x="167026" y="455886"/>
                    <a:pt x="167061" y="458869"/>
                  </a:cubicBezTo>
                  <a:close/>
                </a:path>
              </a:pathLst>
            </a:custGeom>
            <a:solidFill>
              <a:srgbClr val="509B67"/>
            </a:solidFill>
            <a:ln w="3429" cap="flat">
              <a:noFill/>
              <a:prstDash val="solid"/>
              <a:miter/>
            </a:ln>
          </p:spPr>
          <p:txBody>
            <a:bodyPr rtlCol="0" anchor="ctr"/>
            <a:lstStyle/>
            <a:p>
              <a:endParaRPr lang="x-none"/>
            </a:p>
          </p:txBody>
        </p:sp>
        <p:sp>
          <p:nvSpPr>
            <p:cNvPr id="67" name="Graphic 9">
              <a:extLst>
                <a:ext uri="{FF2B5EF4-FFF2-40B4-BE49-F238E27FC236}">
                  <a16:creationId xmlns="" xmlns:a16="http://schemas.microsoft.com/office/drawing/2014/main" id="{A4068D87-1522-1B41-8864-A2CFA2A6ECA9}"/>
                </a:ext>
              </a:extLst>
            </p:cNvPr>
            <p:cNvSpPr/>
            <p:nvPr/>
          </p:nvSpPr>
          <p:spPr>
            <a:xfrm>
              <a:off x="8525103" y="5115999"/>
              <a:ext cx="141652" cy="605458"/>
            </a:xfrm>
            <a:custGeom>
              <a:avLst/>
              <a:gdLst>
                <a:gd name="connsiteX0" fmla="*/ 141652 w 141652"/>
                <a:gd name="connsiteY0" fmla="*/ 605459 h 605458"/>
                <a:gd name="connsiteX1" fmla="*/ 134794 w 141652"/>
                <a:gd name="connsiteY1" fmla="*/ 604396 h 605458"/>
                <a:gd name="connsiteX2" fmla="*/ 0 w 141652"/>
                <a:gd name="connsiteY2" fmla="*/ 2675 h 605458"/>
                <a:gd name="connsiteX3" fmla="*/ 6207 w 141652"/>
                <a:gd name="connsiteY3" fmla="*/ 0 h 605458"/>
                <a:gd name="connsiteX4" fmla="*/ 141652 w 141652"/>
                <a:gd name="connsiteY4" fmla="*/ 605459 h 605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652" h="605458">
                  <a:moveTo>
                    <a:pt x="141652" y="605459"/>
                  </a:moveTo>
                  <a:lnTo>
                    <a:pt x="134794" y="604396"/>
                  </a:lnTo>
                  <a:cubicBezTo>
                    <a:pt x="107877" y="256044"/>
                    <a:pt x="1475" y="6069"/>
                    <a:pt x="0" y="2675"/>
                  </a:cubicBezTo>
                  <a:lnTo>
                    <a:pt x="6207" y="0"/>
                  </a:lnTo>
                  <a:cubicBezTo>
                    <a:pt x="7750" y="3498"/>
                    <a:pt x="114906" y="255049"/>
                    <a:pt x="141652" y="605459"/>
                  </a:cubicBezTo>
                  <a:close/>
                </a:path>
              </a:pathLst>
            </a:custGeom>
            <a:solidFill>
              <a:srgbClr val="509B67"/>
            </a:solidFill>
            <a:ln w="3429" cap="flat">
              <a:noFill/>
              <a:prstDash val="solid"/>
              <a:miter/>
            </a:ln>
          </p:spPr>
          <p:txBody>
            <a:bodyPr rtlCol="0" anchor="ctr"/>
            <a:lstStyle/>
            <a:p>
              <a:endParaRPr lang="x-none"/>
            </a:p>
          </p:txBody>
        </p:sp>
        <p:sp>
          <p:nvSpPr>
            <p:cNvPr id="68" name="Graphic 9">
              <a:extLst>
                <a:ext uri="{FF2B5EF4-FFF2-40B4-BE49-F238E27FC236}">
                  <a16:creationId xmlns="" xmlns:a16="http://schemas.microsoft.com/office/drawing/2014/main" id="{A4068D87-1522-1B41-8864-A2CFA2A6ECA9}"/>
                </a:ext>
              </a:extLst>
            </p:cNvPr>
            <p:cNvSpPr/>
            <p:nvPr/>
          </p:nvSpPr>
          <p:spPr>
            <a:xfrm>
              <a:off x="8444511" y="5024513"/>
              <a:ext cx="88026" cy="94517"/>
            </a:xfrm>
            <a:custGeom>
              <a:avLst/>
              <a:gdLst>
                <a:gd name="connsiteX0" fmla="*/ 8446 w 88026"/>
                <a:gd name="connsiteY0" fmla="*/ 59116 h 94517"/>
                <a:gd name="connsiteX1" fmla="*/ 87313 w 88026"/>
                <a:gd name="connsiteY1" fmla="*/ 94126 h 94517"/>
                <a:gd name="connsiteX2" fmla="*/ 62350 w 88026"/>
                <a:gd name="connsiteY2" fmla="*/ 11624 h 94517"/>
                <a:gd name="connsiteX3" fmla="*/ 11624 w 88026"/>
                <a:gd name="connsiteY3" fmla="*/ 9453 h 94517"/>
                <a:gd name="connsiteX4" fmla="*/ 8515 w 88026"/>
                <a:gd name="connsiteY4" fmla="*/ 59116 h 94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026" h="94517">
                  <a:moveTo>
                    <a:pt x="8446" y="59116"/>
                  </a:moveTo>
                  <a:cubicBezTo>
                    <a:pt x="21579" y="73964"/>
                    <a:pt x="82993" y="97864"/>
                    <a:pt x="87313" y="94126"/>
                  </a:cubicBezTo>
                  <a:cubicBezTo>
                    <a:pt x="91634" y="90389"/>
                    <a:pt x="75448" y="26472"/>
                    <a:pt x="62350" y="11624"/>
                  </a:cubicBezTo>
                  <a:cubicBezTo>
                    <a:pt x="48942" y="-2983"/>
                    <a:pt x="26231" y="-3955"/>
                    <a:pt x="11624" y="9453"/>
                  </a:cubicBezTo>
                  <a:cubicBezTo>
                    <a:pt x="-2576" y="22488"/>
                    <a:pt x="-3949" y="44412"/>
                    <a:pt x="8515" y="59116"/>
                  </a:cubicBezTo>
                  <a:close/>
                </a:path>
              </a:pathLst>
            </a:custGeom>
            <a:solidFill>
              <a:srgbClr val="FFFFFF"/>
            </a:solidFill>
            <a:ln w="3429" cap="flat">
              <a:noFill/>
              <a:prstDash val="solid"/>
              <a:miter/>
            </a:ln>
          </p:spPr>
          <p:txBody>
            <a:bodyPr rtlCol="0" anchor="ctr"/>
            <a:lstStyle/>
            <a:p>
              <a:endParaRPr lang="x-none"/>
            </a:p>
          </p:txBody>
        </p:sp>
        <p:sp>
          <p:nvSpPr>
            <p:cNvPr id="69" name="Graphic 9">
              <a:extLst>
                <a:ext uri="{FF2B5EF4-FFF2-40B4-BE49-F238E27FC236}">
                  <a16:creationId xmlns="" xmlns:a16="http://schemas.microsoft.com/office/drawing/2014/main" id="{A4068D87-1522-1B41-8864-A2CFA2A6ECA9}"/>
                </a:ext>
              </a:extLst>
            </p:cNvPr>
            <p:cNvSpPr/>
            <p:nvPr/>
          </p:nvSpPr>
          <p:spPr>
            <a:xfrm>
              <a:off x="8527976" y="5016974"/>
              <a:ext cx="83914" cy="99436"/>
            </a:xfrm>
            <a:custGeom>
              <a:avLst/>
              <a:gdLst>
                <a:gd name="connsiteX0" fmla="*/ 19107 w 83914"/>
                <a:gd name="connsiteY0" fmla="*/ 14843 h 99436"/>
                <a:gd name="connsiteX1" fmla="*/ 1070 w 83914"/>
                <a:gd name="connsiteY1" fmla="*/ 99162 h 99436"/>
                <a:gd name="connsiteX2" fmla="*/ 76508 w 83914"/>
                <a:gd name="connsiteY2" fmla="*/ 57739 h 99436"/>
                <a:gd name="connsiteX3" fmla="*/ 69846 w 83914"/>
                <a:gd name="connsiteY3" fmla="*/ 7406 h 99436"/>
                <a:gd name="connsiteX4" fmla="*/ 19513 w 83914"/>
                <a:gd name="connsiteY4" fmla="*/ 14068 h 99436"/>
                <a:gd name="connsiteX5" fmla="*/ 18935 w 83914"/>
                <a:gd name="connsiteY5" fmla="*/ 14843 h 9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914" h="99436">
                  <a:moveTo>
                    <a:pt x="19107" y="14843"/>
                  </a:moveTo>
                  <a:cubicBezTo>
                    <a:pt x="7277" y="30753"/>
                    <a:pt x="-3490" y="95767"/>
                    <a:pt x="1070" y="99162"/>
                  </a:cubicBezTo>
                  <a:cubicBezTo>
                    <a:pt x="5630" y="102557"/>
                    <a:pt x="64849" y="73650"/>
                    <a:pt x="76508" y="57739"/>
                  </a:cubicBezTo>
                  <a:cubicBezTo>
                    <a:pt x="88568" y="42000"/>
                    <a:pt x="85586" y="19465"/>
                    <a:pt x="69846" y="7406"/>
                  </a:cubicBezTo>
                  <a:cubicBezTo>
                    <a:pt x="54108" y="-4654"/>
                    <a:pt x="31572" y="-1671"/>
                    <a:pt x="19513" y="14068"/>
                  </a:cubicBezTo>
                  <a:cubicBezTo>
                    <a:pt x="19317" y="14324"/>
                    <a:pt x="19125" y="14582"/>
                    <a:pt x="18935" y="14843"/>
                  </a:cubicBezTo>
                  <a:close/>
                </a:path>
              </a:pathLst>
            </a:custGeom>
            <a:solidFill>
              <a:srgbClr val="FFFFFF"/>
            </a:solidFill>
            <a:ln w="3429" cap="flat">
              <a:noFill/>
              <a:prstDash val="solid"/>
              <a:miter/>
            </a:ln>
          </p:spPr>
          <p:txBody>
            <a:bodyPr rtlCol="0" anchor="ctr"/>
            <a:lstStyle/>
            <a:p>
              <a:endParaRPr lang="x-none"/>
            </a:p>
          </p:txBody>
        </p:sp>
        <p:sp>
          <p:nvSpPr>
            <p:cNvPr id="70" name="Graphic 9">
              <a:extLst>
                <a:ext uri="{FF2B5EF4-FFF2-40B4-BE49-F238E27FC236}">
                  <a16:creationId xmlns="" xmlns:a16="http://schemas.microsoft.com/office/drawing/2014/main" id="{A4068D87-1522-1B41-8864-A2CFA2A6ECA9}"/>
                </a:ext>
              </a:extLst>
            </p:cNvPr>
            <p:cNvSpPr/>
            <p:nvPr/>
          </p:nvSpPr>
          <p:spPr>
            <a:xfrm>
              <a:off x="8532649" y="5099801"/>
              <a:ext cx="112314" cy="71887"/>
            </a:xfrm>
            <a:custGeom>
              <a:avLst/>
              <a:gdLst>
                <a:gd name="connsiteX0" fmla="*/ 85106 w 112314"/>
                <a:gd name="connsiteY0" fmla="*/ 1145 h 71887"/>
                <a:gd name="connsiteX1" fmla="*/ 33 w 112314"/>
                <a:gd name="connsiteY1" fmla="*/ 15170 h 71887"/>
                <a:gd name="connsiteX2" fmla="*/ 66246 w 112314"/>
                <a:gd name="connsiteY2" fmla="*/ 70411 h 71887"/>
                <a:gd name="connsiteX3" fmla="*/ 110838 w 112314"/>
                <a:gd name="connsiteY3" fmla="*/ 46134 h 71887"/>
                <a:gd name="connsiteX4" fmla="*/ 86562 w 112314"/>
                <a:gd name="connsiteY4" fmla="*/ 1541 h 71887"/>
                <a:gd name="connsiteX5" fmla="*/ 85106 w 112314"/>
                <a:gd name="connsiteY5" fmla="*/ 1145 h 71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2314" h="71887">
                  <a:moveTo>
                    <a:pt x="85106" y="1145"/>
                  </a:moveTo>
                  <a:cubicBezTo>
                    <a:pt x="65972" y="-4033"/>
                    <a:pt x="1507" y="9717"/>
                    <a:pt x="33" y="15170"/>
                  </a:cubicBezTo>
                  <a:cubicBezTo>
                    <a:pt x="-1442" y="20622"/>
                    <a:pt x="47113" y="65199"/>
                    <a:pt x="66246" y="70411"/>
                  </a:cubicBezTo>
                  <a:cubicBezTo>
                    <a:pt x="85264" y="76021"/>
                    <a:pt x="105229" y="65152"/>
                    <a:pt x="110838" y="46134"/>
                  </a:cubicBezTo>
                  <a:cubicBezTo>
                    <a:pt x="116448" y="27116"/>
                    <a:pt x="105579" y="7152"/>
                    <a:pt x="86562" y="1541"/>
                  </a:cubicBezTo>
                  <a:cubicBezTo>
                    <a:pt x="86079" y="1399"/>
                    <a:pt x="85594" y="1267"/>
                    <a:pt x="85106" y="1145"/>
                  </a:cubicBezTo>
                  <a:close/>
                </a:path>
              </a:pathLst>
            </a:custGeom>
            <a:solidFill>
              <a:srgbClr val="FFFFFF"/>
            </a:solidFill>
            <a:ln w="3429" cap="flat">
              <a:noFill/>
              <a:prstDash val="solid"/>
              <a:miter/>
            </a:ln>
          </p:spPr>
          <p:txBody>
            <a:bodyPr rtlCol="0" anchor="ctr"/>
            <a:lstStyle/>
            <a:p>
              <a:endParaRPr lang="x-none"/>
            </a:p>
          </p:txBody>
        </p:sp>
        <p:sp>
          <p:nvSpPr>
            <p:cNvPr id="71" name="Graphic 9">
              <a:extLst>
                <a:ext uri="{FF2B5EF4-FFF2-40B4-BE49-F238E27FC236}">
                  <a16:creationId xmlns="" xmlns:a16="http://schemas.microsoft.com/office/drawing/2014/main" id="{A4068D87-1522-1B41-8864-A2CFA2A6ECA9}"/>
                </a:ext>
              </a:extLst>
            </p:cNvPr>
            <p:cNvSpPr/>
            <p:nvPr/>
          </p:nvSpPr>
          <p:spPr>
            <a:xfrm>
              <a:off x="8502642" y="5112600"/>
              <a:ext cx="71667" cy="113233"/>
            </a:xfrm>
            <a:custGeom>
              <a:avLst/>
              <a:gdLst>
                <a:gd name="connsiteX0" fmla="*/ 71564 w 71667"/>
                <a:gd name="connsiteY0" fmla="*/ 74585 h 113233"/>
                <a:gd name="connsiteX1" fmla="*/ 28290 w 71667"/>
                <a:gd name="connsiteY1" fmla="*/ 4 h 113233"/>
                <a:gd name="connsiteX2" fmla="*/ 103 w 71667"/>
                <a:gd name="connsiteY2" fmla="*/ 81477 h 113233"/>
                <a:gd name="connsiteX3" fmla="*/ 39913 w 71667"/>
                <a:gd name="connsiteY3" fmla="*/ 112989 h 113233"/>
                <a:gd name="connsiteX4" fmla="*/ 71564 w 71667"/>
                <a:gd name="connsiteY4" fmla="*/ 74619 h 113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667" h="113233">
                  <a:moveTo>
                    <a:pt x="71564" y="74585"/>
                  </a:moveTo>
                  <a:cubicBezTo>
                    <a:pt x="69643" y="54834"/>
                    <a:pt x="33845" y="-545"/>
                    <a:pt x="28290" y="4"/>
                  </a:cubicBezTo>
                  <a:cubicBezTo>
                    <a:pt x="22735" y="553"/>
                    <a:pt x="-1782" y="61726"/>
                    <a:pt x="103" y="81477"/>
                  </a:cubicBezTo>
                  <a:cubicBezTo>
                    <a:pt x="2394" y="101172"/>
                    <a:pt x="20218" y="115281"/>
                    <a:pt x="39913" y="112989"/>
                  </a:cubicBezTo>
                  <a:cubicBezTo>
                    <a:pt x="59049" y="110763"/>
                    <a:pt x="73017" y="93829"/>
                    <a:pt x="71564" y="74619"/>
                  </a:cubicBezTo>
                  <a:close/>
                </a:path>
              </a:pathLst>
            </a:custGeom>
            <a:solidFill>
              <a:srgbClr val="FFFFFF"/>
            </a:solidFill>
            <a:ln w="3429" cap="flat">
              <a:noFill/>
              <a:prstDash val="solid"/>
              <a:miter/>
            </a:ln>
          </p:spPr>
          <p:txBody>
            <a:bodyPr rtlCol="0" anchor="ctr"/>
            <a:lstStyle/>
            <a:p>
              <a:endParaRPr lang="x-none"/>
            </a:p>
          </p:txBody>
        </p:sp>
        <p:sp>
          <p:nvSpPr>
            <p:cNvPr id="72" name="Graphic 9">
              <a:extLst>
                <a:ext uri="{FF2B5EF4-FFF2-40B4-BE49-F238E27FC236}">
                  <a16:creationId xmlns="" xmlns:a16="http://schemas.microsoft.com/office/drawing/2014/main" id="{A4068D87-1522-1B41-8864-A2CFA2A6ECA9}"/>
                </a:ext>
              </a:extLst>
            </p:cNvPr>
            <p:cNvSpPr/>
            <p:nvPr/>
          </p:nvSpPr>
          <p:spPr>
            <a:xfrm>
              <a:off x="8423873" y="5111551"/>
              <a:ext cx="105408" cy="75502"/>
            </a:xfrm>
            <a:custGeom>
              <a:avLst/>
              <a:gdLst>
                <a:gd name="connsiteX0" fmla="*/ 52572 w 105408"/>
                <a:gd name="connsiteY0" fmla="*/ 71382 h 75502"/>
                <a:gd name="connsiteX1" fmla="*/ 105277 w 105408"/>
                <a:gd name="connsiteY1" fmla="*/ 3179 h 75502"/>
                <a:gd name="connsiteX2" fmla="*/ 19208 w 105408"/>
                <a:gd name="connsiteY2" fmla="*/ 7842 h 75502"/>
                <a:gd name="connsiteX3" fmla="*/ 4121 w 105408"/>
                <a:gd name="connsiteY3" fmla="*/ 56294 h 75502"/>
                <a:gd name="connsiteX4" fmla="*/ 52572 w 105408"/>
                <a:gd name="connsiteY4" fmla="*/ 71382 h 75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408" h="75502">
                  <a:moveTo>
                    <a:pt x="52572" y="71382"/>
                  </a:moveTo>
                  <a:cubicBezTo>
                    <a:pt x="70129" y="62158"/>
                    <a:pt x="107917" y="8185"/>
                    <a:pt x="105277" y="3179"/>
                  </a:cubicBezTo>
                  <a:cubicBezTo>
                    <a:pt x="102636" y="-1827"/>
                    <a:pt x="36697" y="-1381"/>
                    <a:pt x="19208" y="7842"/>
                  </a:cubicBezTo>
                  <a:cubicBezTo>
                    <a:pt x="1662" y="17056"/>
                    <a:pt x="-5093" y="38748"/>
                    <a:pt x="4121" y="56294"/>
                  </a:cubicBezTo>
                  <a:cubicBezTo>
                    <a:pt x="13334" y="73840"/>
                    <a:pt x="35027" y="80595"/>
                    <a:pt x="52572" y="71382"/>
                  </a:cubicBezTo>
                  <a:close/>
                </a:path>
              </a:pathLst>
            </a:custGeom>
            <a:solidFill>
              <a:srgbClr val="FFFFFF"/>
            </a:solidFill>
            <a:ln w="3429" cap="flat">
              <a:noFill/>
              <a:prstDash val="solid"/>
              <a:miter/>
            </a:ln>
          </p:spPr>
          <p:txBody>
            <a:bodyPr rtlCol="0" anchor="ctr"/>
            <a:lstStyle/>
            <a:p>
              <a:endParaRPr lang="x-none"/>
            </a:p>
          </p:txBody>
        </p:sp>
        <p:sp>
          <p:nvSpPr>
            <p:cNvPr id="73" name="Graphic 9">
              <a:extLst>
                <a:ext uri="{FF2B5EF4-FFF2-40B4-BE49-F238E27FC236}">
                  <a16:creationId xmlns="" xmlns:a16="http://schemas.microsoft.com/office/drawing/2014/main" id="{A4068D87-1522-1B41-8864-A2CFA2A6ECA9}"/>
                </a:ext>
              </a:extLst>
            </p:cNvPr>
            <p:cNvSpPr/>
            <p:nvPr/>
          </p:nvSpPr>
          <p:spPr>
            <a:xfrm>
              <a:off x="8517308" y="5103044"/>
              <a:ext cx="23669" cy="23663"/>
            </a:xfrm>
            <a:custGeom>
              <a:avLst/>
              <a:gdLst>
                <a:gd name="connsiteX0" fmla="*/ 183 w 23669"/>
                <a:gd name="connsiteY0" fmla="*/ 9801 h 23663"/>
                <a:gd name="connsiteX1" fmla="*/ 13869 w 23669"/>
                <a:gd name="connsiteY1" fmla="*/ 178 h 23663"/>
                <a:gd name="connsiteX2" fmla="*/ 23492 w 23669"/>
                <a:gd name="connsiteY2" fmla="*/ 13863 h 23663"/>
                <a:gd name="connsiteX3" fmla="*/ 9990 w 23669"/>
                <a:gd name="connsiteY3" fmla="*/ 23517 h 23663"/>
                <a:gd name="connsiteX4" fmla="*/ 141 w 23669"/>
                <a:gd name="connsiteY4" fmla="*/ 10053 h 23663"/>
                <a:gd name="connsiteX5" fmla="*/ 183 w 23669"/>
                <a:gd name="connsiteY5" fmla="*/ 9801 h 2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669" h="23663">
                  <a:moveTo>
                    <a:pt x="183" y="9801"/>
                  </a:moveTo>
                  <a:cubicBezTo>
                    <a:pt x="1305" y="3364"/>
                    <a:pt x="7432" y="-944"/>
                    <a:pt x="13869" y="178"/>
                  </a:cubicBezTo>
                  <a:cubicBezTo>
                    <a:pt x="20306" y="1299"/>
                    <a:pt x="24614" y="7427"/>
                    <a:pt x="23492" y="13863"/>
                  </a:cubicBezTo>
                  <a:cubicBezTo>
                    <a:pt x="22383" y="20228"/>
                    <a:pt x="16372" y="24526"/>
                    <a:pt x="9990" y="23517"/>
                  </a:cubicBezTo>
                  <a:cubicBezTo>
                    <a:pt x="3552" y="22518"/>
                    <a:pt x="-857" y="16490"/>
                    <a:pt x="141" y="10053"/>
                  </a:cubicBezTo>
                  <a:cubicBezTo>
                    <a:pt x="154" y="9969"/>
                    <a:pt x="168" y="9884"/>
                    <a:pt x="183" y="9801"/>
                  </a:cubicBezTo>
                  <a:close/>
                </a:path>
              </a:pathLst>
            </a:custGeom>
            <a:solidFill>
              <a:srgbClr val="F99746"/>
            </a:solidFill>
            <a:ln w="3429" cap="flat">
              <a:noFill/>
              <a:prstDash val="solid"/>
              <a:miter/>
            </a:ln>
          </p:spPr>
          <p:txBody>
            <a:bodyPr rtlCol="0" anchor="ctr"/>
            <a:lstStyle/>
            <a:p>
              <a:endParaRPr lang="x-none"/>
            </a:p>
          </p:txBody>
        </p:sp>
        <p:sp>
          <p:nvSpPr>
            <p:cNvPr id="74" name="Graphic 9">
              <a:extLst>
                <a:ext uri="{FF2B5EF4-FFF2-40B4-BE49-F238E27FC236}">
                  <a16:creationId xmlns="" xmlns:a16="http://schemas.microsoft.com/office/drawing/2014/main" id="{A4068D87-1522-1B41-8864-A2CFA2A6ECA9}"/>
                </a:ext>
              </a:extLst>
            </p:cNvPr>
            <p:cNvSpPr/>
            <p:nvPr/>
          </p:nvSpPr>
          <p:spPr>
            <a:xfrm>
              <a:off x="8629769" y="5344799"/>
              <a:ext cx="134438" cy="151357"/>
            </a:xfrm>
            <a:custGeom>
              <a:avLst/>
              <a:gdLst>
                <a:gd name="connsiteX0" fmla="*/ 35031 w 134438"/>
                <a:gd name="connsiteY0" fmla="*/ 20523 h 151357"/>
                <a:gd name="connsiteX1" fmla="*/ 1325 w 134438"/>
                <a:gd name="connsiteY1" fmla="*/ 150825 h 151357"/>
                <a:gd name="connsiteX2" fmla="*/ 121888 w 134438"/>
                <a:gd name="connsiteY2" fmla="*/ 91297 h 151357"/>
                <a:gd name="connsiteX3" fmla="*/ 113778 w 134438"/>
                <a:gd name="connsiteY3" fmla="*/ 12550 h 151357"/>
                <a:gd name="connsiteX4" fmla="*/ 35031 w 134438"/>
                <a:gd name="connsiteY4" fmla="*/ 20660 h 151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38" h="151357">
                  <a:moveTo>
                    <a:pt x="35031" y="20523"/>
                  </a:moveTo>
                  <a:cubicBezTo>
                    <a:pt x="15520" y="44526"/>
                    <a:pt x="-5533" y="145133"/>
                    <a:pt x="1325" y="150825"/>
                  </a:cubicBezTo>
                  <a:cubicBezTo>
                    <a:pt x="8183" y="156517"/>
                    <a:pt x="102377" y="115266"/>
                    <a:pt x="121888" y="91297"/>
                  </a:cubicBezTo>
                  <a:cubicBezTo>
                    <a:pt x="141394" y="67313"/>
                    <a:pt x="137763" y="32056"/>
                    <a:pt x="113778" y="12550"/>
                  </a:cubicBezTo>
                  <a:cubicBezTo>
                    <a:pt x="89794" y="-6955"/>
                    <a:pt x="54538" y="-3325"/>
                    <a:pt x="35031" y="20660"/>
                  </a:cubicBezTo>
                  <a:close/>
                </a:path>
              </a:pathLst>
            </a:custGeom>
            <a:solidFill>
              <a:srgbClr val="5B6B54"/>
            </a:solidFill>
            <a:ln w="3429" cap="flat">
              <a:noFill/>
              <a:prstDash val="solid"/>
              <a:miter/>
            </a:ln>
          </p:spPr>
          <p:txBody>
            <a:bodyPr rtlCol="0" anchor="ctr"/>
            <a:lstStyle/>
            <a:p>
              <a:endParaRPr lang="x-none"/>
            </a:p>
          </p:txBody>
        </p:sp>
        <p:sp>
          <p:nvSpPr>
            <p:cNvPr id="75" name="Graphic 9">
              <a:extLst>
                <a:ext uri="{FF2B5EF4-FFF2-40B4-BE49-F238E27FC236}">
                  <a16:creationId xmlns="" xmlns:a16="http://schemas.microsoft.com/office/drawing/2014/main" id="{A4068D87-1522-1B41-8864-A2CFA2A6ECA9}"/>
                </a:ext>
              </a:extLst>
            </p:cNvPr>
            <p:cNvSpPr/>
            <p:nvPr/>
          </p:nvSpPr>
          <p:spPr>
            <a:xfrm>
              <a:off x="8288787" y="5592517"/>
              <a:ext cx="2052185" cy="559382"/>
            </a:xfrm>
            <a:custGeom>
              <a:avLst/>
              <a:gdLst>
                <a:gd name="connsiteX0" fmla="*/ 2009486 w 2052185"/>
                <a:gd name="connsiteY0" fmla="*/ 559383 h 559382"/>
                <a:gd name="connsiteX1" fmla="*/ 379168 w 2052185"/>
                <a:gd name="connsiteY1" fmla="*/ 558663 h 559382"/>
                <a:gd name="connsiteX2" fmla="*/ 521300 w 2052185"/>
                <a:gd name="connsiteY2" fmla="*/ 365027 h 559382"/>
                <a:gd name="connsiteX3" fmla="*/ 68912 w 2052185"/>
                <a:gd name="connsiteY3" fmla="*/ 104423 h 559382"/>
                <a:gd name="connsiteX4" fmla="*/ 984181 w 2052185"/>
                <a:gd name="connsiteY4" fmla="*/ 4330 h 559382"/>
                <a:gd name="connsiteX5" fmla="*/ 984763 w 2052185"/>
                <a:gd name="connsiteY5" fmla="*/ 4330 h 559382"/>
                <a:gd name="connsiteX6" fmla="*/ 2008183 w 2052185"/>
                <a:gd name="connsiteY6" fmla="*/ 102571 h 559382"/>
                <a:gd name="connsiteX7" fmla="*/ 2009486 w 2052185"/>
                <a:gd name="connsiteY7" fmla="*/ 559383 h 559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52185" h="559382">
                  <a:moveTo>
                    <a:pt x="2009486" y="559383"/>
                  </a:moveTo>
                  <a:lnTo>
                    <a:pt x="379168" y="558663"/>
                  </a:lnTo>
                  <a:cubicBezTo>
                    <a:pt x="387397" y="480961"/>
                    <a:pt x="534982" y="441699"/>
                    <a:pt x="521300" y="365027"/>
                  </a:cubicBezTo>
                  <a:cubicBezTo>
                    <a:pt x="503743" y="266786"/>
                    <a:pt x="-222553" y="229924"/>
                    <a:pt x="68912" y="104423"/>
                  </a:cubicBezTo>
                  <a:cubicBezTo>
                    <a:pt x="355199" y="-18678"/>
                    <a:pt x="962440" y="3507"/>
                    <a:pt x="984181" y="4330"/>
                  </a:cubicBezTo>
                  <a:lnTo>
                    <a:pt x="984763" y="4330"/>
                  </a:lnTo>
                  <a:cubicBezTo>
                    <a:pt x="1091062" y="12526"/>
                    <a:pt x="1909942" y="-44773"/>
                    <a:pt x="2008183" y="102571"/>
                  </a:cubicBezTo>
                  <a:cubicBezTo>
                    <a:pt x="2106424" y="249915"/>
                    <a:pt x="2009486" y="559383"/>
                    <a:pt x="2009486" y="559383"/>
                  </a:cubicBezTo>
                  <a:close/>
                </a:path>
              </a:pathLst>
            </a:custGeom>
            <a:solidFill>
              <a:srgbClr val="5B6B54"/>
            </a:solidFill>
            <a:ln w="3429" cap="flat">
              <a:noFill/>
              <a:prstDash val="solid"/>
              <a:miter/>
            </a:ln>
          </p:spPr>
          <p:txBody>
            <a:bodyPr rtlCol="0" anchor="ctr"/>
            <a:lstStyle/>
            <a:p>
              <a:endParaRPr lang="x-none"/>
            </a:p>
          </p:txBody>
        </p:sp>
        <p:sp>
          <p:nvSpPr>
            <p:cNvPr id="76" name="Graphic 9">
              <a:extLst>
                <a:ext uri="{FF2B5EF4-FFF2-40B4-BE49-F238E27FC236}">
                  <a16:creationId xmlns="" xmlns:a16="http://schemas.microsoft.com/office/drawing/2014/main" id="{A4068D87-1522-1B41-8864-A2CFA2A6ECA9}"/>
                </a:ext>
              </a:extLst>
            </p:cNvPr>
            <p:cNvSpPr/>
            <p:nvPr/>
          </p:nvSpPr>
          <p:spPr>
            <a:xfrm>
              <a:off x="5465064" y="5208711"/>
              <a:ext cx="384287" cy="209073"/>
            </a:xfrm>
            <a:custGeom>
              <a:avLst/>
              <a:gdLst>
                <a:gd name="connsiteX0" fmla="*/ 0 w 384287"/>
                <a:gd name="connsiteY0" fmla="*/ 50483 h 209073"/>
                <a:gd name="connsiteX1" fmla="*/ 40256 w 384287"/>
                <a:gd name="connsiteY1" fmla="*/ 208937 h 209073"/>
                <a:gd name="connsiteX2" fmla="*/ 193636 w 384287"/>
                <a:gd name="connsiteY2" fmla="*/ 208937 h 209073"/>
                <a:gd name="connsiteX3" fmla="*/ 384288 w 384287"/>
                <a:gd name="connsiteY3" fmla="*/ 207428 h 209073"/>
                <a:gd name="connsiteX4" fmla="*/ 327195 w 384287"/>
                <a:gd name="connsiteY4" fmla="*/ 151878 h 209073"/>
                <a:gd name="connsiteX5" fmla="*/ 144155 w 384287"/>
                <a:gd name="connsiteY5" fmla="*/ 29771 h 209073"/>
                <a:gd name="connsiteX6" fmla="*/ 0 w 384287"/>
                <a:gd name="connsiteY6" fmla="*/ 50483 h 209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4287" h="209073">
                  <a:moveTo>
                    <a:pt x="0" y="50483"/>
                  </a:moveTo>
                  <a:cubicBezTo>
                    <a:pt x="0" y="50483"/>
                    <a:pt x="10013" y="206776"/>
                    <a:pt x="40256" y="208937"/>
                  </a:cubicBezTo>
                  <a:cubicBezTo>
                    <a:pt x="44303" y="209246"/>
                    <a:pt x="193636" y="208937"/>
                    <a:pt x="193636" y="208937"/>
                  </a:cubicBezTo>
                  <a:lnTo>
                    <a:pt x="384288" y="207428"/>
                  </a:lnTo>
                  <a:cubicBezTo>
                    <a:pt x="384288" y="207428"/>
                    <a:pt x="382951" y="161479"/>
                    <a:pt x="327195" y="151878"/>
                  </a:cubicBezTo>
                  <a:cubicBezTo>
                    <a:pt x="271440" y="142277"/>
                    <a:pt x="178068" y="103358"/>
                    <a:pt x="144155" y="29771"/>
                  </a:cubicBezTo>
                  <a:cubicBezTo>
                    <a:pt x="108425" y="-47690"/>
                    <a:pt x="0" y="50483"/>
                    <a:pt x="0" y="50483"/>
                  </a:cubicBezTo>
                  <a:close/>
                </a:path>
              </a:pathLst>
            </a:custGeom>
            <a:solidFill>
              <a:srgbClr val="414D3D"/>
            </a:solidFill>
            <a:ln w="3429" cap="flat">
              <a:noFill/>
              <a:prstDash val="solid"/>
              <a:miter/>
            </a:ln>
          </p:spPr>
          <p:txBody>
            <a:bodyPr rtlCol="0" anchor="ctr"/>
            <a:lstStyle/>
            <a:p>
              <a:endParaRPr lang="x-none"/>
            </a:p>
          </p:txBody>
        </p:sp>
        <p:sp>
          <p:nvSpPr>
            <p:cNvPr id="77" name="Graphic 9">
              <a:extLst>
                <a:ext uri="{FF2B5EF4-FFF2-40B4-BE49-F238E27FC236}">
                  <a16:creationId xmlns="" xmlns:a16="http://schemas.microsoft.com/office/drawing/2014/main" id="{A4068D87-1522-1B41-8864-A2CFA2A6ECA9}"/>
                </a:ext>
              </a:extLst>
            </p:cNvPr>
            <p:cNvSpPr/>
            <p:nvPr/>
          </p:nvSpPr>
          <p:spPr>
            <a:xfrm>
              <a:off x="6435231" y="5063916"/>
              <a:ext cx="400644" cy="215143"/>
            </a:xfrm>
            <a:custGeom>
              <a:avLst/>
              <a:gdLst>
                <a:gd name="connsiteX0" fmla="*/ 0 w 400644"/>
                <a:gd name="connsiteY0" fmla="*/ 62815 h 215143"/>
                <a:gd name="connsiteX1" fmla="*/ 59390 w 400644"/>
                <a:gd name="connsiteY1" fmla="*/ 215132 h 215143"/>
                <a:gd name="connsiteX2" fmla="*/ 211603 w 400644"/>
                <a:gd name="connsiteY2" fmla="*/ 196306 h 215143"/>
                <a:gd name="connsiteX3" fmla="*/ 400644 w 400644"/>
                <a:gd name="connsiteY3" fmla="*/ 171446 h 215143"/>
                <a:gd name="connsiteX4" fmla="*/ 337173 w 400644"/>
                <a:gd name="connsiteY4" fmla="*/ 123440 h 215143"/>
                <a:gd name="connsiteX5" fmla="*/ 140555 w 400644"/>
                <a:gd name="connsiteY5" fmla="*/ 24650 h 215143"/>
                <a:gd name="connsiteX6" fmla="*/ 0 w 400644"/>
                <a:gd name="connsiteY6" fmla="*/ 62815 h 215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44" h="215143">
                  <a:moveTo>
                    <a:pt x="0" y="62815"/>
                  </a:moveTo>
                  <a:cubicBezTo>
                    <a:pt x="0" y="62815"/>
                    <a:pt x="29112" y="216674"/>
                    <a:pt x="59390" y="215132"/>
                  </a:cubicBezTo>
                  <a:cubicBezTo>
                    <a:pt x="63437" y="214926"/>
                    <a:pt x="211603" y="196306"/>
                    <a:pt x="211603" y="196306"/>
                  </a:cubicBezTo>
                  <a:lnTo>
                    <a:pt x="400644" y="171446"/>
                  </a:lnTo>
                  <a:cubicBezTo>
                    <a:pt x="400644" y="171446"/>
                    <a:pt x="393786" y="126012"/>
                    <a:pt x="337173" y="123440"/>
                  </a:cubicBezTo>
                  <a:cubicBezTo>
                    <a:pt x="280561" y="120868"/>
                    <a:pt x="183246" y="93539"/>
                    <a:pt x="140555" y="24650"/>
                  </a:cubicBezTo>
                  <a:cubicBezTo>
                    <a:pt x="95669" y="-47907"/>
                    <a:pt x="0" y="62815"/>
                    <a:pt x="0" y="62815"/>
                  </a:cubicBezTo>
                  <a:close/>
                </a:path>
              </a:pathLst>
            </a:custGeom>
            <a:solidFill>
              <a:srgbClr val="414D3D"/>
            </a:solidFill>
            <a:ln w="3429" cap="flat">
              <a:noFill/>
              <a:prstDash val="solid"/>
              <a:miter/>
            </a:ln>
          </p:spPr>
          <p:txBody>
            <a:bodyPr rtlCol="0" anchor="ctr"/>
            <a:lstStyle/>
            <a:p>
              <a:endParaRPr lang="x-none"/>
            </a:p>
          </p:txBody>
        </p:sp>
        <p:sp>
          <p:nvSpPr>
            <p:cNvPr id="78" name="Graphic 9">
              <a:extLst>
                <a:ext uri="{FF2B5EF4-FFF2-40B4-BE49-F238E27FC236}">
                  <a16:creationId xmlns="" xmlns:a16="http://schemas.microsoft.com/office/drawing/2014/main" id="{A4068D87-1522-1B41-8864-A2CFA2A6ECA9}"/>
                </a:ext>
              </a:extLst>
            </p:cNvPr>
            <p:cNvSpPr/>
            <p:nvPr/>
          </p:nvSpPr>
          <p:spPr>
            <a:xfrm>
              <a:off x="5454077" y="3340188"/>
              <a:ext cx="643088" cy="1935087"/>
            </a:xfrm>
            <a:custGeom>
              <a:avLst/>
              <a:gdLst>
                <a:gd name="connsiteX0" fmla="*/ 643088 w 643088"/>
                <a:gd name="connsiteY0" fmla="*/ 237801 h 1935087"/>
                <a:gd name="connsiteX1" fmla="*/ 409127 w 643088"/>
                <a:gd name="connsiteY1" fmla="*/ 1123340 h 1935087"/>
                <a:gd name="connsiteX2" fmla="*/ 199581 w 643088"/>
                <a:gd name="connsiteY2" fmla="*/ 1935088 h 1935087"/>
                <a:gd name="connsiteX3" fmla="*/ 14 w 643088"/>
                <a:gd name="connsiteY3" fmla="*/ 1929910 h 1935087"/>
                <a:gd name="connsiteX4" fmla="*/ 82069 w 643088"/>
                <a:gd name="connsiteY4" fmla="*/ 1026334 h 1935087"/>
                <a:gd name="connsiteX5" fmla="*/ 98323 w 643088"/>
                <a:gd name="connsiteY5" fmla="*/ 0 h 1935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3088" h="1935087">
                  <a:moveTo>
                    <a:pt x="643088" y="237801"/>
                  </a:moveTo>
                  <a:cubicBezTo>
                    <a:pt x="643088" y="237801"/>
                    <a:pt x="593916" y="556698"/>
                    <a:pt x="409127" y="1123340"/>
                  </a:cubicBezTo>
                  <a:cubicBezTo>
                    <a:pt x="224339" y="1689983"/>
                    <a:pt x="199581" y="1935088"/>
                    <a:pt x="199581" y="1935088"/>
                  </a:cubicBezTo>
                  <a:lnTo>
                    <a:pt x="14" y="1929910"/>
                  </a:lnTo>
                  <a:cubicBezTo>
                    <a:pt x="14" y="1929910"/>
                    <a:pt x="-3038" y="1311215"/>
                    <a:pt x="82069" y="1026334"/>
                  </a:cubicBezTo>
                  <a:cubicBezTo>
                    <a:pt x="167177" y="741453"/>
                    <a:pt x="98323" y="0"/>
                    <a:pt x="98323" y="0"/>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79" name="Graphic 9">
              <a:extLst>
                <a:ext uri="{FF2B5EF4-FFF2-40B4-BE49-F238E27FC236}">
                  <a16:creationId xmlns="" xmlns:a16="http://schemas.microsoft.com/office/drawing/2014/main" id="{A4068D87-1522-1B41-8864-A2CFA2A6ECA9}"/>
                </a:ext>
              </a:extLst>
            </p:cNvPr>
            <p:cNvSpPr/>
            <p:nvPr/>
          </p:nvSpPr>
          <p:spPr>
            <a:xfrm>
              <a:off x="5582478" y="3285592"/>
              <a:ext cx="1033049" cy="1852866"/>
            </a:xfrm>
            <a:custGeom>
              <a:avLst/>
              <a:gdLst>
                <a:gd name="connsiteX0" fmla="*/ 568832 w 1033049"/>
                <a:gd name="connsiteY0" fmla="*/ 2818 h 1852866"/>
                <a:gd name="connsiteX1" fmla="*/ 909606 w 1033049"/>
                <a:gd name="connsiteY1" fmla="*/ 985775 h 1852866"/>
                <a:gd name="connsiteX2" fmla="*/ 1033050 w 1033049"/>
                <a:gd name="connsiteY2" fmla="*/ 1817479 h 1852866"/>
                <a:gd name="connsiteX3" fmla="*/ 841026 w 1033049"/>
                <a:gd name="connsiteY3" fmla="*/ 1852867 h 1852866"/>
                <a:gd name="connsiteX4" fmla="*/ 606859 w 1033049"/>
                <a:gd name="connsiteY4" fmla="*/ 1065225 h 1852866"/>
                <a:gd name="connsiteX5" fmla="*/ 2738 w 1033049"/>
                <a:gd name="connsiteY5" fmla="*/ 125370 h 1852866"/>
                <a:gd name="connsiteX6" fmla="*/ 568832 w 1033049"/>
                <a:gd name="connsiteY6" fmla="*/ 2818 h 1852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3049" h="1852866">
                  <a:moveTo>
                    <a:pt x="568832" y="2818"/>
                  </a:moveTo>
                  <a:cubicBezTo>
                    <a:pt x="568832" y="2818"/>
                    <a:pt x="840511" y="551458"/>
                    <a:pt x="909606" y="985775"/>
                  </a:cubicBezTo>
                  <a:cubicBezTo>
                    <a:pt x="978700" y="1420092"/>
                    <a:pt x="1033050" y="1817479"/>
                    <a:pt x="1033050" y="1817479"/>
                  </a:cubicBezTo>
                  <a:cubicBezTo>
                    <a:pt x="1033050" y="1817479"/>
                    <a:pt x="966287" y="1842031"/>
                    <a:pt x="841026" y="1852867"/>
                  </a:cubicBezTo>
                  <a:cubicBezTo>
                    <a:pt x="841026" y="1852867"/>
                    <a:pt x="629319" y="1222273"/>
                    <a:pt x="606859" y="1065225"/>
                  </a:cubicBezTo>
                  <a:cubicBezTo>
                    <a:pt x="584399" y="908177"/>
                    <a:pt x="-46502" y="280327"/>
                    <a:pt x="2738" y="125370"/>
                  </a:cubicBezTo>
                  <a:cubicBezTo>
                    <a:pt x="51979" y="-29586"/>
                    <a:pt x="568832" y="2818"/>
                    <a:pt x="568832" y="2818"/>
                  </a:cubicBezTo>
                  <a:close/>
                </a:path>
              </a:pathLst>
            </a:custGeom>
            <a:solidFill>
              <a:schemeClr val="bg2">
                <a:lumMod val="50000"/>
              </a:schemeClr>
            </a:solidFill>
            <a:ln w="3429" cap="flat">
              <a:noFill/>
              <a:prstDash val="solid"/>
              <a:miter/>
            </a:ln>
          </p:spPr>
          <p:txBody>
            <a:bodyPr rtlCol="0" anchor="ctr"/>
            <a:lstStyle/>
            <a:p>
              <a:endParaRPr lang="x-none"/>
            </a:p>
          </p:txBody>
        </p:sp>
        <p:sp>
          <p:nvSpPr>
            <p:cNvPr id="80" name="Graphic 9">
              <a:extLst>
                <a:ext uri="{FF2B5EF4-FFF2-40B4-BE49-F238E27FC236}">
                  <a16:creationId xmlns="" xmlns:a16="http://schemas.microsoft.com/office/drawing/2014/main" id="{A4068D87-1522-1B41-8864-A2CFA2A6ECA9}"/>
                </a:ext>
              </a:extLst>
            </p:cNvPr>
            <p:cNvSpPr/>
            <p:nvPr/>
          </p:nvSpPr>
          <p:spPr>
            <a:xfrm>
              <a:off x="5462803" y="2230084"/>
              <a:ext cx="294856" cy="664231"/>
            </a:xfrm>
            <a:custGeom>
              <a:avLst/>
              <a:gdLst>
                <a:gd name="connsiteX0" fmla="*/ 294857 w 294856"/>
                <a:gd name="connsiteY0" fmla="*/ 0 h 664231"/>
                <a:gd name="connsiteX1" fmla="*/ 855 w 294856"/>
                <a:gd name="connsiteY1" fmla="*/ 380242 h 664231"/>
                <a:gd name="connsiteX2" fmla="*/ 136986 w 294856"/>
                <a:gd name="connsiteY2" fmla="*/ 664232 h 664231"/>
              </a:gdLst>
              <a:ahLst/>
              <a:cxnLst>
                <a:cxn ang="0">
                  <a:pos x="connsiteX0" y="connsiteY0"/>
                </a:cxn>
                <a:cxn ang="0">
                  <a:pos x="connsiteX1" y="connsiteY1"/>
                </a:cxn>
                <a:cxn ang="0">
                  <a:pos x="connsiteX2" y="connsiteY2"/>
                </a:cxn>
              </a:cxnLst>
              <a:rect l="l" t="t" r="r" b="b"/>
              <a:pathLst>
                <a:path w="294856" h="664231">
                  <a:moveTo>
                    <a:pt x="294857" y="0"/>
                  </a:moveTo>
                  <a:cubicBezTo>
                    <a:pt x="294857" y="0"/>
                    <a:pt x="14296" y="269348"/>
                    <a:pt x="855" y="380242"/>
                  </a:cubicBezTo>
                  <a:cubicBezTo>
                    <a:pt x="-12587" y="491136"/>
                    <a:pt x="136986" y="664232"/>
                    <a:pt x="136986" y="664232"/>
                  </a:cubicBezTo>
                  <a:close/>
                </a:path>
              </a:pathLst>
            </a:custGeom>
            <a:solidFill>
              <a:srgbClr val="ED7D2B"/>
            </a:solidFill>
            <a:ln w="3429" cap="flat">
              <a:noFill/>
              <a:prstDash val="solid"/>
              <a:miter/>
            </a:ln>
          </p:spPr>
          <p:txBody>
            <a:bodyPr rtlCol="0" anchor="ctr"/>
            <a:lstStyle/>
            <a:p>
              <a:endParaRPr lang="x-none"/>
            </a:p>
          </p:txBody>
        </p:sp>
        <p:sp>
          <p:nvSpPr>
            <p:cNvPr id="81" name="Graphic 9">
              <a:extLst>
                <a:ext uri="{FF2B5EF4-FFF2-40B4-BE49-F238E27FC236}">
                  <a16:creationId xmlns="" xmlns:a16="http://schemas.microsoft.com/office/drawing/2014/main" id="{A4068D87-1522-1B41-8864-A2CFA2A6ECA9}"/>
                </a:ext>
              </a:extLst>
            </p:cNvPr>
            <p:cNvSpPr/>
            <p:nvPr/>
          </p:nvSpPr>
          <p:spPr>
            <a:xfrm>
              <a:off x="5805838" y="1994820"/>
              <a:ext cx="259609" cy="306998"/>
            </a:xfrm>
            <a:custGeom>
              <a:avLst/>
              <a:gdLst>
                <a:gd name="connsiteX0" fmla="*/ 0 w 259609"/>
                <a:gd name="connsiteY0" fmla="*/ 237664 h 306998"/>
                <a:gd name="connsiteX1" fmla="*/ 106299 w 259609"/>
                <a:gd name="connsiteY1" fmla="*/ 306998 h 306998"/>
                <a:gd name="connsiteX2" fmla="*/ 259609 w 259609"/>
                <a:gd name="connsiteY2" fmla="*/ 278092 h 306998"/>
                <a:gd name="connsiteX3" fmla="*/ 237904 w 259609"/>
                <a:gd name="connsiteY3" fmla="*/ 167987 h 306998"/>
                <a:gd name="connsiteX4" fmla="*/ 236224 w 259609"/>
                <a:gd name="connsiteY4" fmla="*/ 159826 h 306998"/>
                <a:gd name="connsiteX5" fmla="*/ 221376 w 259609"/>
                <a:gd name="connsiteY5" fmla="*/ 86342 h 306998"/>
                <a:gd name="connsiteX6" fmla="*/ 78010 w 259609"/>
                <a:gd name="connsiteY6" fmla="*/ 23454 h 306998"/>
                <a:gd name="connsiteX7" fmla="*/ 24552 w 259609"/>
                <a:gd name="connsiteY7" fmla="*/ 0 h 306998"/>
                <a:gd name="connsiteX8" fmla="*/ 29352 w 259609"/>
                <a:gd name="connsiteY8" fmla="*/ 50166 h 306998"/>
                <a:gd name="connsiteX9" fmla="*/ 0 w 259609"/>
                <a:gd name="connsiteY9" fmla="*/ 237664 h 306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9609" h="306998">
                  <a:moveTo>
                    <a:pt x="0" y="237664"/>
                  </a:moveTo>
                  <a:lnTo>
                    <a:pt x="106299" y="306998"/>
                  </a:lnTo>
                  <a:lnTo>
                    <a:pt x="259609" y="278092"/>
                  </a:lnTo>
                  <a:cubicBezTo>
                    <a:pt x="257449" y="265713"/>
                    <a:pt x="247197" y="214415"/>
                    <a:pt x="237904" y="167987"/>
                  </a:cubicBezTo>
                  <a:cubicBezTo>
                    <a:pt x="237321" y="165244"/>
                    <a:pt x="236773" y="162500"/>
                    <a:pt x="236224" y="159826"/>
                  </a:cubicBezTo>
                  <a:cubicBezTo>
                    <a:pt x="228268" y="120289"/>
                    <a:pt x="221376" y="86342"/>
                    <a:pt x="221376" y="86342"/>
                  </a:cubicBezTo>
                  <a:lnTo>
                    <a:pt x="78010" y="23454"/>
                  </a:lnTo>
                  <a:lnTo>
                    <a:pt x="24552" y="0"/>
                  </a:lnTo>
                  <a:cubicBezTo>
                    <a:pt x="24552" y="857"/>
                    <a:pt x="28804" y="43891"/>
                    <a:pt x="29352" y="50166"/>
                  </a:cubicBezTo>
                  <a:cubicBezTo>
                    <a:pt x="39536" y="161746"/>
                    <a:pt x="0" y="237664"/>
                    <a:pt x="0" y="237664"/>
                  </a:cubicBezTo>
                  <a:close/>
                </a:path>
              </a:pathLst>
            </a:custGeom>
            <a:solidFill>
              <a:srgbClr val="FFB27D"/>
            </a:solidFill>
            <a:ln w="3429" cap="flat">
              <a:noFill/>
              <a:prstDash val="solid"/>
              <a:miter/>
            </a:ln>
          </p:spPr>
          <p:txBody>
            <a:bodyPr rtlCol="0" anchor="ctr"/>
            <a:lstStyle/>
            <a:p>
              <a:endParaRPr lang="x-none"/>
            </a:p>
          </p:txBody>
        </p:sp>
        <p:sp>
          <p:nvSpPr>
            <p:cNvPr id="82" name="Graphic 9">
              <a:extLst>
                <a:ext uri="{FF2B5EF4-FFF2-40B4-BE49-F238E27FC236}">
                  <a16:creationId xmlns="" xmlns:a16="http://schemas.microsoft.com/office/drawing/2014/main" id="{A4068D87-1522-1B41-8864-A2CFA2A6ECA9}"/>
                </a:ext>
              </a:extLst>
            </p:cNvPr>
            <p:cNvSpPr/>
            <p:nvPr/>
          </p:nvSpPr>
          <p:spPr>
            <a:xfrm>
              <a:off x="5790099" y="2148344"/>
              <a:ext cx="297328" cy="111846"/>
            </a:xfrm>
            <a:custGeom>
              <a:avLst/>
              <a:gdLst>
                <a:gd name="connsiteX0" fmla="*/ 235812 w 297328"/>
                <a:gd name="connsiteY0" fmla="*/ 48547 h 111846"/>
                <a:gd name="connsiteX1" fmla="*/ 31307 w 297328"/>
                <a:gd name="connsiteY1" fmla="*/ 541 h 111846"/>
                <a:gd name="connsiteX2" fmla="*/ 0 w 297328"/>
                <a:gd name="connsiteY2" fmla="*/ 45324 h 111846"/>
                <a:gd name="connsiteX3" fmla="*/ 297328 w 297328"/>
                <a:gd name="connsiteY3" fmla="*/ 111847 h 111846"/>
                <a:gd name="connsiteX4" fmla="*/ 235812 w 297328"/>
                <a:gd name="connsiteY4" fmla="*/ 48547 h 111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328" h="111846">
                  <a:moveTo>
                    <a:pt x="235812" y="48547"/>
                  </a:moveTo>
                  <a:cubicBezTo>
                    <a:pt x="232863" y="47313"/>
                    <a:pt x="51058" y="-5905"/>
                    <a:pt x="31307" y="541"/>
                  </a:cubicBezTo>
                  <a:cubicBezTo>
                    <a:pt x="11556" y="6988"/>
                    <a:pt x="0" y="45324"/>
                    <a:pt x="0" y="45324"/>
                  </a:cubicBezTo>
                  <a:lnTo>
                    <a:pt x="297328" y="111847"/>
                  </a:lnTo>
                  <a:cubicBezTo>
                    <a:pt x="297328" y="111847"/>
                    <a:pt x="273840" y="64458"/>
                    <a:pt x="235812" y="48547"/>
                  </a:cubicBezTo>
                  <a:close/>
                </a:path>
              </a:pathLst>
            </a:custGeom>
            <a:solidFill>
              <a:srgbClr val="5B6B54"/>
            </a:solidFill>
            <a:ln w="3429" cap="flat">
              <a:noFill/>
              <a:prstDash val="solid"/>
              <a:miter/>
            </a:ln>
          </p:spPr>
          <p:txBody>
            <a:bodyPr rtlCol="0" anchor="ctr"/>
            <a:lstStyle/>
            <a:p>
              <a:endParaRPr lang="x-none"/>
            </a:p>
          </p:txBody>
        </p:sp>
        <p:sp>
          <p:nvSpPr>
            <p:cNvPr id="83" name="Graphic 9">
              <a:extLst>
                <a:ext uri="{FF2B5EF4-FFF2-40B4-BE49-F238E27FC236}">
                  <a16:creationId xmlns="" xmlns:a16="http://schemas.microsoft.com/office/drawing/2014/main" id="{A4068D87-1522-1B41-8864-A2CFA2A6ECA9}"/>
                </a:ext>
              </a:extLst>
            </p:cNvPr>
            <p:cNvSpPr/>
            <p:nvPr/>
          </p:nvSpPr>
          <p:spPr>
            <a:xfrm>
              <a:off x="5531445" y="2192200"/>
              <a:ext cx="696589" cy="1340198"/>
            </a:xfrm>
            <a:custGeom>
              <a:avLst/>
              <a:gdLst>
                <a:gd name="connsiteX0" fmla="*/ 7891 w 696589"/>
                <a:gd name="connsiteY0" fmla="*/ 1224798 h 1340198"/>
                <a:gd name="connsiteX1" fmla="*/ 683404 w 696589"/>
                <a:gd name="connsiteY1" fmla="*/ 1252984 h 1340198"/>
                <a:gd name="connsiteX2" fmla="*/ 693142 w 696589"/>
                <a:gd name="connsiteY2" fmla="*/ 1079614 h 1340198"/>
                <a:gd name="connsiteX3" fmla="*/ 643799 w 696589"/>
                <a:gd name="connsiteY3" fmla="*/ 496684 h 1340198"/>
                <a:gd name="connsiteX4" fmla="*/ 621510 w 696589"/>
                <a:gd name="connsiteY4" fmla="*/ 301574 h 1340198"/>
                <a:gd name="connsiteX5" fmla="*/ 555982 w 696589"/>
                <a:gd name="connsiteY5" fmla="*/ 68128 h 1340198"/>
                <a:gd name="connsiteX6" fmla="*/ 258654 w 696589"/>
                <a:gd name="connsiteY6" fmla="*/ 1605 h 1340198"/>
                <a:gd name="connsiteX7" fmla="*/ 7891 w 696589"/>
                <a:gd name="connsiteY7" fmla="*/ 1224798 h 134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6589" h="1340198">
                  <a:moveTo>
                    <a:pt x="7891" y="1224798"/>
                  </a:moveTo>
                  <a:cubicBezTo>
                    <a:pt x="38992" y="1365387"/>
                    <a:pt x="551559" y="1380783"/>
                    <a:pt x="683404" y="1252984"/>
                  </a:cubicBezTo>
                  <a:cubicBezTo>
                    <a:pt x="698389" y="1238411"/>
                    <a:pt x="699006" y="1170688"/>
                    <a:pt x="693142" y="1079614"/>
                  </a:cubicBezTo>
                  <a:cubicBezTo>
                    <a:pt x="681655" y="901478"/>
                    <a:pt x="645479" y="633570"/>
                    <a:pt x="643799" y="496684"/>
                  </a:cubicBezTo>
                  <a:cubicBezTo>
                    <a:pt x="642976" y="430573"/>
                    <a:pt x="633718" y="362953"/>
                    <a:pt x="621510" y="301574"/>
                  </a:cubicBezTo>
                  <a:cubicBezTo>
                    <a:pt x="605645" y="222203"/>
                    <a:pt x="583739" y="144161"/>
                    <a:pt x="555982" y="68128"/>
                  </a:cubicBezTo>
                  <a:cubicBezTo>
                    <a:pt x="555982" y="68128"/>
                    <a:pt x="305459" y="-12248"/>
                    <a:pt x="258654" y="1605"/>
                  </a:cubicBezTo>
                  <a:cubicBezTo>
                    <a:pt x="33060" y="68368"/>
                    <a:pt x="-23210" y="1084380"/>
                    <a:pt x="7891" y="1224798"/>
                  </a:cubicBezTo>
                  <a:close/>
                </a:path>
              </a:pathLst>
            </a:custGeom>
            <a:solidFill>
              <a:srgbClr val="5B6B54"/>
            </a:solidFill>
            <a:ln w="3429" cap="flat">
              <a:noFill/>
              <a:prstDash val="solid"/>
              <a:miter/>
            </a:ln>
          </p:spPr>
          <p:txBody>
            <a:bodyPr rtlCol="0" anchor="ctr"/>
            <a:lstStyle/>
            <a:p>
              <a:endParaRPr lang="x-none"/>
            </a:p>
          </p:txBody>
        </p:sp>
        <p:sp>
          <p:nvSpPr>
            <p:cNvPr id="84" name="Graphic 9">
              <a:extLst>
                <a:ext uri="{FF2B5EF4-FFF2-40B4-BE49-F238E27FC236}">
                  <a16:creationId xmlns="" xmlns:a16="http://schemas.microsoft.com/office/drawing/2014/main" id="{A4068D87-1522-1B41-8864-A2CFA2A6ECA9}"/>
                </a:ext>
              </a:extLst>
            </p:cNvPr>
            <p:cNvSpPr/>
            <p:nvPr/>
          </p:nvSpPr>
          <p:spPr>
            <a:xfrm>
              <a:off x="5973753" y="2467474"/>
              <a:ext cx="250833" cy="804340"/>
            </a:xfrm>
            <a:custGeom>
              <a:avLst/>
              <a:gdLst>
                <a:gd name="connsiteX0" fmla="*/ 250834 w 250833"/>
                <a:gd name="connsiteY0" fmla="*/ 804340 h 804340"/>
                <a:gd name="connsiteX1" fmla="*/ 231460 w 250833"/>
                <a:gd name="connsiteY1" fmla="*/ 195144 h 804340"/>
                <a:gd name="connsiteX2" fmla="*/ 179202 w 250833"/>
                <a:gd name="connsiteY2" fmla="*/ 26266 h 804340"/>
                <a:gd name="connsiteX3" fmla="*/ 28532 w 250833"/>
                <a:gd name="connsiteY3" fmla="*/ 0 h 804340"/>
                <a:gd name="connsiteX4" fmla="*/ 250834 w 250833"/>
                <a:gd name="connsiteY4" fmla="*/ 804340 h 8043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833" h="804340">
                  <a:moveTo>
                    <a:pt x="250834" y="804340"/>
                  </a:moveTo>
                  <a:cubicBezTo>
                    <a:pt x="239347" y="626204"/>
                    <a:pt x="233140" y="332064"/>
                    <a:pt x="231460" y="195144"/>
                  </a:cubicBezTo>
                  <a:cubicBezTo>
                    <a:pt x="230637" y="129033"/>
                    <a:pt x="191409" y="87645"/>
                    <a:pt x="179202" y="26266"/>
                  </a:cubicBezTo>
                  <a:lnTo>
                    <a:pt x="28532" y="0"/>
                  </a:lnTo>
                  <a:cubicBezTo>
                    <a:pt x="28532" y="0"/>
                    <a:pt x="-117407" y="601721"/>
                    <a:pt x="250834" y="804340"/>
                  </a:cubicBezTo>
                  <a:close/>
                </a:path>
              </a:pathLst>
            </a:custGeom>
            <a:solidFill>
              <a:srgbClr val="414D3D"/>
            </a:solidFill>
            <a:ln w="3429" cap="flat">
              <a:noFill/>
              <a:prstDash val="solid"/>
              <a:miter/>
            </a:ln>
          </p:spPr>
          <p:txBody>
            <a:bodyPr rtlCol="0" anchor="ctr"/>
            <a:lstStyle/>
            <a:p>
              <a:endParaRPr lang="x-none"/>
            </a:p>
          </p:txBody>
        </p:sp>
        <p:sp>
          <p:nvSpPr>
            <p:cNvPr id="85" name="Graphic 9">
              <a:extLst>
                <a:ext uri="{FF2B5EF4-FFF2-40B4-BE49-F238E27FC236}">
                  <a16:creationId xmlns="" xmlns:a16="http://schemas.microsoft.com/office/drawing/2014/main" id="{A4068D87-1522-1B41-8864-A2CFA2A6ECA9}"/>
                </a:ext>
              </a:extLst>
            </p:cNvPr>
            <p:cNvSpPr/>
            <p:nvPr/>
          </p:nvSpPr>
          <p:spPr>
            <a:xfrm>
              <a:off x="5911058" y="2817609"/>
              <a:ext cx="325804" cy="332468"/>
            </a:xfrm>
            <a:custGeom>
              <a:avLst/>
              <a:gdLst>
                <a:gd name="connsiteX0" fmla="*/ 43153 w 325804"/>
                <a:gd name="connsiteY0" fmla="*/ 243459 h 332468"/>
                <a:gd name="connsiteX1" fmla="*/ 277593 w 325804"/>
                <a:gd name="connsiteY1" fmla="*/ 0 h 332468"/>
                <a:gd name="connsiteX2" fmla="*/ 325805 w 325804"/>
                <a:gd name="connsiteY2" fmla="*/ 32576 h 332468"/>
                <a:gd name="connsiteX3" fmla="*/ 62698 w 325804"/>
                <a:gd name="connsiteY3" fmla="*/ 317183 h 332468"/>
                <a:gd name="connsiteX4" fmla="*/ 43153 w 325804"/>
                <a:gd name="connsiteY4" fmla="*/ 243459 h 332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804" h="332468">
                  <a:moveTo>
                    <a:pt x="43153" y="243459"/>
                  </a:moveTo>
                  <a:cubicBezTo>
                    <a:pt x="43153" y="243459"/>
                    <a:pt x="213780" y="94366"/>
                    <a:pt x="277593" y="0"/>
                  </a:cubicBezTo>
                  <a:lnTo>
                    <a:pt x="325805" y="32576"/>
                  </a:lnTo>
                  <a:cubicBezTo>
                    <a:pt x="325805" y="32576"/>
                    <a:pt x="191285" y="257724"/>
                    <a:pt x="62698" y="317183"/>
                  </a:cubicBezTo>
                  <a:cubicBezTo>
                    <a:pt x="-65890" y="376641"/>
                    <a:pt x="43153" y="243459"/>
                    <a:pt x="43153" y="243459"/>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86" name="Graphic 9">
              <a:extLst>
                <a:ext uri="{FF2B5EF4-FFF2-40B4-BE49-F238E27FC236}">
                  <a16:creationId xmlns="" xmlns:a16="http://schemas.microsoft.com/office/drawing/2014/main" id="{A4068D87-1522-1B41-8864-A2CFA2A6ECA9}"/>
                </a:ext>
              </a:extLst>
            </p:cNvPr>
            <p:cNvSpPr/>
            <p:nvPr/>
          </p:nvSpPr>
          <p:spPr>
            <a:xfrm>
              <a:off x="5841765" y="2018420"/>
              <a:ext cx="201907" cy="144558"/>
            </a:xfrm>
            <a:custGeom>
              <a:avLst/>
              <a:gdLst>
                <a:gd name="connsiteX0" fmla="*/ 4123 w 201907"/>
                <a:gd name="connsiteY0" fmla="*/ 28692 h 144558"/>
                <a:gd name="connsiteX1" fmla="*/ 201908 w 201907"/>
                <a:gd name="connsiteY1" fmla="*/ 144558 h 144558"/>
                <a:gd name="connsiteX2" fmla="*/ 200228 w 201907"/>
                <a:gd name="connsiteY2" fmla="*/ 136397 h 144558"/>
                <a:gd name="connsiteX3" fmla="*/ 185380 w 201907"/>
                <a:gd name="connsiteY3" fmla="*/ 62914 h 144558"/>
                <a:gd name="connsiteX4" fmla="*/ 42014 w 201907"/>
                <a:gd name="connsiteY4" fmla="*/ 26 h 144558"/>
                <a:gd name="connsiteX5" fmla="*/ 4123 w 201907"/>
                <a:gd name="connsiteY5" fmla="*/ 28692 h 14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907" h="144558">
                  <a:moveTo>
                    <a:pt x="4123" y="28692"/>
                  </a:moveTo>
                  <a:cubicBezTo>
                    <a:pt x="35670" y="81910"/>
                    <a:pt x="152976" y="127722"/>
                    <a:pt x="201908" y="144558"/>
                  </a:cubicBezTo>
                  <a:cubicBezTo>
                    <a:pt x="201325" y="141815"/>
                    <a:pt x="200776" y="139072"/>
                    <a:pt x="200228" y="136397"/>
                  </a:cubicBezTo>
                  <a:cubicBezTo>
                    <a:pt x="192273" y="96861"/>
                    <a:pt x="185380" y="62914"/>
                    <a:pt x="185380" y="62914"/>
                  </a:cubicBezTo>
                  <a:lnTo>
                    <a:pt x="42014" y="26"/>
                  </a:lnTo>
                  <a:cubicBezTo>
                    <a:pt x="10364" y="-489"/>
                    <a:pt x="-8907" y="6609"/>
                    <a:pt x="4123" y="28692"/>
                  </a:cubicBezTo>
                  <a:close/>
                </a:path>
              </a:pathLst>
            </a:custGeom>
            <a:solidFill>
              <a:srgbClr val="FCA56B"/>
            </a:solidFill>
            <a:ln w="3429" cap="flat">
              <a:noFill/>
              <a:prstDash val="solid"/>
              <a:miter/>
            </a:ln>
          </p:spPr>
          <p:txBody>
            <a:bodyPr rtlCol="0" anchor="ctr"/>
            <a:lstStyle/>
            <a:p>
              <a:endParaRPr lang="x-none"/>
            </a:p>
          </p:txBody>
        </p:sp>
        <p:sp>
          <p:nvSpPr>
            <p:cNvPr id="87" name="Graphic 9">
              <a:extLst>
                <a:ext uri="{FF2B5EF4-FFF2-40B4-BE49-F238E27FC236}">
                  <a16:creationId xmlns="" xmlns:a16="http://schemas.microsoft.com/office/drawing/2014/main" id="{A4068D87-1522-1B41-8864-A2CFA2A6ECA9}"/>
                </a:ext>
              </a:extLst>
            </p:cNvPr>
            <p:cNvSpPr/>
            <p:nvPr/>
          </p:nvSpPr>
          <p:spPr>
            <a:xfrm>
              <a:off x="5718909" y="1705880"/>
              <a:ext cx="375424" cy="398531"/>
            </a:xfrm>
            <a:custGeom>
              <a:avLst/>
              <a:gdLst>
                <a:gd name="connsiteX0" fmla="*/ 356894 w 375424"/>
                <a:gd name="connsiteY0" fmla="*/ 359886 h 398531"/>
                <a:gd name="connsiteX1" fmla="*/ 75921 w 375424"/>
                <a:gd name="connsiteY1" fmla="*/ 328477 h 398531"/>
                <a:gd name="connsiteX2" fmla="*/ 77979 w 375424"/>
                <a:gd name="connsiteY2" fmla="*/ 40681 h 398531"/>
                <a:gd name="connsiteX3" fmla="*/ 297881 w 375424"/>
                <a:gd name="connsiteY3" fmla="*/ 47539 h 398531"/>
                <a:gd name="connsiteX4" fmla="*/ 356894 w 375424"/>
                <a:gd name="connsiteY4" fmla="*/ 359886 h 3985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424" h="398531">
                  <a:moveTo>
                    <a:pt x="356894" y="359886"/>
                  </a:moveTo>
                  <a:cubicBezTo>
                    <a:pt x="356894" y="359886"/>
                    <a:pt x="139289" y="465019"/>
                    <a:pt x="75921" y="328477"/>
                  </a:cubicBezTo>
                  <a:cubicBezTo>
                    <a:pt x="12553" y="191934"/>
                    <a:pt x="-58255" y="113581"/>
                    <a:pt x="77979" y="40681"/>
                  </a:cubicBezTo>
                  <a:cubicBezTo>
                    <a:pt x="214213" y="-32220"/>
                    <a:pt x="265614" y="7282"/>
                    <a:pt x="297881" y="47539"/>
                  </a:cubicBezTo>
                  <a:cubicBezTo>
                    <a:pt x="330148" y="87795"/>
                    <a:pt x="411861" y="328991"/>
                    <a:pt x="356894" y="359886"/>
                  </a:cubicBezTo>
                  <a:close/>
                </a:path>
              </a:pathLst>
            </a:custGeom>
            <a:solidFill>
              <a:srgbClr val="FFB27D"/>
            </a:solidFill>
            <a:ln w="3429" cap="flat">
              <a:noFill/>
              <a:prstDash val="solid"/>
              <a:miter/>
            </a:ln>
          </p:spPr>
          <p:txBody>
            <a:bodyPr rtlCol="0" anchor="ctr"/>
            <a:lstStyle/>
            <a:p>
              <a:endParaRPr lang="x-none"/>
            </a:p>
          </p:txBody>
        </p:sp>
        <p:sp>
          <p:nvSpPr>
            <p:cNvPr id="88" name="Graphic 9">
              <a:extLst>
                <a:ext uri="{FF2B5EF4-FFF2-40B4-BE49-F238E27FC236}">
                  <a16:creationId xmlns="" xmlns:a16="http://schemas.microsoft.com/office/drawing/2014/main" id="{A4068D87-1522-1B41-8864-A2CFA2A6ECA9}"/>
                </a:ext>
              </a:extLst>
            </p:cNvPr>
            <p:cNvSpPr/>
            <p:nvPr/>
          </p:nvSpPr>
          <p:spPr>
            <a:xfrm>
              <a:off x="5612104" y="1627696"/>
              <a:ext cx="407265" cy="452592"/>
            </a:xfrm>
            <a:custGeom>
              <a:avLst/>
              <a:gdLst>
                <a:gd name="connsiteX0" fmla="*/ 393678 w 407265"/>
                <a:gd name="connsiteY0" fmla="*/ 113447 h 452592"/>
                <a:gd name="connsiteX1" fmla="*/ 368407 w 407265"/>
                <a:gd name="connsiteY1" fmla="*/ 279685 h 452592"/>
                <a:gd name="connsiteX2" fmla="*/ 313543 w 407265"/>
                <a:gd name="connsiteY2" fmla="*/ 326216 h 452592"/>
                <a:gd name="connsiteX3" fmla="*/ 277710 w 407265"/>
                <a:gd name="connsiteY3" fmla="*/ 450895 h 452592"/>
                <a:gd name="connsiteX4" fmla="*/ 1641 w 407265"/>
                <a:gd name="connsiteY4" fmla="*/ 169031 h 452592"/>
                <a:gd name="connsiteX5" fmla="*/ 393678 w 407265"/>
                <a:gd name="connsiteY5" fmla="*/ 113447 h 452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7265" h="452592">
                  <a:moveTo>
                    <a:pt x="393678" y="113447"/>
                  </a:moveTo>
                  <a:cubicBezTo>
                    <a:pt x="393678" y="113447"/>
                    <a:pt x="403965" y="281777"/>
                    <a:pt x="368407" y="279685"/>
                  </a:cubicBezTo>
                  <a:cubicBezTo>
                    <a:pt x="332848" y="277593"/>
                    <a:pt x="300993" y="276873"/>
                    <a:pt x="313543" y="326216"/>
                  </a:cubicBezTo>
                  <a:cubicBezTo>
                    <a:pt x="326093" y="375560"/>
                    <a:pt x="382123" y="426275"/>
                    <a:pt x="277710" y="450895"/>
                  </a:cubicBezTo>
                  <a:cubicBezTo>
                    <a:pt x="173297" y="475515"/>
                    <a:pt x="-19756" y="225061"/>
                    <a:pt x="1641" y="169031"/>
                  </a:cubicBezTo>
                  <a:cubicBezTo>
                    <a:pt x="63329" y="7319"/>
                    <a:pt x="487908" y="-86635"/>
                    <a:pt x="393678" y="113447"/>
                  </a:cubicBezTo>
                  <a:close/>
                </a:path>
              </a:pathLst>
            </a:custGeom>
            <a:solidFill>
              <a:srgbClr val="454026"/>
            </a:solidFill>
            <a:ln w="3429" cap="flat">
              <a:noFill/>
              <a:prstDash val="solid"/>
              <a:miter/>
            </a:ln>
          </p:spPr>
          <p:txBody>
            <a:bodyPr rtlCol="0" anchor="ctr"/>
            <a:lstStyle/>
            <a:p>
              <a:endParaRPr lang="x-none"/>
            </a:p>
          </p:txBody>
        </p:sp>
        <p:sp>
          <p:nvSpPr>
            <p:cNvPr id="89" name="Graphic 9">
              <a:extLst>
                <a:ext uri="{FF2B5EF4-FFF2-40B4-BE49-F238E27FC236}">
                  <a16:creationId xmlns="" xmlns:a16="http://schemas.microsoft.com/office/drawing/2014/main" id="{A4068D87-1522-1B41-8864-A2CFA2A6ECA9}"/>
                </a:ext>
              </a:extLst>
            </p:cNvPr>
            <p:cNvSpPr/>
            <p:nvPr/>
          </p:nvSpPr>
          <p:spPr>
            <a:xfrm>
              <a:off x="5616889" y="2817658"/>
              <a:ext cx="97737" cy="364171"/>
            </a:xfrm>
            <a:custGeom>
              <a:avLst/>
              <a:gdLst>
                <a:gd name="connsiteX0" fmla="*/ 38484 w 97737"/>
                <a:gd name="connsiteY0" fmla="*/ 1323 h 364171"/>
                <a:gd name="connsiteX1" fmla="*/ 10091 w 97737"/>
                <a:gd name="connsiteY1" fmla="*/ 28960 h 364171"/>
                <a:gd name="connsiteX2" fmla="*/ 6182 w 97737"/>
                <a:gd name="connsiteY2" fmla="*/ 359379 h 364171"/>
                <a:gd name="connsiteX3" fmla="*/ 86627 w 97737"/>
                <a:gd name="connsiteY3" fmla="*/ 359379 h 364171"/>
                <a:gd name="connsiteX4" fmla="*/ 94616 w 97737"/>
                <a:gd name="connsiteY4" fmla="*/ 7872 h 364171"/>
                <a:gd name="connsiteX5" fmla="*/ 38484 w 97737"/>
                <a:gd name="connsiteY5" fmla="*/ 1323 h 364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737" h="364171">
                  <a:moveTo>
                    <a:pt x="38484" y="1323"/>
                  </a:moveTo>
                  <a:cubicBezTo>
                    <a:pt x="38484" y="1323"/>
                    <a:pt x="12458" y="4477"/>
                    <a:pt x="10091" y="28960"/>
                  </a:cubicBezTo>
                  <a:cubicBezTo>
                    <a:pt x="7725" y="53443"/>
                    <a:pt x="-8734" y="351492"/>
                    <a:pt x="6182" y="359379"/>
                  </a:cubicBezTo>
                  <a:cubicBezTo>
                    <a:pt x="21099" y="367266"/>
                    <a:pt x="83026" y="364077"/>
                    <a:pt x="86627" y="359379"/>
                  </a:cubicBezTo>
                  <a:cubicBezTo>
                    <a:pt x="90227" y="354681"/>
                    <a:pt x="103772" y="27589"/>
                    <a:pt x="94616" y="7872"/>
                  </a:cubicBezTo>
                  <a:cubicBezTo>
                    <a:pt x="94616" y="7838"/>
                    <a:pt x="64407" y="-3855"/>
                    <a:pt x="38484" y="1323"/>
                  </a:cubicBezTo>
                  <a:close/>
                </a:path>
              </a:pathLst>
            </a:custGeom>
            <a:solidFill>
              <a:srgbClr val="163560"/>
            </a:solidFill>
            <a:ln w="3429" cap="flat">
              <a:noFill/>
              <a:prstDash val="solid"/>
              <a:miter/>
            </a:ln>
          </p:spPr>
          <p:txBody>
            <a:bodyPr rtlCol="0" anchor="ctr"/>
            <a:lstStyle/>
            <a:p>
              <a:endParaRPr lang="x-none"/>
            </a:p>
          </p:txBody>
        </p:sp>
        <p:sp>
          <p:nvSpPr>
            <p:cNvPr id="90" name="Graphic 9">
              <a:extLst>
                <a:ext uri="{FF2B5EF4-FFF2-40B4-BE49-F238E27FC236}">
                  <a16:creationId xmlns="" xmlns:a16="http://schemas.microsoft.com/office/drawing/2014/main" id="{A4068D87-1522-1B41-8864-A2CFA2A6ECA9}"/>
                </a:ext>
              </a:extLst>
            </p:cNvPr>
            <p:cNvSpPr/>
            <p:nvPr/>
          </p:nvSpPr>
          <p:spPr>
            <a:xfrm>
              <a:off x="6147569" y="3140826"/>
              <a:ext cx="127145" cy="182717"/>
            </a:xfrm>
            <a:custGeom>
              <a:avLst/>
              <a:gdLst>
                <a:gd name="connsiteX0" fmla="*/ 78493 w 127145"/>
                <a:gd name="connsiteY0" fmla="*/ 18174 h 182717"/>
                <a:gd name="connsiteX1" fmla="*/ 121972 w 127145"/>
                <a:gd name="connsiteY1" fmla="*/ 73758 h 182717"/>
                <a:gd name="connsiteX2" fmla="*/ 80447 w 127145"/>
                <a:gd name="connsiteY2" fmla="*/ 182011 h 182717"/>
                <a:gd name="connsiteX3" fmla="*/ 48626 w 127145"/>
                <a:gd name="connsiteY3" fmla="*/ 130988 h 182717"/>
                <a:gd name="connsiteX4" fmla="*/ 1511 w 127145"/>
                <a:gd name="connsiteY4" fmla="*/ 77804 h 182717"/>
                <a:gd name="connsiteX5" fmla="*/ 31823 w 127145"/>
                <a:gd name="connsiteY5" fmla="*/ 0 h 18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7145" h="182717">
                  <a:moveTo>
                    <a:pt x="78493" y="18174"/>
                  </a:moveTo>
                  <a:cubicBezTo>
                    <a:pt x="78493" y="18174"/>
                    <a:pt x="114428" y="44851"/>
                    <a:pt x="121972" y="73758"/>
                  </a:cubicBezTo>
                  <a:cubicBezTo>
                    <a:pt x="134214" y="120598"/>
                    <a:pt x="126396" y="164420"/>
                    <a:pt x="80447" y="182011"/>
                  </a:cubicBezTo>
                  <a:cubicBezTo>
                    <a:pt x="63508" y="188526"/>
                    <a:pt x="61176" y="148270"/>
                    <a:pt x="48626" y="130988"/>
                  </a:cubicBezTo>
                  <a:cubicBezTo>
                    <a:pt x="36076" y="113706"/>
                    <a:pt x="-8741" y="104104"/>
                    <a:pt x="1511" y="77804"/>
                  </a:cubicBezTo>
                  <a:lnTo>
                    <a:pt x="31823" y="0"/>
                  </a:lnTo>
                  <a:close/>
                </a:path>
              </a:pathLst>
            </a:custGeom>
            <a:solidFill>
              <a:srgbClr val="FFB27D"/>
            </a:solidFill>
            <a:ln w="3429" cap="flat">
              <a:noFill/>
              <a:prstDash val="solid"/>
              <a:miter/>
            </a:ln>
          </p:spPr>
          <p:txBody>
            <a:bodyPr rtlCol="0" anchor="ctr"/>
            <a:lstStyle/>
            <a:p>
              <a:endParaRPr lang="x-none"/>
            </a:p>
          </p:txBody>
        </p:sp>
        <p:sp>
          <p:nvSpPr>
            <p:cNvPr id="91" name="Graphic 9">
              <a:extLst>
                <a:ext uri="{FF2B5EF4-FFF2-40B4-BE49-F238E27FC236}">
                  <a16:creationId xmlns="" xmlns:a16="http://schemas.microsoft.com/office/drawing/2014/main" id="{A4068D87-1522-1B41-8864-A2CFA2A6ECA9}"/>
                </a:ext>
              </a:extLst>
            </p:cNvPr>
            <p:cNvSpPr/>
            <p:nvPr/>
          </p:nvSpPr>
          <p:spPr>
            <a:xfrm>
              <a:off x="6130109" y="3174533"/>
              <a:ext cx="51428" cy="130770"/>
            </a:xfrm>
            <a:custGeom>
              <a:avLst/>
              <a:gdLst>
                <a:gd name="connsiteX0" fmla="*/ 36151 w 51428"/>
                <a:gd name="connsiteY0" fmla="*/ 0 h 130770"/>
                <a:gd name="connsiteX1" fmla="*/ 4810 w 51428"/>
                <a:gd name="connsiteY1" fmla="*/ 51435 h 130770"/>
                <a:gd name="connsiteX2" fmla="*/ 44 w 51428"/>
                <a:gd name="connsiteY2" fmla="*/ 115900 h 130770"/>
                <a:gd name="connsiteX3" fmla="*/ 18355 w 51428"/>
                <a:gd name="connsiteY3" fmla="*/ 118541 h 130770"/>
                <a:gd name="connsiteX4" fmla="*/ 49524 w 51428"/>
                <a:gd name="connsiteY4" fmla="*/ 68203 h 130770"/>
                <a:gd name="connsiteX5" fmla="*/ 36151 w 51428"/>
                <a:gd name="connsiteY5" fmla="*/ 0 h 13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28" h="130770">
                  <a:moveTo>
                    <a:pt x="36151" y="0"/>
                  </a:moveTo>
                  <a:cubicBezTo>
                    <a:pt x="36151" y="0"/>
                    <a:pt x="7724" y="31238"/>
                    <a:pt x="4810" y="51435"/>
                  </a:cubicBezTo>
                  <a:cubicBezTo>
                    <a:pt x="1895" y="71632"/>
                    <a:pt x="695" y="102630"/>
                    <a:pt x="44" y="115900"/>
                  </a:cubicBezTo>
                  <a:cubicBezTo>
                    <a:pt x="-608" y="129171"/>
                    <a:pt x="6079" y="140143"/>
                    <a:pt x="18355" y="118541"/>
                  </a:cubicBezTo>
                  <a:cubicBezTo>
                    <a:pt x="30630" y="96938"/>
                    <a:pt x="41192" y="68169"/>
                    <a:pt x="49524" y="68203"/>
                  </a:cubicBezTo>
                  <a:cubicBezTo>
                    <a:pt x="57856" y="68237"/>
                    <a:pt x="36151" y="0"/>
                    <a:pt x="36151" y="0"/>
                  </a:cubicBezTo>
                  <a:close/>
                </a:path>
              </a:pathLst>
            </a:custGeom>
            <a:solidFill>
              <a:srgbClr val="FFB27D"/>
            </a:solidFill>
            <a:ln w="3429" cap="flat">
              <a:noFill/>
              <a:prstDash val="solid"/>
              <a:miter/>
            </a:ln>
          </p:spPr>
          <p:txBody>
            <a:bodyPr rtlCol="0" anchor="ctr"/>
            <a:lstStyle/>
            <a:p>
              <a:endParaRPr lang="x-none"/>
            </a:p>
          </p:txBody>
        </p:sp>
        <p:sp>
          <p:nvSpPr>
            <p:cNvPr id="92" name="Graphic 9">
              <a:extLst>
                <a:ext uri="{FF2B5EF4-FFF2-40B4-BE49-F238E27FC236}">
                  <a16:creationId xmlns="" xmlns:a16="http://schemas.microsoft.com/office/drawing/2014/main" id="{A4068D87-1522-1B41-8864-A2CFA2A6ECA9}"/>
                </a:ext>
              </a:extLst>
            </p:cNvPr>
            <p:cNvSpPr/>
            <p:nvPr/>
          </p:nvSpPr>
          <p:spPr>
            <a:xfrm>
              <a:off x="5954219" y="2224769"/>
              <a:ext cx="500922" cy="986987"/>
            </a:xfrm>
            <a:custGeom>
              <a:avLst/>
              <a:gdLst>
                <a:gd name="connsiteX0" fmla="*/ 15147 w 500922"/>
                <a:gd name="connsiteY0" fmla="*/ 0 h 986987"/>
                <a:gd name="connsiteX1" fmla="*/ 331233 w 500922"/>
                <a:gd name="connsiteY1" fmla="*/ 233481 h 986987"/>
                <a:gd name="connsiteX2" fmla="*/ 494762 w 500922"/>
                <a:gd name="connsiteY2" fmla="*/ 637485 h 986987"/>
                <a:gd name="connsiteX3" fmla="*/ 318923 w 500922"/>
                <a:gd name="connsiteY3" fmla="*/ 967184 h 986987"/>
                <a:gd name="connsiteX4" fmla="*/ 193353 w 500922"/>
                <a:gd name="connsiteY4" fmla="*/ 973802 h 986987"/>
                <a:gd name="connsiteX5" fmla="*/ 240947 w 500922"/>
                <a:gd name="connsiteY5" fmla="*/ 600967 h 986987"/>
                <a:gd name="connsiteX6" fmla="*/ 22726 w 500922"/>
                <a:gd name="connsiteY6" fmla="*/ 508589 h 986987"/>
                <a:gd name="connsiteX7" fmla="*/ 15147 w 500922"/>
                <a:gd name="connsiteY7" fmla="*/ 0 h 98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922" h="986987">
                  <a:moveTo>
                    <a:pt x="15147" y="0"/>
                  </a:moveTo>
                  <a:cubicBezTo>
                    <a:pt x="15147" y="0"/>
                    <a:pt x="193455" y="31547"/>
                    <a:pt x="331233" y="233481"/>
                  </a:cubicBezTo>
                  <a:cubicBezTo>
                    <a:pt x="469010" y="435414"/>
                    <a:pt x="519828" y="564551"/>
                    <a:pt x="494762" y="637485"/>
                  </a:cubicBezTo>
                  <a:cubicBezTo>
                    <a:pt x="469696" y="710420"/>
                    <a:pt x="344229" y="936563"/>
                    <a:pt x="318923" y="967184"/>
                  </a:cubicBezTo>
                  <a:cubicBezTo>
                    <a:pt x="297251" y="993347"/>
                    <a:pt x="234432" y="991495"/>
                    <a:pt x="193353" y="973802"/>
                  </a:cubicBezTo>
                  <a:cubicBezTo>
                    <a:pt x="193353" y="973802"/>
                    <a:pt x="272974" y="637314"/>
                    <a:pt x="240947" y="600967"/>
                  </a:cubicBezTo>
                  <a:cubicBezTo>
                    <a:pt x="227231" y="585433"/>
                    <a:pt x="50672" y="436375"/>
                    <a:pt x="22726" y="508589"/>
                  </a:cubicBezTo>
                  <a:cubicBezTo>
                    <a:pt x="-23531" y="628159"/>
                    <a:pt x="15147" y="0"/>
                    <a:pt x="15147" y="0"/>
                  </a:cubicBezTo>
                  <a:close/>
                </a:path>
              </a:pathLst>
            </a:custGeom>
            <a:solidFill>
              <a:srgbClr val="5B6B54"/>
            </a:solidFill>
            <a:ln w="3429" cap="flat">
              <a:noFill/>
              <a:prstDash val="solid"/>
              <a:miter/>
            </a:ln>
          </p:spPr>
          <p:txBody>
            <a:bodyPr rtlCol="0" anchor="ctr"/>
            <a:lstStyle/>
            <a:p>
              <a:endParaRPr lang="x-none"/>
            </a:p>
          </p:txBody>
        </p:sp>
        <p:sp>
          <p:nvSpPr>
            <p:cNvPr id="93" name="Graphic 9">
              <a:extLst>
                <a:ext uri="{FF2B5EF4-FFF2-40B4-BE49-F238E27FC236}">
                  <a16:creationId xmlns="" xmlns:a16="http://schemas.microsoft.com/office/drawing/2014/main" id="{A4068D87-1522-1B41-8864-A2CFA2A6ECA9}"/>
                </a:ext>
              </a:extLst>
            </p:cNvPr>
            <p:cNvSpPr/>
            <p:nvPr/>
          </p:nvSpPr>
          <p:spPr>
            <a:xfrm>
              <a:off x="5912068" y="2230611"/>
              <a:ext cx="209717" cy="90889"/>
            </a:xfrm>
            <a:custGeom>
              <a:avLst/>
              <a:gdLst>
                <a:gd name="connsiteX0" fmla="*/ 209718 w 209717"/>
                <a:gd name="connsiteY0" fmla="*/ 62875 h 90889"/>
                <a:gd name="connsiteX1" fmla="*/ 111168 w 209717"/>
                <a:gd name="connsiteY1" fmla="*/ 913 h 90889"/>
                <a:gd name="connsiteX2" fmla="*/ 0 w 209717"/>
                <a:gd name="connsiteY2" fmla="*/ 71207 h 90889"/>
                <a:gd name="connsiteX3" fmla="*/ 51812 w 209717"/>
                <a:gd name="connsiteY3" fmla="*/ 90890 h 90889"/>
                <a:gd name="connsiteX4" fmla="*/ 115283 w 209717"/>
                <a:gd name="connsiteY4" fmla="*/ 29682 h 90889"/>
                <a:gd name="connsiteX5" fmla="*/ 209718 w 209717"/>
                <a:gd name="connsiteY5" fmla="*/ 62875 h 9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9717" h="90889">
                  <a:moveTo>
                    <a:pt x="209718" y="62875"/>
                  </a:moveTo>
                  <a:cubicBezTo>
                    <a:pt x="209718" y="62875"/>
                    <a:pt x="180468" y="11234"/>
                    <a:pt x="111168" y="913"/>
                  </a:cubicBezTo>
                  <a:cubicBezTo>
                    <a:pt x="41868" y="-9409"/>
                    <a:pt x="0" y="71207"/>
                    <a:pt x="0" y="71207"/>
                  </a:cubicBezTo>
                  <a:lnTo>
                    <a:pt x="51812" y="90890"/>
                  </a:lnTo>
                  <a:cubicBezTo>
                    <a:pt x="51812" y="90890"/>
                    <a:pt x="85142" y="29682"/>
                    <a:pt x="115283" y="29682"/>
                  </a:cubicBezTo>
                  <a:cubicBezTo>
                    <a:pt x="149661" y="29442"/>
                    <a:pt x="183050" y="41178"/>
                    <a:pt x="209718" y="62875"/>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94" name="Graphic 9">
              <a:extLst>
                <a:ext uri="{FF2B5EF4-FFF2-40B4-BE49-F238E27FC236}">
                  <a16:creationId xmlns="" xmlns:a16="http://schemas.microsoft.com/office/drawing/2014/main" id="{A4068D87-1522-1B41-8864-A2CFA2A6ECA9}"/>
                </a:ext>
              </a:extLst>
            </p:cNvPr>
            <p:cNvSpPr/>
            <p:nvPr/>
          </p:nvSpPr>
          <p:spPr>
            <a:xfrm>
              <a:off x="5448350" y="2269771"/>
              <a:ext cx="563051" cy="271289"/>
            </a:xfrm>
            <a:custGeom>
              <a:avLst/>
              <a:gdLst>
                <a:gd name="connsiteX0" fmla="*/ 561136 w 563051"/>
                <a:gd name="connsiteY0" fmla="*/ 271289 h 271289"/>
                <a:gd name="connsiteX1" fmla="*/ 396544 w 563051"/>
                <a:gd name="connsiteY1" fmla="*/ 268169 h 271289"/>
                <a:gd name="connsiteX2" fmla="*/ 2724 w 563051"/>
                <a:gd name="connsiteY2" fmla="*/ 245332 h 271289"/>
                <a:gd name="connsiteX3" fmla="*/ 61291 w 563051"/>
                <a:gd name="connsiteY3" fmla="*/ 5542 h 271289"/>
                <a:gd name="connsiteX4" fmla="*/ 81659 w 563051"/>
                <a:gd name="connsiteY4" fmla="*/ 2353 h 271289"/>
                <a:gd name="connsiteX5" fmla="*/ 509152 w 563051"/>
                <a:gd name="connsiteY5" fmla="*/ 30402 h 271289"/>
                <a:gd name="connsiteX6" fmla="*/ 561136 w 563051"/>
                <a:gd name="connsiteY6" fmla="*/ 271289 h 271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3051" h="271289">
                  <a:moveTo>
                    <a:pt x="561136" y="271289"/>
                  </a:moveTo>
                  <a:cubicBezTo>
                    <a:pt x="561136" y="271289"/>
                    <a:pt x="489127" y="270329"/>
                    <a:pt x="396544" y="268169"/>
                  </a:cubicBezTo>
                  <a:cubicBezTo>
                    <a:pt x="233941" y="264431"/>
                    <a:pt x="8518" y="257128"/>
                    <a:pt x="2724" y="245332"/>
                  </a:cubicBezTo>
                  <a:cubicBezTo>
                    <a:pt x="-6329" y="226781"/>
                    <a:pt x="5707" y="20458"/>
                    <a:pt x="61291" y="5542"/>
                  </a:cubicBezTo>
                  <a:cubicBezTo>
                    <a:pt x="67986" y="3949"/>
                    <a:pt x="74797" y="2882"/>
                    <a:pt x="81659" y="2353"/>
                  </a:cubicBezTo>
                  <a:cubicBezTo>
                    <a:pt x="171430" y="-6254"/>
                    <a:pt x="445819" y="10034"/>
                    <a:pt x="509152" y="30402"/>
                  </a:cubicBezTo>
                  <a:cubicBezTo>
                    <a:pt x="578418" y="52759"/>
                    <a:pt x="561136" y="271289"/>
                    <a:pt x="561136" y="271289"/>
                  </a:cubicBezTo>
                  <a:close/>
                </a:path>
              </a:pathLst>
            </a:custGeom>
            <a:solidFill>
              <a:schemeClr val="bg2">
                <a:lumMod val="25000"/>
                <a:alpha val="81000"/>
              </a:schemeClr>
            </a:solidFill>
            <a:ln w="3429" cap="flat">
              <a:noFill/>
              <a:prstDash val="solid"/>
              <a:miter/>
            </a:ln>
          </p:spPr>
          <p:txBody>
            <a:bodyPr rtlCol="0" anchor="ctr"/>
            <a:lstStyle/>
            <a:p>
              <a:endParaRPr lang="x-none"/>
            </a:p>
          </p:txBody>
        </p:sp>
        <p:sp>
          <p:nvSpPr>
            <p:cNvPr id="95" name="Graphic 9">
              <a:extLst>
                <a:ext uri="{FF2B5EF4-FFF2-40B4-BE49-F238E27FC236}">
                  <a16:creationId xmlns="" xmlns:a16="http://schemas.microsoft.com/office/drawing/2014/main" id="{A4068D87-1522-1B41-8864-A2CFA2A6ECA9}"/>
                </a:ext>
              </a:extLst>
            </p:cNvPr>
            <p:cNvSpPr/>
            <p:nvPr/>
          </p:nvSpPr>
          <p:spPr>
            <a:xfrm>
              <a:off x="5448315" y="2272123"/>
              <a:ext cx="398255" cy="265816"/>
            </a:xfrm>
            <a:custGeom>
              <a:avLst/>
              <a:gdLst>
                <a:gd name="connsiteX0" fmla="*/ 396544 w 398255"/>
                <a:gd name="connsiteY0" fmla="*/ 265816 h 265816"/>
                <a:gd name="connsiteX1" fmla="*/ 2724 w 398255"/>
                <a:gd name="connsiteY1" fmla="*/ 242979 h 265816"/>
                <a:gd name="connsiteX2" fmla="*/ 61291 w 398255"/>
                <a:gd name="connsiteY2" fmla="*/ 3189 h 265816"/>
                <a:gd name="connsiteX3" fmla="*/ 81659 w 398255"/>
                <a:gd name="connsiteY3" fmla="*/ 0 h 265816"/>
                <a:gd name="connsiteX4" fmla="*/ 344286 w 398255"/>
                <a:gd name="connsiteY4" fmla="*/ 28049 h 265816"/>
                <a:gd name="connsiteX5" fmla="*/ 396544 w 398255"/>
                <a:gd name="connsiteY5" fmla="*/ 265816 h 265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255" h="265816">
                  <a:moveTo>
                    <a:pt x="396544" y="265816"/>
                  </a:moveTo>
                  <a:cubicBezTo>
                    <a:pt x="233941" y="262078"/>
                    <a:pt x="8518" y="254775"/>
                    <a:pt x="2724" y="242979"/>
                  </a:cubicBezTo>
                  <a:cubicBezTo>
                    <a:pt x="-6329" y="224428"/>
                    <a:pt x="5707" y="18105"/>
                    <a:pt x="61291" y="3189"/>
                  </a:cubicBezTo>
                  <a:cubicBezTo>
                    <a:pt x="67986" y="1596"/>
                    <a:pt x="74797" y="530"/>
                    <a:pt x="81659" y="0"/>
                  </a:cubicBezTo>
                  <a:cubicBezTo>
                    <a:pt x="187958" y="4595"/>
                    <a:pt x="305573" y="15568"/>
                    <a:pt x="344286" y="28049"/>
                  </a:cubicBezTo>
                  <a:cubicBezTo>
                    <a:pt x="408751" y="48829"/>
                    <a:pt x="398362" y="239070"/>
                    <a:pt x="396544" y="265816"/>
                  </a:cubicBezTo>
                  <a:close/>
                </a:path>
              </a:pathLst>
            </a:custGeom>
            <a:solidFill>
              <a:schemeClr val="bg2">
                <a:lumMod val="50000"/>
              </a:schemeClr>
            </a:solidFill>
            <a:ln w="3429" cap="flat">
              <a:noFill/>
              <a:prstDash val="solid"/>
              <a:miter/>
            </a:ln>
          </p:spPr>
          <p:txBody>
            <a:bodyPr rtlCol="0" anchor="ctr"/>
            <a:lstStyle/>
            <a:p>
              <a:endParaRPr lang="x-none"/>
            </a:p>
          </p:txBody>
        </p:sp>
        <p:sp>
          <p:nvSpPr>
            <p:cNvPr id="96" name="Graphic 9">
              <a:extLst>
                <a:ext uri="{FF2B5EF4-FFF2-40B4-BE49-F238E27FC236}">
                  <a16:creationId xmlns="" xmlns:a16="http://schemas.microsoft.com/office/drawing/2014/main" id="{A4068D87-1522-1B41-8864-A2CFA2A6ECA9}"/>
                </a:ext>
              </a:extLst>
            </p:cNvPr>
            <p:cNvSpPr/>
            <p:nvPr/>
          </p:nvSpPr>
          <p:spPr>
            <a:xfrm>
              <a:off x="5271999" y="2507848"/>
              <a:ext cx="738277" cy="814782"/>
            </a:xfrm>
            <a:custGeom>
              <a:avLst/>
              <a:gdLst>
                <a:gd name="connsiteX0" fmla="*/ 737487 w 738277"/>
                <a:gd name="connsiteY0" fmla="*/ 33212 h 814782"/>
                <a:gd name="connsiteX1" fmla="*/ 84056 w 738277"/>
                <a:gd name="connsiteY1" fmla="*/ 10066 h 814782"/>
                <a:gd name="connsiteX2" fmla="*/ 17740 w 738277"/>
                <a:gd name="connsiteY2" fmla="*/ 744592 h 814782"/>
                <a:gd name="connsiteX3" fmla="*/ 672679 w 738277"/>
                <a:gd name="connsiteY3" fmla="*/ 807789 h 814782"/>
                <a:gd name="connsiteX4" fmla="*/ 737487 w 738277"/>
                <a:gd name="connsiteY4" fmla="*/ 33212 h 814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8277" h="814782">
                  <a:moveTo>
                    <a:pt x="737487" y="33212"/>
                  </a:moveTo>
                  <a:cubicBezTo>
                    <a:pt x="737487" y="33212"/>
                    <a:pt x="180514" y="-22132"/>
                    <a:pt x="84056" y="10066"/>
                  </a:cubicBezTo>
                  <a:cubicBezTo>
                    <a:pt x="-12401" y="42264"/>
                    <a:pt x="-12401" y="699295"/>
                    <a:pt x="17740" y="744592"/>
                  </a:cubicBezTo>
                  <a:cubicBezTo>
                    <a:pt x="47881" y="789889"/>
                    <a:pt x="595046" y="831792"/>
                    <a:pt x="672679" y="807789"/>
                  </a:cubicBezTo>
                  <a:cubicBezTo>
                    <a:pt x="750311" y="783786"/>
                    <a:pt x="737487" y="33212"/>
                    <a:pt x="737487" y="33212"/>
                  </a:cubicBezTo>
                  <a:close/>
                </a:path>
              </a:pathLst>
            </a:custGeom>
            <a:solidFill>
              <a:schemeClr val="bg2">
                <a:lumMod val="50000"/>
              </a:schemeClr>
            </a:solidFill>
            <a:ln w="3429" cap="flat">
              <a:noFill/>
              <a:prstDash val="solid"/>
              <a:miter/>
            </a:ln>
          </p:spPr>
          <p:txBody>
            <a:bodyPr rtlCol="0" anchor="ctr"/>
            <a:lstStyle/>
            <a:p>
              <a:endParaRPr lang="x-none"/>
            </a:p>
          </p:txBody>
        </p:sp>
        <p:sp>
          <p:nvSpPr>
            <p:cNvPr id="97" name="Graphic 9">
              <a:extLst>
                <a:ext uri="{FF2B5EF4-FFF2-40B4-BE49-F238E27FC236}">
                  <a16:creationId xmlns="" xmlns:a16="http://schemas.microsoft.com/office/drawing/2014/main" id="{A4068D87-1522-1B41-8864-A2CFA2A6ECA9}"/>
                </a:ext>
              </a:extLst>
            </p:cNvPr>
            <p:cNvSpPr/>
            <p:nvPr/>
          </p:nvSpPr>
          <p:spPr>
            <a:xfrm>
              <a:off x="5732124" y="2523637"/>
              <a:ext cx="286345" cy="807076"/>
            </a:xfrm>
            <a:custGeom>
              <a:avLst/>
              <a:gdLst>
                <a:gd name="connsiteX0" fmla="*/ 112839 w 286345"/>
                <a:gd name="connsiteY0" fmla="*/ 2918 h 807076"/>
                <a:gd name="connsiteX1" fmla="*/ 29582 w 286345"/>
                <a:gd name="connsiteY1" fmla="*/ 64125 h 807076"/>
                <a:gd name="connsiteX2" fmla="*/ 18095 w 286345"/>
                <a:gd name="connsiteY2" fmla="*/ 796491 h 807076"/>
                <a:gd name="connsiteX3" fmla="*/ 253942 w 286345"/>
                <a:gd name="connsiteY3" fmla="*/ 796491 h 807076"/>
                <a:gd name="connsiteX4" fmla="*/ 277362 w 286345"/>
                <a:gd name="connsiteY4" fmla="*/ 17423 h 807076"/>
                <a:gd name="connsiteX5" fmla="*/ 112839 w 286345"/>
                <a:gd name="connsiteY5" fmla="*/ 2918 h 807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345" h="807076">
                  <a:moveTo>
                    <a:pt x="112839" y="2918"/>
                  </a:moveTo>
                  <a:cubicBezTo>
                    <a:pt x="112839" y="2918"/>
                    <a:pt x="36578" y="9776"/>
                    <a:pt x="29582" y="64125"/>
                  </a:cubicBezTo>
                  <a:cubicBezTo>
                    <a:pt x="22587" y="118475"/>
                    <a:pt x="-25556" y="779004"/>
                    <a:pt x="18095" y="796491"/>
                  </a:cubicBezTo>
                  <a:cubicBezTo>
                    <a:pt x="61746" y="813979"/>
                    <a:pt x="243380" y="806778"/>
                    <a:pt x="253942" y="796491"/>
                  </a:cubicBezTo>
                  <a:cubicBezTo>
                    <a:pt x="264503" y="786204"/>
                    <a:pt x="303799" y="61108"/>
                    <a:pt x="277362" y="17423"/>
                  </a:cubicBezTo>
                  <a:cubicBezTo>
                    <a:pt x="277362" y="17423"/>
                    <a:pt x="188791" y="-8535"/>
                    <a:pt x="112839" y="2918"/>
                  </a:cubicBezTo>
                  <a:close/>
                </a:path>
              </a:pathLst>
            </a:custGeom>
            <a:solidFill>
              <a:schemeClr val="bg2">
                <a:lumMod val="25000"/>
                <a:alpha val="81000"/>
              </a:schemeClr>
            </a:solidFill>
            <a:ln w="3429" cap="flat">
              <a:noFill/>
              <a:prstDash val="solid"/>
              <a:miter/>
            </a:ln>
          </p:spPr>
          <p:txBody>
            <a:bodyPr rtlCol="0" anchor="ctr"/>
            <a:lstStyle/>
            <a:p>
              <a:endParaRPr lang="x-none"/>
            </a:p>
          </p:txBody>
        </p:sp>
        <p:sp>
          <p:nvSpPr>
            <p:cNvPr id="98" name="Graphic 9">
              <a:extLst>
                <a:ext uri="{FF2B5EF4-FFF2-40B4-BE49-F238E27FC236}">
                  <a16:creationId xmlns="" xmlns:a16="http://schemas.microsoft.com/office/drawing/2014/main" id="{A4068D87-1522-1B41-8864-A2CFA2A6ECA9}"/>
                </a:ext>
              </a:extLst>
            </p:cNvPr>
            <p:cNvSpPr/>
            <p:nvPr/>
          </p:nvSpPr>
          <p:spPr>
            <a:xfrm>
              <a:off x="5493028" y="2346498"/>
              <a:ext cx="115418" cy="117863"/>
            </a:xfrm>
            <a:custGeom>
              <a:avLst/>
              <a:gdLst>
                <a:gd name="connsiteX0" fmla="*/ 6566 w 115418"/>
                <a:gd name="connsiteY0" fmla="*/ 0 h 117863"/>
                <a:gd name="connsiteX1" fmla="*/ 11709 w 115418"/>
                <a:gd name="connsiteY1" fmla="*/ 105613 h 117863"/>
                <a:gd name="connsiteX2" fmla="*/ 104292 w 115418"/>
                <a:gd name="connsiteY2" fmla="*/ 107191 h 117863"/>
                <a:gd name="connsiteX3" fmla="*/ 115128 w 115418"/>
                <a:gd name="connsiteY3" fmla="*/ 1852 h 117863"/>
              </a:gdLst>
              <a:ahLst/>
              <a:cxnLst>
                <a:cxn ang="0">
                  <a:pos x="connsiteX0" y="connsiteY0"/>
                </a:cxn>
                <a:cxn ang="0">
                  <a:pos x="connsiteX1" y="connsiteY1"/>
                </a:cxn>
                <a:cxn ang="0">
                  <a:pos x="connsiteX2" y="connsiteY2"/>
                </a:cxn>
                <a:cxn ang="0">
                  <a:pos x="connsiteX3" y="connsiteY3"/>
                </a:cxn>
              </a:cxnLst>
              <a:rect l="l" t="t" r="r" b="b"/>
              <a:pathLst>
                <a:path w="115418" h="117863">
                  <a:moveTo>
                    <a:pt x="6566" y="0"/>
                  </a:moveTo>
                  <a:cubicBezTo>
                    <a:pt x="6566" y="0"/>
                    <a:pt x="-11196" y="91657"/>
                    <a:pt x="11709" y="105613"/>
                  </a:cubicBezTo>
                  <a:cubicBezTo>
                    <a:pt x="34615" y="119569"/>
                    <a:pt x="90371" y="123547"/>
                    <a:pt x="104292" y="107191"/>
                  </a:cubicBezTo>
                  <a:cubicBezTo>
                    <a:pt x="118214" y="90834"/>
                    <a:pt x="115128" y="1852"/>
                    <a:pt x="115128" y="1852"/>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99" name="Graphic 9">
              <a:extLst>
                <a:ext uri="{FF2B5EF4-FFF2-40B4-BE49-F238E27FC236}">
                  <a16:creationId xmlns="" xmlns:a16="http://schemas.microsoft.com/office/drawing/2014/main" id="{A4068D87-1522-1B41-8864-A2CFA2A6ECA9}"/>
                </a:ext>
              </a:extLst>
            </p:cNvPr>
            <p:cNvSpPr/>
            <p:nvPr/>
          </p:nvSpPr>
          <p:spPr>
            <a:xfrm>
              <a:off x="5499593" y="2335901"/>
              <a:ext cx="108493" cy="48365"/>
            </a:xfrm>
            <a:custGeom>
              <a:avLst/>
              <a:gdLst>
                <a:gd name="connsiteX0" fmla="*/ 0 w 108493"/>
                <a:gd name="connsiteY0" fmla="*/ 10598 h 48365"/>
                <a:gd name="connsiteX1" fmla="*/ 51229 w 108493"/>
                <a:gd name="connsiteY1" fmla="*/ 48317 h 48365"/>
                <a:gd name="connsiteX2" fmla="*/ 108494 w 108493"/>
                <a:gd name="connsiteY2" fmla="*/ 12347 h 48365"/>
                <a:gd name="connsiteX3" fmla="*/ 0 w 108493"/>
                <a:gd name="connsiteY3" fmla="*/ 10598 h 48365"/>
              </a:gdLst>
              <a:ahLst/>
              <a:cxnLst>
                <a:cxn ang="0">
                  <a:pos x="connsiteX0" y="connsiteY0"/>
                </a:cxn>
                <a:cxn ang="0">
                  <a:pos x="connsiteX1" y="connsiteY1"/>
                </a:cxn>
                <a:cxn ang="0">
                  <a:pos x="connsiteX2" y="connsiteY2"/>
                </a:cxn>
                <a:cxn ang="0">
                  <a:pos x="connsiteX3" y="connsiteY3"/>
                </a:cxn>
              </a:cxnLst>
              <a:rect l="l" t="t" r="r" b="b"/>
              <a:pathLst>
                <a:path w="108493" h="48365">
                  <a:moveTo>
                    <a:pt x="0" y="10598"/>
                  </a:moveTo>
                  <a:cubicBezTo>
                    <a:pt x="0" y="10598"/>
                    <a:pt x="7784" y="47665"/>
                    <a:pt x="51229" y="48317"/>
                  </a:cubicBezTo>
                  <a:cubicBezTo>
                    <a:pt x="75915" y="49306"/>
                    <a:pt x="98668" y="35014"/>
                    <a:pt x="108494" y="12347"/>
                  </a:cubicBezTo>
                  <a:cubicBezTo>
                    <a:pt x="108494" y="12347"/>
                    <a:pt x="49515" y="-14228"/>
                    <a:pt x="0" y="10598"/>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100" name="Graphic 9">
              <a:extLst>
                <a:ext uri="{FF2B5EF4-FFF2-40B4-BE49-F238E27FC236}">
                  <a16:creationId xmlns="" xmlns:a16="http://schemas.microsoft.com/office/drawing/2014/main" id="{A4068D87-1522-1B41-8864-A2CFA2A6ECA9}"/>
                </a:ext>
              </a:extLst>
            </p:cNvPr>
            <p:cNvSpPr/>
            <p:nvPr/>
          </p:nvSpPr>
          <p:spPr>
            <a:xfrm>
              <a:off x="5542969" y="2361896"/>
              <a:ext cx="16185" cy="16184"/>
            </a:xfrm>
            <a:custGeom>
              <a:avLst/>
              <a:gdLst>
                <a:gd name="connsiteX0" fmla="*/ 1 w 16185"/>
                <a:gd name="connsiteY0" fmla="*/ 7954 h 16184"/>
                <a:gd name="connsiteX1" fmla="*/ 8231 w 16185"/>
                <a:gd name="connsiteY1" fmla="*/ 1 h 16184"/>
                <a:gd name="connsiteX2" fmla="*/ 16184 w 16185"/>
                <a:gd name="connsiteY2" fmla="*/ 8231 h 16184"/>
                <a:gd name="connsiteX3" fmla="*/ 7957 w 16185"/>
                <a:gd name="connsiteY3" fmla="*/ 16184 h 16184"/>
                <a:gd name="connsiteX4" fmla="*/ 1 w 16185"/>
                <a:gd name="connsiteY4" fmla="*/ 7957 h 16184"/>
                <a:gd name="connsiteX5" fmla="*/ 1 w 16185"/>
                <a:gd name="connsiteY5" fmla="*/ 7954 h 1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85" h="16184">
                  <a:moveTo>
                    <a:pt x="1" y="7954"/>
                  </a:moveTo>
                  <a:cubicBezTo>
                    <a:pt x="77" y="3485"/>
                    <a:pt x="3762" y="-75"/>
                    <a:pt x="8231" y="1"/>
                  </a:cubicBezTo>
                  <a:cubicBezTo>
                    <a:pt x="12700" y="78"/>
                    <a:pt x="16260" y="3762"/>
                    <a:pt x="16184" y="8231"/>
                  </a:cubicBezTo>
                  <a:cubicBezTo>
                    <a:pt x="16108" y="12698"/>
                    <a:pt x="12425" y="16259"/>
                    <a:pt x="7957" y="16184"/>
                  </a:cubicBezTo>
                  <a:cubicBezTo>
                    <a:pt x="3488" y="16109"/>
                    <a:pt x="-74" y="12425"/>
                    <a:pt x="1" y="7957"/>
                  </a:cubicBezTo>
                  <a:cubicBezTo>
                    <a:pt x="1" y="7956"/>
                    <a:pt x="1" y="7955"/>
                    <a:pt x="1" y="7954"/>
                  </a:cubicBezTo>
                  <a:close/>
                </a:path>
              </a:pathLst>
            </a:custGeom>
            <a:solidFill>
              <a:srgbClr val="F99746"/>
            </a:solidFill>
            <a:ln w="3429" cap="flat">
              <a:noFill/>
              <a:prstDash val="solid"/>
              <a:miter/>
            </a:ln>
          </p:spPr>
          <p:txBody>
            <a:bodyPr rtlCol="0" anchor="ctr"/>
            <a:lstStyle/>
            <a:p>
              <a:endParaRPr lang="x-none"/>
            </a:p>
          </p:txBody>
        </p:sp>
        <p:sp>
          <p:nvSpPr>
            <p:cNvPr id="101" name="Graphic 9">
              <a:extLst>
                <a:ext uri="{FF2B5EF4-FFF2-40B4-BE49-F238E27FC236}">
                  <a16:creationId xmlns="" xmlns:a16="http://schemas.microsoft.com/office/drawing/2014/main" id="{A4068D87-1522-1B41-8864-A2CFA2A6ECA9}"/>
                </a:ext>
              </a:extLst>
            </p:cNvPr>
            <p:cNvSpPr/>
            <p:nvPr/>
          </p:nvSpPr>
          <p:spPr>
            <a:xfrm>
              <a:off x="5652657" y="2357643"/>
              <a:ext cx="119129" cy="121715"/>
            </a:xfrm>
            <a:custGeom>
              <a:avLst/>
              <a:gdLst>
                <a:gd name="connsiteX0" fmla="*/ 10980 w 119129"/>
                <a:gd name="connsiteY0" fmla="*/ 0 h 121715"/>
                <a:gd name="connsiteX1" fmla="*/ 9368 w 119129"/>
                <a:gd name="connsiteY1" fmla="*/ 105750 h 121715"/>
                <a:gd name="connsiteX2" fmla="*/ 101573 w 119129"/>
                <a:gd name="connsiteY2" fmla="*/ 113226 h 121715"/>
                <a:gd name="connsiteX3" fmla="*/ 119130 w 119129"/>
                <a:gd name="connsiteY3" fmla="*/ 8813 h 121715"/>
              </a:gdLst>
              <a:ahLst/>
              <a:cxnLst>
                <a:cxn ang="0">
                  <a:pos x="connsiteX0" y="connsiteY0"/>
                </a:cxn>
                <a:cxn ang="0">
                  <a:pos x="connsiteX1" y="connsiteY1"/>
                </a:cxn>
                <a:cxn ang="0">
                  <a:pos x="connsiteX2" y="connsiteY2"/>
                </a:cxn>
                <a:cxn ang="0">
                  <a:pos x="connsiteX3" y="connsiteY3"/>
                </a:cxn>
              </a:cxnLst>
              <a:rect l="l" t="t" r="r" b="b"/>
              <a:pathLst>
                <a:path w="119129" h="121715">
                  <a:moveTo>
                    <a:pt x="10980" y="0"/>
                  </a:moveTo>
                  <a:cubicBezTo>
                    <a:pt x="10980" y="0"/>
                    <a:pt x="-12612" y="90320"/>
                    <a:pt x="9368" y="105750"/>
                  </a:cubicBezTo>
                  <a:cubicBezTo>
                    <a:pt x="31348" y="121181"/>
                    <a:pt x="86692" y="128656"/>
                    <a:pt x="101573" y="113226"/>
                  </a:cubicBezTo>
                  <a:cubicBezTo>
                    <a:pt x="116456" y="97795"/>
                    <a:pt x="119130" y="8813"/>
                    <a:pt x="119130" y="8813"/>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102" name="Graphic 9">
              <a:extLst>
                <a:ext uri="{FF2B5EF4-FFF2-40B4-BE49-F238E27FC236}">
                  <a16:creationId xmlns="" xmlns:a16="http://schemas.microsoft.com/office/drawing/2014/main" id="{A4068D87-1522-1B41-8864-A2CFA2A6ECA9}"/>
                </a:ext>
              </a:extLst>
            </p:cNvPr>
            <p:cNvSpPr/>
            <p:nvPr/>
          </p:nvSpPr>
          <p:spPr>
            <a:xfrm>
              <a:off x="5663637" y="2349931"/>
              <a:ext cx="108150" cy="49192"/>
            </a:xfrm>
            <a:custGeom>
              <a:avLst/>
              <a:gdLst>
                <a:gd name="connsiteX0" fmla="*/ 0 w 108150"/>
                <a:gd name="connsiteY0" fmla="*/ 7712 h 49192"/>
                <a:gd name="connsiteX1" fmla="*/ 48692 w 108150"/>
                <a:gd name="connsiteY1" fmla="*/ 48860 h 49192"/>
                <a:gd name="connsiteX2" fmla="*/ 108150 w 108150"/>
                <a:gd name="connsiteY2" fmla="*/ 16662 h 49192"/>
                <a:gd name="connsiteX3" fmla="*/ 0 w 108150"/>
                <a:gd name="connsiteY3" fmla="*/ 7712 h 49192"/>
              </a:gdLst>
              <a:ahLst/>
              <a:cxnLst>
                <a:cxn ang="0">
                  <a:pos x="connsiteX0" y="connsiteY0"/>
                </a:cxn>
                <a:cxn ang="0">
                  <a:pos x="connsiteX1" y="connsiteY1"/>
                </a:cxn>
                <a:cxn ang="0">
                  <a:pos x="connsiteX2" y="connsiteY2"/>
                </a:cxn>
                <a:cxn ang="0">
                  <a:pos x="connsiteX3" y="connsiteY3"/>
                </a:cxn>
              </a:cxnLst>
              <a:rect l="l" t="t" r="r" b="b"/>
              <a:pathLst>
                <a:path w="108150" h="49192">
                  <a:moveTo>
                    <a:pt x="0" y="7712"/>
                  </a:moveTo>
                  <a:cubicBezTo>
                    <a:pt x="0" y="7712"/>
                    <a:pt x="5383" y="45225"/>
                    <a:pt x="48692" y="48860"/>
                  </a:cubicBezTo>
                  <a:cubicBezTo>
                    <a:pt x="73263" y="51458"/>
                    <a:pt x="96898" y="38659"/>
                    <a:pt x="108150" y="16662"/>
                  </a:cubicBezTo>
                  <a:cubicBezTo>
                    <a:pt x="108150" y="16662"/>
                    <a:pt x="51024" y="-13856"/>
                    <a:pt x="0" y="7712"/>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103" name="Graphic 9">
              <a:extLst>
                <a:ext uri="{FF2B5EF4-FFF2-40B4-BE49-F238E27FC236}">
                  <a16:creationId xmlns="" xmlns:a16="http://schemas.microsoft.com/office/drawing/2014/main" id="{A4068D87-1522-1B41-8864-A2CFA2A6ECA9}"/>
                </a:ext>
              </a:extLst>
            </p:cNvPr>
            <p:cNvSpPr/>
            <p:nvPr/>
          </p:nvSpPr>
          <p:spPr>
            <a:xfrm>
              <a:off x="5705410" y="2376287"/>
              <a:ext cx="16204" cy="16203"/>
            </a:xfrm>
            <a:custGeom>
              <a:avLst/>
              <a:gdLst>
                <a:gd name="connsiteX0" fmla="*/ 27 w 16204"/>
                <a:gd name="connsiteY0" fmla="*/ 7450 h 16203"/>
                <a:gd name="connsiteX1" fmla="*/ 8754 w 16204"/>
                <a:gd name="connsiteY1" fmla="*/ 27 h 16203"/>
                <a:gd name="connsiteX2" fmla="*/ 16178 w 16204"/>
                <a:gd name="connsiteY2" fmla="*/ 8753 h 16203"/>
                <a:gd name="connsiteX3" fmla="*/ 7451 w 16204"/>
                <a:gd name="connsiteY3" fmla="*/ 16177 h 16203"/>
                <a:gd name="connsiteX4" fmla="*/ 27 w 16204"/>
                <a:gd name="connsiteY4" fmla="*/ 7450 h 16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04" h="16203">
                  <a:moveTo>
                    <a:pt x="27" y="7450"/>
                  </a:moveTo>
                  <a:cubicBezTo>
                    <a:pt x="387" y="2990"/>
                    <a:pt x="4294" y="-333"/>
                    <a:pt x="8754" y="27"/>
                  </a:cubicBezTo>
                  <a:cubicBezTo>
                    <a:pt x="13214" y="386"/>
                    <a:pt x="16537" y="4294"/>
                    <a:pt x="16178" y="8753"/>
                  </a:cubicBezTo>
                  <a:cubicBezTo>
                    <a:pt x="15818" y="13213"/>
                    <a:pt x="11911" y="16537"/>
                    <a:pt x="7451" y="16177"/>
                  </a:cubicBezTo>
                  <a:cubicBezTo>
                    <a:pt x="2991" y="15817"/>
                    <a:pt x="-333" y="11910"/>
                    <a:pt x="27" y="7450"/>
                  </a:cubicBezTo>
                  <a:close/>
                </a:path>
              </a:pathLst>
            </a:custGeom>
            <a:solidFill>
              <a:srgbClr val="F99746"/>
            </a:solidFill>
            <a:ln w="3429" cap="flat">
              <a:noFill/>
              <a:prstDash val="solid"/>
              <a:miter/>
            </a:ln>
          </p:spPr>
          <p:txBody>
            <a:bodyPr rtlCol="0" anchor="ctr"/>
            <a:lstStyle/>
            <a:p>
              <a:endParaRPr lang="x-none"/>
            </a:p>
          </p:txBody>
        </p:sp>
        <p:sp>
          <p:nvSpPr>
            <p:cNvPr id="104" name="Graphic 9">
              <a:extLst>
                <a:ext uri="{FF2B5EF4-FFF2-40B4-BE49-F238E27FC236}">
                  <a16:creationId xmlns="" xmlns:a16="http://schemas.microsoft.com/office/drawing/2014/main" id="{A4068D87-1522-1B41-8864-A2CFA2A6ECA9}"/>
                </a:ext>
              </a:extLst>
            </p:cNvPr>
            <p:cNvSpPr/>
            <p:nvPr/>
          </p:nvSpPr>
          <p:spPr>
            <a:xfrm>
              <a:off x="5330860" y="2595307"/>
              <a:ext cx="365832" cy="134650"/>
            </a:xfrm>
            <a:custGeom>
              <a:avLst/>
              <a:gdLst>
                <a:gd name="connsiteX0" fmla="*/ 14634 w 365832"/>
                <a:gd name="connsiteY0" fmla="*/ 0 h 134650"/>
                <a:gd name="connsiteX1" fmla="*/ 4107 w 365832"/>
                <a:gd name="connsiteY1" fmla="*/ 107396 h 134650"/>
                <a:gd name="connsiteX2" fmla="*/ 343200 w 365832"/>
                <a:gd name="connsiteY2" fmla="*/ 126599 h 134650"/>
                <a:gd name="connsiteX3" fmla="*/ 365832 w 365832"/>
                <a:gd name="connsiteY3" fmla="*/ 10561 h 134650"/>
              </a:gdLst>
              <a:ahLst/>
              <a:cxnLst>
                <a:cxn ang="0">
                  <a:pos x="connsiteX0" y="connsiteY0"/>
                </a:cxn>
                <a:cxn ang="0">
                  <a:pos x="connsiteX1" y="connsiteY1"/>
                </a:cxn>
                <a:cxn ang="0">
                  <a:pos x="connsiteX2" y="connsiteY2"/>
                </a:cxn>
                <a:cxn ang="0">
                  <a:pos x="connsiteX3" y="connsiteY3"/>
                </a:cxn>
              </a:cxnLst>
              <a:rect l="l" t="t" r="r" b="b"/>
              <a:pathLst>
                <a:path w="365832" h="134650">
                  <a:moveTo>
                    <a:pt x="14634" y="0"/>
                  </a:moveTo>
                  <a:cubicBezTo>
                    <a:pt x="14634" y="0"/>
                    <a:pt x="-9369" y="85142"/>
                    <a:pt x="4107" y="107396"/>
                  </a:cubicBezTo>
                  <a:cubicBezTo>
                    <a:pt x="17583" y="129650"/>
                    <a:pt x="323621" y="144704"/>
                    <a:pt x="343200" y="126599"/>
                  </a:cubicBezTo>
                  <a:cubicBezTo>
                    <a:pt x="362780" y="108494"/>
                    <a:pt x="365832" y="10561"/>
                    <a:pt x="365832" y="10561"/>
                  </a:cubicBezTo>
                  <a:close/>
                </a:path>
              </a:pathLst>
            </a:custGeom>
            <a:solidFill>
              <a:schemeClr val="bg2">
                <a:lumMod val="25000"/>
                <a:alpha val="81000"/>
              </a:schemeClr>
            </a:solidFill>
            <a:ln w="3429" cap="flat">
              <a:noFill/>
              <a:prstDash val="solid"/>
              <a:miter/>
            </a:ln>
          </p:spPr>
          <p:txBody>
            <a:bodyPr rtlCol="0" anchor="ctr"/>
            <a:lstStyle/>
            <a:p>
              <a:endParaRPr lang="x-none"/>
            </a:p>
          </p:txBody>
        </p:sp>
        <p:sp>
          <p:nvSpPr>
            <p:cNvPr id="105" name="Graphic 9">
              <a:extLst>
                <a:ext uri="{FF2B5EF4-FFF2-40B4-BE49-F238E27FC236}">
                  <a16:creationId xmlns="" xmlns:a16="http://schemas.microsoft.com/office/drawing/2014/main" id="{A4068D87-1522-1B41-8864-A2CFA2A6ECA9}"/>
                </a:ext>
              </a:extLst>
            </p:cNvPr>
            <p:cNvSpPr/>
            <p:nvPr/>
          </p:nvSpPr>
          <p:spPr>
            <a:xfrm>
              <a:off x="5345494" y="2582885"/>
              <a:ext cx="351129" cy="66705"/>
            </a:xfrm>
            <a:custGeom>
              <a:avLst/>
              <a:gdLst>
                <a:gd name="connsiteX0" fmla="*/ 0 w 351129"/>
                <a:gd name="connsiteY0" fmla="*/ 12422 h 66705"/>
                <a:gd name="connsiteX1" fmla="*/ 147447 w 351129"/>
                <a:gd name="connsiteY1" fmla="*/ 66669 h 66705"/>
                <a:gd name="connsiteX2" fmla="*/ 351130 w 351129"/>
                <a:gd name="connsiteY2" fmla="*/ 22983 h 66705"/>
                <a:gd name="connsiteX3" fmla="*/ 0 w 351129"/>
                <a:gd name="connsiteY3" fmla="*/ 12422 h 66705"/>
              </a:gdLst>
              <a:ahLst/>
              <a:cxnLst>
                <a:cxn ang="0">
                  <a:pos x="connsiteX0" y="connsiteY0"/>
                </a:cxn>
                <a:cxn ang="0">
                  <a:pos x="connsiteX1" y="connsiteY1"/>
                </a:cxn>
                <a:cxn ang="0">
                  <a:pos x="connsiteX2" y="connsiteY2"/>
                </a:cxn>
                <a:cxn ang="0">
                  <a:pos x="connsiteX3" y="connsiteY3"/>
                </a:cxn>
              </a:cxnLst>
              <a:rect l="l" t="t" r="r" b="b"/>
              <a:pathLst>
                <a:path w="351129" h="66705">
                  <a:moveTo>
                    <a:pt x="0" y="12422"/>
                  </a:moveTo>
                  <a:cubicBezTo>
                    <a:pt x="0" y="12422"/>
                    <a:pt x="41834" y="65160"/>
                    <a:pt x="147447" y="66669"/>
                  </a:cubicBezTo>
                  <a:cubicBezTo>
                    <a:pt x="253060" y="68178"/>
                    <a:pt x="351130" y="22983"/>
                    <a:pt x="351130" y="22983"/>
                  </a:cubicBezTo>
                  <a:cubicBezTo>
                    <a:pt x="351130" y="22983"/>
                    <a:pt x="104001" y="-20736"/>
                    <a:pt x="0" y="12422"/>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106" name="Graphic 9">
              <a:extLst>
                <a:ext uri="{FF2B5EF4-FFF2-40B4-BE49-F238E27FC236}">
                  <a16:creationId xmlns="" xmlns:a16="http://schemas.microsoft.com/office/drawing/2014/main" id="{A4068D87-1522-1B41-8864-A2CFA2A6ECA9}"/>
                </a:ext>
              </a:extLst>
            </p:cNvPr>
            <p:cNvSpPr/>
            <p:nvPr/>
          </p:nvSpPr>
          <p:spPr>
            <a:xfrm>
              <a:off x="5476619" y="2620544"/>
              <a:ext cx="18105" cy="18105"/>
            </a:xfrm>
            <a:custGeom>
              <a:avLst/>
              <a:gdLst>
                <a:gd name="connsiteX0" fmla="*/ 18105 w 18105"/>
                <a:gd name="connsiteY0" fmla="*/ 9053 h 18105"/>
                <a:gd name="connsiteX1" fmla="*/ 9053 w 18105"/>
                <a:gd name="connsiteY1" fmla="*/ 18105 h 18105"/>
                <a:gd name="connsiteX2" fmla="*/ 0 w 18105"/>
                <a:gd name="connsiteY2" fmla="*/ 9053 h 18105"/>
                <a:gd name="connsiteX3" fmla="*/ 9053 w 18105"/>
                <a:gd name="connsiteY3" fmla="*/ 0 h 18105"/>
                <a:gd name="connsiteX4" fmla="*/ 18105 w 18105"/>
                <a:gd name="connsiteY4" fmla="*/ 9053 h 181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 h="18105">
                  <a:moveTo>
                    <a:pt x="18105" y="9053"/>
                  </a:moveTo>
                  <a:cubicBezTo>
                    <a:pt x="18105" y="14052"/>
                    <a:pt x="14052" y="18105"/>
                    <a:pt x="9053" y="18105"/>
                  </a:cubicBezTo>
                  <a:cubicBezTo>
                    <a:pt x="4053" y="18105"/>
                    <a:pt x="0" y="14052"/>
                    <a:pt x="0" y="9053"/>
                  </a:cubicBezTo>
                  <a:cubicBezTo>
                    <a:pt x="0" y="4053"/>
                    <a:pt x="4053" y="0"/>
                    <a:pt x="9053" y="0"/>
                  </a:cubicBezTo>
                  <a:cubicBezTo>
                    <a:pt x="14052" y="0"/>
                    <a:pt x="18105" y="4053"/>
                    <a:pt x="18105" y="9053"/>
                  </a:cubicBezTo>
                  <a:close/>
                </a:path>
              </a:pathLst>
            </a:custGeom>
            <a:solidFill>
              <a:srgbClr val="F99746"/>
            </a:solidFill>
            <a:ln w="3429" cap="flat">
              <a:noFill/>
              <a:prstDash val="solid"/>
              <a:miter/>
            </a:ln>
          </p:spPr>
          <p:txBody>
            <a:bodyPr rtlCol="0" anchor="ctr"/>
            <a:lstStyle/>
            <a:p>
              <a:endParaRPr lang="x-none"/>
            </a:p>
          </p:txBody>
        </p:sp>
        <p:sp>
          <p:nvSpPr>
            <p:cNvPr id="107" name="Graphic 9">
              <a:extLst>
                <a:ext uri="{FF2B5EF4-FFF2-40B4-BE49-F238E27FC236}">
                  <a16:creationId xmlns="" xmlns:a16="http://schemas.microsoft.com/office/drawing/2014/main" id="{A4068D87-1522-1B41-8864-A2CFA2A6ECA9}"/>
                </a:ext>
              </a:extLst>
            </p:cNvPr>
            <p:cNvSpPr/>
            <p:nvPr/>
          </p:nvSpPr>
          <p:spPr>
            <a:xfrm>
              <a:off x="5330431" y="2810697"/>
              <a:ext cx="282491" cy="405566"/>
            </a:xfrm>
            <a:custGeom>
              <a:avLst/>
              <a:gdLst>
                <a:gd name="connsiteX0" fmla="*/ 282491 w 282491"/>
                <a:gd name="connsiteY0" fmla="*/ 4785 h 405566"/>
                <a:gd name="connsiteX1" fmla="*/ 15029 w 282491"/>
                <a:gd name="connsiteY1" fmla="*/ 4785 h 405566"/>
                <a:gd name="connsiteX2" fmla="*/ 6011 w 282491"/>
                <a:gd name="connsiteY2" fmla="*/ 380707 h 405566"/>
                <a:gd name="connsiteX3" fmla="*/ 272788 w 282491"/>
                <a:gd name="connsiteY3" fmla="*/ 405567 h 405566"/>
              </a:gdLst>
              <a:ahLst/>
              <a:cxnLst>
                <a:cxn ang="0">
                  <a:pos x="connsiteX0" y="connsiteY0"/>
                </a:cxn>
                <a:cxn ang="0">
                  <a:pos x="connsiteX1" y="connsiteY1"/>
                </a:cxn>
                <a:cxn ang="0">
                  <a:pos x="connsiteX2" y="connsiteY2"/>
                </a:cxn>
                <a:cxn ang="0">
                  <a:pos x="connsiteX3" y="connsiteY3"/>
                </a:cxn>
              </a:cxnLst>
              <a:rect l="l" t="t" r="r" b="b"/>
              <a:pathLst>
                <a:path w="282491" h="405566">
                  <a:moveTo>
                    <a:pt x="282491" y="4785"/>
                  </a:moveTo>
                  <a:cubicBezTo>
                    <a:pt x="282491" y="4785"/>
                    <a:pt x="29774" y="-5982"/>
                    <a:pt x="15029" y="4785"/>
                  </a:cubicBezTo>
                  <a:cubicBezTo>
                    <a:pt x="285" y="15552"/>
                    <a:pt x="-5305" y="363733"/>
                    <a:pt x="6011" y="380707"/>
                  </a:cubicBezTo>
                  <a:cubicBezTo>
                    <a:pt x="17327" y="397680"/>
                    <a:pt x="272788" y="405567"/>
                    <a:pt x="272788" y="405567"/>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108" name="Graphic 9">
              <a:extLst>
                <a:ext uri="{FF2B5EF4-FFF2-40B4-BE49-F238E27FC236}">
                  <a16:creationId xmlns="" xmlns:a16="http://schemas.microsoft.com/office/drawing/2014/main" id="{A4068D87-1522-1B41-8864-A2CFA2A6ECA9}"/>
                </a:ext>
              </a:extLst>
            </p:cNvPr>
            <p:cNvSpPr/>
            <p:nvPr/>
          </p:nvSpPr>
          <p:spPr>
            <a:xfrm>
              <a:off x="8442579" y="4379107"/>
              <a:ext cx="2567167" cy="966703"/>
            </a:xfrm>
            <a:custGeom>
              <a:avLst/>
              <a:gdLst>
                <a:gd name="connsiteX0" fmla="*/ 2565942 w 2567167"/>
                <a:gd name="connsiteY0" fmla="*/ 966704 h 966703"/>
                <a:gd name="connsiteX1" fmla="*/ 1977183 w 2567167"/>
                <a:gd name="connsiteY1" fmla="*/ 934128 h 966703"/>
                <a:gd name="connsiteX2" fmla="*/ 1944436 w 2567167"/>
                <a:gd name="connsiteY2" fmla="*/ 661180 h 966703"/>
                <a:gd name="connsiteX3" fmla="*/ 986545 w 2567167"/>
                <a:gd name="connsiteY3" fmla="*/ 628605 h 966703"/>
                <a:gd name="connsiteX4" fmla="*/ 53103 w 2567167"/>
                <a:gd name="connsiteY4" fmla="*/ 439358 h 966703"/>
                <a:gd name="connsiteX5" fmla="*/ 2150794 w 2567167"/>
                <a:gd name="connsiteY5" fmla="*/ 0 h 966703"/>
                <a:gd name="connsiteX6" fmla="*/ 2172911 w 2567167"/>
                <a:gd name="connsiteY6" fmla="*/ 22049 h 966703"/>
                <a:gd name="connsiteX7" fmla="*/ 2210321 w 2567167"/>
                <a:gd name="connsiteY7" fmla="*/ 60522 h 966703"/>
                <a:gd name="connsiteX8" fmla="*/ 2353516 w 2567167"/>
                <a:gd name="connsiteY8" fmla="*/ 229640 h 966703"/>
                <a:gd name="connsiteX9" fmla="*/ 2381566 w 2567167"/>
                <a:gd name="connsiteY9" fmla="*/ 269520 h 966703"/>
                <a:gd name="connsiteX10" fmla="*/ 2412598 w 2567167"/>
                <a:gd name="connsiteY10" fmla="*/ 318314 h 966703"/>
                <a:gd name="connsiteX11" fmla="*/ 2495785 w 2567167"/>
                <a:gd name="connsiteY11" fmla="*/ 489010 h 966703"/>
                <a:gd name="connsiteX12" fmla="*/ 2565942 w 2567167"/>
                <a:gd name="connsiteY12" fmla="*/ 966704 h 966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67167" h="966703">
                  <a:moveTo>
                    <a:pt x="2565942" y="966704"/>
                  </a:moveTo>
                  <a:cubicBezTo>
                    <a:pt x="2411089" y="959160"/>
                    <a:pt x="2178020" y="947193"/>
                    <a:pt x="1977183" y="934128"/>
                  </a:cubicBezTo>
                  <a:cubicBezTo>
                    <a:pt x="1641519" y="912286"/>
                    <a:pt x="1788897" y="808593"/>
                    <a:pt x="1944436" y="661180"/>
                  </a:cubicBezTo>
                  <a:cubicBezTo>
                    <a:pt x="2099976" y="513767"/>
                    <a:pt x="1461393" y="595721"/>
                    <a:pt x="986545" y="628605"/>
                  </a:cubicBezTo>
                  <a:cubicBezTo>
                    <a:pt x="511698" y="661489"/>
                    <a:pt x="-200609" y="644858"/>
                    <a:pt x="53103" y="439358"/>
                  </a:cubicBezTo>
                  <a:cubicBezTo>
                    <a:pt x="306815" y="233858"/>
                    <a:pt x="2150794" y="0"/>
                    <a:pt x="2150794" y="0"/>
                  </a:cubicBezTo>
                  <a:cubicBezTo>
                    <a:pt x="2158200" y="7269"/>
                    <a:pt x="2165572" y="14619"/>
                    <a:pt x="2172911" y="22049"/>
                  </a:cubicBezTo>
                  <a:cubicBezTo>
                    <a:pt x="2185529" y="34736"/>
                    <a:pt x="2198000" y="47560"/>
                    <a:pt x="2210321" y="60522"/>
                  </a:cubicBezTo>
                  <a:cubicBezTo>
                    <a:pt x="2261767" y="113642"/>
                    <a:pt x="2309605" y="170140"/>
                    <a:pt x="2353516" y="229640"/>
                  </a:cubicBezTo>
                  <a:cubicBezTo>
                    <a:pt x="2363152" y="242705"/>
                    <a:pt x="2372444" y="256009"/>
                    <a:pt x="2381566" y="269520"/>
                  </a:cubicBezTo>
                  <a:cubicBezTo>
                    <a:pt x="2392264" y="285522"/>
                    <a:pt x="2402608" y="301786"/>
                    <a:pt x="2412598" y="318314"/>
                  </a:cubicBezTo>
                  <a:cubicBezTo>
                    <a:pt x="2445409" y="372592"/>
                    <a:pt x="2473251" y="429723"/>
                    <a:pt x="2495785" y="489010"/>
                  </a:cubicBezTo>
                  <a:cubicBezTo>
                    <a:pt x="2545986" y="621678"/>
                    <a:pt x="2573453" y="777046"/>
                    <a:pt x="2565942" y="966704"/>
                  </a:cubicBezTo>
                  <a:close/>
                </a:path>
              </a:pathLst>
            </a:custGeom>
            <a:solidFill>
              <a:srgbClr val="DAED8E">
                <a:alpha val="75000"/>
              </a:srgbClr>
            </a:solidFill>
            <a:ln w="3429" cap="flat">
              <a:noFill/>
              <a:prstDash val="solid"/>
              <a:miter/>
            </a:ln>
          </p:spPr>
          <p:txBody>
            <a:bodyPr rtlCol="0" anchor="ctr"/>
            <a:lstStyle/>
            <a:p>
              <a:endParaRPr lang="x-none"/>
            </a:p>
          </p:txBody>
        </p:sp>
        <p:sp>
          <p:nvSpPr>
            <p:cNvPr id="109" name="Graphic 9">
              <a:extLst>
                <a:ext uri="{FF2B5EF4-FFF2-40B4-BE49-F238E27FC236}">
                  <a16:creationId xmlns="" xmlns:a16="http://schemas.microsoft.com/office/drawing/2014/main" id="{A4068D87-1522-1B41-8864-A2CFA2A6ECA9}"/>
                </a:ext>
              </a:extLst>
            </p:cNvPr>
            <p:cNvSpPr/>
            <p:nvPr/>
          </p:nvSpPr>
          <p:spPr>
            <a:xfrm>
              <a:off x="1239067" y="3935806"/>
              <a:ext cx="1173867" cy="495558"/>
            </a:xfrm>
            <a:custGeom>
              <a:avLst/>
              <a:gdLst>
                <a:gd name="connsiteX0" fmla="*/ 883408 w 1173867"/>
                <a:gd name="connsiteY0" fmla="*/ 285807 h 495558"/>
                <a:gd name="connsiteX1" fmla="*/ 552235 w 1173867"/>
                <a:gd name="connsiteY1" fmla="*/ 343106 h 495558"/>
                <a:gd name="connsiteX2" fmla="*/ 432665 w 1173867"/>
                <a:gd name="connsiteY2" fmla="*/ 474094 h 495558"/>
                <a:gd name="connsiteX3" fmla="*/ 21837 w 1173867"/>
                <a:gd name="connsiteY3" fmla="*/ 495559 h 495558"/>
                <a:gd name="connsiteX4" fmla="*/ 2326 w 1173867"/>
                <a:gd name="connsiteY4" fmla="*/ 30723 h 495558"/>
                <a:gd name="connsiteX5" fmla="*/ 392306 w 1173867"/>
                <a:gd name="connsiteY5" fmla="*/ 30724 h 495558"/>
                <a:gd name="connsiteX6" fmla="*/ 760169 w 1173867"/>
                <a:gd name="connsiteY6" fmla="*/ 117957 h 495558"/>
                <a:gd name="connsiteX7" fmla="*/ 1165443 w 1173867"/>
                <a:gd name="connsiteY7" fmla="*/ 240784 h 495558"/>
                <a:gd name="connsiteX8" fmla="*/ 883408 w 1173867"/>
                <a:gd name="connsiteY8" fmla="*/ 285807 h 495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3867" h="495558">
                  <a:moveTo>
                    <a:pt x="883408" y="285807"/>
                  </a:moveTo>
                  <a:cubicBezTo>
                    <a:pt x="727422" y="285807"/>
                    <a:pt x="475356" y="294003"/>
                    <a:pt x="552235" y="343106"/>
                  </a:cubicBezTo>
                  <a:cubicBezTo>
                    <a:pt x="629113" y="392209"/>
                    <a:pt x="694675" y="465933"/>
                    <a:pt x="432665" y="474094"/>
                  </a:cubicBezTo>
                  <a:cubicBezTo>
                    <a:pt x="173673" y="482221"/>
                    <a:pt x="25197" y="495285"/>
                    <a:pt x="21837" y="495559"/>
                  </a:cubicBezTo>
                  <a:cubicBezTo>
                    <a:pt x="2545" y="341416"/>
                    <a:pt x="-3981" y="185942"/>
                    <a:pt x="2326" y="30723"/>
                  </a:cubicBezTo>
                  <a:cubicBezTo>
                    <a:pt x="2326" y="30724"/>
                    <a:pt x="244928" y="-38405"/>
                    <a:pt x="392306" y="30724"/>
                  </a:cubicBezTo>
                  <a:cubicBezTo>
                    <a:pt x="539684" y="99853"/>
                    <a:pt x="645538" y="44440"/>
                    <a:pt x="760169" y="117957"/>
                  </a:cubicBezTo>
                  <a:cubicBezTo>
                    <a:pt x="874801" y="191475"/>
                    <a:pt x="1116305" y="199842"/>
                    <a:pt x="1165443" y="240784"/>
                  </a:cubicBezTo>
                  <a:cubicBezTo>
                    <a:pt x="1214580" y="281727"/>
                    <a:pt x="1039393" y="285807"/>
                    <a:pt x="883408" y="285807"/>
                  </a:cubicBezTo>
                  <a:close/>
                </a:path>
              </a:pathLst>
            </a:custGeom>
            <a:solidFill>
              <a:srgbClr val="5B6B54">
                <a:alpha val="88000"/>
              </a:srgbClr>
            </a:solidFill>
            <a:ln w="3429" cap="flat">
              <a:noFill/>
              <a:prstDash val="solid"/>
              <a:miter/>
            </a:ln>
          </p:spPr>
          <p:txBody>
            <a:bodyPr rtlCol="0" anchor="ctr"/>
            <a:lstStyle/>
            <a:p>
              <a:endParaRPr lang="x-none"/>
            </a:p>
          </p:txBody>
        </p:sp>
        <p:sp>
          <p:nvSpPr>
            <p:cNvPr id="110" name="Graphic 9">
              <a:extLst>
                <a:ext uri="{FF2B5EF4-FFF2-40B4-BE49-F238E27FC236}">
                  <a16:creationId xmlns="" xmlns:a16="http://schemas.microsoft.com/office/drawing/2014/main" id="{A4068D87-1522-1B41-8864-A2CFA2A6ECA9}"/>
                </a:ext>
              </a:extLst>
            </p:cNvPr>
            <p:cNvSpPr/>
            <p:nvPr/>
          </p:nvSpPr>
          <p:spPr>
            <a:xfrm>
              <a:off x="7822295" y="5584469"/>
              <a:ext cx="338407" cy="320680"/>
            </a:xfrm>
            <a:custGeom>
              <a:avLst/>
              <a:gdLst>
                <a:gd name="connsiteX0" fmla="*/ 326921 w 338407"/>
                <a:gd name="connsiteY0" fmla="*/ 320680 h 320680"/>
                <a:gd name="connsiteX1" fmla="*/ 338408 w 338407"/>
                <a:gd name="connsiteY1" fmla="*/ 125433 h 320680"/>
                <a:gd name="connsiteX2" fmla="*/ 226108 w 338407"/>
                <a:gd name="connsiteY2" fmla="*/ 38062 h 320680"/>
                <a:gd name="connsiteX3" fmla="*/ 0 w 338407"/>
                <a:gd name="connsiteY3" fmla="*/ 0 h 320680"/>
                <a:gd name="connsiteX4" fmla="*/ 9156 w 338407"/>
                <a:gd name="connsiteY4" fmla="*/ 183383 h 320680"/>
                <a:gd name="connsiteX5" fmla="*/ 75575 w 338407"/>
                <a:gd name="connsiteY5" fmla="*/ 316634 h 32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407" h="320680">
                  <a:moveTo>
                    <a:pt x="326921" y="320680"/>
                  </a:moveTo>
                  <a:lnTo>
                    <a:pt x="338408" y="125433"/>
                  </a:lnTo>
                  <a:cubicBezTo>
                    <a:pt x="338408" y="125433"/>
                    <a:pt x="240167" y="43685"/>
                    <a:pt x="226108" y="38062"/>
                  </a:cubicBezTo>
                  <a:cubicBezTo>
                    <a:pt x="212050" y="32439"/>
                    <a:pt x="0" y="0"/>
                    <a:pt x="0" y="0"/>
                  </a:cubicBezTo>
                  <a:lnTo>
                    <a:pt x="9156" y="183383"/>
                  </a:lnTo>
                  <a:lnTo>
                    <a:pt x="75575" y="316634"/>
                  </a:lnTo>
                  <a:close/>
                </a:path>
              </a:pathLst>
            </a:custGeom>
            <a:solidFill>
              <a:srgbClr val="EDC5A2"/>
            </a:solidFill>
            <a:ln w="3429" cap="flat">
              <a:noFill/>
              <a:prstDash val="solid"/>
              <a:miter/>
            </a:ln>
          </p:spPr>
          <p:txBody>
            <a:bodyPr rtlCol="0" anchor="ctr"/>
            <a:lstStyle/>
            <a:p>
              <a:endParaRPr lang="x-none"/>
            </a:p>
          </p:txBody>
        </p:sp>
        <p:sp>
          <p:nvSpPr>
            <p:cNvPr id="111" name="Graphic 9">
              <a:extLst>
                <a:ext uri="{FF2B5EF4-FFF2-40B4-BE49-F238E27FC236}">
                  <a16:creationId xmlns="" xmlns:a16="http://schemas.microsoft.com/office/drawing/2014/main" id="{A4068D87-1522-1B41-8864-A2CFA2A6ECA9}"/>
                </a:ext>
              </a:extLst>
            </p:cNvPr>
            <p:cNvSpPr/>
            <p:nvPr/>
          </p:nvSpPr>
          <p:spPr>
            <a:xfrm>
              <a:off x="7657618" y="5584326"/>
              <a:ext cx="400088" cy="319210"/>
            </a:xfrm>
            <a:custGeom>
              <a:avLst/>
              <a:gdLst>
                <a:gd name="connsiteX0" fmla="*/ 8554 w 400088"/>
                <a:gd name="connsiteY0" fmla="*/ 314376 h 319210"/>
                <a:gd name="connsiteX1" fmla="*/ 2142 w 400088"/>
                <a:gd name="connsiteY1" fmla="*/ 156642 h 319210"/>
                <a:gd name="connsiteX2" fmla="*/ 164677 w 400088"/>
                <a:gd name="connsiteY2" fmla="*/ 108 h 319210"/>
                <a:gd name="connsiteX3" fmla="*/ 329989 w 400088"/>
                <a:gd name="connsiteY3" fmla="*/ 67316 h 319210"/>
                <a:gd name="connsiteX4" fmla="*/ 400078 w 400088"/>
                <a:gd name="connsiteY4" fmla="*/ 233075 h 319210"/>
                <a:gd name="connsiteX5" fmla="*/ 395003 w 400088"/>
                <a:gd name="connsiteY5" fmla="*/ 319211 h 31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0088" h="319210">
                  <a:moveTo>
                    <a:pt x="8554" y="314376"/>
                  </a:moveTo>
                  <a:cubicBezTo>
                    <a:pt x="8554" y="314376"/>
                    <a:pt x="-5162" y="172210"/>
                    <a:pt x="2142" y="156642"/>
                  </a:cubicBezTo>
                  <a:cubicBezTo>
                    <a:pt x="9446" y="141074"/>
                    <a:pt x="142560" y="-4521"/>
                    <a:pt x="164677" y="108"/>
                  </a:cubicBezTo>
                  <a:cubicBezTo>
                    <a:pt x="186794" y="4737"/>
                    <a:pt x="308695" y="50103"/>
                    <a:pt x="329989" y="67316"/>
                  </a:cubicBezTo>
                  <a:cubicBezTo>
                    <a:pt x="351283" y="84530"/>
                    <a:pt x="400901" y="219084"/>
                    <a:pt x="400078" y="233075"/>
                  </a:cubicBezTo>
                  <a:lnTo>
                    <a:pt x="395003" y="319211"/>
                  </a:lnTo>
                  <a:close/>
                </a:path>
              </a:pathLst>
            </a:custGeom>
            <a:solidFill>
              <a:srgbClr val="F9DDBF"/>
            </a:solidFill>
            <a:ln w="3429" cap="flat">
              <a:noFill/>
              <a:prstDash val="solid"/>
              <a:miter/>
            </a:ln>
          </p:spPr>
          <p:txBody>
            <a:bodyPr rtlCol="0" anchor="ctr"/>
            <a:lstStyle/>
            <a:p>
              <a:endParaRPr lang="x-none"/>
            </a:p>
          </p:txBody>
        </p:sp>
        <p:sp>
          <p:nvSpPr>
            <p:cNvPr id="112" name="Graphic 9">
              <a:extLst>
                <a:ext uri="{FF2B5EF4-FFF2-40B4-BE49-F238E27FC236}">
                  <a16:creationId xmlns="" xmlns:a16="http://schemas.microsoft.com/office/drawing/2014/main" id="{A4068D87-1522-1B41-8864-A2CFA2A6ECA9}"/>
                </a:ext>
              </a:extLst>
            </p:cNvPr>
            <p:cNvSpPr/>
            <p:nvPr/>
          </p:nvSpPr>
          <p:spPr>
            <a:xfrm>
              <a:off x="7574350" y="5769546"/>
              <a:ext cx="247952" cy="224664"/>
            </a:xfrm>
            <a:custGeom>
              <a:avLst/>
              <a:gdLst>
                <a:gd name="connsiteX0" fmla="*/ 246437 w 247952"/>
                <a:gd name="connsiteY0" fmla="*/ 181311 h 224664"/>
                <a:gd name="connsiteX1" fmla="*/ 247945 w 247952"/>
                <a:gd name="connsiteY1" fmla="*/ 97472 h 224664"/>
                <a:gd name="connsiteX2" fmla="*/ 231657 w 247952"/>
                <a:gd name="connsiteY2" fmla="*/ 64005 h 224664"/>
                <a:gd name="connsiteX3" fmla="*/ 163077 w 247952"/>
                <a:gd name="connsiteY3" fmla="*/ 15760 h 224664"/>
                <a:gd name="connsiteX4" fmla="*/ 45737 w 247952"/>
                <a:gd name="connsiteY4" fmla="*/ 260 h 224664"/>
                <a:gd name="connsiteX5" fmla="*/ 257 w 247952"/>
                <a:gd name="connsiteY5" fmla="*/ 36563 h 224664"/>
                <a:gd name="connsiteX6" fmla="*/ 165 w 247952"/>
                <a:gd name="connsiteY6" fmla="*/ 44837 h 224664"/>
                <a:gd name="connsiteX7" fmla="*/ 7024 w 247952"/>
                <a:gd name="connsiteY7" fmla="*/ 120721 h 224664"/>
                <a:gd name="connsiteX8" fmla="*/ 11928 w 247952"/>
                <a:gd name="connsiteY8" fmla="*/ 136769 h 224664"/>
                <a:gd name="connsiteX9" fmla="*/ 48618 w 247952"/>
                <a:gd name="connsiteY9" fmla="*/ 203429 h 224664"/>
                <a:gd name="connsiteX10" fmla="*/ 85548 w 247952"/>
                <a:gd name="connsiteY10" fmla="*/ 224654 h 224664"/>
                <a:gd name="connsiteX11" fmla="*/ 206317 w 247952"/>
                <a:gd name="connsiteY11" fmla="*/ 221671 h 224664"/>
                <a:gd name="connsiteX12" fmla="*/ 246437 w 247952"/>
                <a:gd name="connsiteY12" fmla="*/ 181311 h 224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7952" h="224664">
                  <a:moveTo>
                    <a:pt x="246437" y="181311"/>
                  </a:moveTo>
                  <a:lnTo>
                    <a:pt x="247945" y="97472"/>
                  </a:lnTo>
                  <a:cubicBezTo>
                    <a:pt x="248199" y="84350"/>
                    <a:pt x="242141" y="71902"/>
                    <a:pt x="231657" y="64005"/>
                  </a:cubicBezTo>
                  <a:cubicBezTo>
                    <a:pt x="208992" y="46860"/>
                    <a:pt x="170450" y="18331"/>
                    <a:pt x="163077" y="15760"/>
                  </a:cubicBezTo>
                  <a:cubicBezTo>
                    <a:pt x="156494" y="13428"/>
                    <a:pt x="92646" y="5712"/>
                    <a:pt x="45737" y="260"/>
                  </a:cubicBezTo>
                  <a:cubicBezTo>
                    <a:pt x="23153" y="-2274"/>
                    <a:pt x="2791" y="13979"/>
                    <a:pt x="257" y="36563"/>
                  </a:cubicBezTo>
                  <a:cubicBezTo>
                    <a:pt x="-52" y="39311"/>
                    <a:pt x="-82" y="42083"/>
                    <a:pt x="165" y="44837"/>
                  </a:cubicBezTo>
                  <a:lnTo>
                    <a:pt x="7024" y="120721"/>
                  </a:lnTo>
                  <a:cubicBezTo>
                    <a:pt x="7531" y="126352"/>
                    <a:pt x="9201" y="131816"/>
                    <a:pt x="11928" y="136769"/>
                  </a:cubicBezTo>
                  <a:lnTo>
                    <a:pt x="48618" y="203429"/>
                  </a:lnTo>
                  <a:cubicBezTo>
                    <a:pt x="56023" y="216821"/>
                    <a:pt x="70249" y="224997"/>
                    <a:pt x="85548" y="224654"/>
                  </a:cubicBezTo>
                  <a:lnTo>
                    <a:pt x="206317" y="221671"/>
                  </a:lnTo>
                  <a:cubicBezTo>
                    <a:pt x="228337" y="221124"/>
                    <a:pt x="246021" y="203334"/>
                    <a:pt x="246437" y="181311"/>
                  </a:cubicBezTo>
                  <a:close/>
                </a:path>
              </a:pathLst>
            </a:custGeom>
            <a:solidFill>
              <a:srgbClr val="EDC5A2"/>
            </a:solidFill>
            <a:ln w="3429" cap="flat">
              <a:noFill/>
              <a:prstDash val="solid"/>
              <a:miter/>
            </a:ln>
          </p:spPr>
          <p:txBody>
            <a:bodyPr rtlCol="0" anchor="ctr"/>
            <a:lstStyle/>
            <a:p>
              <a:endParaRPr lang="x-none"/>
            </a:p>
          </p:txBody>
        </p:sp>
        <p:sp>
          <p:nvSpPr>
            <p:cNvPr id="113" name="Graphic 9">
              <a:extLst>
                <a:ext uri="{FF2B5EF4-FFF2-40B4-BE49-F238E27FC236}">
                  <a16:creationId xmlns="" xmlns:a16="http://schemas.microsoft.com/office/drawing/2014/main" id="{A4068D87-1522-1B41-8864-A2CFA2A6ECA9}"/>
                </a:ext>
              </a:extLst>
            </p:cNvPr>
            <p:cNvSpPr/>
            <p:nvPr/>
          </p:nvSpPr>
          <p:spPr>
            <a:xfrm>
              <a:off x="7454234" y="5770889"/>
              <a:ext cx="295984" cy="227954"/>
            </a:xfrm>
            <a:custGeom>
              <a:avLst/>
              <a:gdLst>
                <a:gd name="connsiteX0" fmla="*/ 47656 w 295984"/>
                <a:gd name="connsiteY0" fmla="*/ 227941 h 227954"/>
                <a:gd name="connsiteX1" fmla="*/ 5754 w 295984"/>
                <a:gd name="connsiteY1" fmla="*/ 191696 h 227954"/>
                <a:gd name="connsiteX2" fmla="*/ 1021 w 295984"/>
                <a:gd name="connsiteY2" fmla="*/ 113206 h 227954"/>
                <a:gd name="connsiteX3" fmla="*/ 150526 w 295984"/>
                <a:gd name="connsiteY3" fmla="*/ 49 h 227954"/>
                <a:gd name="connsiteX4" fmla="*/ 239474 w 295984"/>
                <a:gd name="connsiteY4" fmla="*/ 37768 h 227954"/>
                <a:gd name="connsiteX5" fmla="*/ 295984 w 295984"/>
                <a:gd name="connsiteY5" fmla="*/ 157544 h 227954"/>
                <a:gd name="connsiteX6" fmla="*/ 295573 w 295984"/>
                <a:gd name="connsiteY6" fmla="*/ 181889 h 227954"/>
                <a:gd name="connsiteX7" fmla="*/ 255694 w 295984"/>
                <a:gd name="connsiteY7" fmla="*/ 222146 h 227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984" h="227954">
                  <a:moveTo>
                    <a:pt x="47656" y="227941"/>
                  </a:moveTo>
                  <a:cubicBezTo>
                    <a:pt x="26429" y="228481"/>
                    <a:pt x="8277" y="212780"/>
                    <a:pt x="5754" y="191696"/>
                  </a:cubicBezTo>
                  <a:cubicBezTo>
                    <a:pt x="2084" y="160595"/>
                    <a:pt x="-1927" y="120202"/>
                    <a:pt x="1021" y="113206"/>
                  </a:cubicBezTo>
                  <a:cubicBezTo>
                    <a:pt x="5925" y="101548"/>
                    <a:pt x="134135" y="-2591"/>
                    <a:pt x="150526" y="49"/>
                  </a:cubicBezTo>
                  <a:cubicBezTo>
                    <a:pt x="166917" y="2690"/>
                    <a:pt x="223255" y="25630"/>
                    <a:pt x="239474" y="37768"/>
                  </a:cubicBezTo>
                  <a:cubicBezTo>
                    <a:pt x="255693" y="49907"/>
                    <a:pt x="296190" y="147222"/>
                    <a:pt x="295984" y="157544"/>
                  </a:cubicBezTo>
                  <a:lnTo>
                    <a:pt x="295573" y="181889"/>
                  </a:lnTo>
                  <a:cubicBezTo>
                    <a:pt x="295109" y="203781"/>
                    <a:pt x="277580" y="221476"/>
                    <a:pt x="255694" y="222146"/>
                  </a:cubicBezTo>
                  <a:close/>
                </a:path>
              </a:pathLst>
            </a:custGeom>
            <a:solidFill>
              <a:srgbClr val="F9DDBF"/>
            </a:solidFill>
            <a:ln w="3429" cap="flat">
              <a:noFill/>
              <a:prstDash val="solid"/>
              <a:miter/>
            </a:ln>
          </p:spPr>
          <p:txBody>
            <a:bodyPr rtlCol="0" anchor="ctr"/>
            <a:lstStyle/>
            <a:p>
              <a:endParaRPr lang="x-none"/>
            </a:p>
          </p:txBody>
        </p:sp>
        <p:sp>
          <p:nvSpPr>
            <p:cNvPr id="114" name="Graphic 9">
              <a:extLst>
                <a:ext uri="{FF2B5EF4-FFF2-40B4-BE49-F238E27FC236}">
                  <a16:creationId xmlns="" xmlns:a16="http://schemas.microsoft.com/office/drawing/2014/main" id="{A4068D87-1522-1B41-8864-A2CFA2A6ECA9}"/>
                </a:ext>
              </a:extLst>
            </p:cNvPr>
            <p:cNvSpPr/>
            <p:nvPr/>
          </p:nvSpPr>
          <p:spPr>
            <a:xfrm>
              <a:off x="4437625" y="5292662"/>
              <a:ext cx="209572" cy="190146"/>
            </a:xfrm>
            <a:custGeom>
              <a:avLst/>
              <a:gdLst>
                <a:gd name="connsiteX0" fmla="*/ 1276 w 209572"/>
                <a:gd name="connsiteY0" fmla="*/ 153309 h 190146"/>
                <a:gd name="connsiteX1" fmla="*/ 7 w 209572"/>
                <a:gd name="connsiteY1" fmla="*/ 82432 h 190146"/>
                <a:gd name="connsiteX2" fmla="*/ 13723 w 209572"/>
                <a:gd name="connsiteY2" fmla="*/ 54108 h 190146"/>
                <a:gd name="connsiteX3" fmla="*/ 71674 w 209572"/>
                <a:gd name="connsiteY3" fmla="*/ 13338 h 190146"/>
                <a:gd name="connsiteX4" fmla="*/ 170874 w 209572"/>
                <a:gd name="connsiteY4" fmla="*/ 238 h 190146"/>
                <a:gd name="connsiteX5" fmla="*/ 209337 w 209572"/>
                <a:gd name="connsiteY5" fmla="*/ 30639 h 190146"/>
                <a:gd name="connsiteX6" fmla="*/ 209416 w 209572"/>
                <a:gd name="connsiteY6" fmla="*/ 37957 h 190146"/>
                <a:gd name="connsiteX7" fmla="*/ 203587 w 209572"/>
                <a:gd name="connsiteY7" fmla="*/ 102114 h 190146"/>
                <a:gd name="connsiteX8" fmla="*/ 199438 w 209572"/>
                <a:gd name="connsiteY8" fmla="*/ 115830 h 190146"/>
                <a:gd name="connsiteX9" fmla="*/ 168577 w 209572"/>
                <a:gd name="connsiteY9" fmla="*/ 172169 h 190146"/>
                <a:gd name="connsiteX10" fmla="*/ 137339 w 209572"/>
                <a:gd name="connsiteY10" fmla="*/ 190137 h 190146"/>
                <a:gd name="connsiteX11" fmla="*/ 35223 w 209572"/>
                <a:gd name="connsiteY11" fmla="*/ 187599 h 190146"/>
                <a:gd name="connsiteX12" fmla="*/ 1276 w 209572"/>
                <a:gd name="connsiteY12" fmla="*/ 153309 h 190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9572" h="190146">
                  <a:moveTo>
                    <a:pt x="1276" y="153309"/>
                  </a:moveTo>
                  <a:lnTo>
                    <a:pt x="7" y="82432"/>
                  </a:lnTo>
                  <a:cubicBezTo>
                    <a:pt x="-222" y="71339"/>
                    <a:pt x="4878" y="60807"/>
                    <a:pt x="13723" y="54108"/>
                  </a:cubicBezTo>
                  <a:cubicBezTo>
                    <a:pt x="32891" y="39672"/>
                    <a:pt x="65501" y="15498"/>
                    <a:pt x="71674" y="13338"/>
                  </a:cubicBezTo>
                  <a:cubicBezTo>
                    <a:pt x="77229" y="11349"/>
                    <a:pt x="131201" y="4834"/>
                    <a:pt x="170874" y="238"/>
                  </a:cubicBezTo>
                  <a:cubicBezTo>
                    <a:pt x="189891" y="-1988"/>
                    <a:pt x="207111" y="11623"/>
                    <a:pt x="209337" y="30639"/>
                  </a:cubicBezTo>
                  <a:cubicBezTo>
                    <a:pt x="209622" y="33069"/>
                    <a:pt x="209648" y="35522"/>
                    <a:pt x="209416" y="37957"/>
                  </a:cubicBezTo>
                  <a:lnTo>
                    <a:pt x="203587" y="102114"/>
                  </a:lnTo>
                  <a:cubicBezTo>
                    <a:pt x="203156" y="106922"/>
                    <a:pt x="201744" y="111590"/>
                    <a:pt x="199438" y="115830"/>
                  </a:cubicBezTo>
                  <a:lnTo>
                    <a:pt x="168577" y="172169"/>
                  </a:lnTo>
                  <a:cubicBezTo>
                    <a:pt x="162329" y="183513"/>
                    <a:pt x="150287" y="190440"/>
                    <a:pt x="137339" y="190137"/>
                  </a:cubicBezTo>
                  <a:lnTo>
                    <a:pt x="35223" y="187599"/>
                  </a:lnTo>
                  <a:cubicBezTo>
                    <a:pt x="16512" y="187194"/>
                    <a:pt x="1494" y="172023"/>
                    <a:pt x="1276" y="153309"/>
                  </a:cubicBezTo>
                  <a:close/>
                </a:path>
              </a:pathLst>
            </a:custGeom>
            <a:solidFill>
              <a:srgbClr val="EDC5A2"/>
            </a:solidFill>
            <a:ln w="3429" cap="flat">
              <a:noFill/>
              <a:prstDash val="solid"/>
              <a:miter/>
            </a:ln>
          </p:spPr>
          <p:txBody>
            <a:bodyPr rtlCol="0" anchor="ctr"/>
            <a:lstStyle/>
            <a:p>
              <a:endParaRPr lang="x-none"/>
            </a:p>
          </p:txBody>
        </p:sp>
        <p:sp>
          <p:nvSpPr>
            <p:cNvPr id="115" name="Graphic 9">
              <a:extLst>
                <a:ext uri="{FF2B5EF4-FFF2-40B4-BE49-F238E27FC236}">
                  <a16:creationId xmlns="" xmlns:a16="http://schemas.microsoft.com/office/drawing/2014/main" id="{A4068D87-1522-1B41-8864-A2CFA2A6ECA9}"/>
                </a:ext>
              </a:extLst>
            </p:cNvPr>
            <p:cNvSpPr/>
            <p:nvPr/>
          </p:nvSpPr>
          <p:spPr>
            <a:xfrm>
              <a:off x="4498633" y="5293819"/>
              <a:ext cx="250314" cy="192765"/>
            </a:xfrm>
            <a:custGeom>
              <a:avLst/>
              <a:gdLst>
                <a:gd name="connsiteX0" fmla="*/ 210027 w 250314"/>
                <a:gd name="connsiteY0" fmla="*/ 192752 h 192765"/>
                <a:gd name="connsiteX1" fmla="*/ 245449 w 250314"/>
                <a:gd name="connsiteY1" fmla="*/ 162097 h 192765"/>
                <a:gd name="connsiteX2" fmla="*/ 249461 w 250314"/>
                <a:gd name="connsiteY2" fmla="*/ 95711 h 192765"/>
                <a:gd name="connsiteX3" fmla="*/ 123033 w 250314"/>
                <a:gd name="connsiteY3" fmla="*/ 42 h 192765"/>
                <a:gd name="connsiteX4" fmla="*/ 47801 w 250314"/>
                <a:gd name="connsiteY4" fmla="*/ 31829 h 192765"/>
                <a:gd name="connsiteX5" fmla="*/ 1 w 250314"/>
                <a:gd name="connsiteY5" fmla="*/ 133156 h 192765"/>
                <a:gd name="connsiteX6" fmla="*/ 378 w 250314"/>
                <a:gd name="connsiteY6" fmla="*/ 153730 h 192765"/>
                <a:gd name="connsiteX7" fmla="*/ 34085 w 250314"/>
                <a:gd name="connsiteY7" fmla="*/ 187780 h 192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14" h="192765">
                  <a:moveTo>
                    <a:pt x="210027" y="192752"/>
                  </a:moveTo>
                  <a:cubicBezTo>
                    <a:pt x="227997" y="193263"/>
                    <a:pt x="243376" y="179953"/>
                    <a:pt x="245449" y="162097"/>
                  </a:cubicBezTo>
                  <a:cubicBezTo>
                    <a:pt x="248569" y="135762"/>
                    <a:pt x="251929" y="101609"/>
                    <a:pt x="249461" y="95711"/>
                  </a:cubicBezTo>
                  <a:cubicBezTo>
                    <a:pt x="245311" y="85835"/>
                    <a:pt x="136886" y="-2187"/>
                    <a:pt x="123033" y="42"/>
                  </a:cubicBezTo>
                  <a:cubicBezTo>
                    <a:pt x="109180" y="2271"/>
                    <a:pt x="61517" y="21679"/>
                    <a:pt x="47801" y="31829"/>
                  </a:cubicBezTo>
                  <a:cubicBezTo>
                    <a:pt x="34085" y="41978"/>
                    <a:pt x="-205" y="124412"/>
                    <a:pt x="1" y="133156"/>
                  </a:cubicBezTo>
                  <a:lnTo>
                    <a:pt x="378" y="153730"/>
                  </a:lnTo>
                  <a:cubicBezTo>
                    <a:pt x="718" y="172260"/>
                    <a:pt x="15560" y="187252"/>
                    <a:pt x="34085" y="187780"/>
                  </a:cubicBezTo>
                  <a:close/>
                </a:path>
              </a:pathLst>
            </a:custGeom>
            <a:solidFill>
              <a:srgbClr val="F9DDBF"/>
            </a:solidFill>
            <a:ln w="3429" cap="flat">
              <a:noFill/>
              <a:prstDash val="solid"/>
              <a:miter/>
            </a:ln>
          </p:spPr>
          <p:txBody>
            <a:bodyPr rtlCol="0" anchor="ctr"/>
            <a:lstStyle/>
            <a:p>
              <a:endParaRPr lang="x-none"/>
            </a:p>
          </p:txBody>
        </p:sp>
        <p:sp>
          <p:nvSpPr>
            <p:cNvPr id="116" name="Graphic 9">
              <a:extLst>
                <a:ext uri="{FF2B5EF4-FFF2-40B4-BE49-F238E27FC236}">
                  <a16:creationId xmlns="" xmlns:a16="http://schemas.microsoft.com/office/drawing/2014/main" id="{A4068D87-1522-1B41-8864-A2CFA2A6ECA9}"/>
                </a:ext>
              </a:extLst>
            </p:cNvPr>
            <p:cNvSpPr/>
            <p:nvPr/>
          </p:nvSpPr>
          <p:spPr>
            <a:xfrm>
              <a:off x="4148323" y="5414713"/>
              <a:ext cx="114002" cy="103415"/>
            </a:xfrm>
            <a:custGeom>
              <a:avLst/>
              <a:gdLst>
                <a:gd name="connsiteX0" fmla="*/ 690 w 114002"/>
                <a:gd name="connsiteY0" fmla="*/ 83380 h 103415"/>
                <a:gd name="connsiteX1" fmla="*/ 5 w 114002"/>
                <a:gd name="connsiteY1" fmla="*/ 44838 h 103415"/>
                <a:gd name="connsiteX2" fmla="*/ 7480 w 114002"/>
                <a:gd name="connsiteY2" fmla="*/ 29442 h 103415"/>
                <a:gd name="connsiteX3" fmla="*/ 38993 w 114002"/>
                <a:gd name="connsiteY3" fmla="*/ 7256 h 103415"/>
                <a:gd name="connsiteX4" fmla="*/ 92965 w 114002"/>
                <a:gd name="connsiteY4" fmla="*/ 124 h 103415"/>
                <a:gd name="connsiteX5" fmla="*/ 113880 w 114002"/>
                <a:gd name="connsiteY5" fmla="*/ 16752 h 103415"/>
                <a:gd name="connsiteX6" fmla="*/ 113916 w 114002"/>
                <a:gd name="connsiteY6" fmla="*/ 20698 h 103415"/>
                <a:gd name="connsiteX7" fmla="*/ 110727 w 114002"/>
                <a:gd name="connsiteY7" fmla="*/ 55605 h 103415"/>
                <a:gd name="connsiteX8" fmla="*/ 108464 w 114002"/>
                <a:gd name="connsiteY8" fmla="*/ 62978 h 103415"/>
                <a:gd name="connsiteX9" fmla="*/ 91593 w 114002"/>
                <a:gd name="connsiteY9" fmla="*/ 93633 h 103415"/>
                <a:gd name="connsiteX10" fmla="*/ 74448 w 114002"/>
                <a:gd name="connsiteY10" fmla="*/ 103405 h 103415"/>
                <a:gd name="connsiteX11" fmla="*/ 18899 w 114002"/>
                <a:gd name="connsiteY11" fmla="*/ 102033 h 103415"/>
                <a:gd name="connsiteX12" fmla="*/ 690 w 114002"/>
                <a:gd name="connsiteY12" fmla="*/ 83380 h 103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002" h="103415">
                  <a:moveTo>
                    <a:pt x="690" y="83380"/>
                  </a:moveTo>
                  <a:lnTo>
                    <a:pt x="5" y="44838"/>
                  </a:lnTo>
                  <a:cubicBezTo>
                    <a:pt x="-132" y="38801"/>
                    <a:pt x="2651" y="33068"/>
                    <a:pt x="7480" y="29442"/>
                  </a:cubicBezTo>
                  <a:cubicBezTo>
                    <a:pt x="17767" y="21589"/>
                    <a:pt x="35632" y="8422"/>
                    <a:pt x="38993" y="7256"/>
                  </a:cubicBezTo>
                  <a:cubicBezTo>
                    <a:pt x="42353" y="6090"/>
                    <a:pt x="71363" y="2627"/>
                    <a:pt x="92965" y="124"/>
                  </a:cubicBezTo>
                  <a:cubicBezTo>
                    <a:pt x="103332" y="-1060"/>
                    <a:pt x="112696" y="6384"/>
                    <a:pt x="113880" y="16752"/>
                  </a:cubicBezTo>
                  <a:cubicBezTo>
                    <a:pt x="114030" y="18062"/>
                    <a:pt x="114042" y="19385"/>
                    <a:pt x="113916" y="20698"/>
                  </a:cubicBezTo>
                  <a:lnTo>
                    <a:pt x="110727" y="55605"/>
                  </a:lnTo>
                  <a:cubicBezTo>
                    <a:pt x="110495" y="58193"/>
                    <a:pt x="109724" y="60705"/>
                    <a:pt x="108464" y="62978"/>
                  </a:cubicBezTo>
                  <a:lnTo>
                    <a:pt x="91593" y="93633"/>
                  </a:lnTo>
                  <a:cubicBezTo>
                    <a:pt x="88175" y="99859"/>
                    <a:pt x="81548" y="103636"/>
                    <a:pt x="74448" y="103405"/>
                  </a:cubicBezTo>
                  <a:lnTo>
                    <a:pt x="18899" y="102033"/>
                  </a:lnTo>
                  <a:cubicBezTo>
                    <a:pt x="8817" y="101686"/>
                    <a:pt x="795" y="93466"/>
                    <a:pt x="690" y="83380"/>
                  </a:cubicBezTo>
                  <a:close/>
                </a:path>
              </a:pathLst>
            </a:custGeom>
            <a:solidFill>
              <a:srgbClr val="EDC5A2"/>
            </a:solidFill>
            <a:ln w="3429" cap="flat">
              <a:noFill/>
              <a:prstDash val="solid"/>
              <a:miter/>
            </a:ln>
          </p:spPr>
          <p:txBody>
            <a:bodyPr rtlCol="0" anchor="ctr"/>
            <a:lstStyle/>
            <a:p>
              <a:endParaRPr lang="x-none"/>
            </a:p>
          </p:txBody>
        </p:sp>
        <p:sp>
          <p:nvSpPr>
            <p:cNvPr id="117" name="Graphic 9">
              <a:extLst>
                <a:ext uri="{FF2B5EF4-FFF2-40B4-BE49-F238E27FC236}">
                  <a16:creationId xmlns="" xmlns:a16="http://schemas.microsoft.com/office/drawing/2014/main" id="{A4068D87-1522-1B41-8864-A2CFA2A6ECA9}"/>
                </a:ext>
              </a:extLst>
            </p:cNvPr>
            <p:cNvSpPr/>
            <p:nvPr/>
          </p:nvSpPr>
          <p:spPr>
            <a:xfrm>
              <a:off x="4181726" y="5415329"/>
              <a:ext cx="135914" cy="104820"/>
            </a:xfrm>
            <a:custGeom>
              <a:avLst/>
              <a:gdLst>
                <a:gd name="connsiteX0" fmla="*/ 114049 w 135914"/>
                <a:gd name="connsiteY0" fmla="*/ 104812 h 104820"/>
                <a:gd name="connsiteX1" fmla="*/ 133320 w 135914"/>
                <a:gd name="connsiteY1" fmla="*/ 88147 h 104820"/>
                <a:gd name="connsiteX2" fmla="*/ 135480 w 135914"/>
                <a:gd name="connsiteY2" fmla="*/ 52040 h 104820"/>
                <a:gd name="connsiteX3" fmla="*/ 66900 w 135914"/>
                <a:gd name="connsiteY3" fmla="*/ 22 h 104820"/>
                <a:gd name="connsiteX4" fmla="*/ 25992 w 135914"/>
                <a:gd name="connsiteY4" fmla="*/ 17167 h 104820"/>
                <a:gd name="connsiteX5" fmla="*/ 0 w 135914"/>
                <a:gd name="connsiteY5" fmla="*/ 72237 h 104820"/>
                <a:gd name="connsiteX6" fmla="*/ 206 w 135914"/>
                <a:gd name="connsiteY6" fmla="*/ 83450 h 104820"/>
                <a:gd name="connsiteX7" fmla="*/ 18551 w 135914"/>
                <a:gd name="connsiteY7" fmla="*/ 101966 h 104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914" h="104820">
                  <a:moveTo>
                    <a:pt x="114049" y="104812"/>
                  </a:moveTo>
                  <a:cubicBezTo>
                    <a:pt x="123821" y="105091"/>
                    <a:pt x="132186" y="97857"/>
                    <a:pt x="133320" y="88147"/>
                  </a:cubicBezTo>
                  <a:cubicBezTo>
                    <a:pt x="135000" y="73849"/>
                    <a:pt x="136749" y="55263"/>
                    <a:pt x="135480" y="52040"/>
                  </a:cubicBezTo>
                  <a:cubicBezTo>
                    <a:pt x="133217" y="46691"/>
                    <a:pt x="74272" y="-1178"/>
                    <a:pt x="66900" y="22"/>
                  </a:cubicBezTo>
                  <a:cubicBezTo>
                    <a:pt x="59528" y="1222"/>
                    <a:pt x="33467" y="11783"/>
                    <a:pt x="25992" y="17167"/>
                  </a:cubicBezTo>
                  <a:cubicBezTo>
                    <a:pt x="18517" y="22551"/>
                    <a:pt x="-68" y="67505"/>
                    <a:pt x="0" y="72237"/>
                  </a:cubicBezTo>
                  <a:lnTo>
                    <a:pt x="206" y="83450"/>
                  </a:lnTo>
                  <a:cubicBezTo>
                    <a:pt x="403" y="93527"/>
                    <a:pt x="8476" y="101675"/>
                    <a:pt x="18551" y="101966"/>
                  </a:cubicBezTo>
                  <a:close/>
                </a:path>
              </a:pathLst>
            </a:custGeom>
            <a:solidFill>
              <a:srgbClr val="F9DDBF"/>
            </a:solidFill>
            <a:ln w="3429" cap="flat">
              <a:noFill/>
              <a:prstDash val="solid"/>
              <a:miter/>
            </a:ln>
          </p:spPr>
          <p:txBody>
            <a:bodyPr rtlCol="0" anchor="ctr"/>
            <a:lstStyle/>
            <a:p>
              <a:endParaRPr lang="x-none"/>
            </a:p>
          </p:txBody>
        </p:sp>
        <p:sp>
          <p:nvSpPr>
            <p:cNvPr id="118" name="Graphic 9">
              <a:extLst>
                <a:ext uri="{FF2B5EF4-FFF2-40B4-BE49-F238E27FC236}">
                  <a16:creationId xmlns="" xmlns:a16="http://schemas.microsoft.com/office/drawing/2014/main" id="{A4068D87-1522-1B41-8864-A2CFA2A6ECA9}"/>
                </a:ext>
              </a:extLst>
            </p:cNvPr>
            <p:cNvSpPr/>
            <p:nvPr/>
          </p:nvSpPr>
          <p:spPr>
            <a:xfrm>
              <a:off x="7027207" y="5540000"/>
              <a:ext cx="114007" cy="103423"/>
            </a:xfrm>
            <a:custGeom>
              <a:avLst/>
              <a:gdLst>
                <a:gd name="connsiteX0" fmla="*/ 692 w 114007"/>
                <a:gd name="connsiteY0" fmla="*/ 83354 h 103423"/>
                <a:gd name="connsiteX1" fmla="*/ 6 w 114007"/>
                <a:gd name="connsiteY1" fmla="*/ 44846 h 103423"/>
                <a:gd name="connsiteX2" fmla="*/ 7481 w 114007"/>
                <a:gd name="connsiteY2" fmla="*/ 29416 h 103423"/>
                <a:gd name="connsiteX3" fmla="*/ 38993 w 114007"/>
                <a:gd name="connsiteY3" fmla="*/ 7230 h 103423"/>
                <a:gd name="connsiteX4" fmla="*/ 92932 w 114007"/>
                <a:gd name="connsiteY4" fmla="*/ 132 h 103423"/>
                <a:gd name="connsiteX5" fmla="*/ 113877 w 114007"/>
                <a:gd name="connsiteY5" fmla="*/ 16645 h 103423"/>
                <a:gd name="connsiteX6" fmla="*/ 113917 w 114007"/>
                <a:gd name="connsiteY6" fmla="*/ 20706 h 103423"/>
                <a:gd name="connsiteX7" fmla="*/ 110728 w 114007"/>
                <a:gd name="connsiteY7" fmla="*/ 55579 h 103423"/>
                <a:gd name="connsiteX8" fmla="*/ 108465 w 114007"/>
                <a:gd name="connsiteY8" fmla="*/ 62986 h 103423"/>
                <a:gd name="connsiteX9" fmla="*/ 91595 w 114007"/>
                <a:gd name="connsiteY9" fmla="*/ 93641 h 103423"/>
                <a:gd name="connsiteX10" fmla="*/ 74450 w 114007"/>
                <a:gd name="connsiteY10" fmla="*/ 103414 h 103423"/>
                <a:gd name="connsiteX11" fmla="*/ 18899 w 114007"/>
                <a:gd name="connsiteY11" fmla="*/ 102042 h 103423"/>
                <a:gd name="connsiteX12" fmla="*/ 691 w 114007"/>
                <a:gd name="connsiteY12" fmla="*/ 83354 h 103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007" h="103423">
                  <a:moveTo>
                    <a:pt x="692" y="83354"/>
                  </a:moveTo>
                  <a:lnTo>
                    <a:pt x="6" y="44846"/>
                  </a:lnTo>
                  <a:cubicBezTo>
                    <a:pt x="-143" y="38797"/>
                    <a:pt x="2642" y="33049"/>
                    <a:pt x="7481" y="29416"/>
                  </a:cubicBezTo>
                  <a:cubicBezTo>
                    <a:pt x="17768" y="21564"/>
                    <a:pt x="35633" y="8430"/>
                    <a:pt x="38993" y="7230"/>
                  </a:cubicBezTo>
                  <a:cubicBezTo>
                    <a:pt x="42354" y="6030"/>
                    <a:pt x="71363" y="2636"/>
                    <a:pt x="92932" y="132"/>
                  </a:cubicBezTo>
                  <a:cubicBezTo>
                    <a:pt x="103275" y="-1091"/>
                    <a:pt x="112653" y="6301"/>
                    <a:pt x="113877" y="16645"/>
                  </a:cubicBezTo>
                  <a:cubicBezTo>
                    <a:pt x="114037" y="17994"/>
                    <a:pt x="114050" y="19355"/>
                    <a:pt x="113917" y="20706"/>
                  </a:cubicBezTo>
                  <a:lnTo>
                    <a:pt x="110728" y="55579"/>
                  </a:lnTo>
                  <a:cubicBezTo>
                    <a:pt x="110495" y="58178"/>
                    <a:pt x="109724" y="60700"/>
                    <a:pt x="108465" y="62986"/>
                  </a:cubicBezTo>
                  <a:lnTo>
                    <a:pt x="91595" y="93641"/>
                  </a:lnTo>
                  <a:cubicBezTo>
                    <a:pt x="88176" y="99867"/>
                    <a:pt x="81549" y="103645"/>
                    <a:pt x="74450" y="103414"/>
                  </a:cubicBezTo>
                  <a:lnTo>
                    <a:pt x="18899" y="102042"/>
                  </a:lnTo>
                  <a:cubicBezTo>
                    <a:pt x="8813" y="101676"/>
                    <a:pt x="795" y="93447"/>
                    <a:pt x="691" y="83354"/>
                  </a:cubicBezTo>
                  <a:close/>
                </a:path>
              </a:pathLst>
            </a:custGeom>
            <a:solidFill>
              <a:srgbClr val="EDC5A2"/>
            </a:solidFill>
            <a:ln w="3429" cap="flat">
              <a:noFill/>
              <a:prstDash val="solid"/>
              <a:miter/>
            </a:ln>
          </p:spPr>
          <p:txBody>
            <a:bodyPr rtlCol="0" anchor="ctr"/>
            <a:lstStyle/>
            <a:p>
              <a:endParaRPr lang="x-none"/>
            </a:p>
          </p:txBody>
        </p:sp>
        <p:sp>
          <p:nvSpPr>
            <p:cNvPr id="119" name="Graphic 9">
              <a:extLst>
                <a:ext uri="{FF2B5EF4-FFF2-40B4-BE49-F238E27FC236}">
                  <a16:creationId xmlns="" xmlns:a16="http://schemas.microsoft.com/office/drawing/2014/main" id="{A4068D87-1522-1B41-8864-A2CFA2A6ECA9}"/>
                </a:ext>
              </a:extLst>
            </p:cNvPr>
            <p:cNvSpPr/>
            <p:nvPr/>
          </p:nvSpPr>
          <p:spPr>
            <a:xfrm>
              <a:off x="7060543" y="5540624"/>
              <a:ext cx="135900" cy="104820"/>
            </a:xfrm>
            <a:custGeom>
              <a:avLst/>
              <a:gdLst>
                <a:gd name="connsiteX0" fmla="*/ 114014 w 135900"/>
                <a:gd name="connsiteY0" fmla="*/ 104813 h 104820"/>
                <a:gd name="connsiteX1" fmla="*/ 133285 w 135900"/>
                <a:gd name="connsiteY1" fmla="*/ 88148 h 104820"/>
                <a:gd name="connsiteX2" fmla="*/ 135480 w 135900"/>
                <a:gd name="connsiteY2" fmla="*/ 52040 h 104820"/>
                <a:gd name="connsiteX3" fmla="*/ 66900 w 135900"/>
                <a:gd name="connsiteY3" fmla="*/ 22 h 104820"/>
                <a:gd name="connsiteX4" fmla="*/ 25992 w 135900"/>
                <a:gd name="connsiteY4" fmla="*/ 17167 h 104820"/>
                <a:gd name="connsiteX5" fmla="*/ 0 w 135900"/>
                <a:gd name="connsiteY5" fmla="*/ 72271 h 104820"/>
                <a:gd name="connsiteX6" fmla="*/ 206 w 135900"/>
                <a:gd name="connsiteY6" fmla="*/ 83450 h 104820"/>
                <a:gd name="connsiteX7" fmla="*/ 18551 w 135900"/>
                <a:gd name="connsiteY7" fmla="*/ 101967 h 104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900" h="104820">
                  <a:moveTo>
                    <a:pt x="114014" y="104813"/>
                  </a:moveTo>
                  <a:cubicBezTo>
                    <a:pt x="123787" y="105092"/>
                    <a:pt x="132152" y="97858"/>
                    <a:pt x="133285" y="88148"/>
                  </a:cubicBezTo>
                  <a:cubicBezTo>
                    <a:pt x="135000" y="73849"/>
                    <a:pt x="136714" y="55264"/>
                    <a:pt x="135480" y="52040"/>
                  </a:cubicBezTo>
                  <a:cubicBezTo>
                    <a:pt x="133217" y="46691"/>
                    <a:pt x="74272" y="-1178"/>
                    <a:pt x="66900" y="22"/>
                  </a:cubicBezTo>
                  <a:cubicBezTo>
                    <a:pt x="59528" y="1223"/>
                    <a:pt x="33467" y="11784"/>
                    <a:pt x="25992" y="17167"/>
                  </a:cubicBezTo>
                  <a:cubicBezTo>
                    <a:pt x="18516" y="22551"/>
                    <a:pt x="-68" y="67539"/>
                    <a:pt x="0" y="72271"/>
                  </a:cubicBezTo>
                  <a:lnTo>
                    <a:pt x="206" y="83450"/>
                  </a:lnTo>
                  <a:cubicBezTo>
                    <a:pt x="385" y="93535"/>
                    <a:pt x="8468" y="101693"/>
                    <a:pt x="18551" y="101967"/>
                  </a:cubicBezTo>
                  <a:close/>
                </a:path>
              </a:pathLst>
            </a:custGeom>
            <a:solidFill>
              <a:srgbClr val="F9DDBF"/>
            </a:solidFill>
            <a:ln w="3429" cap="flat">
              <a:noFill/>
              <a:prstDash val="solid"/>
              <a:miter/>
            </a:ln>
          </p:spPr>
          <p:txBody>
            <a:bodyPr rtlCol="0" anchor="ctr"/>
            <a:lstStyle/>
            <a:p>
              <a:endParaRPr lang="x-none"/>
            </a:p>
          </p:txBody>
        </p:sp>
        <p:sp>
          <p:nvSpPr>
            <p:cNvPr id="120" name="Graphic 9">
              <a:extLst>
                <a:ext uri="{FF2B5EF4-FFF2-40B4-BE49-F238E27FC236}">
                  <a16:creationId xmlns="" xmlns:a16="http://schemas.microsoft.com/office/drawing/2014/main" id="{A4068D87-1522-1B41-8864-A2CFA2A6ECA9}"/>
                </a:ext>
              </a:extLst>
            </p:cNvPr>
            <p:cNvSpPr/>
            <p:nvPr/>
          </p:nvSpPr>
          <p:spPr>
            <a:xfrm>
              <a:off x="3373816" y="5946129"/>
              <a:ext cx="114008" cy="103424"/>
            </a:xfrm>
            <a:custGeom>
              <a:avLst/>
              <a:gdLst>
                <a:gd name="connsiteX0" fmla="*/ 689 w 114008"/>
                <a:gd name="connsiteY0" fmla="*/ 83355 h 103424"/>
                <a:gd name="connsiteX1" fmla="*/ 3 w 114008"/>
                <a:gd name="connsiteY1" fmla="*/ 44847 h 103424"/>
                <a:gd name="connsiteX2" fmla="*/ 7479 w 114008"/>
                <a:gd name="connsiteY2" fmla="*/ 29417 h 103424"/>
                <a:gd name="connsiteX3" fmla="*/ 38991 w 114008"/>
                <a:gd name="connsiteY3" fmla="*/ 7231 h 103424"/>
                <a:gd name="connsiteX4" fmla="*/ 92964 w 114008"/>
                <a:gd name="connsiteY4" fmla="*/ 133 h 103424"/>
                <a:gd name="connsiteX5" fmla="*/ 113877 w 114008"/>
                <a:gd name="connsiteY5" fmla="*/ 16607 h 103424"/>
                <a:gd name="connsiteX6" fmla="*/ 113915 w 114008"/>
                <a:gd name="connsiteY6" fmla="*/ 20707 h 103424"/>
                <a:gd name="connsiteX7" fmla="*/ 110726 w 114008"/>
                <a:gd name="connsiteY7" fmla="*/ 55615 h 103424"/>
                <a:gd name="connsiteX8" fmla="*/ 108463 w 114008"/>
                <a:gd name="connsiteY8" fmla="*/ 62987 h 103424"/>
                <a:gd name="connsiteX9" fmla="*/ 91592 w 114008"/>
                <a:gd name="connsiteY9" fmla="*/ 93642 h 103424"/>
                <a:gd name="connsiteX10" fmla="*/ 74447 w 114008"/>
                <a:gd name="connsiteY10" fmla="*/ 103415 h 103424"/>
                <a:gd name="connsiteX11" fmla="*/ 18932 w 114008"/>
                <a:gd name="connsiteY11" fmla="*/ 102043 h 103424"/>
                <a:gd name="connsiteX12" fmla="*/ 689 w 114008"/>
                <a:gd name="connsiteY12" fmla="*/ 83355 h 10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008" h="103424">
                  <a:moveTo>
                    <a:pt x="689" y="83355"/>
                  </a:moveTo>
                  <a:lnTo>
                    <a:pt x="3" y="44847"/>
                  </a:lnTo>
                  <a:cubicBezTo>
                    <a:pt x="-111" y="38806"/>
                    <a:pt x="2667" y="33072"/>
                    <a:pt x="7479" y="29417"/>
                  </a:cubicBezTo>
                  <a:cubicBezTo>
                    <a:pt x="17766" y="21599"/>
                    <a:pt x="35631" y="8432"/>
                    <a:pt x="38991" y="7231"/>
                  </a:cubicBezTo>
                  <a:cubicBezTo>
                    <a:pt x="42351" y="6031"/>
                    <a:pt x="71395" y="2636"/>
                    <a:pt x="92964" y="133"/>
                  </a:cubicBezTo>
                  <a:cubicBezTo>
                    <a:pt x="103288" y="-1093"/>
                    <a:pt x="112651" y="6283"/>
                    <a:pt x="113877" y="16607"/>
                  </a:cubicBezTo>
                  <a:cubicBezTo>
                    <a:pt x="114039" y="17968"/>
                    <a:pt x="114052" y="19343"/>
                    <a:pt x="113915" y="20707"/>
                  </a:cubicBezTo>
                  <a:lnTo>
                    <a:pt x="110726" y="55615"/>
                  </a:lnTo>
                  <a:cubicBezTo>
                    <a:pt x="110488" y="58202"/>
                    <a:pt x="109718" y="60712"/>
                    <a:pt x="108463" y="62987"/>
                  </a:cubicBezTo>
                  <a:lnTo>
                    <a:pt x="91592" y="93642"/>
                  </a:lnTo>
                  <a:cubicBezTo>
                    <a:pt x="88173" y="99868"/>
                    <a:pt x="81546" y="103646"/>
                    <a:pt x="74447" y="103415"/>
                  </a:cubicBezTo>
                  <a:lnTo>
                    <a:pt x="18932" y="102043"/>
                  </a:lnTo>
                  <a:cubicBezTo>
                    <a:pt x="8831" y="101695"/>
                    <a:pt x="793" y="93460"/>
                    <a:pt x="689" y="83355"/>
                  </a:cubicBezTo>
                  <a:close/>
                </a:path>
              </a:pathLst>
            </a:custGeom>
            <a:solidFill>
              <a:srgbClr val="EDC5A2"/>
            </a:solidFill>
            <a:ln w="3429" cap="flat">
              <a:noFill/>
              <a:prstDash val="solid"/>
              <a:miter/>
            </a:ln>
          </p:spPr>
          <p:txBody>
            <a:bodyPr rtlCol="0" anchor="ctr"/>
            <a:lstStyle/>
            <a:p>
              <a:endParaRPr lang="x-none"/>
            </a:p>
          </p:txBody>
        </p:sp>
        <p:sp>
          <p:nvSpPr>
            <p:cNvPr id="121" name="Graphic 9">
              <a:extLst>
                <a:ext uri="{FF2B5EF4-FFF2-40B4-BE49-F238E27FC236}">
                  <a16:creationId xmlns="" xmlns:a16="http://schemas.microsoft.com/office/drawing/2014/main" id="{A4068D87-1522-1B41-8864-A2CFA2A6ECA9}"/>
                </a:ext>
              </a:extLst>
            </p:cNvPr>
            <p:cNvSpPr/>
            <p:nvPr/>
          </p:nvSpPr>
          <p:spPr>
            <a:xfrm>
              <a:off x="3406977" y="5946755"/>
              <a:ext cx="136086" cy="104819"/>
            </a:xfrm>
            <a:custGeom>
              <a:avLst/>
              <a:gdLst>
                <a:gd name="connsiteX0" fmla="*/ 114220 w 136086"/>
                <a:gd name="connsiteY0" fmla="*/ 104812 h 104819"/>
                <a:gd name="connsiteX1" fmla="*/ 133491 w 136086"/>
                <a:gd name="connsiteY1" fmla="*/ 88147 h 104819"/>
                <a:gd name="connsiteX2" fmla="*/ 135651 w 136086"/>
                <a:gd name="connsiteY2" fmla="*/ 52040 h 104819"/>
                <a:gd name="connsiteX3" fmla="*/ 66900 w 136086"/>
                <a:gd name="connsiteY3" fmla="*/ 22 h 104819"/>
                <a:gd name="connsiteX4" fmla="*/ 25992 w 136086"/>
                <a:gd name="connsiteY4" fmla="*/ 17167 h 104819"/>
                <a:gd name="connsiteX5" fmla="*/ 0 w 136086"/>
                <a:gd name="connsiteY5" fmla="*/ 72271 h 104819"/>
                <a:gd name="connsiteX6" fmla="*/ 206 w 136086"/>
                <a:gd name="connsiteY6" fmla="*/ 83450 h 104819"/>
                <a:gd name="connsiteX7" fmla="*/ 18551 w 136086"/>
                <a:gd name="connsiteY7" fmla="*/ 102001 h 104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086" h="104819">
                  <a:moveTo>
                    <a:pt x="114220" y="104812"/>
                  </a:moveTo>
                  <a:cubicBezTo>
                    <a:pt x="123986" y="105075"/>
                    <a:pt x="132342" y="97849"/>
                    <a:pt x="133491" y="88147"/>
                  </a:cubicBezTo>
                  <a:cubicBezTo>
                    <a:pt x="135171" y="73849"/>
                    <a:pt x="136920" y="55263"/>
                    <a:pt x="135651" y="52040"/>
                  </a:cubicBezTo>
                  <a:cubicBezTo>
                    <a:pt x="133388" y="46691"/>
                    <a:pt x="74444" y="-1178"/>
                    <a:pt x="66900" y="22"/>
                  </a:cubicBezTo>
                  <a:cubicBezTo>
                    <a:pt x="59356" y="1222"/>
                    <a:pt x="33467" y="11783"/>
                    <a:pt x="25992" y="17167"/>
                  </a:cubicBezTo>
                  <a:cubicBezTo>
                    <a:pt x="18517" y="22551"/>
                    <a:pt x="-68" y="67539"/>
                    <a:pt x="0" y="72271"/>
                  </a:cubicBezTo>
                  <a:lnTo>
                    <a:pt x="206" y="83450"/>
                  </a:lnTo>
                  <a:cubicBezTo>
                    <a:pt x="402" y="93533"/>
                    <a:pt x="8470" y="101692"/>
                    <a:pt x="18551" y="102001"/>
                  </a:cubicBezTo>
                  <a:close/>
                </a:path>
              </a:pathLst>
            </a:custGeom>
            <a:solidFill>
              <a:srgbClr val="F9DDBF"/>
            </a:solidFill>
            <a:ln w="3429" cap="flat">
              <a:noFill/>
              <a:prstDash val="solid"/>
              <a:miter/>
            </a:ln>
          </p:spPr>
          <p:txBody>
            <a:bodyPr rtlCol="0" anchor="ctr"/>
            <a:lstStyle/>
            <a:p>
              <a:endParaRPr lang="x-none"/>
            </a:p>
          </p:txBody>
        </p:sp>
        <p:sp>
          <p:nvSpPr>
            <p:cNvPr id="122" name="Graphic 9">
              <a:extLst>
                <a:ext uri="{FF2B5EF4-FFF2-40B4-BE49-F238E27FC236}">
                  <a16:creationId xmlns="" xmlns:a16="http://schemas.microsoft.com/office/drawing/2014/main" id="{A4068D87-1522-1B41-8864-A2CFA2A6ECA9}"/>
                </a:ext>
              </a:extLst>
            </p:cNvPr>
            <p:cNvSpPr/>
            <p:nvPr/>
          </p:nvSpPr>
          <p:spPr>
            <a:xfrm>
              <a:off x="4262305" y="5327512"/>
              <a:ext cx="79540" cy="71965"/>
            </a:xfrm>
            <a:custGeom>
              <a:avLst/>
              <a:gdLst>
                <a:gd name="connsiteX0" fmla="*/ 483 w 79540"/>
                <a:gd name="connsiteY0" fmla="*/ 58075 h 71965"/>
                <a:gd name="connsiteX1" fmla="*/ 2 w 79540"/>
                <a:gd name="connsiteY1" fmla="*/ 31226 h 71965"/>
                <a:gd name="connsiteX2" fmla="*/ 5215 w 79540"/>
                <a:gd name="connsiteY2" fmla="*/ 20493 h 71965"/>
                <a:gd name="connsiteX3" fmla="*/ 27160 w 79540"/>
                <a:gd name="connsiteY3" fmla="*/ 5028 h 71965"/>
                <a:gd name="connsiteX4" fmla="*/ 64879 w 79540"/>
                <a:gd name="connsiteY4" fmla="*/ 90 h 71965"/>
                <a:gd name="connsiteX5" fmla="*/ 79451 w 79540"/>
                <a:gd name="connsiteY5" fmla="*/ 11606 h 71965"/>
                <a:gd name="connsiteX6" fmla="*/ 79487 w 79540"/>
                <a:gd name="connsiteY6" fmla="*/ 14320 h 71965"/>
                <a:gd name="connsiteX7" fmla="*/ 77292 w 79540"/>
                <a:gd name="connsiteY7" fmla="*/ 38633 h 71965"/>
                <a:gd name="connsiteX8" fmla="*/ 75715 w 79540"/>
                <a:gd name="connsiteY8" fmla="*/ 43776 h 71965"/>
                <a:gd name="connsiteX9" fmla="*/ 63953 w 79540"/>
                <a:gd name="connsiteY9" fmla="*/ 65105 h 71965"/>
                <a:gd name="connsiteX10" fmla="*/ 52124 w 79540"/>
                <a:gd name="connsiteY10" fmla="*/ 71963 h 71965"/>
                <a:gd name="connsiteX11" fmla="*/ 13444 w 79540"/>
                <a:gd name="connsiteY11" fmla="*/ 71002 h 71965"/>
                <a:gd name="connsiteX12" fmla="*/ 483 w 79540"/>
                <a:gd name="connsiteY12" fmla="*/ 58075 h 71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9540" h="71965">
                  <a:moveTo>
                    <a:pt x="483" y="58075"/>
                  </a:moveTo>
                  <a:lnTo>
                    <a:pt x="2" y="31226"/>
                  </a:lnTo>
                  <a:cubicBezTo>
                    <a:pt x="-79" y="27020"/>
                    <a:pt x="1858" y="23030"/>
                    <a:pt x="5215" y="20493"/>
                  </a:cubicBezTo>
                  <a:cubicBezTo>
                    <a:pt x="12235" y="14932"/>
                    <a:pt x="19562" y="9769"/>
                    <a:pt x="27160" y="5028"/>
                  </a:cubicBezTo>
                  <a:cubicBezTo>
                    <a:pt x="29286" y="4308"/>
                    <a:pt x="49723" y="1839"/>
                    <a:pt x="64879" y="90"/>
                  </a:cubicBezTo>
                  <a:cubicBezTo>
                    <a:pt x="72083" y="-753"/>
                    <a:pt x="78607" y="4402"/>
                    <a:pt x="79451" y="11606"/>
                  </a:cubicBezTo>
                  <a:cubicBezTo>
                    <a:pt x="79557" y="12507"/>
                    <a:pt x="79569" y="13417"/>
                    <a:pt x="79487" y="14320"/>
                  </a:cubicBezTo>
                  <a:lnTo>
                    <a:pt x="77292" y="38633"/>
                  </a:lnTo>
                  <a:cubicBezTo>
                    <a:pt x="77111" y="40435"/>
                    <a:pt x="76575" y="42183"/>
                    <a:pt x="75715" y="43776"/>
                  </a:cubicBezTo>
                  <a:lnTo>
                    <a:pt x="63953" y="65105"/>
                  </a:lnTo>
                  <a:cubicBezTo>
                    <a:pt x="61605" y="69425"/>
                    <a:pt x="57040" y="72072"/>
                    <a:pt x="52124" y="71963"/>
                  </a:cubicBezTo>
                  <a:lnTo>
                    <a:pt x="13444" y="71002"/>
                  </a:lnTo>
                  <a:cubicBezTo>
                    <a:pt x="6345" y="70893"/>
                    <a:pt x="611" y="65174"/>
                    <a:pt x="483" y="58075"/>
                  </a:cubicBezTo>
                  <a:close/>
                </a:path>
              </a:pathLst>
            </a:custGeom>
            <a:solidFill>
              <a:srgbClr val="EDC5A2"/>
            </a:solidFill>
            <a:ln w="3429" cap="flat">
              <a:noFill/>
              <a:prstDash val="solid"/>
              <a:miter/>
            </a:ln>
          </p:spPr>
          <p:txBody>
            <a:bodyPr rtlCol="0" anchor="ctr"/>
            <a:lstStyle/>
            <a:p>
              <a:endParaRPr lang="x-none"/>
            </a:p>
          </p:txBody>
        </p:sp>
        <p:sp>
          <p:nvSpPr>
            <p:cNvPr id="123" name="Graphic 9">
              <a:extLst>
                <a:ext uri="{FF2B5EF4-FFF2-40B4-BE49-F238E27FC236}">
                  <a16:creationId xmlns="" xmlns:a16="http://schemas.microsoft.com/office/drawing/2014/main" id="{A4068D87-1522-1B41-8864-A2CFA2A6ECA9}"/>
                </a:ext>
              </a:extLst>
            </p:cNvPr>
            <p:cNvSpPr/>
            <p:nvPr/>
          </p:nvSpPr>
          <p:spPr>
            <a:xfrm>
              <a:off x="4285281" y="5327931"/>
              <a:ext cx="94940" cy="73023"/>
            </a:xfrm>
            <a:custGeom>
              <a:avLst/>
              <a:gdLst>
                <a:gd name="connsiteX0" fmla="*/ 79691 w 94940"/>
                <a:gd name="connsiteY0" fmla="*/ 73018 h 73023"/>
                <a:gd name="connsiteX1" fmla="*/ 93098 w 94940"/>
                <a:gd name="connsiteY1" fmla="*/ 61394 h 73023"/>
                <a:gd name="connsiteX2" fmla="*/ 94607 w 94940"/>
                <a:gd name="connsiteY2" fmla="*/ 36259 h 73023"/>
                <a:gd name="connsiteX3" fmla="*/ 46601 w 94940"/>
                <a:gd name="connsiteY3" fmla="*/ 15 h 73023"/>
                <a:gd name="connsiteX4" fmla="*/ 18105 w 94940"/>
                <a:gd name="connsiteY4" fmla="*/ 12085 h 73023"/>
                <a:gd name="connsiteX5" fmla="*/ 0 w 94940"/>
                <a:gd name="connsiteY5" fmla="*/ 50455 h 73023"/>
                <a:gd name="connsiteX6" fmla="*/ 0 w 94940"/>
                <a:gd name="connsiteY6" fmla="*/ 58239 h 73023"/>
                <a:gd name="connsiteX7" fmla="*/ 12756 w 94940"/>
                <a:gd name="connsiteY7" fmla="*/ 71132 h 73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940" h="73023">
                  <a:moveTo>
                    <a:pt x="79691" y="73018"/>
                  </a:moveTo>
                  <a:cubicBezTo>
                    <a:pt x="86498" y="73205"/>
                    <a:pt x="92318" y="68158"/>
                    <a:pt x="93098" y="61394"/>
                  </a:cubicBezTo>
                  <a:cubicBezTo>
                    <a:pt x="94264" y="51450"/>
                    <a:pt x="95567" y="38488"/>
                    <a:pt x="94607" y="36259"/>
                  </a:cubicBezTo>
                  <a:cubicBezTo>
                    <a:pt x="93063" y="32522"/>
                    <a:pt x="51984" y="-808"/>
                    <a:pt x="46601" y="15"/>
                  </a:cubicBezTo>
                  <a:cubicBezTo>
                    <a:pt x="36599" y="2727"/>
                    <a:pt x="27012" y="6788"/>
                    <a:pt x="18105" y="12085"/>
                  </a:cubicBezTo>
                  <a:cubicBezTo>
                    <a:pt x="12928" y="15926"/>
                    <a:pt x="-68" y="47129"/>
                    <a:pt x="0" y="50455"/>
                  </a:cubicBezTo>
                  <a:lnTo>
                    <a:pt x="0" y="58239"/>
                  </a:lnTo>
                  <a:cubicBezTo>
                    <a:pt x="126" y="65254"/>
                    <a:pt x="5743" y="70932"/>
                    <a:pt x="12756" y="71132"/>
                  </a:cubicBezTo>
                  <a:close/>
                </a:path>
              </a:pathLst>
            </a:custGeom>
            <a:solidFill>
              <a:srgbClr val="F9DDBF"/>
            </a:solidFill>
            <a:ln w="3429" cap="flat">
              <a:noFill/>
              <a:prstDash val="solid"/>
              <a:miter/>
            </a:ln>
          </p:spPr>
          <p:txBody>
            <a:bodyPr rtlCol="0" anchor="ctr"/>
            <a:lstStyle/>
            <a:p>
              <a:endParaRPr lang="x-none"/>
            </a:p>
          </p:txBody>
        </p:sp>
      </p:grpSp>
      <p:sp>
        <p:nvSpPr>
          <p:cNvPr id="125" name="TextBox 124">
            <a:extLst>
              <a:ext uri="{FF2B5EF4-FFF2-40B4-BE49-F238E27FC236}">
                <a16:creationId xmlns="" xmlns:a16="http://schemas.microsoft.com/office/drawing/2014/main" id="{35D0B128-BB09-5E49-BA03-33F3C93189FA}"/>
              </a:ext>
            </a:extLst>
          </p:cNvPr>
          <p:cNvSpPr txBox="1"/>
          <p:nvPr/>
        </p:nvSpPr>
        <p:spPr>
          <a:xfrm>
            <a:off x="3863752" y="7389440"/>
            <a:ext cx="4465194" cy="769441"/>
          </a:xfrm>
          <a:prstGeom prst="rect">
            <a:avLst/>
          </a:prstGeom>
          <a:noFill/>
        </p:spPr>
        <p:txBody>
          <a:bodyPr wrap="square" rtlCol="0">
            <a:spAutoFit/>
          </a:bodyPr>
          <a:lstStyle/>
          <a:p>
            <a:pPr algn="ctr"/>
            <a:r>
              <a:rPr lang="x-none" sz="4400" dirty="0">
                <a:solidFill>
                  <a:srgbClr val="5B6B54"/>
                </a:solidFill>
                <a:latin typeface="Century Gothic" panose="020B0502020202020204" pitchFamily="34" charset="0"/>
              </a:rPr>
              <a:t>Team members</a:t>
            </a:r>
          </a:p>
        </p:txBody>
      </p:sp>
      <p:sp>
        <p:nvSpPr>
          <p:cNvPr id="126" name="TextBox 125">
            <a:extLst>
              <a:ext uri="{FF2B5EF4-FFF2-40B4-BE49-F238E27FC236}">
                <a16:creationId xmlns="" xmlns:a16="http://schemas.microsoft.com/office/drawing/2014/main" id="{BF457357-8F54-3D44-9D56-53C051C761C3}"/>
              </a:ext>
            </a:extLst>
          </p:cNvPr>
          <p:cNvSpPr txBox="1"/>
          <p:nvPr/>
        </p:nvSpPr>
        <p:spPr>
          <a:xfrm>
            <a:off x="1838810" y="11543257"/>
            <a:ext cx="2186150" cy="523220"/>
          </a:xfrm>
          <a:prstGeom prst="rect">
            <a:avLst/>
          </a:prstGeom>
          <a:noFill/>
        </p:spPr>
        <p:txBody>
          <a:bodyPr wrap="square" rtlCol="0">
            <a:spAutoFit/>
          </a:bodyPr>
          <a:lstStyle/>
          <a:p>
            <a:pPr algn="ctr"/>
            <a:r>
              <a:rPr lang="x-none" sz="1400" spc="300" dirty="0">
                <a:solidFill>
                  <a:srgbClr val="5B6B54"/>
                </a:solidFill>
                <a:latin typeface="Century Gothic" panose="020B0502020202020204" pitchFamily="34" charset="0"/>
              </a:rPr>
              <a:t>ID number</a:t>
            </a:r>
          </a:p>
          <a:p>
            <a:pPr algn="ctr"/>
            <a:r>
              <a:rPr lang="x-none" sz="1400" b="1" dirty="0">
                <a:solidFill>
                  <a:srgbClr val="5B6B54"/>
                </a:solidFill>
                <a:latin typeface="Century Gothic" panose="020B0502020202020204" pitchFamily="34" charset="0"/>
              </a:rPr>
              <a:t>FULL NAME</a:t>
            </a:r>
          </a:p>
        </p:txBody>
      </p:sp>
      <p:grpSp>
        <p:nvGrpSpPr>
          <p:cNvPr id="127" name="Group 126">
            <a:extLst>
              <a:ext uri="{FF2B5EF4-FFF2-40B4-BE49-F238E27FC236}">
                <a16:creationId xmlns="" xmlns:a16="http://schemas.microsoft.com/office/drawing/2014/main" id="{E838A436-2898-8043-91FC-5475C60B4E38}"/>
              </a:ext>
            </a:extLst>
          </p:cNvPr>
          <p:cNvGrpSpPr/>
          <p:nvPr/>
        </p:nvGrpSpPr>
        <p:grpSpPr>
          <a:xfrm>
            <a:off x="1671422" y="8806953"/>
            <a:ext cx="2520925" cy="2591444"/>
            <a:chOff x="1671422" y="2276872"/>
            <a:chExt cx="2520925" cy="2591444"/>
          </a:xfrm>
        </p:grpSpPr>
        <p:sp>
          <p:nvSpPr>
            <p:cNvPr id="128" name="Oval 127">
              <a:extLst>
                <a:ext uri="{FF2B5EF4-FFF2-40B4-BE49-F238E27FC236}">
                  <a16:creationId xmlns="" xmlns:a16="http://schemas.microsoft.com/office/drawing/2014/main" id="{8CF785F6-A720-164C-8F65-0E7D7E370A3F}"/>
                </a:ext>
              </a:extLst>
            </p:cNvPr>
            <p:cNvSpPr/>
            <p:nvPr/>
          </p:nvSpPr>
          <p:spPr>
            <a:xfrm>
              <a:off x="1671422" y="2276872"/>
              <a:ext cx="2520925" cy="2520925"/>
            </a:xfrm>
            <a:prstGeom prst="ellipse">
              <a:avLst/>
            </a:prstGeom>
            <a:solidFill>
              <a:srgbClr val="5B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nvGrpSpPr>
            <p:cNvPr id="129" name="Group 128">
              <a:extLst>
                <a:ext uri="{FF2B5EF4-FFF2-40B4-BE49-F238E27FC236}">
                  <a16:creationId xmlns="" xmlns:a16="http://schemas.microsoft.com/office/drawing/2014/main" id="{7B9F4636-C1C0-1A48-AE02-61947E681B7D}"/>
                </a:ext>
              </a:extLst>
            </p:cNvPr>
            <p:cNvGrpSpPr/>
            <p:nvPr/>
          </p:nvGrpSpPr>
          <p:grpSpPr>
            <a:xfrm>
              <a:off x="2046635" y="2565006"/>
              <a:ext cx="1675789" cy="2303310"/>
              <a:chOff x="2046635" y="2565006"/>
              <a:chExt cx="1675789" cy="2303310"/>
            </a:xfrm>
          </p:grpSpPr>
          <p:sp>
            <p:nvSpPr>
              <p:cNvPr id="130" name="Graphic 7">
                <a:extLst>
                  <a:ext uri="{FF2B5EF4-FFF2-40B4-BE49-F238E27FC236}">
                    <a16:creationId xmlns="" xmlns:a16="http://schemas.microsoft.com/office/drawing/2014/main" id="{D003D997-DD51-054D-B680-18767383E043}"/>
                  </a:ext>
                </a:extLst>
              </p:cNvPr>
              <p:cNvSpPr/>
              <p:nvPr/>
            </p:nvSpPr>
            <p:spPr>
              <a:xfrm>
                <a:off x="2118076" y="3007043"/>
                <a:ext cx="1587479" cy="1300890"/>
              </a:xfrm>
              <a:custGeom>
                <a:avLst/>
                <a:gdLst>
                  <a:gd name="connsiteX0" fmla="*/ 1220988 w 1587479"/>
                  <a:gd name="connsiteY0" fmla="*/ 10547 h 1300890"/>
                  <a:gd name="connsiteX1" fmla="*/ 1288954 w 1587479"/>
                  <a:gd name="connsiteY1" fmla="*/ 676285 h 1300890"/>
                  <a:gd name="connsiteX2" fmla="*/ 1510187 w 1587479"/>
                  <a:gd name="connsiteY2" fmla="*/ 751075 h 1300890"/>
                  <a:gd name="connsiteX3" fmla="*/ 1476341 w 1587479"/>
                  <a:gd name="connsiteY3" fmla="*/ 913137 h 1300890"/>
                  <a:gd name="connsiteX4" fmla="*/ 1539041 w 1587479"/>
                  <a:gd name="connsiteY4" fmla="*/ 968130 h 1300890"/>
                  <a:gd name="connsiteX5" fmla="*/ 1566469 w 1587479"/>
                  <a:gd name="connsiteY5" fmla="*/ 1131732 h 1300890"/>
                  <a:gd name="connsiteX6" fmla="*/ 1473543 w 1587479"/>
                  <a:gd name="connsiteY6" fmla="*/ 1146085 h 1300890"/>
                  <a:gd name="connsiteX7" fmla="*/ 1396471 w 1587479"/>
                  <a:gd name="connsiteY7" fmla="*/ 1082459 h 1300890"/>
                  <a:gd name="connsiteX8" fmla="*/ 1236731 w 1587479"/>
                  <a:gd name="connsiteY8" fmla="*/ 1300504 h 1300890"/>
                  <a:gd name="connsiteX9" fmla="*/ 825313 w 1587479"/>
                  <a:gd name="connsiteY9" fmla="*/ 1168907 h 1300890"/>
                  <a:gd name="connsiteX10" fmla="*/ 693001 w 1587479"/>
                  <a:gd name="connsiteY10" fmla="*/ 1283181 h 1300890"/>
                  <a:gd name="connsiteX11" fmla="*/ 404240 w 1587479"/>
                  <a:gd name="connsiteY11" fmla="*/ 1229069 h 1300890"/>
                  <a:gd name="connsiteX12" fmla="*/ 111749 w 1587479"/>
                  <a:gd name="connsiteY12" fmla="*/ 1150100 h 1300890"/>
                  <a:gd name="connsiteX13" fmla="*/ 213177 w 1587479"/>
                  <a:gd name="connsiteY13" fmla="*/ 907253 h 1300890"/>
                  <a:gd name="connsiteX14" fmla="*/ 81194 w 1587479"/>
                  <a:gd name="connsiteY14" fmla="*/ 896255 h 1300890"/>
                  <a:gd name="connsiteX15" fmla="*/ 940 w 1587479"/>
                  <a:gd name="connsiteY15" fmla="*/ 794849 h 1300890"/>
                  <a:gd name="connsiteX16" fmla="*/ 190522 w 1587479"/>
                  <a:gd name="connsiteY16" fmla="*/ 669081 h 1300890"/>
                  <a:gd name="connsiteX17" fmla="*/ 350097 w 1587479"/>
                  <a:gd name="connsiteY17" fmla="*/ -177 h 1300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87479" h="1300890">
                    <a:moveTo>
                      <a:pt x="1220988" y="10547"/>
                    </a:moveTo>
                    <a:lnTo>
                      <a:pt x="1288954" y="676285"/>
                    </a:lnTo>
                    <a:cubicBezTo>
                      <a:pt x="1288954" y="676285"/>
                      <a:pt x="1427684" y="630366"/>
                      <a:pt x="1510187" y="751075"/>
                    </a:cubicBezTo>
                    <a:cubicBezTo>
                      <a:pt x="1592690" y="871783"/>
                      <a:pt x="1476341" y="913137"/>
                      <a:pt x="1476341" y="913137"/>
                    </a:cubicBezTo>
                    <a:cubicBezTo>
                      <a:pt x="1489452" y="908463"/>
                      <a:pt x="1532788" y="960211"/>
                      <a:pt x="1539041" y="968130"/>
                    </a:cubicBezTo>
                    <a:cubicBezTo>
                      <a:pt x="1572558" y="1009594"/>
                      <a:pt x="1612274" y="1084989"/>
                      <a:pt x="1566469" y="1131732"/>
                    </a:cubicBezTo>
                    <a:cubicBezTo>
                      <a:pt x="1541729" y="1156864"/>
                      <a:pt x="1504811" y="1157194"/>
                      <a:pt x="1473543" y="1146085"/>
                    </a:cubicBezTo>
                    <a:cubicBezTo>
                      <a:pt x="1449791" y="1137671"/>
                      <a:pt x="1401518" y="1110945"/>
                      <a:pt x="1396471" y="1082459"/>
                    </a:cubicBezTo>
                    <a:cubicBezTo>
                      <a:pt x="1427739" y="1259150"/>
                      <a:pt x="1270742" y="1304243"/>
                      <a:pt x="1236731" y="1300504"/>
                    </a:cubicBezTo>
                    <a:cubicBezTo>
                      <a:pt x="1202721" y="1296765"/>
                      <a:pt x="825313" y="1168907"/>
                      <a:pt x="825313" y="1168907"/>
                    </a:cubicBezTo>
                    <a:lnTo>
                      <a:pt x="693001" y="1283181"/>
                    </a:lnTo>
                    <a:lnTo>
                      <a:pt x="404240" y="1229069"/>
                    </a:lnTo>
                    <a:cubicBezTo>
                      <a:pt x="404240" y="1229069"/>
                      <a:pt x="160516" y="1334324"/>
                      <a:pt x="111749" y="1150100"/>
                    </a:cubicBezTo>
                    <a:cubicBezTo>
                      <a:pt x="85747" y="1051883"/>
                      <a:pt x="117838" y="950477"/>
                      <a:pt x="213177" y="907253"/>
                    </a:cubicBezTo>
                    <a:cubicBezTo>
                      <a:pt x="169293" y="916217"/>
                      <a:pt x="122007" y="914952"/>
                      <a:pt x="81194" y="896255"/>
                    </a:cubicBezTo>
                    <a:cubicBezTo>
                      <a:pt x="40382" y="877557"/>
                      <a:pt x="7139" y="839448"/>
                      <a:pt x="940" y="794849"/>
                    </a:cubicBezTo>
                    <a:cubicBezTo>
                      <a:pt x="-14035" y="686239"/>
                      <a:pt x="109774" y="662427"/>
                      <a:pt x="190522" y="669081"/>
                    </a:cubicBezTo>
                    <a:lnTo>
                      <a:pt x="350097" y="-177"/>
                    </a:lnTo>
                    <a:close/>
                  </a:path>
                </a:pathLst>
              </a:custGeom>
              <a:solidFill>
                <a:schemeClr val="bg2">
                  <a:lumMod val="50000"/>
                </a:schemeClr>
              </a:solidFill>
              <a:ln w="5465" cap="flat">
                <a:noFill/>
                <a:prstDash val="solid"/>
                <a:miter/>
              </a:ln>
            </p:spPr>
            <p:txBody>
              <a:bodyPr rtlCol="0" anchor="ctr"/>
              <a:lstStyle/>
              <a:p>
                <a:endParaRPr lang="x-none"/>
              </a:p>
            </p:txBody>
          </p:sp>
          <p:sp>
            <p:nvSpPr>
              <p:cNvPr id="131" name="Graphic 7">
                <a:extLst>
                  <a:ext uri="{FF2B5EF4-FFF2-40B4-BE49-F238E27FC236}">
                    <a16:creationId xmlns="" xmlns:a16="http://schemas.microsoft.com/office/drawing/2014/main" id="{79021A38-B01C-B148-B655-D9B2FBC89EC2}"/>
                  </a:ext>
                </a:extLst>
              </p:cNvPr>
              <p:cNvSpPr/>
              <p:nvPr/>
            </p:nvSpPr>
            <p:spPr>
              <a:xfrm>
                <a:off x="2046635" y="4057508"/>
                <a:ext cx="1675789" cy="810808"/>
              </a:xfrm>
              <a:custGeom>
                <a:avLst/>
                <a:gdLst>
                  <a:gd name="connsiteX0" fmla="*/ -302 w 1675789"/>
                  <a:gd name="connsiteY0" fmla="*/ 810632 h 810808"/>
                  <a:gd name="connsiteX1" fmla="*/ 873770 w 1675789"/>
                  <a:gd name="connsiteY1" fmla="*/ -177 h 810808"/>
                  <a:gd name="connsiteX2" fmla="*/ 1675487 w 1675789"/>
                  <a:gd name="connsiteY2" fmla="*/ 810632 h 810808"/>
                </a:gdLst>
                <a:ahLst/>
                <a:cxnLst>
                  <a:cxn ang="0">
                    <a:pos x="connsiteX0" y="connsiteY0"/>
                  </a:cxn>
                  <a:cxn ang="0">
                    <a:pos x="connsiteX1" y="connsiteY1"/>
                  </a:cxn>
                  <a:cxn ang="0">
                    <a:pos x="connsiteX2" y="connsiteY2"/>
                  </a:cxn>
                </a:cxnLst>
                <a:rect l="l" t="t" r="r" b="b"/>
                <a:pathLst>
                  <a:path w="1675789" h="810808">
                    <a:moveTo>
                      <a:pt x="-302" y="810632"/>
                    </a:moveTo>
                    <a:cubicBezTo>
                      <a:pt x="-302" y="810632"/>
                      <a:pt x="164266" y="-177"/>
                      <a:pt x="873770" y="-177"/>
                    </a:cubicBezTo>
                    <a:cubicBezTo>
                      <a:pt x="1583274" y="-177"/>
                      <a:pt x="1675487" y="810632"/>
                      <a:pt x="1675487" y="810632"/>
                    </a:cubicBezTo>
                    <a:close/>
                  </a:path>
                </a:pathLst>
              </a:custGeom>
              <a:solidFill>
                <a:schemeClr val="bg2">
                  <a:lumMod val="90000"/>
                </a:schemeClr>
              </a:solidFill>
              <a:ln w="5465" cap="flat">
                <a:noFill/>
                <a:prstDash val="solid"/>
                <a:miter/>
              </a:ln>
            </p:spPr>
            <p:txBody>
              <a:bodyPr rtlCol="0" anchor="ctr"/>
              <a:lstStyle/>
              <a:p>
                <a:endParaRPr lang="x-none"/>
              </a:p>
            </p:txBody>
          </p:sp>
          <p:sp>
            <p:nvSpPr>
              <p:cNvPr id="132" name="Graphic 7">
                <a:extLst>
                  <a:ext uri="{FF2B5EF4-FFF2-40B4-BE49-F238E27FC236}">
                    <a16:creationId xmlns="" xmlns:a16="http://schemas.microsoft.com/office/drawing/2014/main" id="{63D2878D-7C66-7C4B-8B3C-D2613C0A1D36}"/>
                  </a:ext>
                </a:extLst>
              </p:cNvPr>
              <p:cNvSpPr/>
              <p:nvPr/>
            </p:nvSpPr>
            <p:spPr>
              <a:xfrm>
                <a:off x="2274505" y="3210624"/>
                <a:ext cx="263197" cy="263853"/>
              </a:xfrm>
              <a:custGeom>
                <a:avLst/>
                <a:gdLst>
                  <a:gd name="connsiteX0" fmla="*/ 263198 w 263197"/>
                  <a:gd name="connsiteY0" fmla="*/ 131927 h 263853"/>
                  <a:gd name="connsiteX1" fmla="*/ 131599 w 263197"/>
                  <a:gd name="connsiteY1" fmla="*/ 263854 h 263853"/>
                  <a:gd name="connsiteX2" fmla="*/ 0 w 263197"/>
                  <a:gd name="connsiteY2" fmla="*/ 131927 h 263853"/>
                  <a:gd name="connsiteX3" fmla="*/ 131599 w 263197"/>
                  <a:gd name="connsiteY3" fmla="*/ 0 h 263853"/>
                  <a:gd name="connsiteX4" fmla="*/ 263198 w 263197"/>
                  <a:gd name="connsiteY4" fmla="*/ 131927 h 263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197" h="263853">
                    <a:moveTo>
                      <a:pt x="263198" y="131927"/>
                    </a:moveTo>
                    <a:cubicBezTo>
                      <a:pt x="263198" y="204788"/>
                      <a:pt x="204279" y="263854"/>
                      <a:pt x="131599" y="263854"/>
                    </a:cubicBezTo>
                    <a:cubicBezTo>
                      <a:pt x="58919" y="263854"/>
                      <a:pt x="0" y="204788"/>
                      <a:pt x="0" y="131927"/>
                    </a:cubicBezTo>
                    <a:cubicBezTo>
                      <a:pt x="0" y="59066"/>
                      <a:pt x="58919" y="0"/>
                      <a:pt x="131599" y="0"/>
                    </a:cubicBezTo>
                    <a:cubicBezTo>
                      <a:pt x="204279" y="0"/>
                      <a:pt x="263198" y="59066"/>
                      <a:pt x="263198" y="131927"/>
                    </a:cubicBezTo>
                    <a:close/>
                  </a:path>
                </a:pathLst>
              </a:custGeom>
              <a:solidFill>
                <a:srgbClr val="E48282"/>
              </a:solidFill>
              <a:ln w="5465" cap="flat">
                <a:noFill/>
                <a:prstDash val="solid"/>
                <a:miter/>
              </a:ln>
            </p:spPr>
            <p:txBody>
              <a:bodyPr rtlCol="0" anchor="ctr"/>
              <a:lstStyle/>
              <a:p>
                <a:endParaRPr lang="x-none"/>
              </a:p>
            </p:txBody>
          </p:sp>
          <p:sp>
            <p:nvSpPr>
              <p:cNvPr id="133" name="Graphic 7">
                <a:extLst>
                  <a:ext uri="{FF2B5EF4-FFF2-40B4-BE49-F238E27FC236}">
                    <a16:creationId xmlns="" xmlns:a16="http://schemas.microsoft.com/office/drawing/2014/main" id="{CEA431A1-56DA-AA4A-943C-7648A6A19EFE}"/>
                  </a:ext>
                </a:extLst>
              </p:cNvPr>
              <p:cNvSpPr/>
              <p:nvPr/>
            </p:nvSpPr>
            <p:spPr>
              <a:xfrm>
                <a:off x="3251596" y="3210624"/>
                <a:ext cx="263197" cy="263853"/>
              </a:xfrm>
              <a:custGeom>
                <a:avLst/>
                <a:gdLst>
                  <a:gd name="connsiteX0" fmla="*/ 263198 w 263197"/>
                  <a:gd name="connsiteY0" fmla="*/ 131927 h 263853"/>
                  <a:gd name="connsiteX1" fmla="*/ 131599 w 263197"/>
                  <a:gd name="connsiteY1" fmla="*/ 263854 h 263853"/>
                  <a:gd name="connsiteX2" fmla="*/ 0 w 263197"/>
                  <a:gd name="connsiteY2" fmla="*/ 131927 h 263853"/>
                  <a:gd name="connsiteX3" fmla="*/ 131599 w 263197"/>
                  <a:gd name="connsiteY3" fmla="*/ 0 h 263853"/>
                  <a:gd name="connsiteX4" fmla="*/ 263198 w 263197"/>
                  <a:gd name="connsiteY4" fmla="*/ 131927 h 263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197" h="263853">
                    <a:moveTo>
                      <a:pt x="263198" y="131927"/>
                    </a:moveTo>
                    <a:cubicBezTo>
                      <a:pt x="263198" y="204788"/>
                      <a:pt x="204279" y="263854"/>
                      <a:pt x="131599" y="263854"/>
                    </a:cubicBezTo>
                    <a:cubicBezTo>
                      <a:pt x="58919" y="263854"/>
                      <a:pt x="0" y="204788"/>
                      <a:pt x="0" y="131927"/>
                    </a:cubicBezTo>
                    <a:cubicBezTo>
                      <a:pt x="0" y="59066"/>
                      <a:pt x="58919" y="0"/>
                      <a:pt x="131599" y="0"/>
                    </a:cubicBezTo>
                    <a:cubicBezTo>
                      <a:pt x="204279" y="0"/>
                      <a:pt x="263198" y="59066"/>
                      <a:pt x="263198" y="131927"/>
                    </a:cubicBezTo>
                    <a:close/>
                  </a:path>
                </a:pathLst>
              </a:custGeom>
              <a:solidFill>
                <a:srgbClr val="E48282"/>
              </a:solidFill>
              <a:ln w="5465" cap="flat">
                <a:noFill/>
                <a:prstDash val="solid"/>
                <a:miter/>
              </a:ln>
            </p:spPr>
            <p:txBody>
              <a:bodyPr rtlCol="0" anchor="ctr"/>
              <a:lstStyle/>
              <a:p>
                <a:endParaRPr lang="x-none"/>
              </a:p>
            </p:txBody>
          </p:sp>
          <p:sp>
            <p:nvSpPr>
              <p:cNvPr id="134" name="Graphic 7">
                <a:extLst>
                  <a:ext uri="{FF2B5EF4-FFF2-40B4-BE49-F238E27FC236}">
                    <a16:creationId xmlns="" xmlns:a16="http://schemas.microsoft.com/office/drawing/2014/main" id="{21C8F0B4-E137-4243-9380-4855312189EC}"/>
                  </a:ext>
                </a:extLst>
              </p:cNvPr>
              <p:cNvSpPr/>
              <p:nvPr/>
            </p:nvSpPr>
            <p:spPr>
              <a:xfrm>
                <a:off x="2776820" y="3528371"/>
                <a:ext cx="287773" cy="459736"/>
              </a:xfrm>
              <a:custGeom>
                <a:avLst/>
                <a:gdLst>
                  <a:gd name="connsiteX0" fmla="*/ 287472 w 287773"/>
                  <a:gd name="connsiteY0" fmla="*/ 292823 h 459736"/>
                  <a:gd name="connsiteX1" fmla="*/ 265200 w 287773"/>
                  <a:gd name="connsiteY1" fmla="*/ -177 h 459736"/>
                  <a:gd name="connsiteX2" fmla="*/ 37000 w 287773"/>
                  <a:gd name="connsiteY2" fmla="*/ 31224 h 459736"/>
                  <a:gd name="connsiteX3" fmla="*/ -302 w 287773"/>
                  <a:gd name="connsiteY3" fmla="*/ 459560 h 459736"/>
                  <a:gd name="connsiteX4" fmla="*/ 287472 w 287773"/>
                  <a:gd name="connsiteY4" fmla="*/ 292823 h 459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773" h="459736">
                    <a:moveTo>
                      <a:pt x="287472" y="292823"/>
                    </a:moveTo>
                    <a:lnTo>
                      <a:pt x="265200" y="-177"/>
                    </a:lnTo>
                    <a:lnTo>
                      <a:pt x="37000" y="31224"/>
                    </a:lnTo>
                    <a:lnTo>
                      <a:pt x="-302" y="459560"/>
                    </a:lnTo>
                    <a:cubicBezTo>
                      <a:pt x="75015" y="450541"/>
                      <a:pt x="197728" y="415896"/>
                      <a:pt x="287472" y="292823"/>
                    </a:cubicBezTo>
                    <a:close/>
                  </a:path>
                </a:pathLst>
              </a:custGeom>
              <a:solidFill>
                <a:srgbClr val="E49581"/>
              </a:solidFill>
              <a:ln w="5465" cap="flat">
                <a:noFill/>
                <a:prstDash val="solid"/>
                <a:miter/>
              </a:ln>
            </p:spPr>
            <p:txBody>
              <a:bodyPr rtlCol="0" anchor="ctr"/>
              <a:lstStyle/>
              <a:p>
                <a:endParaRPr lang="x-none"/>
              </a:p>
            </p:txBody>
          </p:sp>
          <p:sp>
            <p:nvSpPr>
              <p:cNvPr id="135" name="Graphic 7">
                <a:extLst>
                  <a:ext uri="{FF2B5EF4-FFF2-40B4-BE49-F238E27FC236}">
                    <a16:creationId xmlns="" xmlns:a16="http://schemas.microsoft.com/office/drawing/2014/main" id="{8090D654-0DF3-4940-AC0B-4502F89A8115}"/>
                  </a:ext>
                </a:extLst>
              </p:cNvPr>
              <p:cNvSpPr/>
              <p:nvPr/>
            </p:nvSpPr>
            <p:spPr>
              <a:xfrm>
                <a:off x="2441094" y="2663079"/>
                <a:ext cx="914231" cy="1107287"/>
              </a:xfrm>
              <a:custGeom>
                <a:avLst/>
                <a:gdLst>
                  <a:gd name="connsiteX0" fmla="*/ 1626 w 914231"/>
                  <a:gd name="connsiteY0" fmla="*/ 553748 h 1107287"/>
                  <a:gd name="connsiteX1" fmla="*/ 8209 w 914231"/>
                  <a:gd name="connsiteY1" fmla="*/ 714820 h 1107287"/>
                  <a:gd name="connsiteX2" fmla="*/ 214796 w 914231"/>
                  <a:gd name="connsiteY2" fmla="*/ 1040705 h 1107287"/>
                  <a:gd name="connsiteX3" fmla="*/ 645304 w 914231"/>
                  <a:gd name="connsiteY3" fmla="*/ 1076506 h 1107287"/>
                  <a:gd name="connsiteX4" fmla="*/ 870212 w 914231"/>
                  <a:gd name="connsiteY4" fmla="*/ 854831 h 1107287"/>
                  <a:gd name="connsiteX5" fmla="*/ 911080 w 914231"/>
                  <a:gd name="connsiteY5" fmla="*/ 461690 h 1107287"/>
                  <a:gd name="connsiteX6" fmla="*/ 507396 w 914231"/>
                  <a:gd name="connsiteY6" fmla="*/ 359 h 1107287"/>
                  <a:gd name="connsiteX7" fmla="*/ 1626 w 914231"/>
                  <a:gd name="connsiteY7" fmla="*/ 553748 h 1107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231" h="1107287">
                    <a:moveTo>
                      <a:pt x="1626" y="553748"/>
                    </a:moveTo>
                    <a:cubicBezTo>
                      <a:pt x="-2653" y="623863"/>
                      <a:pt x="474" y="644925"/>
                      <a:pt x="8209" y="714820"/>
                    </a:cubicBezTo>
                    <a:cubicBezTo>
                      <a:pt x="23514" y="853236"/>
                      <a:pt x="89505" y="973725"/>
                      <a:pt x="214796" y="1040705"/>
                    </a:cubicBezTo>
                    <a:cubicBezTo>
                      <a:pt x="340086" y="1107686"/>
                      <a:pt x="511565" y="1131718"/>
                      <a:pt x="645304" y="1076506"/>
                    </a:cubicBezTo>
                    <a:cubicBezTo>
                      <a:pt x="748926" y="1033776"/>
                      <a:pt x="828961" y="957557"/>
                      <a:pt x="870212" y="854831"/>
                    </a:cubicBezTo>
                    <a:cubicBezTo>
                      <a:pt x="916895" y="737752"/>
                      <a:pt x="917388" y="588063"/>
                      <a:pt x="911080" y="461690"/>
                    </a:cubicBezTo>
                    <a:cubicBezTo>
                      <a:pt x="887766" y="-6570"/>
                      <a:pt x="507396" y="359"/>
                      <a:pt x="507396" y="359"/>
                    </a:cubicBezTo>
                    <a:cubicBezTo>
                      <a:pt x="507396" y="359"/>
                      <a:pt x="-294" y="-38851"/>
                      <a:pt x="1626" y="553748"/>
                    </a:cubicBezTo>
                    <a:close/>
                  </a:path>
                </a:pathLst>
              </a:custGeom>
              <a:solidFill>
                <a:srgbClr val="F4B5A3"/>
              </a:solidFill>
              <a:ln w="5465" cap="flat">
                <a:noFill/>
                <a:prstDash val="solid"/>
                <a:miter/>
              </a:ln>
            </p:spPr>
            <p:txBody>
              <a:bodyPr rtlCol="0" anchor="ctr"/>
              <a:lstStyle/>
              <a:p>
                <a:endParaRPr lang="x-none"/>
              </a:p>
            </p:txBody>
          </p:sp>
          <p:sp>
            <p:nvSpPr>
              <p:cNvPr id="136" name="Graphic 7">
                <a:extLst>
                  <a:ext uri="{FF2B5EF4-FFF2-40B4-BE49-F238E27FC236}">
                    <a16:creationId xmlns="" xmlns:a16="http://schemas.microsoft.com/office/drawing/2014/main" id="{E30AC09F-3A32-7F41-8E84-E3325E9B22EA}"/>
                  </a:ext>
                </a:extLst>
              </p:cNvPr>
              <p:cNvSpPr/>
              <p:nvPr/>
            </p:nvSpPr>
            <p:spPr>
              <a:xfrm>
                <a:off x="2760363" y="3821370"/>
                <a:ext cx="329134" cy="468905"/>
              </a:xfrm>
              <a:custGeom>
                <a:avLst/>
                <a:gdLst>
                  <a:gd name="connsiteX0" fmla="*/ 16155 w 329134"/>
                  <a:gd name="connsiteY0" fmla="*/ 166615 h 468905"/>
                  <a:gd name="connsiteX1" fmla="*/ -302 w 329134"/>
                  <a:gd name="connsiteY1" fmla="*/ 355129 h 468905"/>
                  <a:gd name="connsiteX2" fmla="*/ 158780 w 329134"/>
                  <a:gd name="connsiteY2" fmla="*/ 467314 h 468905"/>
                  <a:gd name="connsiteX3" fmla="*/ 328833 w 329134"/>
                  <a:gd name="connsiteY3" fmla="*/ 325983 h 468905"/>
                  <a:gd name="connsiteX4" fmla="*/ 303928 w 329134"/>
                  <a:gd name="connsiteY4" fmla="*/ -177 h 468905"/>
                  <a:gd name="connsiteX5" fmla="*/ 16155 w 329134"/>
                  <a:gd name="connsiteY5" fmla="*/ 166615 h 46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9134" h="468905">
                    <a:moveTo>
                      <a:pt x="16155" y="166615"/>
                    </a:moveTo>
                    <a:lnTo>
                      <a:pt x="-302" y="355129"/>
                    </a:lnTo>
                    <a:cubicBezTo>
                      <a:pt x="-302" y="355129"/>
                      <a:pt x="6391" y="449331"/>
                      <a:pt x="158780" y="467314"/>
                    </a:cubicBezTo>
                    <a:cubicBezTo>
                      <a:pt x="311169" y="485296"/>
                      <a:pt x="328833" y="325983"/>
                      <a:pt x="328833" y="325983"/>
                    </a:cubicBezTo>
                    <a:lnTo>
                      <a:pt x="303928" y="-177"/>
                    </a:lnTo>
                    <a:cubicBezTo>
                      <a:pt x="214184" y="122897"/>
                      <a:pt x="91472" y="157542"/>
                      <a:pt x="16155" y="166615"/>
                    </a:cubicBezTo>
                    <a:close/>
                  </a:path>
                </a:pathLst>
              </a:custGeom>
              <a:solidFill>
                <a:srgbClr val="F4B5A3"/>
              </a:solidFill>
              <a:ln w="5465" cap="flat">
                <a:noFill/>
                <a:prstDash val="solid"/>
                <a:miter/>
              </a:ln>
            </p:spPr>
            <p:txBody>
              <a:bodyPr rtlCol="0" anchor="ctr"/>
              <a:lstStyle/>
              <a:p>
                <a:endParaRPr lang="x-none"/>
              </a:p>
            </p:txBody>
          </p:sp>
          <p:sp>
            <p:nvSpPr>
              <p:cNvPr id="137" name="Graphic 7">
                <a:extLst>
                  <a:ext uri="{FF2B5EF4-FFF2-40B4-BE49-F238E27FC236}">
                    <a16:creationId xmlns="" xmlns:a16="http://schemas.microsoft.com/office/drawing/2014/main" id="{F429078F-A1DA-114C-B435-95F135CB8FE2}"/>
                  </a:ext>
                </a:extLst>
              </p:cNvPr>
              <p:cNvSpPr/>
              <p:nvPr/>
            </p:nvSpPr>
            <p:spPr>
              <a:xfrm>
                <a:off x="2665572" y="3264407"/>
                <a:ext cx="46737" cy="93597"/>
              </a:xfrm>
              <a:custGeom>
                <a:avLst/>
                <a:gdLst>
                  <a:gd name="connsiteX0" fmla="*/ 46737 w 46737"/>
                  <a:gd name="connsiteY0" fmla="*/ 46799 h 93597"/>
                  <a:gd name="connsiteX1" fmla="*/ 23369 w 46737"/>
                  <a:gd name="connsiteY1" fmla="*/ 93597 h 93597"/>
                  <a:gd name="connsiteX2" fmla="*/ 0 w 46737"/>
                  <a:gd name="connsiteY2" fmla="*/ 46799 h 93597"/>
                  <a:gd name="connsiteX3" fmla="*/ 23369 w 46737"/>
                  <a:gd name="connsiteY3" fmla="*/ 0 h 93597"/>
                  <a:gd name="connsiteX4" fmla="*/ 46737 w 46737"/>
                  <a:gd name="connsiteY4" fmla="*/ 46799 h 93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37" h="93597">
                    <a:moveTo>
                      <a:pt x="46737" y="46799"/>
                    </a:moveTo>
                    <a:cubicBezTo>
                      <a:pt x="46737" y="72645"/>
                      <a:pt x="36275" y="93597"/>
                      <a:pt x="23369" y="93597"/>
                    </a:cubicBezTo>
                    <a:cubicBezTo>
                      <a:pt x="10462" y="93597"/>
                      <a:pt x="0" y="72645"/>
                      <a:pt x="0" y="46799"/>
                    </a:cubicBezTo>
                    <a:cubicBezTo>
                      <a:pt x="0" y="20952"/>
                      <a:pt x="10462" y="0"/>
                      <a:pt x="23369" y="0"/>
                    </a:cubicBezTo>
                    <a:cubicBezTo>
                      <a:pt x="36275" y="0"/>
                      <a:pt x="46737" y="20952"/>
                      <a:pt x="46737" y="46799"/>
                    </a:cubicBezTo>
                    <a:close/>
                  </a:path>
                </a:pathLst>
              </a:custGeom>
              <a:solidFill>
                <a:srgbClr val="323942"/>
              </a:solidFill>
              <a:ln w="5465" cap="flat">
                <a:noFill/>
                <a:prstDash val="solid"/>
                <a:miter/>
              </a:ln>
            </p:spPr>
            <p:txBody>
              <a:bodyPr rtlCol="0" anchor="ctr"/>
              <a:lstStyle/>
              <a:p>
                <a:endParaRPr lang="x-none"/>
              </a:p>
            </p:txBody>
          </p:sp>
          <p:sp>
            <p:nvSpPr>
              <p:cNvPr id="138" name="Graphic 7">
                <a:extLst>
                  <a:ext uri="{FF2B5EF4-FFF2-40B4-BE49-F238E27FC236}">
                    <a16:creationId xmlns="" xmlns:a16="http://schemas.microsoft.com/office/drawing/2014/main" id="{298B8CAC-5840-DE43-B7A0-393A007473D0}"/>
                  </a:ext>
                </a:extLst>
              </p:cNvPr>
              <p:cNvSpPr/>
              <p:nvPr/>
            </p:nvSpPr>
            <p:spPr>
              <a:xfrm>
                <a:off x="3097890" y="3272381"/>
                <a:ext cx="46737" cy="93597"/>
              </a:xfrm>
              <a:custGeom>
                <a:avLst/>
                <a:gdLst>
                  <a:gd name="connsiteX0" fmla="*/ 46737 w 46737"/>
                  <a:gd name="connsiteY0" fmla="*/ 46799 h 93597"/>
                  <a:gd name="connsiteX1" fmla="*/ 23369 w 46737"/>
                  <a:gd name="connsiteY1" fmla="*/ 93597 h 93597"/>
                  <a:gd name="connsiteX2" fmla="*/ 0 w 46737"/>
                  <a:gd name="connsiteY2" fmla="*/ 46799 h 93597"/>
                  <a:gd name="connsiteX3" fmla="*/ 23369 w 46737"/>
                  <a:gd name="connsiteY3" fmla="*/ 0 h 93597"/>
                  <a:gd name="connsiteX4" fmla="*/ 46737 w 46737"/>
                  <a:gd name="connsiteY4" fmla="*/ 46799 h 93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37" h="93597">
                    <a:moveTo>
                      <a:pt x="46737" y="46799"/>
                    </a:moveTo>
                    <a:cubicBezTo>
                      <a:pt x="46737" y="72645"/>
                      <a:pt x="36275" y="93597"/>
                      <a:pt x="23369" y="93597"/>
                    </a:cubicBezTo>
                    <a:cubicBezTo>
                      <a:pt x="10462" y="93597"/>
                      <a:pt x="0" y="72645"/>
                      <a:pt x="0" y="46799"/>
                    </a:cubicBezTo>
                    <a:cubicBezTo>
                      <a:pt x="0" y="20952"/>
                      <a:pt x="10463" y="0"/>
                      <a:pt x="23369" y="0"/>
                    </a:cubicBezTo>
                    <a:cubicBezTo>
                      <a:pt x="36275" y="0"/>
                      <a:pt x="46737" y="20952"/>
                      <a:pt x="46737" y="46799"/>
                    </a:cubicBezTo>
                    <a:close/>
                  </a:path>
                </a:pathLst>
              </a:custGeom>
              <a:solidFill>
                <a:srgbClr val="323942"/>
              </a:solidFill>
              <a:ln w="5465" cap="flat">
                <a:noFill/>
                <a:prstDash val="solid"/>
                <a:miter/>
              </a:ln>
            </p:spPr>
            <p:txBody>
              <a:bodyPr rtlCol="0" anchor="ctr"/>
              <a:lstStyle/>
              <a:p>
                <a:endParaRPr lang="x-none"/>
              </a:p>
            </p:txBody>
          </p:sp>
          <p:sp>
            <p:nvSpPr>
              <p:cNvPr id="139" name="Graphic 7">
                <a:extLst>
                  <a:ext uri="{FF2B5EF4-FFF2-40B4-BE49-F238E27FC236}">
                    <a16:creationId xmlns="" xmlns:a16="http://schemas.microsoft.com/office/drawing/2014/main" id="{B85CC6F1-5555-4B44-8F58-A7642B1F9BEE}"/>
                  </a:ext>
                </a:extLst>
              </p:cNvPr>
              <p:cNvSpPr/>
              <p:nvPr/>
            </p:nvSpPr>
            <p:spPr>
              <a:xfrm>
                <a:off x="2848406" y="3342551"/>
                <a:ext cx="53429" cy="58507"/>
              </a:xfrm>
              <a:custGeom>
                <a:avLst/>
                <a:gdLst>
                  <a:gd name="connsiteX0" fmla="*/ 53128 w 53429"/>
                  <a:gd name="connsiteY0" fmla="*/ -177 h 58507"/>
                  <a:gd name="connsiteX1" fmla="*/ 24329 w 53429"/>
                  <a:gd name="connsiteY1" fmla="*/ 14342 h 58507"/>
                  <a:gd name="connsiteX2" fmla="*/ 11547 w 53429"/>
                  <a:gd name="connsiteY2" fmla="*/ 23635 h 58507"/>
                  <a:gd name="connsiteX3" fmla="*/ 3758 w 53429"/>
                  <a:gd name="connsiteY3" fmla="*/ 35734 h 58507"/>
                  <a:gd name="connsiteX4" fmla="*/ 10505 w 53429"/>
                  <a:gd name="connsiteY4" fmla="*/ 47667 h 58507"/>
                  <a:gd name="connsiteX5" fmla="*/ 23780 w 53429"/>
                  <a:gd name="connsiteY5" fmla="*/ 54926 h 58507"/>
                  <a:gd name="connsiteX6" fmla="*/ 39085 w 53429"/>
                  <a:gd name="connsiteY6" fmla="*/ 54156 h 58507"/>
                  <a:gd name="connsiteX7" fmla="*/ 53128 w 53429"/>
                  <a:gd name="connsiteY7" fmla="*/ 46622 h 58507"/>
                  <a:gd name="connsiteX8" fmla="*/ 23177 w 53429"/>
                  <a:gd name="connsiteY8" fmla="*/ 58061 h 58507"/>
                  <a:gd name="connsiteX9" fmla="*/ 7982 w 53429"/>
                  <a:gd name="connsiteY9" fmla="*/ 50637 h 58507"/>
                  <a:gd name="connsiteX10" fmla="*/ -301 w 53429"/>
                  <a:gd name="connsiteY10" fmla="*/ 35349 h 58507"/>
                  <a:gd name="connsiteX11" fmla="*/ 8969 w 53429"/>
                  <a:gd name="connsiteY11" fmla="*/ 20721 h 58507"/>
                  <a:gd name="connsiteX12" fmla="*/ 22793 w 53429"/>
                  <a:gd name="connsiteY12" fmla="*/ 11592 h 58507"/>
                  <a:gd name="connsiteX13" fmla="*/ 53128 w 53429"/>
                  <a:gd name="connsiteY13" fmla="*/ -177 h 58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429" h="58507">
                    <a:moveTo>
                      <a:pt x="53128" y="-177"/>
                    </a:moveTo>
                    <a:cubicBezTo>
                      <a:pt x="43245" y="4076"/>
                      <a:pt x="33628" y="8924"/>
                      <a:pt x="24329" y="14342"/>
                    </a:cubicBezTo>
                    <a:cubicBezTo>
                      <a:pt x="19798" y="17048"/>
                      <a:pt x="15521" y="20159"/>
                      <a:pt x="11547" y="23635"/>
                    </a:cubicBezTo>
                    <a:cubicBezTo>
                      <a:pt x="7600" y="26612"/>
                      <a:pt x="4838" y="30901"/>
                      <a:pt x="3758" y="35734"/>
                    </a:cubicBezTo>
                    <a:cubicBezTo>
                      <a:pt x="3872" y="40593"/>
                      <a:pt x="6405" y="45072"/>
                      <a:pt x="10505" y="47667"/>
                    </a:cubicBezTo>
                    <a:cubicBezTo>
                      <a:pt x="14291" y="51111"/>
                      <a:pt x="18842" y="53599"/>
                      <a:pt x="23780" y="54926"/>
                    </a:cubicBezTo>
                    <a:cubicBezTo>
                      <a:pt x="28854" y="56100"/>
                      <a:pt x="34154" y="55833"/>
                      <a:pt x="39085" y="54156"/>
                    </a:cubicBezTo>
                    <a:cubicBezTo>
                      <a:pt x="44188" y="52531"/>
                      <a:pt x="48949" y="49978"/>
                      <a:pt x="53128" y="46622"/>
                    </a:cubicBezTo>
                    <a:cubicBezTo>
                      <a:pt x="45669" y="55199"/>
                      <a:pt x="34438" y="59488"/>
                      <a:pt x="23177" y="58061"/>
                    </a:cubicBezTo>
                    <a:cubicBezTo>
                      <a:pt x="17554" y="56954"/>
                      <a:pt x="12316" y="54395"/>
                      <a:pt x="7982" y="50637"/>
                    </a:cubicBezTo>
                    <a:cubicBezTo>
                      <a:pt x="2782" y="47308"/>
                      <a:pt x="-347" y="41534"/>
                      <a:pt x="-301" y="35349"/>
                    </a:cubicBezTo>
                    <a:cubicBezTo>
                      <a:pt x="861" y="29484"/>
                      <a:pt x="4168" y="24267"/>
                      <a:pt x="8969" y="20721"/>
                    </a:cubicBezTo>
                    <a:cubicBezTo>
                      <a:pt x="13219" y="17165"/>
                      <a:pt x="17856" y="14103"/>
                      <a:pt x="22793" y="11592"/>
                    </a:cubicBezTo>
                    <a:cubicBezTo>
                      <a:pt x="32446" y="6571"/>
                      <a:pt x="42618" y="2625"/>
                      <a:pt x="53128" y="-177"/>
                    </a:cubicBezTo>
                    <a:close/>
                  </a:path>
                </a:pathLst>
              </a:custGeom>
              <a:solidFill>
                <a:srgbClr val="323942"/>
              </a:solidFill>
              <a:ln w="5465" cap="flat">
                <a:noFill/>
                <a:prstDash val="solid"/>
                <a:miter/>
              </a:ln>
            </p:spPr>
            <p:txBody>
              <a:bodyPr rtlCol="0" anchor="ctr"/>
              <a:lstStyle/>
              <a:p>
                <a:endParaRPr lang="x-none"/>
              </a:p>
            </p:txBody>
          </p:sp>
          <p:sp>
            <p:nvSpPr>
              <p:cNvPr id="140" name="Graphic 7">
                <a:extLst>
                  <a:ext uri="{FF2B5EF4-FFF2-40B4-BE49-F238E27FC236}">
                    <a16:creationId xmlns="" xmlns:a16="http://schemas.microsoft.com/office/drawing/2014/main" id="{C177DF1E-4241-8045-8121-57E8215B53F7}"/>
                  </a:ext>
                </a:extLst>
              </p:cNvPr>
              <p:cNvSpPr/>
              <p:nvPr/>
            </p:nvSpPr>
            <p:spPr>
              <a:xfrm>
                <a:off x="2604573" y="3413546"/>
                <a:ext cx="98301" cy="98546"/>
              </a:xfrm>
              <a:custGeom>
                <a:avLst/>
                <a:gdLst>
                  <a:gd name="connsiteX0" fmla="*/ 98302 w 98301"/>
                  <a:gd name="connsiteY0" fmla="*/ 49273 h 98546"/>
                  <a:gd name="connsiteX1" fmla="*/ 49151 w 98301"/>
                  <a:gd name="connsiteY1" fmla="*/ 98546 h 98546"/>
                  <a:gd name="connsiteX2" fmla="*/ 0 w 98301"/>
                  <a:gd name="connsiteY2" fmla="*/ 49273 h 98546"/>
                  <a:gd name="connsiteX3" fmla="*/ 49151 w 98301"/>
                  <a:gd name="connsiteY3" fmla="*/ 0 h 98546"/>
                  <a:gd name="connsiteX4" fmla="*/ 98302 w 98301"/>
                  <a:gd name="connsiteY4" fmla="*/ 49273 h 98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301" h="98546">
                    <a:moveTo>
                      <a:pt x="98302" y="49273"/>
                    </a:moveTo>
                    <a:cubicBezTo>
                      <a:pt x="98302" y="76486"/>
                      <a:pt x="76296" y="98546"/>
                      <a:pt x="49151" y="98546"/>
                    </a:cubicBezTo>
                    <a:cubicBezTo>
                      <a:pt x="22006" y="98546"/>
                      <a:pt x="0" y="76486"/>
                      <a:pt x="0" y="49273"/>
                    </a:cubicBezTo>
                    <a:cubicBezTo>
                      <a:pt x="0" y="22060"/>
                      <a:pt x="22006" y="0"/>
                      <a:pt x="49151" y="0"/>
                    </a:cubicBezTo>
                    <a:cubicBezTo>
                      <a:pt x="76296" y="0"/>
                      <a:pt x="98302" y="22060"/>
                      <a:pt x="98302" y="49273"/>
                    </a:cubicBezTo>
                    <a:close/>
                  </a:path>
                </a:pathLst>
              </a:custGeom>
              <a:solidFill>
                <a:srgbClr val="E48282"/>
              </a:solidFill>
              <a:ln w="5465" cap="flat">
                <a:noFill/>
                <a:prstDash val="solid"/>
                <a:miter/>
              </a:ln>
            </p:spPr>
            <p:txBody>
              <a:bodyPr rtlCol="0" anchor="ctr"/>
              <a:lstStyle/>
              <a:p>
                <a:endParaRPr lang="x-none"/>
              </a:p>
            </p:txBody>
          </p:sp>
          <p:sp>
            <p:nvSpPr>
              <p:cNvPr id="141" name="Graphic 7">
                <a:extLst>
                  <a:ext uri="{FF2B5EF4-FFF2-40B4-BE49-F238E27FC236}">
                    <a16:creationId xmlns="" xmlns:a16="http://schemas.microsoft.com/office/drawing/2014/main" id="{73F7C5C5-DBC7-5E43-9F17-C4555F548429}"/>
                  </a:ext>
                </a:extLst>
              </p:cNvPr>
              <p:cNvSpPr/>
              <p:nvPr/>
            </p:nvSpPr>
            <p:spPr>
              <a:xfrm>
                <a:off x="3095422" y="3425205"/>
                <a:ext cx="98301" cy="98546"/>
              </a:xfrm>
              <a:custGeom>
                <a:avLst/>
                <a:gdLst>
                  <a:gd name="connsiteX0" fmla="*/ 98302 w 98301"/>
                  <a:gd name="connsiteY0" fmla="*/ 49273 h 98546"/>
                  <a:gd name="connsiteX1" fmla="*/ 49151 w 98301"/>
                  <a:gd name="connsiteY1" fmla="*/ 98546 h 98546"/>
                  <a:gd name="connsiteX2" fmla="*/ 0 w 98301"/>
                  <a:gd name="connsiteY2" fmla="*/ 49273 h 98546"/>
                  <a:gd name="connsiteX3" fmla="*/ 49151 w 98301"/>
                  <a:gd name="connsiteY3" fmla="*/ 0 h 98546"/>
                  <a:gd name="connsiteX4" fmla="*/ 98302 w 98301"/>
                  <a:gd name="connsiteY4" fmla="*/ 49273 h 98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301" h="98546">
                    <a:moveTo>
                      <a:pt x="98302" y="49273"/>
                    </a:moveTo>
                    <a:cubicBezTo>
                      <a:pt x="98302" y="76486"/>
                      <a:pt x="76296" y="98546"/>
                      <a:pt x="49151" y="98546"/>
                    </a:cubicBezTo>
                    <a:cubicBezTo>
                      <a:pt x="22006" y="98546"/>
                      <a:pt x="0" y="76486"/>
                      <a:pt x="0" y="49273"/>
                    </a:cubicBezTo>
                    <a:cubicBezTo>
                      <a:pt x="0" y="22060"/>
                      <a:pt x="22006" y="0"/>
                      <a:pt x="49151" y="0"/>
                    </a:cubicBezTo>
                    <a:cubicBezTo>
                      <a:pt x="76296" y="0"/>
                      <a:pt x="98302" y="22060"/>
                      <a:pt x="98302" y="49273"/>
                    </a:cubicBezTo>
                    <a:close/>
                  </a:path>
                </a:pathLst>
              </a:custGeom>
              <a:solidFill>
                <a:srgbClr val="E48282"/>
              </a:solidFill>
              <a:ln w="5465" cap="flat">
                <a:noFill/>
                <a:prstDash val="solid"/>
                <a:miter/>
              </a:ln>
            </p:spPr>
            <p:txBody>
              <a:bodyPr rtlCol="0" anchor="ctr"/>
              <a:lstStyle/>
              <a:p>
                <a:endParaRPr lang="x-none"/>
              </a:p>
            </p:txBody>
          </p:sp>
          <p:sp>
            <p:nvSpPr>
              <p:cNvPr id="142" name="Graphic 7">
                <a:extLst>
                  <a:ext uri="{FF2B5EF4-FFF2-40B4-BE49-F238E27FC236}">
                    <a16:creationId xmlns="" xmlns:a16="http://schemas.microsoft.com/office/drawing/2014/main" id="{FF22B851-9D52-E141-91ED-3ABAE2DDB888}"/>
                  </a:ext>
                </a:extLst>
              </p:cNvPr>
              <p:cNvSpPr/>
              <p:nvPr/>
            </p:nvSpPr>
            <p:spPr>
              <a:xfrm>
                <a:off x="2836942" y="3458310"/>
                <a:ext cx="128801" cy="33763"/>
              </a:xfrm>
              <a:custGeom>
                <a:avLst/>
                <a:gdLst>
                  <a:gd name="connsiteX0" fmla="*/ -302 w 128801"/>
                  <a:gd name="connsiteY0" fmla="*/ -67 h 33763"/>
                  <a:gd name="connsiteX1" fmla="*/ 14345 w 128801"/>
                  <a:gd name="connsiteY1" fmla="*/ 10932 h 33763"/>
                  <a:gd name="connsiteX2" fmla="*/ 30143 w 128801"/>
                  <a:gd name="connsiteY2" fmla="*/ 20061 h 33763"/>
                  <a:gd name="connsiteX3" fmla="*/ 64757 w 128801"/>
                  <a:gd name="connsiteY3" fmla="*/ 29354 h 33763"/>
                  <a:gd name="connsiteX4" fmla="*/ 82585 w 128801"/>
                  <a:gd name="connsiteY4" fmla="*/ 27925 h 33763"/>
                  <a:gd name="connsiteX5" fmla="*/ 99481 w 128801"/>
                  <a:gd name="connsiteY5" fmla="*/ 21820 h 33763"/>
                  <a:gd name="connsiteX6" fmla="*/ 128500 w 128801"/>
                  <a:gd name="connsiteY6" fmla="*/ -177 h 33763"/>
                  <a:gd name="connsiteX7" fmla="*/ 101072 w 128801"/>
                  <a:gd name="connsiteY7" fmla="*/ 24680 h 33763"/>
                  <a:gd name="connsiteX8" fmla="*/ 64702 w 128801"/>
                  <a:gd name="connsiteY8" fmla="*/ 33534 h 33763"/>
                  <a:gd name="connsiteX9" fmla="*/ 28827 w 128801"/>
                  <a:gd name="connsiteY9" fmla="*/ 22920 h 33763"/>
                  <a:gd name="connsiteX10" fmla="*/ -302 w 128801"/>
                  <a:gd name="connsiteY10" fmla="*/ -67 h 33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801" h="33763">
                    <a:moveTo>
                      <a:pt x="-302" y="-67"/>
                    </a:moveTo>
                    <a:cubicBezTo>
                      <a:pt x="4317" y="3939"/>
                      <a:pt x="9212" y="7614"/>
                      <a:pt x="14345" y="10932"/>
                    </a:cubicBezTo>
                    <a:cubicBezTo>
                      <a:pt x="19383" y="14355"/>
                      <a:pt x="24663" y="17406"/>
                      <a:pt x="30143" y="20061"/>
                    </a:cubicBezTo>
                    <a:cubicBezTo>
                      <a:pt x="40911" y="25539"/>
                      <a:pt x="52700" y="28704"/>
                      <a:pt x="64757" y="29354"/>
                    </a:cubicBezTo>
                    <a:cubicBezTo>
                      <a:pt x="70737" y="29677"/>
                      <a:pt x="76733" y="29196"/>
                      <a:pt x="82585" y="27925"/>
                    </a:cubicBezTo>
                    <a:cubicBezTo>
                      <a:pt x="88431" y="26542"/>
                      <a:pt x="94099" y="24494"/>
                      <a:pt x="99481" y="21820"/>
                    </a:cubicBezTo>
                    <a:cubicBezTo>
                      <a:pt x="110249" y="16066"/>
                      <a:pt x="120043" y="8642"/>
                      <a:pt x="128500" y="-177"/>
                    </a:cubicBezTo>
                    <a:cubicBezTo>
                      <a:pt x="121103" y="9861"/>
                      <a:pt x="111778" y="18313"/>
                      <a:pt x="101072" y="24680"/>
                    </a:cubicBezTo>
                    <a:cubicBezTo>
                      <a:pt x="90008" y="30969"/>
                      <a:pt x="77411" y="34035"/>
                      <a:pt x="64702" y="33534"/>
                    </a:cubicBezTo>
                    <a:cubicBezTo>
                      <a:pt x="52106" y="32707"/>
                      <a:pt x="39852" y="29082"/>
                      <a:pt x="28827" y="22920"/>
                    </a:cubicBezTo>
                    <a:cubicBezTo>
                      <a:pt x="17867" y="17001"/>
                      <a:pt x="8011" y="9224"/>
                      <a:pt x="-302" y="-67"/>
                    </a:cubicBezTo>
                    <a:close/>
                  </a:path>
                </a:pathLst>
              </a:custGeom>
              <a:solidFill>
                <a:srgbClr val="323942"/>
              </a:solidFill>
              <a:ln w="5465" cap="flat">
                <a:noFill/>
                <a:prstDash val="solid"/>
                <a:miter/>
              </a:ln>
            </p:spPr>
            <p:txBody>
              <a:bodyPr rtlCol="0" anchor="ctr"/>
              <a:lstStyle/>
              <a:p>
                <a:endParaRPr lang="x-none"/>
              </a:p>
            </p:txBody>
          </p:sp>
          <p:sp>
            <p:nvSpPr>
              <p:cNvPr id="143" name="Graphic 7">
                <a:extLst>
                  <a:ext uri="{FF2B5EF4-FFF2-40B4-BE49-F238E27FC236}">
                    <a16:creationId xmlns="" xmlns:a16="http://schemas.microsoft.com/office/drawing/2014/main" id="{6FB72617-58E9-B34F-9C9B-72159A472584}"/>
                  </a:ext>
                </a:extLst>
              </p:cNvPr>
              <p:cNvSpPr/>
              <p:nvPr/>
            </p:nvSpPr>
            <p:spPr>
              <a:xfrm>
                <a:off x="2906078" y="2565006"/>
                <a:ext cx="86136" cy="111515"/>
              </a:xfrm>
              <a:custGeom>
                <a:avLst/>
                <a:gdLst>
                  <a:gd name="connsiteX0" fmla="*/ 14326 w 86136"/>
                  <a:gd name="connsiteY0" fmla="*/ 109981 h 111515"/>
                  <a:gd name="connsiteX1" fmla="*/ 14326 w 86136"/>
                  <a:gd name="connsiteY1" fmla="*/ -4 h 111515"/>
                  <a:gd name="connsiteX2" fmla="*/ 30344 w 86136"/>
                  <a:gd name="connsiteY2" fmla="*/ 97938 h 111515"/>
                  <a:gd name="connsiteX3" fmla="*/ 77630 w 86136"/>
                  <a:gd name="connsiteY3" fmla="*/ 47455 h 111515"/>
                  <a:gd name="connsiteX4" fmla="*/ 14326 w 86136"/>
                  <a:gd name="connsiteY4" fmla="*/ 109981 h 1115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136" h="111515">
                    <a:moveTo>
                      <a:pt x="14326" y="109981"/>
                    </a:moveTo>
                    <a:cubicBezTo>
                      <a:pt x="14326" y="109981"/>
                      <a:pt x="-18587" y="4946"/>
                      <a:pt x="14326" y="-4"/>
                    </a:cubicBezTo>
                    <a:cubicBezTo>
                      <a:pt x="47240" y="-4953"/>
                      <a:pt x="30344" y="97938"/>
                      <a:pt x="30344" y="97938"/>
                    </a:cubicBezTo>
                    <a:cubicBezTo>
                      <a:pt x="30344" y="97938"/>
                      <a:pt x="45539" y="28812"/>
                      <a:pt x="77630" y="47455"/>
                    </a:cubicBezTo>
                    <a:cubicBezTo>
                      <a:pt x="109721" y="66097"/>
                      <a:pt x="39012" y="120595"/>
                      <a:pt x="14326" y="109981"/>
                    </a:cubicBezTo>
                    <a:close/>
                  </a:path>
                </a:pathLst>
              </a:custGeom>
              <a:solidFill>
                <a:schemeClr val="bg2">
                  <a:lumMod val="50000"/>
                </a:schemeClr>
              </a:solidFill>
              <a:ln w="5465" cap="flat">
                <a:noFill/>
                <a:prstDash val="solid"/>
                <a:miter/>
              </a:ln>
            </p:spPr>
            <p:txBody>
              <a:bodyPr rtlCol="0" anchor="ctr"/>
              <a:lstStyle/>
              <a:p>
                <a:endParaRPr lang="x-none"/>
              </a:p>
            </p:txBody>
          </p:sp>
          <p:sp>
            <p:nvSpPr>
              <p:cNvPr id="144" name="Graphic 7">
                <a:extLst>
                  <a:ext uri="{FF2B5EF4-FFF2-40B4-BE49-F238E27FC236}">
                    <a16:creationId xmlns="" xmlns:a16="http://schemas.microsoft.com/office/drawing/2014/main" id="{27BAAB11-C32F-CB43-BA4D-033E84237881}"/>
                  </a:ext>
                </a:extLst>
              </p:cNvPr>
              <p:cNvSpPr/>
              <p:nvPr/>
            </p:nvSpPr>
            <p:spPr>
              <a:xfrm>
                <a:off x="2445271" y="2663461"/>
                <a:ext cx="924998" cy="548171"/>
              </a:xfrm>
              <a:custGeom>
                <a:avLst/>
                <a:gdLst>
                  <a:gd name="connsiteX0" fmla="*/ 884083 w 924998"/>
                  <a:gd name="connsiteY0" fmla="*/ 291932 h 548171"/>
                  <a:gd name="connsiteX1" fmla="*/ 845190 w 924998"/>
                  <a:gd name="connsiteY1" fmla="*/ 204824 h 548171"/>
                  <a:gd name="connsiteX2" fmla="*/ 720777 w 924998"/>
                  <a:gd name="connsiteY2" fmla="*/ 67343 h 548171"/>
                  <a:gd name="connsiteX3" fmla="*/ 568662 w 924998"/>
                  <a:gd name="connsiteY3" fmla="*/ 6851 h 548171"/>
                  <a:gd name="connsiteX4" fmla="*/ 301515 w 924998"/>
                  <a:gd name="connsiteY4" fmla="*/ 31818 h 548171"/>
                  <a:gd name="connsiteX5" fmla="*/ 100852 w 924998"/>
                  <a:gd name="connsiteY5" fmla="*/ 172928 h 548171"/>
                  <a:gd name="connsiteX6" fmla="*/ -302 w 924998"/>
                  <a:gd name="connsiteY6" fmla="*/ 483635 h 548171"/>
                  <a:gd name="connsiteX7" fmla="*/ 430535 w 924998"/>
                  <a:gd name="connsiteY7" fmla="*/ 289512 h 548171"/>
                  <a:gd name="connsiteX8" fmla="*/ 367945 w 924998"/>
                  <a:gd name="connsiteY8" fmla="*/ 444316 h 548171"/>
                  <a:gd name="connsiteX9" fmla="*/ 595377 w 924998"/>
                  <a:gd name="connsiteY9" fmla="*/ 277249 h 548171"/>
                  <a:gd name="connsiteX10" fmla="*/ 675686 w 924998"/>
                  <a:gd name="connsiteY10" fmla="*/ 463618 h 548171"/>
                  <a:gd name="connsiteX11" fmla="*/ 830983 w 924998"/>
                  <a:gd name="connsiteY11" fmla="*/ 384869 h 548171"/>
                  <a:gd name="connsiteX12" fmla="*/ 832135 w 924998"/>
                  <a:gd name="connsiteY12" fmla="*/ 416929 h 548171"/>
                  <a:gd name="connsiteX13" fmla="*/ 836633 w 924998"/>
                  <a:gd name="connsiteY13" fmla="*/ 449925 h 548171"/>
                  <a:gd name="connsiteX14" fmla="*/ 859069 w 924998"/>
                  <a:gd name="connsiteY14" fmla="*/ 508162 h 548171"/>
                  <a:gd name="connsiteX15" fmla="*/ 904490 w 924998"/>
                  <a:gd name="connsiteY15" fmla="*/ 547921 h 548171"/>
                  <a:gd name="connsiteX16" fmla="*/ 924676 w 924998"/>
                  <a:gd name="connsiteY16" fmla="*/ 480776 h 548171"/>
                  <a:gd name="connsiteX17" fmla="*/ 884083 w 924998"/>
                  <a:gd name="connsiteY17" fmla="*/ 291932 h 548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24998" h="548171">
                    <a:moveTo>
                      <a:pt x="884083" y="291932"/>
                    </a:moveTo>
                    <a:cubicBezTo>
                      <a:pt x="873176" y="262016"/>
                      <a:pt x="860180" y="232907"/>
                      <a:pt x="845190" y="204824"/>
                    </a:cubicBezTo>
                    <a:cubicBezTo>
                      <a:pt x="816163" y="149061"/>
                      <a:pt x="773320" y="101718"/>
                      <a:pt x="720777" y="67343"/>
                    </a:cubicBezTo>
                    <a:cubicBezTo>
                      <a:pt x="674601" y="37216"/>
                      <a:pt x="622882" y="16649"/>
                      <a:pt x="568662" y="6851"/>
                    </a:cubicBezTo>
                    <a:cubicBezTo>
                      <a:pt x="479357" y="-9152"/>
                      <a:pt x="387090" y="3442"/>
                      <a:pt x="301515" y="31818"/>
                    </a:cubicBezTo>
                    <a:cubicBezTo>
                      <a:pt x="230806" y="55299"/>
                      <a:pt x="142433" y="116836"/>
                      <a:pt x="100852" y="172928"/>
                    </a:cubicBezTo>
                    <a:cubicBezTo>
                      <a:pt x="71669" y="212358"/>
                      <a:pt x="13357" y="290722"/>
                      <a:pt x="-302" y="483635"/>
                    </a:cubicBezTo>
                    <a:cubicBezTo>
                      <a:pt x="-302" y="483635"/>
                      <a:pt x="213142" y="507172"/>
                      <a:pt x="430535" y="289512"/>
                    </a:cubicBezTo>
                    <a:cubicBezTo>
                      <a:pt x="421923" y="401147"/>
                      <a:pt x="367945" y="444316"/>
                      <a:pt x="367945" y="444316"/>
                    </a:cubicBezTo>
                    <a:cubicBezTo>
                      <a:pt x="367945" y="444316"/>
                      <a:pt x="552535" y="439091"/>
                      <a:pt x="595377" y="277249"/>
                    </a:cubicBezTo>
                    <a:cubicBezTo>
                      <a:pt x="736137" y="370736"/>
                      <a:pt x="675686" y="463618"/>
                      <a:pt x="675686" y="463618"/>
                    </a:cubicBezTo>
                    <a:cubicBezTo>
                      <a:pt x="675686" y="463618"/>
                      <a:pt x="768941" y="445965"/>
                      <a:pt x="830983" y="384869"/>
                    </a:cubicBezTo>
                    <a:cubicBezTo>
                      <a:pt x="827582" y="388223"/>
                      <a:pt x="831696" y="411925"/>
                      <a:pt x="832135" y="416929"/>
                    </a:cubicBezTo>
                    <a:cubicBezTo>
                      <a:pt x="832968" y="428009"/>
                      <a:pt x="834470" y="439028"/>
                      <a:pt x="836633" y="449925"/>
                    </a:cubicBezTo>
                    <a:cubicBezTo>
                      <a:pt x="840406" y="470575"/>
                      <a:pt x="848017" y="490330"/>
                      <a:pt x="859069" y="508162"/>
                    </a:cubicBezTo>
                    <a:cubicBezTo>
                      <a:pt x="867791" y="521580"/>
                      <a:pt x="887210" y="545777"/>
                      <a:pt x="904490" y="547921"/>
                    </a:cubicBezTo>
                    <a:cubicBezTo>
                      <a:pt x="923634" y="550286"/>
                      <a:pt x="924896" y="494799"/>
                      <a:pt x="924676" y="480776"/>
                    </a:cubicBezTo>
                    <a:cubicBezTo>
                      <a:pt x="923744" y="416270"/>
                      <a:pt x="906190" y="352038"/>
                      <a:pt x="884083" y="291932"/>
                    </a:cubicBezTo>
                    <a:close/>
                  </a:path>
                </a:pathLst>
              </a:custGeom>
              <a:solidFill>
                <a:schemeClr val="bg2">
                  <a:lumMod val="50000"/>
                  <a:alpha val="73000"/>
                </a:schemeClr>
              </a:solidFill>
              <a:ln w="5465" cap="flat">
                <a:noFill/>
                <a:prstDash val="solid"/>
                <a:miter/>
              </a:ln>
            </p:spPr>
            <p:txBody>
              <a:bodyPr rtlCol="0" anchor="ctr"/>
              <a:lstStyle/>
              <a:p>
                <a:endParaRPr lang="x-none"/>
              </a:p>
            </p:txBody>
          </p:sp>
          <p:sp>
            <p:nvSpPr>
              <p:cNvPr id="145" name="Graphic 7">
                <a:extLst>
                  <a:ext uri="{FF2B5EF4-FFF2-40B4-BE49-F238E27FC236}">
                    <a16:creationId xmlns="" xmlns:a16="http://schemas.microsoft.com/office/drawing/2014/main" id="{321B6022-B900-814D-A373-5D8868680372}"/>
                  </a:ext>
                </a:extLst>
              </p:cNvPr>
              <p:cNvSpPr/>
              <p:nvPr/>
            </p:nvSpPr>
            <p:spPr>
              <a:xfrm>
                <a:off x="2315373" y="4215336"/>
                <a:ext cx="1208856" cy="652869"/>
              </a:xfrm>
              <a:custGeom>
                <a:avLst/>
                <a:gdLst>
                  <a:gd name="connsiteX0" fmla="*/ -302 w 1208856"/>
                  <a:gd name="connsiteY0" fmla="*/ 117287 h 652869"/>
                  <a:gd name="connsiteX1" fmla="*/ 90430 w 1208856"/>
                  <a:gd name="connsiteY1" fmla="*/ 652693 h 652869"/>
                  <a:gd name="connsiteX2" fmla="*/ 1082825 w 1208856"/>
                  <a:gd name="connsiteY2" fmla="*/ 652693 h 652869"/>
                  <a:gd name="connsiteX3" fmla="*/ 1208555 w 1208856"/>
                  <a:gd name="connsiteY3" fmla="*/ 147368 h 652869"/>
                  <a:gd name="connsiteX4" fmla="*/ 1098021 w 1208856"/>
                  <a:gd name="connsiteY4" fmla="*/ 23800 h 652869"/>
                  <a:gd name="connsiteX5" fmla="*/ 939871 w 1208856"/>
                  <a:gd name="connsiteY5" fmla="*/ 528851 h 652869"/>
                  <a:gd name="connsiteX6" fmla="*/ 221974 w 1208856"/>
                  <a:gd name="connsiteY6" fmla="*/ 540124 h 652869"/>
                  <a:gd name="connsiteX7" fmla="*/ 125428 w 1208856"/>
                  <a:gd name="connsiteY7" fmla="*/ -177 h 652869"/>
                  <a:gd name="connsiteX8" fmla="*/ -302 w 1208856"/>
                  <a:gd name="connsiteY8" fmla="*/ 117287 h 6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8856" h="652869">
                    <a:moveTo>
                      <a:pt x="-302" y="117287"/>
                    </a:moveTo>
                    <a:cubicBezTo>
                      <a:pt x="-302" y="117287"/>
                      <a:pt x="92185" y="652693"/>
                      <a:pt x="90430" y="652693"/>
                    </a:cubicBezTo>
                    <a:lnTo>
                      <a:pt x="1082825" y="652693"/>
                    </a:lnTo>
                    <a:lnTo>
                      <a:pt x="1208555" y="147368"/>
                    </a:lnTo>
                    <a:cubicBezTo>
                      <a:pt x="1208555" y="147368"/>
                      <a:pt x="1138723" y="57730"/>
                      <a:pt x="1098021" y="23800"/>
                    </a:cubicBezTo>
                    <a:cubicBezTo>
                      <a:pt x="1089134" y="92431"/>
                      <a:pt x="939871" y="528851"/>
                      <a:pt x="939871" y="528851"/>
                    </a:cubicBezTo>
                    <a:lnTo>
                      <a:pt x="221974" y="540124"/>
                    </a:lnTo>
                    <a:lnTo>
                      <a:pt x="125428" y="-177"/>
                    </a:lnTo>
                    <a:cubicBezTo>
                      <a:pt x="125428" y="-177"/>
                      <a:pt x="37549" y="65374"/>
                      <a:pt x="-302" y="117287"/>
                    </a:cubicBezTo>
                    <a:close/>
                  </a:path>
                </a:pathLst>
              </a:custGeom>
              <a:solidFill>
                <a:srgbClr val="5B6B54"/>
              </a:solidFill>
              <a:ln w="5465" cap="flat">
                <a:noFill/>
                <a:prstDash val="solid"/>
                <a:miter/>
              </a:ln>
            </p:spPr>
            <p:txBody>
              <a:bodyPr rtlCol="0" anchor="ctr"/>
              <a:lstStyle/>
              <a:p>
                <a:endParaRPr lang="x-none"/>
              </a:p>
            </p:txBody>
          </p:sp>
          <p:sp>
            <p:nvSpPr>
              <p:cNvPr id="146" name="Graphic 7">
                <a:extLst>
                  <a:ext uri="{FF2B5EF4-FFF2-40B4-BE49-F238E27FC236}">
                    <a16:creationId xmlns="" xmlns:a16="http://schemas.microsoft.com/office/drawing/2014/main" id="{9F4A6367-14E8-6544-8B26-DA2905A66809}"/>
                  </a:ext>
                </a:extLst>
              </p:cNvPr>
              <p:cNvSpPr/>
              <p:nvPr/>
            </p:nvSpPr>
            <p:spPr>
              <a:xfrm>
                <a:off x="2411645" y="3130445"/>
                <a:ext cx="362486" cy="363389"/>
              </a:xfrm>
              <a:custGeom>
                <a:avLst/>
                <a:gdLst>
                  <a:gd name="connsiteX0" fmla="*/ 362487 w 362486"/>
                  <a:gd name="connsiteY0" fmla="*/ 181695 h 363389"/>
                  <a:gd name="connsiteX1" fmla="*/ 181243 w 362486"/>
                  <a:gd name="connsiteY1" fmla="*/ 363390 h 363389"/>
                  <a:gd name="connsiteX2" fmla="*/ 0 w 362486"/>
                  <a:gd name="connsiteY2" fmla="*/ 181695 h 363389"/>
                  <a:gd name="connsiteX3" fmla="*/ 181243 w 362486"/>
                  <a:gd name="connsiteY3" fmla="*/ 0 h 363389"/>
                  <a:gd name="connsiteX4" fmla="*/ 362487 w 362486"/>
                  <a:gd name="connsiteY4" fmla="*/ 181695 h 3633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486" h="363389">
                    <a:moveTo>
                      <a:pt x="362487" y="181695"/>
                    </a:moveTo>
                    <a:cubicBezTo>
                      <a:pt x="362487" y="282042"/>
                      <a:pt x="281341" y="363390"/>
                      <a:pt x="181243" y="363390"/>
                    </a:cubicBezTo>
                    <a:cubicBezTo>
                      <a:pt x="81145" y="363390"/>
                      <a:pt x="0" y="282042"/>
                      <a:pt x="0" y="181695"/>
                    </a:cubicBezTo>
                    <a:cubicBezTo>
                      <a:pt x="0" y="81348"/>
                      <a:pt x="81145" y="0"/>
                      <a:pt x="181243" y="0"/>
                    </a:cubicBezTo>
                    <a:cubicBezTo>
                      <a:pt x="281341" y="0"/>
                      <a:pt x="362487" y="81348"/>
                      <a:pt x="362487" y="181695"/>
                    </a:cubicBezTo>
                    <a:close/>
                  </a:path>
                </a:pathLst>
              </a:custGeom>
              <a:noFill/>
              <a:ln w="5465" cap="flat">
                <a:solidFill>
                  <a:srgbClr val="5A5454"/>
                </a:solidFill>
                <a:prstDash val="solid"/>
                <a:miter/>
              </a:ln>
            </p:spPr>
            <p:txBody>
              <a:bodyPr rtlCol="0" anchor="ctr"/>
              <a:lstStyle/>
              <a:p>
                <a:endParaRPr lang="x-none"/>
              </a:p>
            </p:txBody>
          </p:sp>
          <p:sp>
            <p:nvSpPr>
              <p:cNvPr id="147" name="Graphic 7">
                <a:extLst>
                  <a:ext uri="{FF2B5EF4-FFF2-40B4-BE49-F238E27FC236}">
                    <a16:creationId xmlns="" xmlns:a16="http://schemas.microsoft.com/office/drawing/2014/main" id="{F0E68880-89E7-7540-9719-121FA61B4CDA}"/>
                  </a:ext>
                </a:extLst>
              </p:cNvPr>
              <p:cNvSpPr/>
              <p:nvPr/>
            </p:nvSpPr>
            <p:spPr>
              <a:xfrm>
                <a:off x="2994926" y="3130445"/>
                <a:ext cx="362486" cy="363389"/>
              </a:xfrm>
              <a:custGeom>
                <a:avLst/>
                <a:gdLst>
                  <a:gd name="connsiteX0" fmla="*/ 362487 w 362486"/>
                  <a:gd name="connsiteY0" fmla="*/ 181695 h 363389"/>
                  <a:gd name="connsiteX1" fmla="*/ 181243 w 362486"/>
                  <a:gd name="connsiteY1" fmla="*/ 363390 h 363389"/>
                  <a:gd name="connsiteX2" fmla="*/ 0 w 362486"/>
                  <a:gd name="connsiteY2" fmla="*/ 181695 h 363389"/>
                  <a:gd name="connsiteX3" fmla="*/ 181243 w 362486"/>
                  <a:gd name="connsiteY3" fmla="*/ 0 h 363389"/>
                  <a:gd name="connsiteX4" fmla="*/ 362487 w 362486"/>
                  <a:gd name="connsiteY4" fmla="*/ 181695 h 3633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486" h="363389">
                    <a:moveTo>
                      <a:pt x="362487" y="181695"/>
                    </a:moveTo>
                    <a:cubicBezTo>
                      <a:pt x="362487" y="282042"/>
                      <a:pt x="281341" y="363390"/>
                      <a:pt x="181243" y="363390"/>
                    </a:cubicBezTo>
                    <a:cubicBezTo>
                      <a:pt x="81146" y="363390"/>
                      <a:pt x="0" y="282042"/>
                      <a:pt x="0" y="181695"/>
                    </a:cubicBezTo>
                    <a:cubicBezTo>
                      <a:pt x="0" y="81348"/>
                      <a:pt x="81146" y="0"/>
                      <a:pt x="181243" y="0"/>
                    </a:cubicBezTo>
                    <a:cubicBezTo>
                      <a:pt x="281341" y="0"/>
                      <a:pt x="362487" y="81348"/>
                      <a:pt x="362487" y="181695"/>
                    </a:cubicBezTo>
                    <a:close/>
                  </a:path>
                </a:pathLst>
              </a:custGeom>
              <a:noFill/>
              <a:ln w="5465" cap="flat">
                <a:solidFill>
                  <a:srgbClr val="5A5454"/>
                </a:solidFill>
                <a:prstDash val="solid"/>
                <a:miter/>
              </a:ln>
            </p:spPr>
            <p:txBody>
              <a:bodyPr rtlCol="0" anchor="ctr"/>
              <a:lstStyle/>
              <a:p>
                <a:endParaRPr lang="x-none"/>
              </a:p>
            </p:txBody>
          </p:sp>
          <p:sp>
            <p:nvSpPr>
              <p:cNvPr id="148" name="Graphic 7">
                <a:extLst>
                  <a:ext uri="{FF2B5EF4-FFF2-40B4-BE49-F238E27FC236}">
                    <a16:creationId xmlns="" xmlns:a16="http://schemas.microsoft.com/office/drawing/2014/main" id="{B83AE86D-5CA5-9744-89F3-D48AB479B095}"/>
                  </a:ext>
                </a:extLst>
              </p:cNvPr>
              <p:cNvSpPr/>
              <p:nvPr/>
            </p:nvSpPr>
            <p:spPr>
              <a:xfrm>
                <a:off x="2771444" y="3258599"/>
                <a:ext cx="223537" cy="53541"/>
              </a:xfrm>
              <a:custGeom>
                <a:avLst/>
                <a:gdLst>
                  <a:gd name="connsiteX0" fmla="*/ -302 w 223537"/>
                  <a:gd name="connsiteY0" fmla="*/ 43961 h 53541"/>
                  <a:gd name="connsiteX1" fmla="*/ 223235 w 223537"/>
                  <a:gd name="connsiteY1" fmla="*/ 53365 h 53541"/>
                </a:gdLst>
                <a:ahLst/>
                <a:cxnLst>
                  <a:cxn ang="0">
                    <a:pos x="connsiteX0" y="connsiteY0"/>
                  </a:cxn>
                  <a:cxn ang="0">
                    <a:pos x="connsiteX1" y="connsiteY1"/>
                  </a:cxn>
                </a:cxnLst>
                <a:rect l="l" t="t" r="r" b="b"/>
                <a:pathLst>
                  <a:path w="223537" h="53541">
                    <a:moveTo>
                      <a:pt x="-302" y="43961"/>
                    </a:moveTo>
                    <a:cubicBezTo>
                      <a:pt x="-302" y="43961"/>
                      <a:pt x="131352" y="-61349"/>
                      <a:pt x="223235" y="53365"/>
                    </a:cubicBezTo>
                  </a:path>
                </a:pathLst>
              </a:custGeom>
              <a:noFill/>
              <a:ln w="5465" cap="flat">
                <a:solidFill>
                  <a:srgbClr val="5A5454"/>
                </a:solidFill>
                <a:prstDash val="solid"/>
                <a:miter/>
              </a:ln>
            </p:spPr>
            <p:txBody>
              <a:bodyPr rtlCol="0" anchor="ctr"/>
              <a:lstStyle/>
              <a:p>
                <a:endParaRPr lang="x-none"/>
              </a:p>
            </p:txBody>
          </p:sp>
        </p:grpSp>
      </p:grpSp>
      <p:sp>
        <p:nvSpPr>
          <p:cNvPr id="149" name="TextBox 148">
            <a:extLst>
              <a:ext uri="{FF2B5EF4-FFF2-40B4-BE49-F238E27FC236}">
                <a16:creationId xmlns="" xmlns:a16="http://schemas.microsoft.com/office/drawing/2014/main" id="{2D4E70EB-F361-2E46-AC62-FE00128DECD0}"/>
              </a:ext>
            </a:extLst>
          </p:cNvPr>
          <p:cNvSpPr txBox="1"/>
          <p:nvPr/>
        </p:nvSpPr>
        <p:spPr>
          <a:xfrm>
            <a:off x="4871864" y="11543257"/>
            <a:ext cx="2520925" cy="523220"/>
          </a:xfrm>
          <a:prstGeom prst="rect">
            <a:avLst/>
          </a:prstGeom>
          <a:noFill/>
        </p:spPr>
        <p:txBody>
          <a:bodyPr wrap="square" rtlCol="0">
            <a:spAutoFit/>
          </a:bodyPr>
          <a:lstStyle/>
          <a:p>
            <a:pPr algn="ctr"/>
            <a:r>
              <a:rPr lang="x-none" sz="1400" spc="300" dirty="0">
                <a:solidFill>
                  <a:srgbClr val="5B6B54"/>
                </a:solidFill>
                <a:latin typeface="Century Gothic" panose="020B0502020202020204" pitchFamily="34" charset="0"/>
              </a:rPr>
              <a:t>ID number</a:t>
            </a:r>
          </a:p>
          <a:p>
            <a:pPr algn="ctr"/>
            <a:r>
              <a:rPr lang="x-none" sz="1400" b="1" dirty="0">
                <a:solidFill>
                  <a:srgbClr val="5B6B54"/>
                </a:solidFill>
                <a:latin typeface="Century Gothic" panose="020B0502020202020204" pitchFamily="34" charset="0"/>
              </a:rPr>
              <a:t>FULL NAME</a:t>
            </a:r>
          </a:p>
        </p:txBody>
      </p:sp>
      <p:sp>
        <p:nvSpPr>
          <p:cNvPr id="150" name="TextBox 149">
            <a:extLst>
              <a:ext uri="{FF2B5EF4-FFF2-40B4-BE49-F238E27FC236}">
                <a16:creationId xmlns="" xmlns:a16="http://schemas.microsoft.com/office/drawing/2014/main" id="{22473A0F-7FBE-764F-860A-E56F568B3918}"/>
              </a:ext>
            </a:extLst>
          </p:cNvPr>
          <p:cNvSpPr txBox="1"/>
          <p:nvPr/>
        </p:nvSpPr>
        <p:spPr>
          <a:xfrm>
            <a:off x="8040216" y="11543257"/>
            <a:ext cx="2520925" cy="523220"/>
          </a:xfrm>
          <a:prstGeom prst="rect">
            <a:avLst/>
          </a:prstGeom>
          <a:noFill/>
        </p:spPr>
        <p:txBody>
          <a:bodyPr wrap="square" rtlCol="0">
            <a:spAutoFit/>
          </a:bodyPr>
          <a:lstStyle/>
          <a:p>
            <a:pPr algn="ctr"/>
            <a:r>
              <a:rPr lang="x-none" sz="1400" spc="300" dirty="0">
                <a:solidFill>
                  <a:srgbClr val="5B6B54"/>
                </a:solidFill>
                <a:latin typeface="Century Gothic" panose="020B0502020202020204" pitchFamily="34" charset="0"/>
              </a:rPr>
              <a:t>ID number</a:t>
            </a:r>
          </a:p>
          <a:p>
            <a:pPr algn="ctr"/>
            <a:r>
              <a:rPr lang="x-none" sz="1400" b="1" dirty="0">
                <a:solidFill>
                  <a:srgbClr val="5B6B54"/>
                </a:solidFill>
                <a:latin typeface="Century Gothic" panose="020B0502020202020204" pitchFamily="34" charset="0"/>
              </a:rPr>
              <a:t>FULL NAME</a:t>
            </a:r>
          </a:p>
        </p:txBody>
      </p:sp>
      <p:grpSp>
        <p:nvGrpSpPr>
          <p:cNvPr id="151" name="Group 150">
            <a:extLst>
              <a:ext uri="{FF2B5EF4-FFF2-40B4-BE49-F238E27FC236}">
                <a16:creationId xmlns="" xmlns:a16="http://schemas.microsoft.com/office/drawing/2014/main" id="{78FD516A-2BE7-EA4A-A646-071124FF3DE0}"/>
              </a:ext>
            </a:extLst>
          </p:cNvPr>
          <p:cNvGrpSpPr/>
          <p:nvPr/>
        </p:nvGrpSpPr>
        <p:grpSpPr>
          <a:xfrm>
            <a:off x="7999651" y="8806953"/>
            <a:ext cx="2520925" cy="2602465"/>
            <a:chOff x="7999651" y="2276872"/>
            <a:chExt cx="2520925" cy="2602465"/>
          </a:xfrm>
        </p:grpSpPr>
        <p:sp>
          <p:nvSpPr>
            <p:cNvPr id="152" name="Oval 151">
              <a:extLst>
                <a:ext uri="{FF2B5EF4-FFF2-40B4-BE49-F238E27FC236}">
                  <a16:creationId xmlns="" xmlns:a16="http://schemas.microsoft.com/office/drawing/2014/main" id="{87D1E969-DC06-8D41-851E-0A4ED0BDD4F3}"/>
                </a:ext>
              </a:extLst>
            </p:cNvPr>
            <p:cNvSpPr/>
            <p:nvPr/>
          </p:nvSpPr>
          <p:spPr>
            <a:xfrm>
              <a:off x="7999651" y="2276872"/>
              <a:ext cx="2520925" cy="2520925"/>
            </a:xfrm>
            <a:prstGeom prst="ellipse">
              <a:avLst/>
            </a:prstGeom>
            <a:solidFill>
              <a:srgbClr val="BBCB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nvGrpSpPr>
            <p:cNvPr id="153" name="Group 152">
              <a:extLst>
                <a:ext uri="{FF2B5EF4-FFF2-40B4-BE49-F238E27FC236}">
                  <a16:creationId xmlns="" xmlns:a16="http://schemas.microsoft.com/office/drawing/2014/main" id="{4471F133-E67B-5840-838E-68E943369653}"/>
                </a:ext>
              </a:extLst>
            </p:cNvPr>
            <p:cNvGrpSpPr/>
            <p:nvPr/>
          </p:nvGrpSpPr>
          <p:grpSpPr>
            <a:xfrm>
              <a:off x="8400607" y="2512818"/>
              <a:ext cx="1728052" cy="2366519"/>
              <a:chOff x="8400607" y="2512818"/>
              <a:chExt cx="1728052" cy="2366519"/>
            </a:xfrm>
          </p:grpSpPr>
          <p:sp>
            <p:nvSpPr>
              <p:cNvPr id="154" name="Graphic 54">
                <a:extLst>
                  <a:ext uri="{FF2B5EF4-FFF2-40B4-BE49-F238E27FC236}">
                    <a16:creationId xmlns="" xmlns:a16="http://schemas.microsoft.com/office/drawing/2014/main" id="{0A7D7C49-3373-2A42-B810-CFADF23B06FF}"/>
                  </a:ext>
                </a:extLst>
              </p:cNvPr>
              <p:cNvSpPr/>
              <p:nvPr/>
            </p:nvSpPr>
            <p:spPr>
              <a:xfrm>
                <a:off x="8627383" y="3110252"/>
                <a:ext cx="1442236" cy="1318887"/>
              </a:xfrm>
              <a:custGeom>
                <a:avLst/>
                <a:gdLst>
                  <a:gd name="connsiteX0" fmla="*/ 1145540 w 1442236"/>
                  <a:gd name="connsiteY0" fmla="*/ 434889 h 1318887"/>
                  <a:gd name="connsiteX1" fmla="*/ 1307224 w 1442236"/>
                  <a:gd name="connsiteY1" fmla="*/ 640386 h 1318887"/>
                  <a:gd name="connsiteX2" fmla="*/ 1434462 w 1442236"/>
                  <a:gd name="connsiteY2" fmla="*/ 866263 h 1318887"/>
                  <a:gd name="connsiteX3" fmla="*/ 1258719 w 1442236"/>
                  <a:gd name="connsiteY3" fmla="*/ 1236355 h 1318887"/>
                  <a:gd name="connsiteX4" fmla="*/ 1057387 w 1442236"/>
                  <a:gd name="connsiteY4" fmla="*/ 1286815 h 1318887"/>
                  <a:gd name="connsiteX5" fmla="*/ 290511 w 1442236"/>
                  <a:gd name="connsiteY5" fmla="*/ 1282106 h 1318887"/>
                  <a:gd name="connsiteX6" fmla="*/ 100075 w 1442236"/>
                  <a:gd name="connsiteY6" fmla="*/ 1204448 h 1318887"/>
                  <a:gd name="connsiteX7" fmla="*/ -169 w 1442236"/>
                  <a:gd name="connsiteY7" fmla="*/ 1031350 h 1318887"/>
                  <a:gd name="connsiteX8" fmla="*/ 127632 w 1442236"/>
                  <a:gd name="connsiteY8" fmla="*/ 747281 h 1318887"/>
                  <a:gd name="connsiteX9" fmla="*/ 172623 w 1442236"/>
                  <a:gd name="connsiteY9" fmla="*/ 421536 h 1318887"/>
                  <a:gd name="connsiteX10" fmla="*/ 189986 w 1442236"/>
                  <a:gd name="connsiteY10" fmla="*/ 254693 h 1318887"/>
                  <a:gd name="connsiteX11" fmla="*/ 347663 w 1442236"/>
                  <a:gd name="connsiteY11" fmla="*/ 105138 h 1318887"/>
                  <a:gd name="connsiteX12" fmla="*/ 816758 w 1442236"/>
                  <a:gd name="connsiteY12" fmla="*/ 844 h 1318887"/>
                  <a:gd name="connsiteX13" fmla="*/ 1088669 w 1442236"/>
                  <a:gd name="connsiteY13" fmla="*/ 154966 h 1318887"/>
                  <a:gd name="connsiteX14" fmla="*/ 1090637 w 1442236"/>
                  <a:gd name="connsiteY14" fmla="*/ 265024 h 1318887"/>
                  <a:gd name="connsiteX15" fmla="*/ 1145540 w 1442236"/>
                  <a:gd name="connsiteY15" fmla="*/ 434889 h 131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42236" h="1318887">
                    <a:moveTo>
                      <a:pt x="1145540" y="434889"/>
                    </a:moveTo>
                    <a:cubicBezTo>
                      <a:pt x="1189686" y="510158"/>
                      <a:pt x="1250986" y="573410"/>
                      <a:pt x="1307224" y="640386"/>
                    </a:cubicBezTo>
                    <a:cubicBezTo>
                      <a:pt x="1363462" y="707362"/>
                      <a:pt x="1415060" y="780944"/>
                      <a:pt x="1434462" y="866263"/>
                    </a:cubicBezTo>
                    <a:cubicBezTo>
                      <a:pt x="1467151" y="1009774"/>
                      <a:pt x="1390667" y="1170854"/>
                      <a:pt x="1258719" y="1236355"/>
                    </a:cubicBezTo>
                    <a:cubicBezTo>
                      <a:pt x="1196435" y="1267277"/>
                      <a:pt x="1126348" y="1277749"/>
                      <a:pt x="1057387" y="1286815"/>
                    </a:cubicBezTo>
                    <a:cubicBezTo>
                      <a:pt x="802558" y="1320338"/>
                      <a:pt x="541122" y="1339244"/>
                      <a:pt x="290511" y="1282106"/>
                    </a:cubicBezTo>
                    <a:cubicBezTo>
                      <a:pt x="223166" y="1266785"/>
                      <a:pt x="155681" y="1245350"/>
                      <a:pt x="100075" y="1204448"/>
                    </a:cubicBezTo>
                    <a:cubicBezTo>
                      <a:pt x="44470" y="1163545"/>
                      <a:pt x="1659" y="1100364"/>
                      <a:pt x="-169" y="1031350"/>
                    </a:cubicBezTo>
                    <a:cubicBezTo>
                      <a:pt x="-3121" y="925931"/>
                      <a:pt x="82852" y="842509"/>
                      <a:pt x="127632" y="747281"/>
                    </a:cubicBezTo>
                    <a:cubicBezTo>
                      <a:pt x="174661" y="647132"/>
                      <a:pt x="175926" y="532155"/>
                      <a:pt x="172623" y="421536"/>
                    </a:cubicBezTo>
                    <a:cubicBezTo>
                      <a:pt x="170935" y="365312"/>
                      <a:pt x="168615" y="306840"/>
                      <a:pt x="189986" y="254693"/>
                    </a:cubicBezTo>
                    <a:cubicBezTo>
                      <a:pt x="218105" y="186240"/>
                      <a:pt x="282287" y="139786"/>
                      <a:pt x="347663" y="105138"/>
                    </a:cubicBezTo>
                    <a:cubicBezTo>
                      <a:pt x="491851" y="28967"/>
                      <a:pt x="653869" y="-7055"/>
                      <a:pt x="816758" y="844"/>
                    </a:cubicBezTo>
                    <a:cubicBezTo>
                      <a:pt x="910184" y="5482"/>
                      <a:pt x="1062097" y="48352"/>
                      <a:pt x="1088669" y="154966"/>
                    </a:cubicBezTo>
                    <a:cubicBezTo>
                      <a:pt x="1097456" y="190106"/>
                      <a:pt x="1088247" y="229181"/>
                      <a:pt x="1090637" y="265024"/>
                    </a:cubicBezTo>
                    <a:cubicBezTo>
                      <a:pt x="1095540" y="325131"/>
                      <a:pt x="1114334" y="383279"/>
                      <a:pt x="1145540" y="434889"/>
                    </a:cubicBezTo>
                    <a:close/>
                  </a:path>
                </a:pathLst>
              </a:custGeom>
              <a:solidFill>
                <a:schemeClr val="tx1">
                  <a:lumMod val="75000"/>
                  <a:lumOff val="25000"/>
                </a:schemeClr>
              </a:solidFill>
              <a:ln w="7008" cap="flat">
                <a:noFill/>
                <a:prstDash val="solid"/>
                <a:miter/>
              </a:ln>
            </p:spPr>
            <p:txBody>
              <a:bodyPr rtlCol="0" anchor="ctr"/>
              <a:lstStyle/>
              <a:p>
                <a:endParaRPr lang="x-none"/>
              </a:p>
            </p:txBody>
          </p:sp>
          <p:sp>
            <p:nvSpPr>
              <p:cNvPr id="155" name="Graphic 54">
                <a:extLst>
                  <a:ext uri="{FF2B5EF4-FFF2-40B4-BE49-F238E27FC236}">
                    <a16:creationId xmlns="" xmlns:a16="http://schemas.microsoft.com/office/drawing/2014/main" id="{E544CEF8-A9E6-7E45-9ECF-9EB7485E24EA}"/>
                  </a:ext>
                </a:extLst>
              </p:cNvPr>
              <p:cNvSpPr/>
              <p:nvPr/>
            </p:nvSpPr>
            <p:spPr>
              <a:xfrm>
                <a:off x="8400607" y="4045403"/>
                <a:ext cx="1728052" cy="833934"/>
              </a:xfrm>
              <a:custGeom>
                <a:avLst/>
                <a:gdLst>
                  <a:gd name="connsiteX0" fmla="*/ -243 w 1728052"/>
                  <a:gd name="connsiteY0" fmla="*/ 833710 h 833934"/>
                  <a:gd name="connsiteX1" fmla="*/ 901252 w 1728052"/>
                  <a:gd name="connsiteY1" fmla="*/ -225 h 833934"/>
                  <a:gd name="connsiteX2" fmla="*/ 1727810 w 1728052"/>
                  <a:gd name="connsiteY2" fmla="*/ 833710 h 833934"/>
                </a:gdLst>
                <a:ahLst/>
                <a:cxnLst>
                  <a:cxn ang="0">
                    <a:pos x="connsiteX0" y="connsiteY0"/>
                  </a:cxn>
                  <a:cxn ang="0">
                    <a:pos x="connsiteX1" y="connsiteY1"/>
                  </a:cxn>
                  <a:cxn ang="0">
                    <a:pos x="connsiteX2" y="connsiteY2"/>
                  </a:cxn>
                </a:cxnLst>
                <a:rect l="l" t="t" r="r" b="b"/>
                <a:pathLst>
                  <a:path w="1728052" h="833934">
                    <a:moveTo>
                      <a:pt x="-243" y="833710"/>
                    </a:moveTo>
                    <a:cubicBezTo>
                      <a:pt x="-243" y="833710"/>
                      <a:pt x="169736" y="-225"/>
                      <a:pt x="901252" y="-225"/>
                    </a:cubicBezTo>
                    <a:cubicBezTo>
                      <a:pt x="1632767" y="-225"/>
                      <a:pt x="1727810" y="833710"/>
                      <a:pt x="1727810" y="833710"/>
                    </a:cubicBezTo>
                    <a:close/>
                  </a:path>
                </a:pathLst>
              </a:custGeom>
              <a:solidFill>
                <a:srgbClr val="8EA382"/>
              </a:solidFill>
              <a:ln w="7008" cap="flat">
                <a:noFill/>
                <a:prstDash val="solid"/>
                <a:miter/>
              </a:ln>
            </p:spPr>
            <p:txBody>
              <a:bodyPr rtlCol="0" anchor="ctr"/>
              <a:lstStyle/>
              <a:p>
                <a:endParaRPr lang="x-none"/>
              </a:p>
            </p:txBody>
          </p:sp>
          <p:sp>
            <p:nvSpPr>
              <p:cNvPr id="156" name="Graphic 54">
                <a:extLst>
                  <a:ext uri="{FF2B5EF4-FFF2-40B4-BE49-F238E27FC236}">
                    <a16:creationId xmlns="" xmlns:a16="http://schemas.microsoft.com/office/drawing/2014/main" id="{8F00C2FA-926A-804A-8344-F61163989C72}"/>
                  </a:ext>
                </a:extLst>
              </p:cNvPr>
              <p:cNvSpPr/>
              <p:nvPr/>
            </p:nvSpPr>
            <p:spPr>
              <a:xfrm>
                <a:off x="8635260" y="3174290"/>
                <a:ext cx="271488" cy="271418"/>
              </a:xfrm>
              <a:custGeom>
                <a:avLst/>
                <a:gdLst>
                  <a:gd name="connsiteX0" fmla="*/ 271489 w 271488"/>
                  <a:gd name="connsiteY0" fmla="*/ 135709 h 271418"/>
                  <a:gd name="connsiteX1" fmla="*/ 135744 w 271488"/>
                  <a:gd name="connsiteY1" fmla="*/ 271419 h 271418"/>
                  <a:gd name="connsiteX2" fmla="*/ 0 w 271488"/>
                  <a:gd name="connsiteY2" fmla="*/ 135709 h 271418"/>
                  <a:gd name="connsiteX3" fmla="*/ 135744 w 271488"/>
                  <a:gd name="connsiteY3" fmla="*/ 0 h 271418"/>
                  <a:gd name="connsiteX4" fmla="*/ 271489 w 271488"/>
                  <a:gd name="connsiteY4" fmla="*/ 135709 h 271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488" h="271418">
                    <a:moveTo>
                      <a:pt x="271489" y="135709"/>
                    </a:moveTo>
                    <a:cubicBezTo>
                      <a:pt x="271489" y="210660"/>
                      <a:pt x="210714" y="271419"/>
                      <a:pt x="135744" y="271419"/>
                    </a:cubicBezTo>
                    <a:cubicBezTo>
                      <a:pt x="60775" y="271419"/>
                      <a:pt x="0" y="210660"/>
                      <a:pt x="0" y="135709"/>
                    </a:cubicBezTo>
                    <a:cubicBezTo>
                      <a:pt x="0" y="60759"/>
                      <a:pt x="60775" y="0"/>
                      <a:pt x="135744" y="0"/>
                    </a:cubicBezTo>
                    <a:cubicBezTo>
                      <a:pt x="210714" y="0"/>
                      <a:pt x="271489" y="60759"/>
                      <a:pt x="271489" y="135709"/>
                    </a:cubicBezTo>
                    <a:close/>
                  </a:path>
                </a:pathLst>
              </a:custGeom>
              <a:solidFill>
                <a:srgbClr val="E48282"/>
              </a:solidFill>
              <a:ln w="7008" cap="flat">
                <a:noFill/>
                <a:prstDash val="solid"/>
                <a:miter/>
              </a:ln>
            </p:spPr>
            <p:txBody>
              <a:bodyPr rtlCol="0" anchor="ctr"/>
              <a:lstStyle/>
              <a:p>
                <a:endParaRPr lang="x-none"/>
              </a:p>
            </p:txBody>
          </p:sp>
          <p:sp>
            <p:nvSpPr>
              <p:cNvPr id="157" name="Graphic 54">
                <a:extLst>
                  <a:ext uri="{FF2B5EF4-FFF2-40B4-BE49-F238E27FC236}">
                    <a16:creationId xmlns="" xmlns:a16="http://schemas.microsoft.com/office/drawing/2014/main" id="{99F24CEC-2B32-0845-9C0B-7104F0BC490E}"/>
                  </a:ext>
                </a:extLst>
              </p:cNvPr>
              <p:cNvSpPr/>
              <p:nvPr/>
            </p:nvSpPr>
            <p:spPr>
              <a:xfrm>
                <a:off x="9643045" y="3174290"/>
                <a:ext cx="271488" cy="271418"/>
              </a:xfrm>
              <a:custGeom>
                <a:avLst/>
                <a:gdLst>
                  <a:gd name="connsiteX0" fmla="*/ 271489 w 271488"/>
                  <a:gd name="connsiteY0" fmla="*/ 135709 h 271418"/>
                  <a:gd name="connsiteX1" fmla="*/ 135744 w 271488"/>
                  <a:gd name="connsiteY1" fmla="*/ 271419 h 271418"/>
                  <a:gd name="connsiteX2" fmla="*/ 0 w 271488"/>
                  <a:gd name="connsiteY2" fmla="*/ 135709 h 271418"/>
                  <a:gd name="connsiteX3" fmla="*/ 135744 w 271488"/>
                  <a:gd name="connsiteY3" fmla="*/ 0 h 271418"/>
                  <a:gd name="connsiteX4" fmla="*/ 271489 w 271488"/>
                  <a:gd name="connsiteY4" fmla="*/ 135709 h 271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488" h="271418">
                    <a:moveTo>
                      <a:pt x="271489" y="135709"/>
                    </a:moveTo>
                    <a:cubicBezTo>
                      <a:pt x="271489" y="210660"/>
                      <a:pt x="210714" y="271419"/>
                      <a:pt x="135744" y="271419"/>
                    </a:cubicBezTo>
                    <a:cubicBezTo>
                      <a:pt x="60775" y="271419"/>
                      <a:pt x="0" y="210660"/>
                      <a:pt x="0" y="135709"/>
                    </a:cubicBezTo>
                    <a:cubicBezTo>
                      <a:pt x="0" y="60759"/>
                      <a:pt x="60775" y="0"/>
                      <a:pt x="135744" y="0"/>
                    </a:cubicBezTo>
                    <a:cubicBezTo>
                      <a:pt x="210714" y="0"/>
                      <a:pt x="271489" y="60759"/>
                      <a:pt x="271489" y="135709"/>
                    </a:cubicBezTo>
                    <a:close/>
                  </a:path>
                </a:pathLst>
              </a:custGeom>
              <a:solidFill>
                <a:srgbClr val="E48282"/>
              </a:solidFill>
              <a:ln w="7008" cap="flat">
                <a:noFill/>
                <a:prstDash val="solid"/>
                <a:miter/>
              </a:ln>
            </p:spPr>
            <p:txBody>
              <a:bodyPr rtlCol="0" anchor="ctr"/>
              <a:lstStyle/>
              <a:p>
                <a:endParaRPr lang="x-none"/>
              </a:p>
            </p:txBody>
          </p:sp>
          <p:sp>
            <p:nvSpPr>
              <p:cNvPr id="158" name="Graphic 54">
                <a:extLst>
                  <a:ext uri="{FF2B5EF4-FFF2-40B4-BE49-F238E27FC236}">
                    <a16:creationId xmlns="" xmlns:a16="http://schemas.microsoft.com/office/drawing/2014/main" id="{AAB9A3C8-C005-EF45-8639-CAEAB1AE9803}"/>
                  </a:ext>
                </a:extLst>
              </p:cNvPr>
              <p:cNvSpPr/>
              <p:nvPr/>
            </p:nvSpPr>
            <p:spPr>
              <a:xfrm>
                <a:off x="9153071" y="3501159"/>
                <a:ext cx="297077" cy="472909"/>
              </a:xfrm>
              <a:custGeom>
                <a:avLst/>
                <a:gdLst>
                  <a:gd name="connsiteX0" fmla="*/ 296834 w 297077"/>
                  <a:gd name="connsiteY0" fmla="*/ 301203 h 472909"/>
                  <a:gd name="connsiteX1" fmla="*/ 273636 w 297077"/>
                  <a:gd name="connsiteY1" fmla="*/ -225 h 472909"/>
                  <a:gd name="connsiteX2" fmla="*/ 38210 w 297077"/>
                  <a:gd name="connsiteY2" fmla="*/ 32104 h 472909"/>
                  <a:gd name="connsiteX3" fmla="*/ -243 w 297077"/>
                  <a:gd name="connsiteY3" fmla="*/ 472685 h 472909"/>
                  <a:gd name="connsiteX4" fmla="*/ 296834 w 297077"/>
                  <a:gd name="connsiteY4" fmla="*/ 301203 h 4729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077" h="472909">
                    <a:moveTo>
                      <a:pt x="296834" y="301203"/>
                    </a:moveTo>
                    <a:lnTo>
                      <a:pt x="273636" y="-225"/>
                    </a:lnTo>
                    <a:lnTo>
                      <a:pt x="38210" y="32104"/>
                    </a:lnTo>
                    <a:lnTo>
                      <a:pt x="-243" y="472685"/>
                    </a:lnTo>
                    <a:cubicBezTo>
                      <a:pt x="118486" y="459798"/>
                      <a:pt x="226311" y="397559"/>
                      <a:pt x="296834" y="301203"/>
                    </a:cubicBezTo>
                    <a:close/>
                  </a:path>
                </a:pathLst>
              </a:custGeom>
              <a:solidFill>
                <a:srgbClr val="E49581"/>
              </a:solidFill>
              <a:ln w="7008" cap="flat">
                <a:noFill/>
                <a:prstDash val="solid"/>
                <a:miter/>
              </a:ln>
            </p:spPr>
            <p:txBody>
              <a:bodyPr rtlCol="0" anchor="ctr"/>
              <a:lstStyle/>
              <a:p>
                <a:endParaRPr lang="x-none"/>
              </a:p>
            </p:txBody>
          </p:sp>
          <p:sp>
            <p:nvSpPr>
              <p:cNvPr id="159" name="Graphic 54">
                <a:extLst>
                  <a:ext uri="{FF2B5EF4-FFF2-40B4-BE49-F238E27FC236}">
                    <a16:creationId xmlns="" xmlns:a16="http://schemas.microsoft.com/office/drawing/2014/main" id="{5806924B-7B40-1542-9574-C3D05442AD4C}"/>
                  </a:ext>
                </a:extLst>
              </p:cNvPr>
              <p:cNvSpPr/>
              <p:nvPr/>
            </p:nvSpPr>
            <p:spPr>
              <a:xfrm>
                <a:off x="8807090" y="2611153"/>
                <a:ext cx="942883" cy="1138868"/>
              </a:xfrm>
              <a:custGeom>
                <a:avLst/>
                <a:gdLst>
                  <a:gd name="connsiteX0" fmla="*/ 1702 w 942883"/>
                  <a:gd name="connsiteY0" fmla="*/ 569519 h 1138868"/>
                  <a:gd name="connsiteX1" fmla="*/ 8732 w 942883"/>
                  <a:gd name="connsiteY1" fmla="*/ 735168 h 1138868"/>
                  <a:gd name="connsiteX2" fmla="*/ 221803 w 942883"/>
                  <a:gd name="connsiteY2" fmla="*/ 1070330 h 1138868"/>
                  <a:gd name="connsiteX3" fmla="*/ 665873 w 942883"/>
                  <a:gd name="connsiteY3" fmla="*/ 1107227 h 1138868"/>
                  <a:gd name="connsiteX4" fmla="*/ 897503 w 942883"/>
                  <a:gd name="connsiteY4" fmla="*/ 879170 h 1138868"/>
                  <a:gd name="connsiteX5" fmla="*/ 939681 w 942883"/>
                  <a:gd name="connsiteY5" fmla="*/ 474782 h 1138868"/>
                  <a:gd name="connsiteX6" fmla="*/ 523380 w 942883"/>
                  <a:gd name="connsiteY6" fmla="*/ 327 h 1138868"/>
                  <a:gd name="connsiteX7" fmla="*/ 1702 w 942883"/>
                  <a:gd name="connsiteY7" fmla="*/ 569519 h 1138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2883" h="1138868">
                    <a:moveTo>
                      <a:pt x="1702" y="569519"/>
                    </a:moveTo>
                    <a:cubicBezTo>
                      <a:pt x="-2656" y="641626"/>
                      <a:pt x="577" y="663272"/>
                      <a:pt x="8732" y="735168"/>
                    </a:cubicBezTo>
                    <a:cubicBezTo>
                      <a:pt x="24478" y="877553"/>
                      <a:pt x="92597" y="1001456"/>
                      <a:pt x="221803" y="1070330"/>
                    </a:cubicBezTo>
                    <a:cubicBezTo>
                      <a:pt x="351010" y="1139204"/>
                      <a:pt x="527949" y="1163942"/>
                      <a:pt x="665873" y="1107227"/>
                    </a:cubicBezTo>
                    <a:cubicBezTo>
                      <a:pt x="772725" y="1063232"/>
                      <a:pt x="855254" y="984800"/>
                      <a:pt x="897503" y="879170"/>
                    </a:cubicBezTo>
                    <a:cubicBezTo>
                      <a:pt x="945727" y="758781"/>
                      <a:pt x="946219" y="605080"/>
                      <a:pt x="939681" y="474782"/>
                    </a:cubicBezTo>
                    <a:cubicBezTo>
                      <a:pt x="915640" y="-6772"/>
                      <a:pt x="523380" y="327"/>
                      <a:pt x="523380" y="327"/>
                    </a:cubicBezTo>
                    <a:cubicBezTo>
                      <a:pt x="523380" y="327"/>
                      <a:pt x="-266" y="-40014"/>
                      <a:pt x="1702" y="569519"/>
                    </a:cubicBezTo>
                    <a:close/>
                  </a:path>
                </a:pathLst>
              </a:custGeom>
              <a:solidFill>
                <a:srgbClr val="F4B5A3"/>
              </a:solidFill>
              <a:ln w="7008" cap="flat">
                <a:noFill/>
                <a:prstDash val="solid"/>
                <a:miter/>
              </a:ln>
            </p:spPr>
            <p:txBody>
              <a:bodyPr rtlCol="0" anchor="ctr"/>
              <a:lstStyle/>
              <a:p>
                <a:endParaRPr lang="x-none"/>
              </a:p>
            </p:txBody>
          </p:sp>
          <p:sp>
            <p:nvSpPr>
              <p:cNvPr id="160" name="Graphic 54">
                <a:extLst>
                  <a:ext uri="{FF2B5EF4-FFF2-40B4-BE49-F238E27FC236}">
                    <a16:creationId xmlns="" xmlns:a16="http://schemas.microsoft.com/office/drawing/2014/main" id="{208B8D26-033D-4046-943E-4B1D931CF38A}"/>
                  </a:ext>
                </a:extLst>
              </p:cNvPr>
              <p:cNvSpPr/>
              <p:nvPr/>
            </p:nvSpPr>
            <p:spPr>
              <a:xfrm>
                <a:off x="9136411" y="3802587"/>
                <a:ext cx="339255" cy="482154"/>
              </a:xfrm>
              <a:custGeom>
                <a:avLst/>
                <a:gdLst>
                  <a:gd name="connsiteX0" fmla="*/ 16699 w 339255"/>
                  <a:gd name="connsiteY0" fmla="*/ 171257 h 482154"/>
                  <a:gd name="connsiteX1" fmla="*/ -243 w 339255"/>
                  <a:gd name="connsiteY1" fmla="*/ 365158 h 482154"/>
                  <a:gd name="connsiteX2" fmla="*/ 163620 w 339255"/>
                  <a:gd name="connsiteY2" fmla="*/ 480486 h 482154"/>
                  <a:gd name="connsiteX3" fmla="*/ 339013 w 339255"/>
                  <a:gd name="connsiteY3" fmla="*/ 335149 h 482154"/>
                  <a:gd name="connsiteX4" fmla="*/ 313495 w 339255"/>
                  <a:gd name="connsiteY4" fmla="*/ -225 h 482154"/>
                  <a:gd name="connsiteX5" fmla="*/ 16699 w 339255"/>
                  <a:gd name="connsiteY5" fmla="*/ 171257 h 482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9255" h="482154">
                    <a:moveTo>
                      <a:pt x="16699" y="171257"/>
                    </a:moveTo>
                    <a:lnTo>
                      <a:pt x="-243" y="365158"/>
                    </a:lnTo>
                    <a:cubicBezTo>
                      <a:pt x="-243" y="365158"/>
                      <a:pt x="6787" y="462073"/>
                      <a:pt x="163620" y="480486"/>
                    </a:cubicBezTo>
                    <a:cubicBezTo>
                      <a:pt x="320454" y="498899"/>
                      <a:pt x="339013" y="335149"/>
                      <a:pt x="339013" y="335149"/>
                    </a:cubicBezTo>
                    <a:lnTo>
                      <a:pt x="313495" y="-225"/>
                    </a:lnTo>
                    <a:cubicBezTo>
                      <a:pt x="243035" y="96063"/>
                      <a:pt x="135326" y="158295"/>
                      <a:pt x="16699" y="171257"/>
                    </a:cubicBezTo>
                    <a:close/>
                  </a:path>
                </a:pathLst>
              </a:custGeom>
              <a:solidFill>
                <a:srgbClr val="F4B5A3"/>
              </a:solidFill>
              <a:ln w="7008" cap="flat">
                <a:noFill/>
                <a:prstDash val="solid"/>
                <a:miter/>
              </a:ln>
            </p:spPr>
            <p:txBody>
              <a:bodyPr rtlCol="0" anchor="ctr"/>
              <a:lstStyle/>
              <a:p>
                <a:endParaRPr lang="x-none"/>
              </a:p>
            </p:txBody>
          </p:sp>
          <p:sp>
            <p:nvSpPr>
              <p:cNvPr id="161" name="Graphic 54">
                <a:extLst>
                  <a:ext uri="{FF2B5EF4-FFF2-40B4-BE49-F238E27FC236}">
                    <a16:creationId xmlns="" xmlns:a16="http://schemas.microsoft.com/office/drawing/2014/main" id="{694728A9-6F35-7847-A2DC-FF7634D69ACA}"/>
                  </a:ext>
                </a:extLst>
              </p:cNvPr>
              <p:cNvSpPr/>
              <p:nvPr/>
            </p:nvSpPr>
            <p:spPr>
              <a:xfrm>
                <a:off x="9038627" y="3229600"/>
                <a:ext cx="48224" cy="96282"/>
              </a:xfrm>
              <a:custGeom>
                <a:avLst/>
                <a:gdLst>
                  <a:gd name="connsiteX0" fmla="*/ 48224 w 48224"/>
                  <a:gd name="connsiteY0" fmla="*/ 48141 h 96282"/>
                  <a:gd name="connsiteX1" fmla="*/ 24112 w 48224"/>
                  <a:gd name="connsiteY1" fmla="*/ 96283 h 96282"/>
                  <a:gd name="connsiteX2" fmla="*/ 0 w 48224"/>
                  <a:gd name="connsiteY2" fmla="*/ 48141 h 96282"/>
                  <a:gd name="connsiteX3" fmla="*/ 24112 w 48224"/>
                  <a:gd name="connsiteY3" fmla="*/ 0 h 96282"/>
                  <a:gd name="connsiteX4" fmla="*/ 48224 w 48224"/>
                  <a:gd name="connsiteY4" fmla="*/ 48141 h 96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24" h="96282">
                    <a:moveTo>
                      <a:pt x="48224" y="48141"/>
                    </a:moveTo>
                    <a:cubicBezTo>
                      <a:pt x="48224" y="74729"/>
                      <a:pt x="37429" y="96283"/>
                      <a:pt x="24112" y="96283"/>
                    </a:cubicBezTo>
                    <a:cubicBezTo>
                      <a:pt x="10795" y="96283"/>
                      <a:pt x="0" y="74729"/>
                      <a:pt x="0" y="48141"/>
                    </a:cubicBezTo>
                    <a:cubicBezTo>
                      <a:pt x="0" y="21554"/>
                      <a:pt x="10795" y="0"/>
                      <a:pt x="24112" y="0"/>
                    </a:cubicBezTo>
                    <a:cubicBezTo>
                      <a:pt x="37429" y="0"/>
                      <a:pt x="48224" y="21554"/>
                      <a:pt x="48224" y="48141"/>
                    </a:cubicBezTo>
                    <a:close/>
                  </a:path>
                </a:pathLst>
              </a:custGeom>
              <a:solidFill>
                <a:srgbClr val="323942"/>
              </a:solidFill>
              <a:ln w="7008" cap="flat">
                <a:noFill/>
                <a:prstDash val="solid"/>
                <a:miter/>
              </a:ln>
            </p:spPr>
            <p:txBody>
              <a:bodyPr rtlCol="0" anchor="ctr"/>
              <a:lstStyle/>
              <a:p>
                <a:endParaRPr lang="x-none"/>
              </a:p>
            </p:txBody>
          </p:sp>
          <p:sp>
            <p:nvSpPr>
              <p:cNvPr id="162" name="Graphic 54">
                <a:extLst>
                  <a:ext uri="{FF2B5EF4-FFF2-40B4-BE49-F238E27FC236}">
                    <a16:creationId xmlns="" xmlns:a16="http://schemas.microsoft.com/office/drawing/2014/main" id="{DFDDEE75-E168-4942-82A8-3C62DC9AFF75}"/>
                  </a:ext>
                </a:extLst>
              </p:cNvPr>
              <p:cNvSpPr/>
              <p:nvPr/>
            </p:nvSpPr>
            <p:spPr>
              <a:xfrm>
                <a:off x="9484454" y="3237823"/>
                <a:ext cx="48224" cy="96282"/>
              </a:xfrm>
              <a:custGeom>
                <a:avLst/>
                <a:gdLst>
                  <a:gd name="connsiteX0" fmla="*/ 48224 w 48224"/>
                  <a:gd name="connsiteY0" fmla="*/ 48141 h 96282"/>
                  <a:gd name="connsiteX1" fmla="*/ 24112 w 48224"/>
                  <a:gd name="connsiteY1" fmla="*/ 96283 h 96282"/>
                  <a:gd name="connsiteX2" fmla="*/ 0 w 48224"/>
                  <a:gd name="connsiteY2" fmla="*/ 48141 h 96282"/>
                  <a:gd name="connsiteX3" fmla="*/ 24112 w 48224"/>
                  <a:gd name="connsiteY3" fmla="*/ 0 h 96282"/>
                  <a:gd name="connsiteX4" fmla="*/ 48224 w 48224"/>
                  <a:gd name="connsiteY4" fmla="*/ 48141 h 96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24" h="96282">
                    <a:moveTo>
                      <a:pt x="48224" y="48141"/>
                    </a:moveTo>
                    <a:cubicBezTo>
                      <a:pt x="48224" y="74729"/>
                      <a:pt x="37429" y="96283"/>
                      <a:pt x="24112" y="96283"/>
                    </a:cubicBezTo>
                    <a:cubicBezTo>
                      <a:pt x="10795" y="96283"/>
                      <a:pt x="0" y="74729"/>
                      <a:pt x="0" y="48141"/>
                    </a:cubicBezTo>
                    <a:cubicBezTo>
                      <a:pt x="0" y="21554"/>
                      <a:pt x="10795" y="0"/>
                      <a:pt x="24112" y="0"/>
                    </a:cubicBezTo>
                    <a:cubicBezTo>
                      <a:pt x="37429" y="0"/>
                      <a:pt x="48224" y="21554"/>
                      <a:pt x="48224" y="48141"/>
                    </a:cubicBezTo>
                    <a:close/>
                  </a:path>
                </a:pathLst>
              </a:custGeom>
              <a:solidFill>
                <a:srgbClr val="323942"/>
              </a:solidFill>
              <a:ln w="7008" cap="flat">
                <a:noFill/>
                <a:prstDash val="solid"/>
                <a:miter/>
              </a:ln>
            </p:spPr>
            <p:txBody>
              <a:bodyPr rtlCol="0" anchor="ctr"/>
              <a:lstStyle/>
              <a:p>
                <a:endParaRPr lang="x-none"/>
              </a:p>
            </p:txBody>
          </p:sp>
          <p:sp>
            <p:nvSpPr>
              <p:cNvPr id="163" name="Graphic 54">
                <a:extLst>
                  <a:ext uri="{FF2B5EF4-FFF2-40B4-BE49-F238E27FC236}">
                    <a16:creationId xmlns="" xmlns:a16="http://schemas.microsoft.com/office/drawing/2014/main" id="{D2B8E463-9A52-BB4D-B5AC-C54F9EF626FD}"/>
                  </a:ext>
                </a:extLst>
              </p:cNvPr>
              <p:cNvSpPr/>
              <p:nvPr/>
            </p:nvSpPr>
            <p:spPr>
              <a:xfrm>
                <a:off x="9226953" y="3309999"/>
                <a:ext cx="55606" cy="60543"/>
              </a:xfrm>
              <a:custGeom>
                <a:avLst/>
                <a:gdLst>
                  <a:gd name="connsiteX0" fmla="*/ 55082 w 55606"/>
                  <a:gd name="connsiteY0" fmla="*/ -225 h 60543"/>
                  <a:gd name="connsiteX1" fmla="*/ 25627 w 55606"/>
                  <a:gd name="connsiteY1" fmla="*/ 15096 h 60543"/>
                  <a:gd name="connsiteX2" fmla="*/ 12482 w 55606"/>
                  <a:gd name="connsiteY2" fmla="*/ 24654 h 60543"/>
                  <a:gd name="connsiteX3" fmla="*/ 4679 w 55606"/>
                  <a:gd name="connsiteY3" fmla="*/ 36813 h 60543"/>
                  <a:gd name="connsiteX4" fmla="*/ 11709 w 55606"/>
                  <a:gd name="connsiteY4" fmla="*/ 48619 h 60543"/>
                  <a:gd name="connsiteX5" fmla="*/ 25206 w 55606"/>
                  <a:gd name="connsiteY5" fmla="*/ 56069 h 60543"/>
                  <a:gd name="connsiteX6" fmla="*/ 40812 w 55606"/>
                  <a:gd name="connsiteY6" fmla="*/ 55437 h 60543"/>
                  <a:gd name="connsiteX7" fmla="*/ 55363 w 55606"/>
                  <a:gd name="connsiteY7" fmla="*/ 47917 h 60543"/>
                  <a:gd name="connsiteX8" fmla="*/ 24433 w 55606"/>
                  <a:gd name="connsiteY8" fmla="*/ 60075 h 60543"/>
                  <a:gd name="connsiteX9" fmla="*/ 8545 w 55606"/>
                  <a:gd name="connsiteY9" fmla="*/ 52415 h 60543"/>
                  <a:gd name="connsiteX10" fmla="*/ -242 w 55606"/>
                  <a:gd name="connsiteY10" fmla="*/ 36250 h 60543"/>
                  <a:gd name="connsiteX11" fmla="*/ 9248 w 55606"/>
                  <a:gd name="connsiteY11" fmla="*/ 20859 h 60543"/>
                  <a:gd name="connsiteX12" fmla="*/ 23308 w 55606"/>
                  <a:gd name="connsiteY12" fmla="*/ 11512 h 60543"/>
                  <a:gd name="connsiteX13" fmla="*/ 55082 w 55606"/>
                  <a:gd name="connsiteY13" fmla="*/ -225 h 60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06" h="60543">
                    <a:moveTo>
                      <a:pt x="55082" y="-225"/>
                    </a:moveTo>
                    <a:cubicBezTo>
                      <a:pt x="44974" y="4305"/>
                      <a:pt x="35139" y="9421"/>
                      <a:pt x="25627" y="15096"/>
                    </a:cubicBezTo>
                    <a:cubicBezTo>
                      <a:pt x="20966" y="17879"/>
                      <a:pt x="16566" y="21078"/>
                      <a:pt x="12482" y="24654"/>
                    </a:cubicBezTo>
                    <a:cubicBezTo>
                      <a:pt x="8552" y="27682"/>
                      <a:pt x="5794" y="31979"/>
                      <a:pt x="4679" y="36813"/>
                    </a:cubicBezTo>
                    <a:cubicBezTo>
                      <a:pt x="4911" y="41673"/>
                      <a:pt x="7546" y="46099"/>
                      <a:pt x="11709" y="48619"/>
                    </a:cubicBezTo>
                    <a:cubicBezTo>
                      <a:pt x="15562" y="52125"/>
                      <a:pt x="20185" y="54677"/>
                      <a:pt x="25206" y="56069"/>
                    </a:cubicBezTo>
                    <a:cubicBezTo>
                      <a:pt x="30363" y="57336"/>
                      <a:pt x="35774" y="57117"/>
                      <a:pt x="40812" y="55437"/>
                    </a:cubicBezTo>
                    <a:cubicBezTo>
                      <a:pt x="46088" y="53858"/>
                      <a:pt x="51024" y="51307"/>
                      <a:pt x="55363" y="47917"/>
                    </a:cubicBezTo>
                    <a:cubicBezTo>
                      <a:pt x="47742" y="56895"/>
                      <a:pt x="36129" y="61459"/>
                      <a:pt x="24433" y="60075"/>
                    </a:cubicBezTo>
                    <a:cubicBezTo>
                      <a:pt x="18549" y="58981"/>
                      <a:pt x="13064" y="56337"/>
                      <a:pt x="8545" y="52415"/>
                    </a:cubicBezTo>
                    <a:cubicBezTo>
                      <a:pt x="3014" y="48911"/>
                      <a:pt x="-310" y="42796"/>
                      <a:pt x="-242" y="36250"/>
                    </a:cubicBezTo>
                    <a:cubicBezTo>
                      <a:pt x="911" y="30124"/>
                      <a:pt x="4292" y="24641"/>
                      <a:pt x="9248" y="20859"/>
                    </a:cubicBezTo>
                    <a:cubicBezTo>
                      <a:pt x="13539" y="17186"/>
                      <a:pt x="18260" y="14047"/>
                      <a:pt x="23308" y="11512"/>
                    </a:cubicBezTo>
                    <a:cubicBezTo>
                      <a:pt x="33403" y="6369"/>
                      <a:pt x="44067" y="2430"/>
                      <a:pt x="55082" y="-225"/>
                    </a:cubicBezTo>
                    <a:close/>
                  </a:path>
                </a:pathLst>
              </a:custGeom>
              <a:solidFill>
                <a:srgbClr val="323942"/>
              </a:solidFill>
              <a:ln w="7008" cap="flat">
                <a:noFill/>
                <a:prstDash val="solid"/>
                <a:miter/>
              </a:ln>
            </p:spPr>
            <p:txBody>
              <a:bodyPr rtlCol="0" anchor="ctr"/>
              <a:lstStyle/>
              <a:p>
                <a:endParaRPr lang="x-none"/>
              </a:p>
            </p:txBody>
          </p:sp>
          <p:sp>
            <p:nvSpPr>
              <p:cNvPr id="164" name="Graphic 54">
                <a:extLst>
                  <a:ext uri="{FF2B5EF4-FFF2-40B4-BE49-F238E27FC236}">
                    <a16:creationId xmlns="" xmlns:a16="http://schemas.microsoft.com/office/drawing/2014/main" id="{16291843-AF3A-CD49-AC61-506EFC6C3B72}"/>
                  </a:ext>
                </a:extLst>
              </p:cNvPr>
              <p:cNvSpPr/>
              <p:nvPr/>
            </p:nvSpPr>
            <p:spPr>
              <a:xfrm>
                <a:off x="9216058" y="3439313"/>
                <a:ext cx="132229" cy="34834"/>
              </a:xfrm>
              <a:custGeom>
                <a:avLst/>
                <a:gdLst>
                  <a:gd name="connsiteX0" fmla="*/ -243 w 132229"/>
                  <a:gd name="connsiteY0" fmla="*/ -225 h 34834"/>
                  <a:gd name="connsiteX1" fmla="*/ 15082 w 132229"/>
                  <a:gd name="connsiteY1" fmla="*/ 11020 h 34834"/>
                  <a:gd name="connsiteX2" fmla="*/ 31391 w 132229"/>
                  <a:gd name="connsiteY2" fmla="*/ 20227 h 34834"/>
                  <a:gd name="connsiteX3" fmla="*/ 66540 w 132229"/>
                  <a:gd name="connsiteY3" fmla="*/ 29574 h 34834"/>
                  <a:gd name="connsiteX4" fmla="*/ 84747 w 132229"/>
                  <a:gd name="connsiteY4" fmla="*/ 28238 h 34834"/>
                  <a:gd name="connsiteX5" fmla="*/ 93604 w 132229"/>
                  <a:gd name="connsiteY5" fmla="*/ 25568 h 34834"/>
                  <a:gd name="connsiteX6" fmla="*/ 97892 w 132229"/>
                  <a:gd name="connsiteY6" fmla="*/ 23881 h 34834"/>
                  <a:gd name="connsiteX7" fmla="*/ 102040 w 132229"/>
                  <a:gd name="connsiteY7" fmla="*/ 21913 h 34834"/>
                  <a:gd name="connsiteX8" fmla="*/ 117927 w 132229"/>
                  <a:gd name="connsiteY8" fmla="*/ 12144 h 34834"/>
                  <a:gd name="connsiteX9" fmla="*/ 131987 w 132229"/>
                  <a:gd name="connsiteY9" fmla="*/ -225 h 34834"/>
                  <a:gd name="connsiteX10" fmla="*/ 119263 w 132229"/>
                  <a:gd name="connsiteY10" fmla="*/ 13831 h 34834"/>
                  <a:gd name="connsiteX11" fmla="*/ 103657 w 132229"/>
                  <a:gd name="connsiteY11" fmla="*/ 25217 h 34834"/>
                  <a:gd name="connsiteX12" fmla="*/ 94940 w 132229"/>
                  <a:gd name="connsiteY12" fmla="*/ 29644 h 34834"/>
                  <a:gd name="connsiteX13" fmla="*/ 85661 w 132229"/>
                  <a:gd name="connsiteY13" fmla="*/ 32807 h 34834"/>
                  <a:gd name="connsiteX14" fmla="*/ 66048 w 132229"/>
                  <a:gd name="connsiteY14" fmla="*/ 34564 h 34834"/>
                  <a:gd name="connsiteX15" fmla="*/ 28930 w 132229"/>
                  <a:gd name="connsiteY15" fmla="*/ 23530 h 34834"/>
                  <a:gd name="connsiteX16" fmla="*/ -243 w 132229"/>
                  <a:gd name="connsiteY16" fmla="*/ -225 h 3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229" h="34834">
                    <a:moveTo>
                      <a:pt x="-243" y="-225"/>
                    </a:moveTo>
                    <a:cubicBezTo>
                      <a:pt x="4588" y="3887"/>
                      <a:pt x="9710" y="7645"/>
                      <a:pt x="15082" y="11020"/>
                    </a:cubicBezTo>
                    <a:cubicBezTo>
                      <a:pt x="20263" y="14521"/>
                      <a:pt x="25717" y="17599"/>
                      <a:pt x="31391" y="20227"/>
                    </a:cubicBezTo>
                    <a:cubicBezTo>
                      <a:pt x="42396" y="25576"/>
                      <a:pt x="54331" y="28749"/>
                      <a:pt x="66540" y="29574"/>
                    </a:cubicBezTo>
                    <a:cubicBezTo>
                      <a:pt x="72640" y="29837"/>
                      <a:pt x="78750" y="29389"/>
                      <a:pt x="84747" y="28238"/>
                    </a:cubicBezTo>
                    <a:lnTo>
                      <a:pt x="93604" y="25568"/>
                    </a:lnTo>
                    <a:cubicBezTo>
                      <a:pt x="95113" y="25235"/>
                      <a:pt x="96561" y="24666"/>
                      <a:pt x="97892" y="23881"/>
                    </a:cubicBezTo>
                    <a:lnTo>
                      <a:pt x="102040" y="21913"/>
                    </a:lnTo>
                    <a:cubicBezTo>
                      <a:pt x="107650" y="19199"/>
                      <a:pt x="112973" y="15926"/>
                      <a:pt x="117927" y="12144"/>
                    </a:cubicBezTo>
                    <a:cubicBezTo>
                      <a:pt x="122989" y="8420"/>
                      <a:pt x="127277" y="3781"/>
                      <a:pt x="131987" y="-225"/>
                    </a:cubicBezTo>
                    <a:cubicBezTo>
                      <a:pt x="128003" y="4687"/>
                      <a:pt x="123755" y="9379"/>
                      <a:pt x="119263" y="13831"/>
                    </a:cubicBezTo>
                    <a:cubicBezTo>
                      <a:pt x="114491" y="18183"/>
                      <a:pt x="109257" y="22000"/>
                      <a:pt x="103657" y="25217"/>
                    </a:cubicBezTo>
                    <a:cubicBezTo>
                      <a:pt x="100924" y="27010"/>
                      <a:pt x="98000" y="28495"/>
                      <a:pt x="94940" y="29644"/>
                    </a:cubicBezTo>
                    <a:lnTo>
                      <a:pt x="85661" y="32807"/>
                    </a:lnTo>
                    <a:cubicBezTo>
                      <a:pt x="79220" y="34198"/>
                      <a:pt x="72633" y="34789"/>
                      <a:pt x="66048" y="34564"/>
                    </a:cubicBezTo>
                    <a:cubicBezTo>
                      <a:pt x="52987" y="33813"/>
                      <a:pt x="40280" y="30036"/>
                      <a:pt x="28930" y="23530"/>
                    </a:cubicBezTo>
                    <a:cubicBezTo>
                      <a:pt x="17898" y="17369"/>
                      <a:pt x="8025" y="9330"/>
                      <a:pt x="-243" y="-225"/>
                    </a:cubicBezTo>
                    <a:close/>
                  </a:path>
                </a:pathLst>
              </a:custGeom>
              <a:solidFill>
                <a:srgbClr val="323942"/>
              </a:solidFill>
              <a:ln w="7008" cap="flat">
                <a:noFill/>
                <a:prstDash val="solid"/>
                <a:miter/>
              </a:ln>
            </p:spPr>
            <p:txBody>
              <a:bodyPr rtlCol="0" anchor="ctr"/>
              <a:lstStyle/>
              <a:p>
                <a:endParaRPr lang="x-none"/>
              </a:p>
            </p:txBody>
          </p:sp>
          <p:sp>
            <p:nvSpPr>
              <p:cNvPr id="165" name="Graphic 54">
                <a:extLst>
                  <a:ext uri="{FF2B5EF4-FFF2-40B4-BE49-F238E27FC236}">
                    <a16:creationId xmlns="" xmlns:a16="http://schemas.microsoft.com/office/drawing/2014/main" id="{71C666D8-A3BF-4444-88C4-81F1573C3ECE}"/>
                  </a:ext>
                </a:extLst>
              </p:cNvPr>
              <p:cNvSpPr/>
              <p:nvPr/>
            </p:nvSpPr>
            <p:spPr>
              <a:xfrm>
                <a:off x="8961862" y="3388642"/>
                <a:ext cx="101368" cy="101342"/>
              </a:xfrm>
              <a:custGeom>
                <a:avLst/>
                <a:gdLst>
                  <a:gd name="connsiteX0" fmla="*/ 101369 w 101368"/>
                  <a:gd name="connsiteY0" fmla="*/ 50671 h 101342"/>
                  <a:gd name="connsiteX1" fmla="*/ 50684 w 101368"/>
                  <a:gd name="connsiteY1" fmla="*/ 101343 h 101342"/>
                  <a:gd name="connsiteX2" fmla="*/ 0 w 101368"/>
                  <a:gd name="connsiteY2" fmla="*/ 50671 h 101342"/>
                  <a:gd name="connsiteX3" fmla="*/ 50684 w 101368"/>
                  <a:gd name="connsiteY3" fmla="*/ 0 h 101342"/>
                  <a:gd name="connsiteX4" fmla="*/ 101369 w 101368"/>
                  <a:gd name="connsiteY4" fmla="*/ 50671 h 1013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368" h="101342">
                    <a:moveTo>
                      <a:pt x="101369" y="50671"/>
                    </a:moveTo>
                    <a:cubicBezTo>
                      <a:pt x="101369" y="78656"/>
                      <a:pt x="78677" y="101343"/>
                      <a:pt x="50684" y="101343"/>
                    </a:cubicBezTo>
                    <a:cubicBezTo>
                      <a:pt x="22692" y="101343"/>
                      <a:pt x="0" y="78656"/>
                      <a:pt x="0" y="50671"/>
                    </a:cubicBezTo>
                    <a:cubicBezTo>
                      <a:pt x="0" y="22686"/>
                      <a:pt x="22692" y="0"/>
                      <a:pt x="50684" y="0"/>
                    </a:cubicBezTo>
                    <a:cubicBezTo>
                      <a:pt x="78677" y="0"/>
                      <a:pt x="101369" y="22686"/>
                      <a:pt x="101369" y="50671"/>
                    </a:cubicBezTo>
                    <a:close/>
                  </a:path>
                </a:pathLst>
              </a:custGeom>
              <a:solidFill>
                <a:srgbClr val="E48282"/>
              </a:solidFill>
              <a:ln w="7008" cap="flat">
                <a:noFill/>
                <a:prstDash val="solid"/>
                <a:miter/>
              </a:ln>
            </p:spPr>
            <p:txBody>
              <a:bodyPr rtlCol="0" anchor="ctr"/>
              <a:lstStyle/>
              <a:p>
                <a:endParaRPr lang="x-none"/>
              </a:p>
            </p:txBody>
          </p:sp>
          <p:sp>
            <p:nvSpPr>
              <p:cNvPr id="166" name="Graphic 54">
                <a:extLst>
                  <a:ext uri="{FF2B5EF4-FFF2-40B4-BE49-F238E27FC236}">
                    <a16:creationId xmlns="" xmlns:a16="http://schemas.microsoft.com/office/drawing/2014/main" id="{1AFADE63-24DD-9F46-BDD8-1DC5B94EB3C7}"/>
                  </a:ext>
                </a:extLst>
              </p:cNvPr>
              <p:cNvSpPr/>
              <p:nvPr/>
            </p:nvSpPr>
            <p:spPr>
              <a:xfrm>
                <a:off x="9481993" y="3396092"/>
                <a:ext cx="101368" cy="101342"/>
              </a:xfrm>
              <a:custGeom>
                <a:avLst/>
                <a:gdLst>
                  <a:gd name="connsiteX0" fmla="*/ 101369 w 101368"/>
                  <a:gd name="connsiteY0" fmla="*/ 50671 h 101342"/>
                  <a:gd name="connsiteX1" fmla="*/ 50684 w 101368"/>
                  <a:gd name="connsiteY1" fmla="*/ 101343 h 101342"/>
                  <a:gd name="connsiteX2" fmla="*/ 0 w 101368"/>
                  <a:gd name="connsiteY2" fmla="*/ 50671 h 101342"/>
                  <a:gd name="connsiteX3" fmla="*/ 50684 w 101368"/>
                  <a:gd name="connsiteY3" fmla="*/ 0 h 101342"/>
                  <a:gd name="connsiteX4" fmla="*/ 101369 w 101368"/>
                  <a:gd name="connsiteY4" fmla="*/ 50671 h 1013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368" h="101342">
                    <a:moveTo>
                      <a:pt x="101369" y="50671"/>
                    </a:moveTo>
                    <a:cubicBezTo>
                      <a:pt x="101369" y="78656"/>
                      <a:pt x="78677" y="101343"/>
                      <a:pt x="50684" y="101343"/>
                    </a:cubicBezTo>
                    <a:cubicBezTo>
                      <a:pt x="22692" y="101343"/>
                      <a:pt x="0" y="78656"/>
                      <a:pt x="0" y="50671"/>
                    </a:cubicBezTo>
                    <a:cubicBezTo>
                      <a:pt x="0" y="22686"/>
                      <a:pt x="22692" y="0"/>
                      <a:pt x="50684" y="0"/>
                    </a:cubicBezTo>
                    <a:cubicBezTo>
                      <a:pt x="78677" y="0"/>
                      <a:pt x="101369" y="22686"/>
                      <a:pt x="101369" y="50671"/>
                    </a:cubicBezTo>
                    <a:close/>
                  </a:path>
                </a:pathLst>
              </a:custGeom>
              <a:solidFill>
                <a:srgbClr val="E48282"/>
              </a:solidFill>
              <a:ln w="7008" cap="flat">
                <a:noFill/>
                <a:prstDash val="solid"/>
                <a:miter/>
              </a:ln>
            </p:spPr>
            <p:txBody>
              <a:bodyPr rtlCol="0" anchor="ctr"/>
              <a:lstStyle/>
              <a:p>
                <a:endParaRPr lang="x-none"/>
              </a:p>
            </p:txBody>
          </p:sp>
          <p:sp>
            <p:nvSpPr>
              <p:cNvPr id="167" name="Graphic 54">
                <a:extLst>
                  <a:ext uri="{FF2B5EF4-FFF2-40B4-BE49-F238E27FC236}">
                    <a16:creationId xmlns="" xmlns:a16="http://schemas.microsoft.com/office/drawing/2014/main" id="{15CE41CC-43DD-3E48-9CB9-2A97ADB7A450}"/>
                  </a:ext>
                </a:extLst>
              </p:cNvPr>
              <p:cNvSpPr/>
              <p:nvPr/>
            </p:nvSpPr>
            <p:spPr>
              <a:xfrm>
                <a:off x="9455069" y="3140168"/>
                <a:ext cx="134619" cy="35597"/>
              </a:xfrm>
              <a:custGeom>
                <a:avLst/>
                <a:gdLst>
                  <a:gd name="connsiteX0" fmla="*/ -243 w 134619"/>
                  <a:gd name="connsiteY0" fmla="*/ 35373 h 35597"/>
                  <a:gd name="connsiteX1" fmla="*/ 28227 w 134619"/>
                  <a:gd name="connsiteY1" fmla="*/ 9299 h 35597"/>
                  <a:gd name="connsiteX2" fmla="*/ 66469 w 134619"/>
                  <a:gd name="connsiteY2" fmla="*/ -189 h 35597"/>
                  <a:gd name="connsiteX3" fmla="*/ 104219 w 134619"/>
                  <a:gd name="connsiteY3" fmla="*/ 10845 h 35597"/>
                  <a:gd name="connsiteX4" fmla="*/ 120317 w 134619"/>
                  <a:gd name="connsiteY4" fmla="*/ 21879 h 35597"/>
                  <a:gd name="connsiteX5" fmla="*/ 134377 w 134619"/>
                  <a:gd name="connsiteY5" fmla="*/ 35373 h 35597"/>
                  <a:gd name="connsiteX6" fmla="*/ 118560 w 134619"/>
                  <a:gd name="connsiteY6" fmla="*/ 24620 h 35597"/>
                  <a:gd name="connsiteX7" fmla="*/ 110265 w 134619"/>
                  <a:gd name="connsiteY7" fmla="*/ 20052 h 35597"/>
                  <a:gd name="connsiteX8" fmla="*/ 101970 w 134619"/>
                  <a:gd name="connsiteY8" fmla="*/ 15765 h 35597"/>
                  <a:gd name="connsiteX9" fmla="*/ 93393 w 134619"/>
                  <a:gd name="connsiteY9" fmla="*/ 12181 h 35597"/>
                  <a:gd name="connsiteX10" fmla="*/ 84606 w 134619"/>
                  <a:gd name="connsiteY10" fmla="*/ 9580 h 35597"/>
                  <a:gd name="connsiteX11" fmla="*/ 75608 w 134619"/>
                  <a:gd name="connsiteY11" fmla="*/ 7683 h 35597"/>
                  <a:gd name="connsiteX12" fmla="*/ 66540 w 134619"/>
                  <a:gd name="connsiteY12" fmla="*/ 6769 h 35597"/>
                  <a:gd name="connsiteX13" fmla="*/ 30969 w 134619"/>
                  <a:gd name="connsiteY13" fmla="*/ 14148 h 35597"/>
                  <a:gd name="connsiteX14" fmla="*/ -243 w 134619"/>
                  <a:gd name="connsiteY14" fmla="*/ 35373 h 35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4619" h="35597">
                    <a:moveTo>
                      <a:pt x="-243" y="35373"/>
                    </a:moveTo>
                    <a:cubicBezTo>
                      <a:pt x="7052" y="24553"/>
                      <a:pt x="16809" y="15617"/>
                      <a:pt x="28227" y="9299"/>
                    </a:cubicBezTo>
                    <a:cubicBezTo>
                      <a:pt x="39857" y="2674"/>
                      <a:pt x="53091" y="-610"/>
                      <a:pt x="66469" y="-189"/>
                    </a:cubicBezTo>
                    <a:cubicBezTo>
                      <a:pt x="79742" y="488"/>
                      <a:pt x="92672" y="4267"/>
                      <a:pt x="104219" y="10845"/>
                    </a:cubicBezTo>
                    <a:cubicBezTo>
                      <a:pt x="109796" y="14207"/>
                      <a:pt x="115171" y="17891"/>
                      <a:pt x="120317" y="21879"/>
                    </a:cubicBezTo>
                    <a:cubicBezTo>
                      <a:pt x="124957" y="26377"/>
                      <a:pt x="129667" y="30734"/>
                      <a:pt x="134377" y="35373"/>
                    </a:cubicBezTo>
                    <a:cubicBezTo>
                      <a:pt x="128893" y="31929"/>
                      <a:pt x="123832" y="28345"/>
                      <a:pt x="118560" y="24620"/>
                    </a:cubicBezTo>
                    <a:lnTo>
                      <a:pt x="110265" y="20052"/>
                    </a:lnTo>
                    <a:cubicBezTo>
                      <a:pt x="107635" y="18375"/>
                      <a:pt x="104859" y="16940"/>
                      <a:pt x="101970" y="15765"/>
                    </a:cubicBezTo>
                    <a:lnTo>
                      <a:pt x="93393" y="12181"/>
                    </a:lnTo>
                    <a:cubicBezTo>
                      <a:pt x="90528" y="11112"/>
                      <a:pt x="87592" y="10242"/>
                      <a:pt x="84606" y="9580"/>
                    </a:cubicBezTo>
                    <a:cubicBezTo>
                      <a:pt x="81691" y="8599"/>
                      <a:pt x="78671" y="7962"/>
                      <a:pt x="75608" y="7683"/>
                    </a:cubicBezTo>
                    <a:cubicBezTo>
                      <a:pt x="72606" y="7201"/>
                      <a:pt x="69578" y="6896"/>
                      <a:pt x="66540" y="6769"/>
                    </a:cubicBezTo>
                    <a:cubicBezTo>
                      <a:pt x="54269" y="6415"/>
                      <a:pt x="42086" y="8943"/>
                      <a:pt x="30969" y="14148"/>
                    </a:cubicBezTo>
                    <a:cubicBezTo>
                      <a:pt x="19462" y="19447"/>
                      <a:pt x="8914" y="26620"/>
                      <a:pt x="-243" y="35373"/>
                    </a:cubicBezTo>
                    <a:close/>
                  </a:path>
                </a:pathLst>
              </a:custGeom>
              <a:solidFill>
                <a:srgbClr val="6D5A55"/>
              </a:solidFill>
              <a:ln w="7008" cap="flat">
                <a:noFill/>
                <a:prstDash val="solid"/>
                <a:miter/>
              </a:ln>
            </p:spPr>
            <p:txBody>
              <a:bodyPr rtlCol="0" anchor="ctr"/>
              <a:lstStyle/>
              <a:p>
                <a:endParaRPr lang="x-none"/>
              </a:p>
            </p:txBody>
          </p:sp>
          <p:sp>
            <p:nvSpPr>
              <p:cNvPr id="168" name="Graphic 54">
                <a:extLst>
                  <a:ext uri="{FF2B5EF4-FFF2-40B4-BE49-F238E27FC236}">
                    <a16:creationId xmlns="" xmlns:a16="http://schemas.microsoft.com/office/drawing/2014/main" id="{066DE240-DA12-CA42-8305-B44672EF30E7}"/>
                  </a:ext>
                </a:extLst>
              </p:cNvPr>
              <p:cNvSpPr/>
              <p:nvPr/>
            </p:nvSpPr>
            <p:spPr>
              <a:xfrm>
                <a:off x="8975078" y="3140165"/>
                <a:ext cx="134619" cy="35600"/>
              </a:xfrm>
              <a:custGeom>
                <a:avLst/>
                <a:gdLst>
                  <a:gd name="connsiteX0" fmla="*/ -243 w 134619"/>
                  <a:gd name="connsiteY0" fmla="*/ 35376 h 35600"/>
                  <a:gd name="connsiteX1" fmla="*/ 28298 w 134619"/>
                  <a:gd name="connsiteY1" fmla="*/ 9302 h 35600"/>
                  <a:gd name="connsiteX2" fmla="*/ 66540 w 134619"/>
                  <a:gd name="connsiteY2" fmla="*/ -186 h 35600"/>
                  <a:gd name="connsiteX3" fmla="*/ 104219 w 134619"/>
                  <a:gd name="connsiteY3" fmla="*/ 10848 h 35600"/>
                  <a:gd name="connsiteX4" fmla="*/ 120317 w 134619"/>
                  <a:gd name="connsiteY4" fmla="*/ 21882 h 35600"/>
                  <a:gd name="connsiteX5" fmla="*/ 134377 w 134619"/>
                  <a:gd name="connsiteY5" fmla="*/ 35376 h 35600"/>
                  <a:gd name="connsiteX6" fmla="*/ 118560 w 134619"/>
                  <a:gd name="connsiteY6" fmla="*/ 24623 h 35600"/>
                  <a:gd name="connsiteX7" fmla="*/ 110335 w 134619"/>
                  <a:gd name="connsiteY7" fmla="*/ 20055 h 35600"/>
                  <a:gd name="connsiteX8" fmla="*/ 102040 w 134619"/>
                  <a:gd name="connsiteY8" fmla="*/ 15768 h 35600"/>
                  <a:gd name="connsiteX9" fmla="*/ 93112 w 134619"/>
                  <a:gd name="connsiteY9" fmla="*/ 12184 h 35600"/>
                  <a:gd name="connsiteX10" fmla="*/ 84255 w 134619"/>
                  <a:gd name="connsiteY10" fmla="*/ 9583 h 35600"/>
                  <a:gd name="connsiteX11" fmla="*/ 75327 w 134619"/>
                  <a:gd name="connsiteY11" fmla="*/ 7686 h 35600"/>
                  <a:gd name="connsiteX12" fmla="*/ 66258 w 134619"/>
                  <a:gd name="connsiteY12" fmla="*/ 6772 h 35600"/>
                  <a:gd name="connsiteX13" fmla="*/ 30688 w 134619"/>
                  <a:gd name="connsiteY13" fmla="*/ 14151 h 35600"/>
                  <a:gd name="connsiteX14" fmla="*/ -243 w 134619"/>
                  <a:gd name="connsiteY14" fmla="*/ 35376 h 3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4619" h="35600">
                    <a:moveTo>
                      <a:pt x="-243" y="35376"/>
                    </a:moveTo>
                    <a:cubicBezTo>
                      <a:pt x="7077" y="24553"/>
                      <a:pt x="16858" y="15618"/>
                      <a:pt x="28298" y="9302"/>
                    </a:cubicBezTo>
                    <a:cubicBezTo>
                      <a:pt x="39920" y="2659"/>
                      <a:pt x="53159" y="-625"/>
                      <a:pt x="66540" y="-186"/>
                    </a:cubicBezTo>
                    <a:cubicBezTo>
                      <a:pt x="79793" y="478"/>
                      <a:pt x="92702" y="4259"/>
                      <a:pt x="104219" y="10848"/>
                    </a:cubicBezTo>
                    <a:cubicBezTo>
                      <a:pt x="109817" y="14176"/>
                      <a:pt x="115194" y="17862"/>
                      <a:pt x="120317" y="21882"/>
                    </a:cubicBezTo>
                    <a:cubicBezTo>
                      <a:pt x="124957" y="26380"/>
                      <a:pt x="129667" y="30737"/>
                      <a:pt x="134377" y="35376"/>
                    </a:cubicBezTo>
                    <a:cubicBezTo>
                      <a:pt x="128893" y="31932"/>
                      <a:pt x="123832" y="28348"/>
                      <a:pt x="118560" y="24623"/>
                    </a:cubicBezTo>
                    <a:lnTo>
                      <a:pt x="110335" y="20055"/>
                    </a:lnTo>
                    <a:cubicBezTo>
                      <a:pt x="107690" y="18405"/>
                      <a:pt x="104916" y="16972"/>
                      <a:pt x="102040" y="15768"/>
                    </a:cubicBezTo>
                    <a:lnTo>
                      <a:pt x="93112" y="12184"/>
                    </a:lnTo>
                    <a:cubicBezTo>
                      <a:pt x="90226" y="11105"/>
                      <a:pt x="87266" y="10236"/>
                      <a:pt x="84255" y="9583"/>
                    </a:cubicBezTo>
                    <a:cubicBezTo>
                      <a:pt x="81362" y="8609"/>
                      <a:pt x="78366" y="7973"/>
                      <a:pt x="75327" y="7686"/>
                    </a:cubicBezTo>
                    <a:cubicBezTo>
                      <a:pt x="72324" y="7208"/>
                      <a:pt x="69296" y="6903"/>
                      <a:pt x="66258" y="6772"/>
                    </a:cubicBezTo>
                    <a:cubicBezTo>
                      <a:pt x="53986" y="6405"/>
                      <a:pt x="41801" y="8933"/>
                      <a:pt x="30688" y="14151"/>
                    </a:cubicBezTo>
                    <a:cubicBezTo>
                      <a:pt x="19283" y="19482"/>
                      <a:pt x="8833" y="26652"/>
                      <a:pt x="-243" y="35376"/>
                    </a:cubicBezTo>
                    <a:close/>
                  </a:path>
                </a:pathLst>
              </a:custGeom>
              <a:solidFill>
                <a:srgbClr val="6D5A55"/>
              </a:solidFill>
              <a:ln w="7008" cap="flat">
                <a:noFill/>
                <a:prstDash val="solid"/>
                <a:miter/>
              </a:ln>
            </p:spPr>
            <p:txBody>
              <a:bodyPr rtlCol="0" anchor="ctr"/>
              <a:lstStyle/>
              <a:p>
                <a:endParaRPr lang="x-none"/>
              </a:p>
            </p:txBody>
          </p:sp>
          <p:sp>
            <p:nvSpPr>
              <p:cNvPr id="169" name="Graphic 54">
                <a:extLst>
                  <a:ext uri="{FF2B5EF4-FFF2-40B4-BE49-F238E27FC236}">
                    <a16:creationId xmlns="" xmlns:a16="http://schemas.microsoft.com/office/drawing/2014/main" id="{273897BE-49E9-5447-AC67-8FA7CF65FB36}"/>
                  </a:ext>
                </a:extLst>
              </p:cNvPr>
              <p:cNvSpPr/>
              <p:nvPr/>
            </p:nvSpPr>
            <p:spPr>
              <a:xfrm>
                <a:off x="8807067" y="2610719"/>
                <a:ext cx="944441" cy="569896"/>
              </a:xfrm>
              <a:custGeom>
                <a:avLst/>
                <a:gdLst>
                  <a:gd name="connsiteX0" fmla="*/ -243 w 944441"/>
                  <a:gd name="connsiteY0" fmla="*/ 569672 h 569896"/>
                  <a:gd name="connsiteX1" fmla="*/ 471102 w 944441"/>
                  <a:gd name="connsiteY1" fmla="*/ 202814 h 569896"/>
                  <a:gd name="connsiteX2" fmla="*/ 942446 w 944441"/>
                  <a:gd name="connsiteY2" fmla="*/ 566509 h 569896"/>
                  <a:gd name="connsiteX3" fmla="*/ 494440 w 944441"/>
                  <a:gd name="connsiteY3" fmla="*/ 198 h 569896"/>
                  <a:gd name="connsiteX4" fmla="*/ -243 w 944441"/>
                  <a:gd name="connsiteY4" fmla="*/ 569672 h 569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441" h="569896">
                    <a:moveTo>
                      <a:pt x="-243" y="569672"/>
                    </a:moveTo>
                    <a:cubicBezTo>
                      <a:pt x="-243" y="569672"/>
                      <a:pt x="414512" y="455397"/>
                      <a:pt x="471102" y="202814"/>
                    </a:cubicBezTo>
                    <a:cubicBezTo>
                      <a:pt x="565230" y="407608"/>
                      <a:pt x="780411" y="546199"/>
                      <a:pt x="942446" y="566509"/>
                    </a:cubicBezTo>
                    <a:cubicBezTo>
                      <a:pt x="942446" y="566509"/>
                      <a:pt x="997208" y="-18145"/>
                      <a:pt x="494440" y="198"/>
                    </a:cubicBezTo>
                    <a:cubicBezTo>
                      <a:pt x="-8327" y="18541"/>
                      <a:pt x="4608" y="449916"/>
                      <a:pt x="-243" y="569672"/>
                    </a:cubicBezTo>
                    <a:close/>
                  </a:path>
                </a:pathLst>
              </a:custGeom>
              <a:solidFill>
                <a:schemeClr val="tx1">
                  <a:lumMod val="75000"/>
                  <a:lumOff val="25000"/>
                </a:schemeClr>
              </a:solidFill>
              <a:ln w="7008" cap="flat">
                <a:noFill/>
                <a:prstDash val="solid"/>
                <a:miter/>
              </a:ln>
            </p:spPr>
            <p:txBody>
              <a:bodyPr rtlCol="0" anchor="ctr"/>
              <a:lstStyle/>
              <a:p>
                <a:endParaRPr lang="x-none"/>
              </a:p>
            </p:txBody>
          </p:sp>
          <p:sp>
            <p:nvSpPr>
              <p:cNvPr id="170" name="Graphic 54">
                <a:extLst>
                  <a:ext uri="{FF2B5EF4-FFF2-40B4-BE49-F238E27FC236}">
                    <a16:creationId xmlns="" xmlns:a16="http://schemas.microsoft.com/office/drawing/2014/main" id="{80EC3FF8-D9EC-A741-911D-68D780588E8C}"/>
                  </a:ext>
                </a:extLst>
              </p:cNvPr>
              <p:cNvSpPr/>
              <p:nvPr/>
            </p:nvSpPr>
            <p:spPr>
              <a:xfrm>
                <a:off x="9212324" y="2512818"/>
                <a:ext cx="108250" cy="129626"/>
              </a:xfrm>
              <a:custGeom>
                <a:avLst/>
                <a:gdLst>
                  <a:gd name="connsiteX0" fmla="*/ 43209 w 108250"/>
                  <a:gd name="connsiteY0" fmla="*/ 129303 h 129626"/>
                  <a:gd name="connsiteX1" fmla="*/ 6092 w 108250"/>
                  <a:gd name="connsiteY1" fmla="*/ 2309 h 129626"/>
                  <a:gd name="connsiteX2" fmla="*/ 54597 w 108250"/>
                  <a:gd name="connsiteY2" fmla="*/ 100208 h 129626"/>
                  <a:gd name="connsiteX3" fmla="*/ 93823 w 108250"/>
                  <a:gd name="connsiteY3" fmla="*/ 833 h 129626"/>
                  <a:gd name="connsiteX4" fmla="*/ 43209 w 108250"/>
                  <a:gd name="connsiteY4" fmla="*/ 129303 h 129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250" h="129626">
                    <a:moveTo>
                      <a:pt x="43209" y="129303"/>
                    </a:moveTo>
                    <a:cubicBezTo>
                      <a:pt x="43209" y="129303"/>
                      <a:pt x="-20059" y="18262"/>
                      <a:pt x="6092" y="2309"/>
                    </a:cubicBezTo>
                    <a:cubicBezTo>
                      <a:pt x="32242" y="-13645"/>
                      <a:pt x="54597" y="100208"/>
                      <a:pt x="54597" y="100208"/>
                    </a:cubicBezTo>
                    <a:cubicBezTo>
                      <a:pt x="54597" y="100208"/>
                      <a:pt x="57409" y="-12239"/>
                      <a:pt x="93823" y="833"/>
                    </a:cubicBezTo>
                    <a:cubicBezTo>
                      <a:pt x="130237" y="13905"/>
                      <a:pt x="90449" y="133309"/>
                      <a:pt x="43209" y="129303"/>
                    </a:cubicBezTo>
                    <a:close/>
                  </a:path>
                </a:pathLst>
              </a:custGeom>
              <a:solidFill>
                <a:schemeClr val="tx1">
                  <a:lumMod val="75000"/>
                  <a:lumOff val="25000"/>
                </a:schemeClr>
              </a:solidFill>
              <a:ln w="7008" cap="flat">
                <a:noFill/>
                <a:prstDash val="solid"/>
                <a:miter/>
              </a:ln>
            </p:spPr>
            <p:txBody>
              <a:bodyPr rtlCol="0" anchor="ctr"/>
              <a:lstStyle/>
              <a:p>
                <a:endParaRPr lang="x-none"/>
              </a:p>
            </p:txBody>
          </p:sp>
          <p:sp>
            <p:nvSpPr>
              <p:cNvPr id="171" name="Graphic 54">
                <a:extLst>
                  <a:ext uri="{FF2B5EF4-FFF2-40B4-BE49-F238E27FC236}">
                    <a16:creationId xmlns="" xmlns:a16="http://schemas.microsoft.com/office/drawing/2014/main" id="{541B4C2B-97F3-754E-B3F9-FB4F2CB1ACCA}"/>
                  </a:ext>
                </a:extLst>
              </p:cNvPr>
              <p:cNvSpPr/>
              <p:nvPr/>
            </p:nvSpPr>
            <p:spPr>
              <a:xfrm>
                <a:off x="8770161" y="4709331"/>
                <a:ext cx="73812" cy="73793"/>
              </a:xfrm>
              <a:custGeom>
                <a:avLst/>
                <a:gdLst>
                  <a:gd name="connsiteX0" fmla="*/ 73569 w 73812"/>
                  <a:gd name="connsiteY0" fmla="*/ 36602 h 73793"/>
                  <a:gd name="connsiteX1" fmla="*/ 36733 w 73812"/>
                  <a:gd name="connsiteY1" fmla="*/ 73569 h 73793"/>
                  <a:gd name="connsiteX2" fmla="*/ -243 w 73812"/>
                  <a:gd name="connsiteY2" fmla="*/ 36743 h 73793"/>
                  <a:gd name="connsiteX3" fmla="*/ 36593 w 73812"/>
                  <a:gd name="connsiteY3" fmla="*/ -224 h 73793"/>
                  <a:gd name="connsiteX4" fmla="*/ 36663 w 73812"/>
                  <a:gd name="connsiteY4" fmla="*/ -224 h 73793"/>
                  <a:gd name="connsiteX5" fmla="*/ 73569 w 73812"/>
                  <a:gd name="connsiteY5" fmla="*/ 36531 h 73793"/>
                  <a:gd name="connsiteX6" fmla="*/ 73569 w 73812"/>
                  <a:gd name="connsiteY6" fmla="*/ 36602 h 7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812" h="73793">
                    <a:moveTo>
                      <a:pt x="73569" y="36602"/>
                    </a:moveTo>
                    <a:cubicBezTo>
                      <a:pt x="73608" y="56979"/>
                      <a:pt x="57116" y="73530"/>
                      <a:pt x="36733" y="73569"/>
                    </a:cubicBezTo>
                    <a:cubicBezTo>
                      <a:pt x="16351" y="73607"/>
                      <a:pt x="-204" y="57120"/>
                      <a:pt x="-243" y="36743"/>
                    </a:cubicBezTo>
                    <a:cubicBezTo>
                      <a:pt x="-282" y="16365"/>
                      <a:pt x="16210" y="-185"/>
                      <a:pt x="36593" y="-224"/>
                    </a:cubicBezTo>
                    <a:cubicBezTo>
                      <a:pt x="36616" y="-224"/>
                      <a:pt x="36640" y="-224"/>
                      <a:pt x="36663" y="-224"/>
                    </a:cubicBezTo>
                    <a:cubicBezTo>
                      <a:pt x="57007" y="-263"/>
                      <a:pt x="73530" y="16193"/>
                      <a:pt x="73569" y="36531"/>
                    </a:cubicBezTo>
                    <a:cubicBezTo>
                      <a:pt x="73569" y="36555"/>
                      <a:pt x="73569" y="36578"/>
                      <a:pt x="73569" y="36602"/>
                    </a:cubicBezTo>
                    <a:close/>
                  </a:path>
                </a:pathLst>
              </a:custGeom>
              <a:solidFill>
                <a:srgbClr val="FFFFFF"/>
              </a:solidFill>
              <a:ln w="7008" cap="flat">
                <a:noFill/>
                <a:prstDash val="solid"/>
                <a:miter/>
              </a:ln>
            </p:spPr>
            <p:txBody>
              <a:bodyPr rtlCol="0" anchor="ctr"/>
              <a:lstStyle/>
              <a:p>
                <a:endParaRPr lang="x-none"/>
              </a:p>
            </p:txBody>
          </p:sp>
          <p:sp>
            <p:nvSpPr>
              <p:cNvPr id="172" name="Graphic 54">
                <a:extLst>
                  <a:ext uri="{FF2B5EF4-FFF2-40B4-BE49-F238E27FC236}">
                    <a16:creationId xmlns="" xmlns:a16="http://schemas.microsoft.com/office/drawing/2014/main" id="{8E4075A7-25E0-FB48-8709-0F23DF491894}"/>
                  </a:ext>
                </a:extLst>
              </p:cNvPr>
              <p:cNvSpPr/>
              <p:nvPr/>
            </p:nvSpPr>
            <p:spPr>
              <a:xfrm>
                <a:off x="8807123" y="4273714"/>
                <a:ext cx="73688" cy="73669"/>
              </a:xfrm>
              <a:custGeom>
                <a:avLst/>
                <a:gdLst>
                  <a:gd name="connsiteX0" fmla="*/ 52635 w 73688"/>
                  <a:gd name="connsiteY0" fmla="*/ 3456 h 73669"/>
                  <a:gd name="connsiteX1" fmla="*/ 69765 w 73688"/>
                  <a:gd name="connsiteY1" fmla="*/ 52640 h 73669"/>
                  <a:gd name="connsiteX2" fmla="*/ 20568 w 73688"/>
                  <a:gd name="connsiteY2" fmla="*/ 69765 h 73669"/>
                  <a:gd name="connsiteX3" fmla="*/ 3427 w 73688"/>
                  <a:gd name="connsiteY3" fmla="*/ 20604 h 73669"/>
                  <a:gd name="connsiteX4" fmla="*/ 52612 w 73688"/>
                  <a:gd name="connsiteY4" fmla="*/ 3444 h 73669"/>
                  <a:gd name="connsiteX5" fmla="*/ 52635 w 73688"/>
                  <a:gd name="connsiteY5" fmla="*/ 3456 h 73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88" h="73669">
                    <a:moveTo>
                      <a:pt x="52635" y="3456"/>
                    </a:moveTo>
                    <a:cubicBezTo>
                      <a:pt x="70951" y="12309"/>
                      <a:pt x="78620" y="34329"/>
                      <a:pt x="69765" y="52640"/>
                    </a:cubicBezTo>
                    <a:cubicBezTo>
                      <a:pt x="60909" y="70951"/>
                      <a:pt x="38883" y="78618"/>
                      <a:pt x="20568" y="69765"/>
                    </a:cubicBezTo>
                    <a:cubicBezTo>
                      <a:pt x="2261" y="60916"/>
                      <a:pt x="-5411" y="38912"/>
                      <a:pt x="3427" y="20604"/>
                    </a:cubicBezTo>
                    <a:cubicBezTo>
                      <a:pt x="12269" y="2287"/>
                      <a:pt x="34290" y="-5396"/>
                      <a:pt x="52612" y="3444"/>
                    </a:cubicBezTo>
                    <a:cubicBezTo>
                      <a:pt x="52620" y="3448"/>
                      <a:pt x="52627" y="3452"/>
                      <a:pt x="52635" y="3456"/>
                    </a:cubicBezTo>
                    <a:close/>
                  </a:path>
                </a:pathLst>
              </a:custGeom>
              <a:solidFill>
                <a:srgbClr val="FFFFFF"/>
              </a:solidFill>
              <a:ln w="7008" cap="flat">
                <a:noFill/>
                <a:prstDash val="solid"/>
                <a:miter/>
              </a:ln>
            </p:spPr>
            <p:txBody>
              <a:bodyPr rtlCol="0" anchor="ctr"/>
              <a:lstStyle/>
              <a:p>
                <a:endParaRPr lang="x-none"/>
              </a:p>
            </p:txBody>
          </p:sp>
          <p:sp>
            <p:nvSpPr>
              <p:cNvPr id="173" name="Graphic 54">
                <a:extLst>
                  <a:ext uri="{FF2B5EF4-FFF2-40B4-BE49-F238E27FC236}">
                    <a16:creationId xmlns="" xmlns:a16="http://schemas.microsoft.com/office/drawing/2014/main" id="{E9ACD44A-09D0-3A43-8680-A7CE8653F19E}"/>
                  </a:ext>
                </a:extLst>
              </p:cNvPr>
              <p:cNvSpPr/>
              <p:nvPr/>
            </p:nvSpPr>
            <p:spPr>
              <a:xfrm>
                <a:off x="9521697" y="4709306"/>
                <a:ext cx="73688" cy="73669"/>
              </a:xfrm>
              <a:custGeom>
                <a:avLst/>
                <a:gdLst>
                  <a:gd name="connsiteX0" fmla="*/ 52635 w 73688"/>
                  <a:gd name="connsiteY0" fmla="*/ 3456 h 73669"/>
                  <a:gd name="connsiteX1" fmla="*/ 69765 w 73688"/>
                  <a:gd name="connsiteY1" fmla="*/ 52640 h 73669"/>
                  <a:gd name="connsiteX2" fmla="*/ 20568 w 73688"/>
                  <a:gd name="connsiteY2" fmla="*/ 69765 h 73669"/>
                  <a:gd name="connsiteX3" fmla="*/ 3427 w 73688"/>
                  <a:gd name="connsiteY3" fmla="*/ 20604 h 73669"/>
                  <a:gd name="connsiteX4" fmla="*/ 52612 w 73688"/>
                  <a:gd name="connsiteY4" fmla="*/ 3444 h 73669"/>
                  <a:gd name="connsiteX5" fmla="*/ 52635 w 73688"/>
                  <a:gd name="connsiteY5" fmla="*/ 3456 h 73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88" h="73669">
                    <a:moveTo>
                      <a:pt x="52635" y="3456"/>
                    </a:moveTo>
                    <a:cubicBezTo>
                      <a:pt x="70951" y="12309"/>
                      <a:pt x="78620" y="34329"/>
                      <a:pt x="69765" y="52640"/>
                    </a:cubicBezTo>
                    <a:cubicBezTo>
                      <a:pt x="60909" y="70951"/>
                      <a:pt x="38883" y="78618"/>
                      <a:pt x="20568" y="69765"/>
                    </a:cubicBezTo>
                    <a:cubicBezTo>
                      <a:pt x="2261" y="60917"/>
                      <a:pt x="-5411" y="38912"/>
                      <a:pt x="3427" y="20604"/>
                    </a:cubicBezTo>
                    <a:cubicBezTo>
                      <a:pt x="12269" y="2287"/>
                      <a:pt x="34290" y="-5396"/>
                      <a:pt x="52612" y="3444"/>
                    </a:cubicBezTo>
                    <a:cubicBezTo>
                      <a:pt x="52620" y="3448"/>
                      <a:pt x="52627" y="3452"/>
                      <a:pt x="52635" y="3456"/>
                    </a:cubicBezTo>
                    <a:close/>
                  </a:path>
                </a:pathLst>
              </a:custGeom>
              <a:solidFill>
                <a:srgbClr val="FFFFFF"/>
              </a:solidFill>
              <a:ln w="7008" cap="flat">
                <a:noFill/>
                <a:prstDash val="solid"/>
                <a:miter/>
              </a:ln>
            </p:spPr>
            <p:txBody>
              <a:bodyPr rtlCol="0" anchor="ctr"/>
              <a:lstStyle/>
              <a:p>
                <a:endParaRPr lang="x-none"/>
              </a:p>
            </p:txBody>
          </p:sp>
          <p:sp>
            <p:nvSpPr>
              <p:cNvPr id="174" name="Graphic 54">
                <a:extLst>
                  <a:ext uri="{FF2B5EF4-FFF2-40B4-BE49-F238E27FC236}">
                    <a16:creationId xmlns="" xmlns:a16="http://schemas.microsoft.com/office/drawing/2014/main" id="{1E4B4E81-B06E-DE45-8D23-09917B060A88}"/>
                  </a:ext>
                </a:extLst>
              </p:cNvPr>
              <p:cNvSpPr/>
              <p:nvPr/>
            </p:nvSpPr>
            <p:spPr>
              <a:xfrm>
                <a:off x="9227643" y="4484084"/>
                <a:ext cx="73688" cy="73646"/>
              </a:xfrm>
              <a:custGeom>
                <a:avLst/>
                <a:gdLst>
                  <a:gd name="connsiteX0" fmla="*/ 52635 w 73688"/>
                  <a:gd name="connsiteY0" fmla="*/ 3432 h 73646"/>
                  <a:gd name="connsiteX1" fmla="*/ 69765 w 73688"/>
                  <a:gd name="connsiteY1" fmla="*/ 52616 h 73646"/>
                  <a:gd name="connsiteX2" fmla="*/ 20568 w 73688"/>
                  <a:gd name="connsiteY2" fmla="*/ 69741 h 73646"/>
                  <a:gd name="connsiteX3" fmla="*/ 3427 w 73688"/>
                  <a:gd name="connsiteY3" fmla="*/ 20580 h 73646"/>
                  <a:gd name="connsiteX4" fmla="*/ 52635 w 73688"/>
                  <a:gd name="connsiteY4" fmla="*/ 3432 h 73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688" h="73646">
                    <a:moveTo>
                      <a:pt x="52635" y="3432"/>
                    </a:moveTo>
                    <a:cubicBezTo>
                      <a:pt x="70951" y="12285"/>
                      <a:pt x="78620" y="34306"/>
                      <a:pt x="69765" y="52616"/>
                    </a:cubicBezTo>
                    <a:cubicBezTo>
                      <a:pt x="60909" y="70927"/>
                      <a:pt x="38883" y="78595"/>
                      <a:pt x="20568" y="69741"/>
                    </a:cubicBezTo>
                    <a:cubicBezTo>
                      <a:pt x="2261" y="60893"/>
                      <a:pt x="-5411" y="38888"/>
                      <a:pt x="3427" y="20580"/>
                    </a:cubicBezTo>
                    <a:cubicBezTo>
                      <a:pt x="12302" y="2285"/>
                      <a:pt x="34308" y="-5383"/>
                      <a:pt x="52635" y="3432"/>
                    </a:cubicBezTo>
                    <a:close/>
                  </a:path>
                </a:pathLst>
              </a:custGeom>
              <a:solidFill>
                <a:srgbClr val="FFFFFF"/>
              </a:solidFill>
              <a:ln w="7008" cap="flat">
                <a:noFill/>
                <a:prstDash val="solid"/>
                <a:miter/>
              </a:ln>
            </p:spPr>
            <p:txBody>
              <a:bodyPr rtlCol="0" anchor="ctr"/>
              <a:lstStyle/>
              <a:p>
                <a:endParaRPr lang="x-none"/>
              </a:p>
            </p:txBody>
          </p:sp>
          <p:sp>
            <p:nvSpPr>
              <p:cNvPr id="175" name="Graphic 54">
                <a:extLst>
                  <a:ext uri="{FF2B5EF4-FFF2-40B4-BE49-F238E27FC236}">
                    <a16:creationId xmlns="" xmlns:a16="http://schemas.microsoft.com/office/drawing/2014/main" id="{8125B41C-68AA-4044-9FAF-DEBF2A23E8C7}"/>
                  </a:ext>
                </a:extLst>
              </p:cNvPr>
              <p:cNvSpPr/>
              <p:nvPr/>
            </p:nvSpPr>
            <p:spPr>
              <a:xfrm>
                <a:off x="9560009" y="4192823"/>
                <a:ext cx="73688" cy="73669"/>
              </a:xfrm>
              <a:custGeom>
                <a:avLst/>
                <a:gdLst>
                  <a:gd name="connsiteX0" fmla="*/ 52635 w 73688"/>
                  <a:gd name="connsiteY0" fmla="*/ 3456 h 73669"/>
                  <a:gd name="connsiteX1" fmla="*/ 69765 w 73688"/>
                  <a:gd name="connsiteY1" fmla="*/ 52640 h 73669"/>
                  <a:gd name="connsiteX2" fmla="*/ 20568 w 73688"/>
                  <a:gd name="connsiteY2" fmla="*/ 69765 h 73669"/>
                  <a:gd name="connsiteX3" fmla="*/ 3427 w 73688"/>
                  <a:gd name="connsiteY3" fmla="*/ 20604 h 73669"/>
                  <a:gd name="connsiteX4" fmla="*/ 52612 w 73688"/>
                  <a:gd name="connsiteY4" fmla="*/ 3444 h 73669"/>
                  <a:gd name="connsiteX5" fmla="*/ 52635 w 73688"/>
                  <a:gd name="connsiteY5" fmla="*/ 3456 h 73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88" h="73669">
                    <a:moveTo>
                      <a:pt x="52635" y="3456"/>
                    </a:moveTo>
                    <a:cubicBezTo>
                      <a:pt x="70951" y="12309"/>
                      <a:pt x="78620" y="34329"/>
                      <a:pt x="69765" y="52640"/>
                    </a:cubicBezTo>
                    <a:cubicBezTo>
                      <a:pt x="60909" y="70951"/>
                      <a:pt x="38883" y="78618"/>
                      <a:pt x="20568" y="69765"/>
                    </a:cubicBezTo>
                    <a:cubicBezTo>
                      <a:pt x="2261" y="60916"/>
                      <a:pt x="-5411" y="38912"/>
                      <a:pt x="3427" y="20604"/>
                    </a:cubicBezTo>
                    <a:cubicBezTo>
                      <a:pt x="12269" y="2287"/>
                      <a:pt x="34290" y="-5396"/>
                      <a:pt x="52612" y="3444"/>
                    </a:cubicBezTo>
                    <a:cubicBezTo>
                      <a:pt x="52620" y="3448"/>
                      <a:pt x="52627" y="3452"/>
                      <a:pt x="52635" y="3456"/>
                    </a:cubicBezTo>
                    <a:close/>
                  </a:path>
                </a:pathLst>
              </a:custGeom>
              <a:solidFill>
                <a:srgbClr val="FFFFFF"/>
              </a:solidFill>
              <a:ln w="7008" cap="flat">
                <a:noFill/>
                <a:prstDash val="solid"/>
                <a:miter/>
              </a:ln>
            </p:spPr>
            <p:txBody>
              <a:bodyPr rtlCol="0" anchor="ctr"/>
              <a:lstStyle/>
              <a:p>
                <a:endParaRPr lang="x-none"/>
              </a:p>
            </p:txBody>
          </p:sp>
          <p:sp>
            <p:nvSpPr>
              <p:cNvPr id="176" name="Graphic 54">
                <a:extLst>
                  <a:ext uri="{FF2B5EF4-FFF2-40B4-BE49-F238E27FC236}">
                    <a16:creationId xmlns="" xmlns:a16="http://schemas.microsoft.com/office/drawing/2014/main" id="{05AE88DF-60F1-954C-995F-104D465F2E82}"/>
                  </a:ext>
                </a:extLst>
              </p:cNvPr>
              <p:cNvSpPr/>
              <p:nvPr/>
            </p:nvSpPr>
            <p:spPr>
              <a:xfrm>
                <a:off x="9844081" y="4522152"/>
                <a:ext cx="73688" cy="73669"/>
              </a:xfrm>
              <a:custGeom>
                <a:avLst/>
                <a:gdLst>
                  <a:gd name="connsiteX0" fmla="*/ 52635 w 73688"/>
                  <a:gd name="connsiteY0" fmla="*/ 3456 h 73669"/>
                  <a:gd name="connsiteX1" fmla="*/ 69765 w 73688"/>
                  <a:gd name="connsiteY1" fmla="*/ 52640 h 73669"/>
                  <a:gd name="connsiteX2" fmla="*/ 20568 w 73688"/>
                  <a:gd name="connsiteY2" fmla="*/ 69765 h 73669"/>
                  <a:gd name="connsiteX3" fmla="*/ 3427 w 73688"/>
                  <a:gd name="connsiteY3" fmla="*/ 20604 h 73669"/>
                  <a:gd name="connsiteX4" fmla="*/ 52612 w 73688"/>
                  <a:gd name="connsiteY4" fmla="*/ 3444 h 73669"/>
                  <a:gd name="connsiteX5" fmla="*/ 52635 w 73688"/>
                  <a:gd name="connsiteY5" fmla="*/ 3456 h 73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88" h="73669">
                    <a:moveTo>
                      <a:pt x="52635" y="3456"/>
                    </a:moveTo>
                    <a:cubicBezTo>
                      <a:pt x="70951" y="12309"/>
                      <a:pt x="78620" y="34329"/>
                      <a:pt x="69765" y="52640"/>
                    </a:cubicBezTo>
                    <a:cubicBezTo>
                      <a:pt x="60909" y="70951"/>
                      <a:pt x="38883" y="78618"/>
                      <a:pt x="20568" y="69765"/>
                    </a:cubicBezTo>
                    <a:cubicBezTo>
                      <a:pt x="2261" y="60917"/>
                      <a:pt x="-5411" y="38912"/>
                      <a:pt x="3427" y="20604"/>
                    </a:cubicBezTo>
                    <a:cubicBezTo>
                      <a:pt x="12269" y="2287"/>
                      <a:pt x="34290" y="-5396"/>
                      <a:pt x="52612" y="3444"/>
                    </a:cubicBezTo>
                    <a:cubicBezTo>
                      <a:pt x="52620" y="3448"/>
                      <a:pt x="52627" y="3452"/>
                      <a:pt x="52635" y="3456"/>
                    </a:cubicBezTo>
                    <a:close/>
                  </a:path>
                </a:pathLst>
              </a:custGeom>
              <a:solidFill>
                <a:srgbClr val="FFFFFF"/>
              </a:solidFill>
              <a:ln w="7008" cap="flat">
                <a:noFill/>
                <a:prstDash val="solid"/>
                <a:miter/>
              </a:ln>
            </p:spPr>
            <p:txBody>
              <a:bodyPr rtlCol="0" anchor="ctr"/>
              <a:lstStyle/>
              <a:p>
                <a:endParaRPr lang="x-none"/>
              </a:p>
            </p:txBody>
          </p:sp>
        </p:grpSp>
      </p:grpSp>
      <p:grpSp>
        <p:nvGrpSpPr>
          <p:cNvPr id="177" name="Group 176">
            <a:extLst>
              <a:ext uri="{FF2B5EF4-FFF2-40B4-BE49-F238E27FC236}">
                <a16:creationId xmlns="" xmlns:a16="http://schemas.microsoft.com/office/drawing/2014/main" id="{71A7FDFD-93F7-0247-B985-408A649CA92F}"/>
              </a:ext>
            </a:extLst>
          </p:cNvPr>
          <p:cNvGrpSpPr/>
          <p:nvPr/>
        </p:nvGrpSpPr>
        <p:grpSpPr>
          <a:xfrm>
            <a:off x="4835536" y="8806953"/>
            <a:ext cx="2520925" cy="2604090"/>
            <a:chOff x="4835536" y="2276872"/>
            <a:chExt cx="2520925" cy="2604090"/>
          </a:xfrm>
        </p:grpSpPr>
        <p:sp>
          <p:nvSpPr>
            <p:cNvPr id="178" name="Oval 177">
              <a:extLst>
                <a:ext uri="{FF2B5EF4-FFF2-40B4-BE49-F238E27FC236}">
                  <a16:creationId xmlns="" xmlns:a16="http://schemas.microsoft.com/office/drawing/2014/main" id="{74798C1B-17A0-FF42-A0F0-93D8B5000445}"/>
                </a:ext>
              </a:extLst>
            </p:cNvPr>
            <p:cNvSpPr/>
            <p:nvPr/>
          </p:nvSpPr>
          <p:spPr>
            <a:xfrm>
              <a:off x="4835536" y="2276872"/>
              <a:ext cx="2520925" cy="2520925"/>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nvGrpSpPr>
            <p:cNvPr id="179" name="Group 178">
              <a:extLst>
                <a:ext uri="{FF2B5EF4-FFF2-40B4-BE49-F238E27FC236}">
                  <a16:creationId xmlns="" xmlns:a16="http://schemas.microsoft.com/office/drawing/2014/main" id="{F2839B3D-8FB9-EC4E-B2C3-4796B52EDBAD}"/>
                </a:ext>
              </a:extLst>
            </p:cNvPr>
            <p:cNvGrpSpPr/>
            <p:nvPr/>
          </p:nvGrpSpPr>
          <p:grpSpPr>
            <a:xfrm>
              <a:off x="5231903" y="2564802"/>
              <a:ext cx="1719974" cy="2316160"/>
              <a:chOff x="5231903" y="2564802"/>
              <a:chExt cx="1719974" cy="2316160"/>
            </a:xfrm>
          </p:grpSpPr>
          <p:sp>
            <p:nvSpPr>
              <p:cNvPr id="180" name="Graphic 100">
                <a:extLst>
                  <a:ext uri="{FF2B5EF4-FFF2-40B4-BE49-F238E27FC236}">
                    <a16:creationId xmlns="" xmlns:a16="http://schemas.microsoft.com/office/drawing/2014/main" id="{2D8DB82D-43E3-1A4C-AD47-B32ECB11C9D7}"/>
                  </a:ext>
                </a:extLst>
              </p:cNvPr>
              <p:cNvSpPr/>
              <p:nvPr/>
            </p:nvSpPr>
            <p:spPr>
              <a:xfrm>
                <a:off x="5567248" y="2934962"/>
                <a:ext cx="193880" cy="416595"/>
              </a:xfrm>
              <a:custGeom>
                <a:avLst/>
                <a:gdLst>
                  <a:gd name="connsiteX0" fmla="*/ 193318 w 193880"/>
                  <a:gd name="connsiteY0" fmla="*/ 41768 h 416595"/>
                  <a:gd name="connsiteX1" fmla="*/ 33249 w 193880"/>
                  <a:gd name="connsiteY1" fmla="*/ -240 h 416595"/>
                  <a:gd name="connsiteX2" fmla="*/ 71082 w 193880"/>
                  <a:gd name="connsiteY2" fmla="*/ 401505 h 416595"/>
                  <a:gd name="connsiteX3" fmla="*/ 193318 w 193880"/>
                  <a:gd name="connsiteY3" fmla="*/ 41768 h 416595"/>
                </a:gdLst>
                <a:ahLst/>
                <a:cxnLst>
                  <a:cxn ang="0">
                    <a:pos x="connsiteX0" y="connsiteY0"/>
                  </a:cxn>
                  <a:cxn ang="0">
                    <a:pos x="connsiteX1" y="connsiteY1"/>
                  </a:cxn>
                  <a:cxn ang="0">
                    <a:pos x="connsiteX2" y="connsiteY2"/>
                  </a:cxn>
                  <a:cxn ang="0">
                    <a:pos x="connsiteX3" y="connsiteY3"/>
                  </a:cxn>
                </a:cxnLst>
                <a:rect l="l" t="t" r="r" b="b"/>
                <a:pathLst>
                  <a:path w="193880" h="416595">
                    <a:moveTo>
                      <a:pt x="193318" y="41768"/>
                    </a:moveTo>
                    <a:lnTo>
                      <a:pt x="33249" y="-240"/>
                    </a:lnTo>
                    <a:cubicBezTo>
                      <a:pt x="33249" y="-240"/>
                      <a:pt x="-63212" y="298940"/>
                      <a:pt x="71082" y="401505"/>
                    </a:cubicBezTo>
                    <a:cubicBezTo>
                      <a:pt x="205376" y="504071"/>
                      <a:pt x="193318" y="41768"/>
                      <a:pt x="193318" y="41768"/>
                    </a:cubicBezTo>
                    <a:close/>
                  </a:path>
                </a:pathLst>
              </a:custGeom>
              <a:solidFill>
                <a:srgbClr val="6D5A55"/>
              </a:solidFill>
              <a:ln w="7204" cap="flat">
                <a:noFill/>
                <a:prstDash val="solid"/>
                <a:miter/>
              </a:ln>
            </p:spPr>
            <p:txBody>
              <a:bodyPr rtlCol="0" anchor="ctr"/>
              <a:lstStyle/>
              <a:p>
                <a:endParaRPr lang="x-none"/>
              </a:p>
            </p:txBody>
          </p:sp>
          <p:sp>
            <p:nvSpPr>
              <p:cNvPr id="181" name="Graphic 100">
                <a:extLst>
                  <a:ext uri="{FF2B5EF4-FFF2-40B4-BE49-F238E27FC236}">
                    <a16:creationId xmlns="" xmlns:a16="http://schemas.microsoft.com/office/drawing/2014/main" id="{92E3909C-6D56-BC40-8E49-30B395312DA7}"/>
                  </a:ext>
                </a:extLst>
              </p:cNvPr>
              <p:cNvSpPr/>
              <p:nvPr/>
            </p:nvSpPr>
            <p:spPr>
              <a:xfrm>
                <a:off x="5231903" y="4050911"/>
                <a:ext cx="1719974" cy="830051"/>
              </a:xfrm>
              <a:custGeom>
                <a:avLst/>
                <a:gdLst>
                  <a:gd name="connsiteX0" fmla="*/ -282 w 1719974"/>
                  <a:gd name="connsiteY0" fmla="*/ 829811 h 830051"/>
                  <a:gd name="connsiteX1" fmla="*/ 896600 w 1719974"/>
                  <a:gd name="connsiteY1" fmla="*/ -240 h 830051"/>
                  <a:gd name="connsiteX2" fmla="*/ 1719692 w 1719974"/>
                  <a:gd name="connsiteY2" fmla="*/ 829811 h 830051"/>
                </a:gdLst>
                <a:ahLst/>
                <a:cxnLst>
                  <a:cxn ang="0">
                    <a:pos x="connsiteX0" y="connsiteY0"/>
                  </a:cxn>
                  <a:cxn ang="0">
                    <a:pos x="connsiteX1" y="connsiteY1"/>
                  </a:cxn>
                  <a:cxn ang="0">
                    <a:pos x="connsiteX2" y="connsiteY2"/>
                  </a:cxn>
                </a:cxnLst>
                <a:rect l="l" t="t" r="r" b="b"/>
                <a:pathLst>
                  <a:path w="1719974" h="830051">
                    <a:moveTo>
                      <a:pt x="-282" y="829811"/>
                    </a:moveTo>
                    <a:cubicBezTo>
                      <a:pt x="-282" y="829811"/>
                      <a:pt x="168813" y="-240"/>
                      <a:pt x="896600" y="-240"/>
                    </a:cubicBezTo>
                    <a:cubicBezTo>
                      <a:pt x="1624387" y="-240"/>
                      <a:pt x="1719692" y="829811"/>
                      <a:pt x="1719692" y="829811"/>
                    </a:cubicBezTo>
                    <a:close/>
                  </a:path>
                </a:pathLst>
              </a:custGeom>
              <a:solidFill>
                <a:srgbClr val="5B6B54"/>
              </a:solidFill>
              <a:ln w="7204" cap="flat">
                <a:noFill/>
                <a:prstDash val="solid"/>
                <a:miter/>
              </a:ln>
            </p:spPr>
            <p:txBody>
              <a:bodyPr rtlCol="0" anchor="ctr"/>
              <a:lstStyle/>
              <a:p>
                <a:endParaRPr lang="x-none"/>
              </a:p>
            </p:txBody>
          </p:sp>
          <p:sp>
            <p:nvSpPr>
              <p:cNvPr id="182" name="Graphic 100">
                <a:extLst>
                  <a:ext uri="{FF2B5EF4-FFF2-40B4-BE49-F238E27FC236}">
                    <a16:creationId xmlns="" xmlns:a16="http://schemas.microsoft.com/office/drawing/2014/main" id="{B79E60AC-1A25-6849-BBC2-54997A93808F}"/>
                  </a:ext>
                </a:extLst>
              </p:cNvPr>
              <p:cNvSpPr/>
              <p:nvPr/>
            </p:nvSpPr>
            <p:spPr>
              <a:xfrm rot="-1343400">
                <a:off x="5465880" y="3184436"/>
                <a:ext cx="270032" cy="269947"/>
              </a:xfrm>
              <a:custGeom>
                <a:avLst/>
                <a:gdLst>
                  <a:gd name="connsiteX0" fmla="*/ 269750 w 270032"/>
                  <a:gd name="connsiteY0" fmla="*/ 134734 h 269947"/>
                  <a:gd name="connsiteX1" fmla="*/ 134734 w 270032"/>
                  <a:gd name="connsiteY1" fmla="*/ 269708 h 269947"/>
                  <a:gd name="connsiteX2" fmla="*/ -282 w 270032"/>
                  <a:gd name="connsiteY2" fmla="*/ 134734 h 269947"/>
                  <a:gd name="connsiteX3" fmla="*/ 134734 w 270032"/>
                  <a:gd name="connsiteY3" fmla="*/ -240 h 269947"/>
                  <a:gd name="connsiteX4" fmla="*/ 269750 w 270032"/>
                  <a:gd name="connsiteY4" fmla="*/ 134734 h 2699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032" h="269947">
                    <a:moveTo>
                      <a:pt x="269750" y="134734"/>
                    </a:moveTo>
                    <a:cubicBezTo>
                      <a:pt x="269750" y="209278"/>
                      <a:pt x="209301" y="269708"/>
                      <a:pt x="134734" y="269708"/>
                    </a:cubicBezTo>
                    <a:cubicBezTo>
                      <a:pt x="60167" y="269708"/>
                      <a:pt x="-282" y="209278"/>
                      <a:pt x="-282" y="134734"/>
                    </a:cubicBezTo>
                    <a:cubicBezTo>
                      <a:pt x="-282" y="60190"/>
                      <a:pt x="60167" y="-240"/>
                      <a:pt x="134734" y="-240"/>
                    </a:cubicBezTo>
                    <a:cubicBezTo>
                      <a:pt x="209301" y="-240"/>
                      <a:pt x="269750" y="60190"/>
                      <a:pt x="269750" y="134734"/>
                    </a:cubicBezTo>
                    <a:close/>
                  </a:path>
                </a:pathLst>
              </a:custGeom>
              <a:solidFill>
                <a:srgbClr val="E48282"/>
              </a:solidFill>
              <a:ln w="7204" cap="flat">
                <a:noFill/>
                <a:prstDash val="solid"/>
                <a:miter/>
              </a:ln>
            </p:spPr>
            <p:txBody>
              <a:bodyPr rtlCol="0" anchor="ctr"/>
              <a:lstStyle/>
              <a:p>
                <a:endParaRPr lang="x-none"/>
              </a:p>
            </p:txBody>
          </p:sp>
          <p:sp>
            <p:nvSpPr>
              <p:cNvPr id="183" name="Graphic 100">
                <a:extLst>
                  <a:ext uri="{FF2B5EF4-FFF2-40B4-BE49-F238E27FC236}">
                    <a16:creationId xmlns="" xmlns:a16="http://schemas.microsoft.com/office/drawing/2014/main" id="{44677194-B2AC-804A-81D5-41B9D5F8A636}"/>
                  </a:ext>
                </a:extLst>
              </p:cNvPr>
              <p:cNvSpPr/>
              <p:nvPr/>
            </p:nvSpPr>
            <p:spPr>
              <a:xfrm rot="-2700000">
                <a:off x="6468432" y="3184608"/>
                <a:ext cx="270032" cy="269947"/>
              </a:xfrm>
              <a:custGeom>
                <a:avLst/>
                <a:gdLst>
                  <a:gd name="connsiteX0" fmla="*/ 269750 w 270032"/>
                  <a:gd name="connsiteY0" fmla="*/ 134734 h 269947"/>
                  <a:gd name="connsiteX1" fmla="*/ 134734 w 270032"/>
                  <a:gd name="connsiteY1" fmla="*/ 269708 h 269947"/>
                  <a:gd name="connsiteX2" fmla="*/ -282 w 270032"/>
                  <a:gd name="connsiteY2" fmla="*/ 134734 h 269947"/>
                  <a:gd name="connsiteX3" fmla="*/ 134734 w 270032"/>
                  <a:gd name="connsiteY3" fmla="*/ -240 h 269947"/>
                  <a:gd name="connsiteX4" fmla="*/ 269750 w 270032"/>
                  <a:gd name="connsiteY4" fmla="*/ 134734 h 2699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032" h="269947">
                    <a:moveTo>
                      <a:pt x="269750" y="134734"/>
                    </a:moveTo>
                    <a:cubicBezTo>
                      <a:pt x="269750" y="209278"/>
                      <a:pt x="209301" y="269708"/>
                      <a:pt x="134734" y="269708"/>
                    </a:cubicBezTo>
                    <a:cubicBezTo>
                      <a:pt x="60166" y="269708"/>
                      <a:pt x="-282" y="209278"/>
                      <a:pt x="-282" y="134734"/>
                    </a:cubicBezTo>
                    <a:cubicBezTo>
                      <a:pt x="-282" y="60190"/>
                      <a:pt x="60166" y="-240"/>
                      <a:pt x="134734" y="-240"/>
                    </a:cubicBezTo>
                    <a:cubicBezTo>
                      <a:pt x="209301" y="-240"/>
                      <a:pt x="269750" y="60190"/>
                      <a:pt x="269750" y="134734"/>
                    </a:cubicBezTo>
                    <a:close/>
                  </a:path>
                </a:pathLst>
              </a:custGeom>
              <a:solidFill>
                <a:srgbClr val="E48282"/>
              </a:solidFill>
              <a:ln w="7204" cap="flat">
                <a:noFill/>
                <a:prstDash val="solid"/>
                <a:miter/>
              </a:ln>
            </p:spPr>
            <p:txBody>
              <a:bodyPr rtlCol="0" anchor="ctr"/>
              <a:lstStyle/>
              <a:p>
                <a:endParaRPr lang="x-none"/>
              </a:p>
            </p:txBody>
          </p:sp>
          <p:sp>
            <p:nvSpPr>
              <p:cNvPr id="184" name="Graphic 100">
                <a:extLst>
                  <a:ext uri="{FF2B5EF4-FFF2-40B4-BE49-F238E27FC236}">
                    <a16:creationId xmlns="" xmlns:a16="http://schemas.microsoft.com/office/drawing/2014/main" id="{0E067929-5669-1743-815D-66ED74E42376}"/>
                  </a:ext>
                </a:extLst>
              </p:cNvPr>
              <p:cNvSpPr/>
              <p:nvPr/>
            </p:nvSpPr>
            <p:spPr>
              <a:xfrm>
                <a:off x="5981134" y="3509646"/>
                <a:ext cx="295302" cy="470458"/>
              </a:xfrm>
              <a:custGeom>
                <a:avLst/>
                <a:gdLst>
                  <a:gd name="connsiteX0" fmla="*/ 295020 w 295302"/>
                  <a:gd name="connsiteY0" fmla="*/ 299661 h 470458"/>
                  <a:gd name="connsiteX1" fmla="*/ 272205 w 295302"/>
                  <a:gd name="connsiteY1" fmla="*/ -240 h 470458"/>
                  <a:gd name="connsiteX2" fmla="*/ 37984 w 295302"/>
                  <a:gd name="connsiteY2" fmla="*/ 31880 h 470458"/>
                  <a:gd name="connsiteX3" fmla="*/ -282 w 295302"/>
                  <a:gd name="connsiteY3" fmla="*/ 470219 h 470458"/>
                  <a:gd name="connsiteX4" fmla="*/ 295020 w 295302"/>
                  <a:gd name="connsiteY4" fmla="*/ 299661 h 470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02" h="470458">
                    <a:moveTo>
                      <a:pt x="295020" y="299661"/>
                    </a:moveTo>
                    <a:lnTo>
                      <a:pt x="272205" y="-240"/>
                    </a:lnTo>
                    <a:lnTo>
                      <a:pt x="37984" y="31880"/>
                    </a:lnTo>
                    <a:lnTo>
                      <a:pt x="-282" y="470219"/>
                    </a:lnTo>
                    <a:cubicBezTo>
                      <a:pt x="117751" y="457370"/>
                      <a:pt x="224930" y="395467"/>
                      <a:pt x="295020" y="299661"/>
                    </a:cubicBezTo>
                    <a:close/>
                  </a:path>
                </a:pathLst>
              </a:custGeom>
              <a:solidFill>
                <a:srgbClr val="E49581"/>
              </a:solidFill>
              <a:ln w="7204" cap="flat">
                <a:noFill/>
                <a:prstDash val="solid"/>
                <a:miter/>
              </a:ln>
            </p:spPr>
            <p:txBody>
              <a:bodyPr rtlCol="0" anchor="ctr"/>
              <a:lstStyle/>
              <a:p>
                <a:endParaRPr lang="x-none"/>
              </a:p>
            </p:txBody>
          </p:sp>
          <p:sp>
            <p:nvSpPr>
              <p:cNvPr id="185" name="Graphic 100">
                <a:extLst>
                  <a:ext uri="{FF2B5EF4-FFF2-40B4-BE49-F238E27FC236}">
                    <a16:creationId xmlns="" xmlns:a16="http://schemas.microsoft.com/office/drawing/2014/main" id="{0D5F1CA2-39CF-664A-89C0-C0D24446A7D2}"/>
                  </a:ext>
                </a:extLst>
              </p:cNvPr>
              <p:cNvSpPr/>
              <p:nvPr/>
            </p:nvSpPr>
            <p:spPr>
              <a:xfrm>
                <a:off x="5636666" y="2624806"/>
                <a:ext cx="938113" cy="1132594"/>
              </a:xfrm>
              <a:custGeom>
                <a:avLst/>
                <a:gdLst>
                  <a:gd name="connsiteX0" fmla="*/ 84262 w 938113"/>
                  <a:gd name="connsiteY0" fmla="*/ 371990 h 1132594"/>
                  <a:gd name="connsiteX1" fmla="*/ 1664 w 938113"/>
                  <a:gd name="connsiteY1" fmla="*/ 566078 h 1132594"/>
                  <a:gd name="connsiteX2" fmla="*/ 8451 w 938113"/>
                  <a:gd name="connsiteY2" fmla="*/ 730861 h 1132594"/>
                  <a:gd name="connsiteX3" fmla="*/ 220433 w 938113"/>
                  <a:gd name="connsiteY3" fmla="*/ 1064397 h 1132594"/>
                  <a:gd name="connsiteX4" fmla="*/ 662448 w 938113"/>
                  <a:gd name="connsiteY4" fmla="*/ 1101064 h 1132594"/>
                  <a:gd name="connsiteX5" fmla="*/ 892986 w 938113"/>
                  <a:gd name="connsiteY5" fmla="*/ 874135 h 1132594"/>
                  <a:gd name="connsiteX6" fmla="*/ 934935 w 938113"/>
                  <a:gd name="connsiteY6" fmla="*/ 471885 h 1132594"/>
                  <a:gd name="connsiteX7" fmla="*/ 520645 w 938113"/>
                  <a:gd name="connsiteY7" fmla="*/ -234 h 1132594"/>
                  <a:gd name="connsiteX8" fmla="*/ 84262 w 938113"/>
                  <a:gd name="connsiteY8" fmla="*/ 371990 h 113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8113" h="1132594">
                    <a:moveTo>
                      <a:pt x="84262" y="371990"/>
                    </a:moveTo>
                    <a:cubicBezTo>
                      <a:pt x="142817" y="430815"/>
                      <a:pt x="74804" y="575028"/>
                      <a:pt x="1664" y="566078"/>
                    </a:cubicBezTo>
                    <a:cubicBezTo>
                      <a:pt x="-2668" y="637823"/>
                      <a:pt x="509" y="659404"/>
                      <a:pt x="8451" y="730861"/>
                    </a:cubicBezTo>
                    <a:cubicBezTo>
                      <a:pt x="24118" y="872547"/>
                      <a:pt x="91843" y="995827"/>
                      <a:pt x="220433" y="1064397"/>
                    </a:cubicBezTo>
                    <a:cubicBezTo>
                      <a:pt x="349023" y="1132966"/>
                      <a:pt x="525266" y="1157507"/>
                      <a:pt x="662448" y="1101064"/>
                    </a:cubicBezTo>
                    <a:cubicBezTo>
                      <a:pt x="768801" y="1057251"/>
                      <a:pt x="850893" y="979299"/>
                      <a:pt x="892986" y="874135"/>
                    </a:cubicBezTo>
                    <a:cubicBezTo>
                      <a:pt x="940856" y="754391"/>
                      <a:pt x="941361" y="601228"/>
                      <a:pt x="934935" y="471885"/>
                    </a:cubicBezTo>
                    <a:cubicBezTo>
                      <a:pt x="910965" y="-7307"/>
                      <a:pt x="520645" y="-234"/>
                      <a:pt x="520645" y="-234"/>
                    </a:cubicBezTo>
                    <a:cubicBezTo>
                      <a:pt x="520645" y="-234"/>
                      <a:pt x="228087" y="12614"/>
                      <a:pt x="84262" y="371990"/>
                    </a:cubicBezTo>
                    <a:close/>
                  </a:path>
                </a:pathLst>
              </a:custGeom>
              <a:solidFill>
                <a:srgbClr val="F4B5A3"/>
              </a:solidFill>
              <a:ln w="7204" cap="flat">
                <a:noFill/>
                <a:prstDash val="solid"/>
                <a:miter/>
              </a:ln>
            </p:spPr>
            <p:txBody>
              <a:bodyPr rtlCol="0" anchor="ctr"/>
              <a:lstStyle/>
              <a:p>
                <a:endParaRPr lang="x-none"/>
              </a:p>
            </p:txBody>
          </p:sp>
          <p:sp>
            <p:nvSpPr>
              <p:cNvPr id="186" name="Graphic 100">
                <a:extLst>
                  <a:ext uri="{FF2B5EF4-FFF2-40B4-BE49-F238E27FC236}">
                    <a16:creationId xmlns="" xmlns:a16="http://schemas.microsoft.com/office/drawing/2014/main" id="{7FD36B48-7ABA-D04F-9B27-D9B32F002592}"/>
                  </a:ext>
                </a:extLst>
              </p:cNvPr>
              <p:cNvSpPr/>
              <p:nvPr/>
            </p:nvSpPr>
            <p:spPr>
              <a:xfrm>
                <a:off x="5964311" y="3809547"/>
                <a:ext cx="337540" cy="479838"/>
              </a:xfrm>
              <a:custGeom>
                <a:avLst/>
                <a:gdLst>
                  <a:gd name="connsiteX0" fmla="*/ 16541 w 337540"/>
                  <a:gd name="connsiteY0" fmla="*/ 170462 h 479838"/>
                  <a:gd name="connsiteX1" fmla="*/ -282 w 337540"/>
                  <a:gd name="connsiteY1" fmla="*/ 363395 h 479838"/>
                  <a:gd name="connsiteX2" fmla="*/ 162748 w 337540"/>
                  <a:gd name="connsiteY2" fmla="*/ 478159 h 479838"/>
                  <a:gd name="connsiteX3" fmla="*/ 337258 w 337540"/>
                  <a:gd name="connsiteY3" fmla="*/ 333802 h 479838"/>
                  <a:gd name="connsiteX4" fmla="*/ 311843 w 337540"/>
                  <a:gd name="connsiteY4" fmla="*/ -240 h 479838"/>
                  <a:gd name="connsiteX5" fmla="*/ 16541 w 337540"/>
                  <a:gd name="connsiteY5" fmla="*/ 170462 h 479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7540" h="479838">
                    <a:moveTo>
                      <a:pt x="16541" y="170462"/>
                    </a:moveTo>
                    <a:lnTo>
                      <a:pt x="-282" y="363395"/>
                    </a:lnTo>
                    <a:cubicBezTo>
                      <a:pt x="-282" y="363395"/>
                      <a:pt x="6938" y="459825"/>
                      <a:pt x="162748" y="478159"/>
                    </a:cubicBezTo>
                    <a:cubicBezTo>
                      <a:pt x="318558" y="496492"/>
                      <a:pt x="337258" y="333802"/>
                      <a:pt x="337258" y="333802"/>
                    </a:cubicBezTo>
                    <a:lnTo>
                      <a:pt x="311843" y="-240"/>
                    </a:lnTo>
                    <a:cubicBezTo>
                      <a:pt x="241781" y="95620"/>
                      <a:pt x="134598" y="157578"/>
                      <a:pt x="16541" y="170462"/>
                    </a:cubicBezTo>
                    <a:close/>
                  </a:path>
                </a:pathLst>
              </a:custGeom>
              <a:solidFill>
                <a:srgbClr val="F4B5A3"/>
              </a:solidFill>
              <a:ln w="7204" cap="flat">
                <a:noFill/>
                <a:prstDash val="solid"/>
                <a:miter/>
              </a:ln>
            </p:spPr>
            <p:txBody>
              <a:bodyPr rtlCol="0" anchor="ctr"/>
              <a:lstStyle/>
              <a:p>
                <a:endParaRPr lang="x-none"/>
              </a:p>
            </p:txBody>
          </p:sp>
          <p:sp>
            <p:nvSpPr>
              <p:cNvPr id="187" name="Graphic 100">
                <a:extLst>
                  <a:ext uri="{FF2B5EF4-FFF2-40B4-BE49-F238E27FC236}">
                    <a16:creationId xmlns="" xmlns:a16="http://schemas.microsoft.com/office/drawing/2014/main" id="{59818B69-09A4-3345-97F9-F8059606AC65}"/>
                  </a:ext>
                </a:extLst>
              </p:cNvPr>
              <p:cNvSpPr/>
              <p:nvPr/>
            </p:nvSpPr>
            <p:spPr>
              <a:xfrm>
                <a:off x="5867057" y="3239555"/>
                <a:ext cx="47941" cy="95852"/>
              </a:xfrm>
              <a:custGeom>
                <a:avLst/>
                <a:gdLst>
                  <a:gd name="connsiteX0" fmla="*/ 47942 w 47941"/>
                  <a:gd name="connsiteY0" fmla="*/ 47926 h 95852"/>
                  <a:gd name="connsiteX1" fmla="*/ 23971 w 47941"/>
                  <a:gd name="connsiteY1" fmla="*/ 95853 h 95852"/>
                  <a:gd name="connsiteX2" fmla="*/ 0 w 47941"/>
                  <a:gd name="connsiteY2" fmla="*/ 47926 h 95852"/>
                  <a:gd name="connsiteX3" fmla="*/ 23971 w 47941"/>
                  <a:gd name="connsiteY3" fmla="*/ 0 h 95852"/>
                  <a:gd name="connsiteX4" fmla="*/ 47942 w 47941"/>
                  <a:gd name="connsiteY4" fmla="*/ 47926 h 95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41" h="95852">
                    <a:moveTo>
                      <a:pt x="47942" y="47926"/>
                    </a:moveTo>
                    <a:cubicBezTo>
                      <a:pt x="47942" y="74395"/>
                      <a:pt x="37209" y="95853"/>
                      <a:pt x="23971" y="95853"/>
                    </a:cubicBezTo>
                    <a:cubicBezTo>
                      <a:pt x="10732" y="95853"/>
                      <a:pt x="0" y="74395"/>
                      <a:pt x="0" y="47926"/>
                    </a:cubicBezTo>
                    <a:cubicBezTo>
                      <a:pt x="0" y="21457"/>
                      <a:pt x="10732" y="0"/>
                      <a:pt x="23971" y="0"/>
                    </a:cubicBezTo>
                    <a:cubicBezTo>
                      <a:pt x="37209" y="0"/>
                      <a:pt x="47942" y="21457"/>
                      <a:pt x="47942" y="47926"/>
                    </a:cubicBezTo>
                    <a:close/>
                  </a:path>
                </a:pathLst>
              </a:custGeom>
              <a:solidFill>
                <a:srgbClr val="323942"/>
              </a:solidFill>
              <a:ln w="7204" cap="flat">
                <a:noFill/>
                <a:prstDash val="solid"/>
                <a:miter/>
              </a:ln>
            </p:spPr>
            <p:txBody>
              <a:bodyPr rtlCol="0" anchor="ctr"/>
              <a:lstStyle/>
              <a:p>
                <a:endParaRPr lang="x-none"/>
              </a:p>
            </p:txBody>
          </p:sp>
          <p:sp>
            <p:nvSpPr>
              <p:cNvPr id="188" name="Graphic 100">
                <a:extLst>
                  <a:ext uri="{FF2B5EF4-FFF2-40B4-BE49-F238E27FC236}">
                    <a16:creationId xmlns="" xmlns:a16="http://schemas.microsoft.com/office/drawing/2014/main" id="{4B752510-BDC1-7C4B-AE1A-E6EC68311485}"/>
                  </a:ext>
                </a:extLst>
              </p:cNvPr>
              <p:cNvSpPr/>
              <p:nvPr/>
            </p:nvSpPr>
            <p:spPr>
              <a:xfrm>
                <a:off x="6310660" y="3247711"/>
                <a:ext cx="47941" cy="95852"/>
              </a:xfrm>
              <a:custGeom>
                <a:avLst/>
                <a:gdLst>
                  <a:gd name="connsiteX0" fmla="*/ 47659 w 47941"/>
                  <a:gd name="connsiteY0" fmla="*/ 47687 h 95852"/>
                  <a:gd name="connsiteX1" fmla="*/ 23689 w 47941"/>
                  <a:gd name="connsiteY1" fmla="*/ 95613 h 95852"/>
                  <a:gd name="connsiteX2" fmla="*/ -282 w 47941"/>
                  <a:gd name="connsiteY2" fmla="*/ 47687 h 95852"/>
                  <a:gd name="connsiteX3" fmla="*/ 23689 w 47941"/>
                  <a:gd name="connsiteY3" fmla="*/ -240 h 95852"/>
                  <a:gd name="connsiteX4" fmla="*/ 47659 w 47941"/>
                  <a:gd name="connsiteY4" fmla="*/ 47687 h 95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41" h="95852">
                    <a:moveTo>
                      <a:pt x="47659" y="47687"/>
                    </a:moveTo>
                    <a:cubicBezTo>
                      <a:pt x="47659" y="74176"/>
                      <a:pt x="36901" y="95613"/>
                      <a:pt x="23689" y="95613"/>
                    </a:cubicBezTo>
                    <a:cubicBezTo>
                      <a:pt x="10476" y="95613"/>
                      <a:pt x="-282" y="73960"/>
                      <a:pt x="-282" y="47687"/>
                    </a:cubicBezTo>
                    <a:cubicBezTo>
                      <a:pt x="-282" y="21414"/>
                      <a:pt x="10476" y="-240"/>
                      <a:pt x="23689" y="-240"/>
                    </a:cubicBezTo>
                    <a:cubicBezTo>
                      <a:pt x="36901" y="-240"/>
                      <a:pt x="47659" y="21197"/>
                      <a:pt x="47659" y="47687"/>
                    </a:cubicBezTo>
                    <a:close/>
                  </a:path>
                </a:pathLst>
              </a:custGeom>
              <a:solidFill>
                <a:srgbClr val="323942"/>
              </a:solidFill>
              <a:ln w="7204" cap="flat">
                <a:noFill/>
                <a:prstDash val="solid"/>
                <a:miter/>
              </a:ln>
            </p:spPr>
            <p:txBody>
              <a:bodyPr rtlCol="0" anchor="ctr"/>
              <a:lstStyle/>
              <a:p>
                <a:endParaRPr lang="x-none"/>
              </a:p>
            </p:txBody>
          </p:sp>
          <p:sp>
            <p:nvSpPr>
              <p:cNvPr id="189" name="Graphic 100">
                <a:extLst>
                  <a:ext uri="{FF2B5EF4-FFF2-40B4-BE49-F238E27FC236}">
                    <a16:creationId xmlns="" xmlns:a16="http://schemas.microsoft.com/office/drawing/2014/main" id="{37504ABC-9D7D-1E48-BF9D-00E68CDBB7C2}"/>
                  </a:ext>
                </a:extLst>
              </p:cNvPr>
              <p:cNvSpPr/>
              <p:nvPr/>
            </p:nvSpPr>
            <p:spPr>
              <a:xfrm>
                <a:off x="6053913" y="3319600"/>
                <a:ext cx="55595" cy="60227"/>
              </a:xfrm>
              <a:custGeom>
                <a:avLst/>
                <a:gdLst>
                  <a:gd name="connsiteX0" fmla="*/ 55313 w 55595"/>
                  <a:gd name="connsiteY0" fmla="*/ -239 h 60227"/>
                  <a:gd name="connsiteX1" fmla="*/ 25927 w 55595"/>
                  <a:gd name="connsiteY1" fmla="*/ 14990 h 60227"/>
                  <a:gd name="connsiteX2" fmla="*/ 12931 w 55595"/>
                  <a:gd name="connsiteY2" fmla="*/ 24518 h 60227"/>
                  <a:gd name="connsiteX3" fmla="*/ 5206 w 55595"/>
                  <a:gd name="connsiteY3" fmla="*/ 36572 h 60227"/>
                  <a:gd name="connsiteX4" fmla="*/ 11920 w 55595"/>
                  <a:gd name="connsiteY4" fmla="*/ 48265 h 60227"/>
                  <a:gd name="connsiteX5" fmla="*/ 25278 w 55595"/>
                  <a:gd name="connsiteY5" fmla="*/ 55482 h 60227"/>
                  <a:gd name="connsiteX6" fmla="*/ 40729 w 55595"/>
                  <a:gd name="connsiteY6" fmla="*/ 54833 h 60227"/>
                  <a:gd name="connsiteX7" fmla="*/ 55169 w 55595"/>
                  <a:gd name="connsiteY7" fmla="*/ 47615 h 60227"/>
                  <a:gd name="connsiteX8" fmla="*/ 24267 w 55595"/>
                  <a:gd name="connsiteY8" fmla="*/ 59741 h 60227"/>
                  <a:gd name="connsiteX9" fmla="*/ 8455 w 55595"/>
                  <a:gd name="connsiteY9" fmla="*/ 52090 h 60227"/>
                  <a:gd name="connsiteX10" fmla="*/ -281 w 55595"/>
                  <a:gd name="connsiteY10" fmla="*/ 35994 h 60227"/>
                  <a:gd name="connsiteX11" fmla="*/ 9393 w 55595"/>
                  <a:gd name="connsiteY11" fmla="*/ 20620 h 60227"/>
                  <a:gd name="connsiteX12" fmla="*/ 23834 w 55595"/>
                  <a:gd name="connsiteY12" fmla="*/ 11309 h 60227"/>
                  <a:gd name="connsiteX13" fmla="*/ 55313 w 55595"/>
                  <a:gd name="connsiteY13" fmla="*/ -240 h 60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595" h="60227">
                    <a:moveTo>
                      <a:pt x="55313" y="-239"/>
                    </a:moveTo>
                    <a:cubicBezTo>
                      <a:pt x="45235" y="4272"/>
                      <a:pt x="35424" y="9357"/>
                      <a:pt x="25927" y="14990"/>
                    </a:cubicBezTo>
                    <a:cubicBezTo>
                      <a:pt x="21351" y="17818"/>
                      <a:pt x="17005" y="21004"/>
                      <a:pt x="12931" y="24518"/>
                    </a:cubicBezTo>
                    <a:cubicBezTo>
                      <a:pt x="9064" y="27544"/>
                      <a:pt x="6339" y="31794"/>
                      <a:pt x="5206" y="36572"/>
                    </a:cubicBezTo>
                    <a:cubicBezTo>
                      <a:pt x="5374" y="41339"/>
                      <a:pt x="7887" y="45715"/>
                      <a:pt x="11920" y="48265"/>
                    </a:cubicBezTo>
                    <a:cubicBezTo>
                      <a:pt x="15733" y="51701"/>
                      <a:pt x="20313" y="54175"/>
                      <a:pt x="25278" y="55482"/>
                    </a:cubicBezTo>
                    <a:cubicBezTo>
                      <a:pt x="30388" y="56708"/>
                      <a:pt x="35739" y="56483"/>
                      <a:pt x="40729" y="54833"/>
                    </a:cubicBezTo>
                    <a:cubicBezTo>
                      <a:pt x="45939" y="53320"/>
                      <a:pt x="50832" y="50875"/>
                      <a:pt x="55169" y="47615"/>
                    </a:cubicBezTo>
                    <a:cubicBezTo>
                      <a:pt x="47553" y="56580"/>
                      <a:pt x="35950" y="61134"/>
                      <a:pt x="24267" y="59741"/>
                    </a:cubicBezTo>
                    <a:cubicBezTo>
                      <a:pt x="18418" y="58616"/>
                      <a:pt x="12966" y="55978"/>
                      <a:pt x="8455" y="52090"/>
                    </a:cubicBezTo>
                    <a:cubicBezTo>
                      <a:pt x="2965" y="48586"/>
                      <a:pt x="-335" y="42505"/>
                      <a:pt x="-281" y="35994"/>
                    </a:cubicBezTo>
                    <a:cubicBezTo>
                      <a:pt x="945" y="29855"/>
                      <a:pt x="4389" y="24383"/>
                      <a:pt x="9393" y="20620"/>
                    </a:cubicBezTo>
                    <a:cubicBezTo>
                      <a:pt x="13859" y="17008"/>
                      <a:pt x="18700" y="13886"/>
                      <a:pt x="23834" y="11309"/>
                    </a:cubicBezTo>
                    <a:cubicBezTo>
                      <a:pt x="33843" y="6251"/>
                      <a:pt x="44407" y="2375"/>
                      <a:pt x="55313" y="-240"/>
                    </a:cubicBezTo>
                    <a:close/>
                  </a:path>
                </a:pathLst>
              </a:custGeom>
              <a:solidFill>
                <a:srgbClr val="323942"/>
              </a:solidFill>
              <a:ln w="7204" cap="flat">
                <a:noFill/>
                <a:prstDash val="solid"/>
                <a:miter/>
              </a:ln>
            </p:spPr>
            <p:txBody>
              <a:bodyPr rtlCol="0" anchor="ctr"/>
              <a:lstStyle/>
              <a:p>
                <a:endParaRPr lang="x-none"/>
              </a:p>
            </p:txBody>
          </p:sp>
          <p:sp>
            <p:nvSpPr>
              <p:cNvPr id="190" name="Graphic 100">
                <a:extLst>
                  <a:ext uri="{FF2B5EF4-FFF2-40B4-BE49-F238E27FC236}">
                    <a16:creationId xmlns="" xmlns:a16="http://schemas.microsoft.com/office/drawing/2014/main" id="{5F6AE70B-E98D-104C-9C96-FFDD2134429C}"/>
                  </a:ext>
                </a:extLst>
              </p:cNvPr>
              <p:cNvSpPr/>
              <p:nvPr/>
            </p:nvSpPr>
            <p:spPr>
              <a:xfrm>
                <a:off x="6042866" y="3431910"/>
                <a:ext cx="132055" cy="35136"/>
              </a:xfrm>
              <a:custGeom>
                <a:avLst/>
                <a:gdLst>
                  <a:gd name="connsiteX0" fmla="*/ -282 w 132055"/>
                  <a:gd name="connsiteY0" fmla="*/ -167 h 35136"/>
                  <a:gd name="connsiteX1" fmla="*/ 14952 w 132055"/>
                  <a:gd name="connsiteY1" fmla="*/ 10948 h 35136"/>
                  <a:gd name="connsiteX2" fmla="*/ 31197 w 132055"/>
                  <a:gd name="connsiteY2" fmla="*/ 20115 h 35136"/>
                  <a:gd name="connsiteX3" fmla="*/ 66504 w 132055"/>
                  <a:gd name="connsiteY3" fmla="*/ 29426 h 35136"/>
                  <a:gd name="connsiteX4" fmla="*/ 84626 w 132055"/>
                  <a:gd name="connsiteY4" fmla="*/ 28054 h 35136"/>
                  <a:gd name="connsiteX5" fmla="*/ 93363 w 132055"/>
                  <a:gd name="connsiteY5" fmla="*/ 25456 h 35136"/>
                  <a:gd name="connsiteX6" fmla="*/ 97406 w 132055"/>
                  <a:gd name="connsiteY6" fmla="*/ 23724 h 35136"/>
                  <a:gd name="connsiteX7" fmla="*/ 101593 w 132055"/>
                  <a:gd name="connsiteY7" fmla="*/ 21703 h 35136"/>
                  <a:gd name="connsiteX8" fmla="*/ 117333 w 132055"/>
                  <a:gd name="connsiteY8" fmla="*/ 12031 h 35136"/>
                  <a:gd name="connsiteX9" fmla="*/ 131774 w 132055"/>
                  <a:gd name="connsiteY9" fmla="*/ -240 h 35136"/>
                  <a:gd name="connsiteX10" fmla="*/ 119139 w 132055"/>
                  <a:gd name="connsiteY10" fmla="*/ 14196 h 35136"/>
                  <a:gd name="connsiteX11" fmla="*/ 103615 w 132055"/>
                  <a:gd name="connsiteY11" fmla="*/ 25528 h 35136"/>
                  <a:gd name="connsiteX12" fmla="*/ 94879 w 132055"/>
                  <a:gd name="connsiteY12" fmla="*/ 29931 h 35136"/>
                  <a:gd name="connsiteX13" fmla="*/ 85637 w 132055"/>
                  <a:gd name="connsiteY13" fmla="*/ 33107 h 35136"/>
                  <a:gd name="connsiteX14" fmla="*/ 66143 w 132055"/>
                  <a:gd name="connsiteY14" fmla="*/ 34839 h 35136"/>
                  <a:gd name="connsiteX15" fmla="*/ 29176 w 132055"/>
                  <a:gd name="connsiteY15" fmla="*/ 23868 h 35136"/>
                  <a:gd name="connsiteX16" fmla="*/ -282 w 132055"/>
                  <a:gd name="connsiteY16" fmla="*/ -167 h 35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055" h="35136">
                    <a:moveTo>
                      <a:pt x="-282" y="-167"/>
                    </a:moveTo>
                    <a:cubicBezTo>
                      <a:pt x="4512" y="3912"/>
                      <a:pt x="9604" y="7628"/>
                      <a:pt x="14952" y="10948"/>
                    </a:cubicBezTo>
                    <a:cubicBezTo>
                      <a:pt x="20105" y="14447"/>
                      <a:pt x="25538" y="17513"/>
                      <a:pt x="31197" y="20115"/>
                    </a:cubicBezTo>
                    <a:cubicBezTo>
                      <a:pt x="42243" y="25499"/>
                      <a:pt x="54239" y="28663"/>
                      <a:pt x="66504" y="29426"/>
                    </a:cubicBezTo>
                    <a:cubicBezTo>
                      <a:pt x="72577" y="29655"/>
                      <a:pt x="78657" y="29195"/>
                      <a:pt x="84626" y="28054"/>
                    </a:cubicBezTo>
                    <a:lnTo>
                      <a:pt x="93363" y="25456"/>
                    </a:lnTo>
                    <a:cubicBezTo>
                      <a:pt x="94776" y="25046"/>
                      <a:pt x="96134" y="24464"/>
                      <a:pt x="97406" y="23724"/>
                    </a:cubicBezTo>
                    <a:lnTo>
                      <a:pt x="101593" y="21703"/>
                    </a:lnTo>
                    <a:cubicBezTo>
                      <a:pt x="107178" y="19063"/>
                      <a:pt x="112456" y="15820"/>
                      <a:pt x="117333" y="12031"/>
                    </a:cubicBezTo>
                    <a:cubicBezTo>
                      <a:pt x="122387" y="8350"/>
                      <a:pt x="126720" y="3730"/>
                      <a:pt x="131774" y="-240"/>
                    </a:cubicBezTo>
                    <a:cubicBezTo>
                      <a:pt x="127658" y="4596"/>
                      <a:pt x="123687" y="9577"/>
                      <a:pt x="119139" y="14196"/>
                    </a:cubicBezTo>
                    <a:cubicBezTo>
                      <a:pt x="114374" y="18505"/>
                      <a:pt x="109171" y="22303"/>
                      <a:pt x="103615" y="25528"/>
                    </a:cubicBezTo>
                    <a:cubicBezTo>
                      <a:pt x="100888" y="27337"/>
                      <a:pt x="97955" y="28815"/>
                      <a:pt x="94879" y="29931"/>
                    </a:cubicBezTo>
                    <a:lnTo>
                      <a:pt x="85637" y="33107"/>
                    </a:lnTo>
                    <a:cubicBezTo>
                      <a:pt x="79239" y="34512"/>
                      <a:pt x="72688" y="35094"/>
                      <a:pt x="66143" y="34839"/>
                    </a:cubicBezTo>
                    <a:cubicBezTo>
                      <a:pt x="53134" y="34109"/>
                      <a:pt x="40476" y="30352"/>
                      <a:pt x="29176" y="23868"/>
                    </a:cubicBezTo>
                    <a:cubicBezTo>
                      <a:pt x="17987" y="17697"/>
                      <a:pt x="8007" y="9554"/>
                      <a:pt x="-282" y="-167"/>
                    </a:cubicBezTo>
                    <a:close/>
                  </a:path>
                </a:pathLst>
              </a:custGeom>
              <a:solidFill>
                <a:srgbClr val="323942"/>
              </a:solidFill>
              <a:ln w="7204" cap="flat">
                <a:noFill/>
                <a:prstDash val="solid"/>
                <a:miter/>
              </a:ln>
            </p:spPr>
            <p:txBody>
              <a:bodyPr rtlCol="0" anchor="ctr"/>
              <a:lstStyle/>
              <a:p>
                <a:endParaRPr lang="x-none"/>
              </a:p>
            </p:txBody>
          </p:sp>
          <p:sp>
            <p:nvSpPr>
              <p:cNvPr id="191" name="Graphic 100">
                <a:extLst>
                  <a:ext uri="{FF2B5EF4-FFF2-40B4-BE49-F238E27FC236}">
                    <a16:creationId xmlns="" xmlns:a16="http://schemas.microsoft.com/office/drawing/2014/main" id="{916BC6CD-E7D4-E549-8094-D5EDB4BAA869}"/>
                  </a:ext>
                </a:extLst>
              </p:cNvPr>
              <p:cNvSpPr/>
              <p:nvPr/>
            </p:nvSpPr>
            <p:spPr>
              <a:xfrm>
                <a:off x="5816588" y="3397769"/>
                <a:ext cx="100937" cy="100905"/>
              </a:xfrm>
              <a:custGeom>
                <a:avLst/>
                <a:gdLst>
                  <a:gd name="connsiteX0" fmla="*/ 100937 w 100937"/>
                  <a:gd name="connsiteY0" fmla="*/ 50453 h 100905"/>
                  <a:gd name="connsiteX1" fmla="*/ 50469 w 100937"/>
                  <a:gd name="connsiteY1" fmla="*/ 100905 h 100905"/>
                  <a:gd name="connsiteX2" fmla="*/ 0 w 100937"/>
                  <a:gd name="connsiteY2" fmla="*/ 50453 h 100905"/>
                  <a:gd name="connsiteX3" fmla="*/ 50469 w 100937"/>
                  <a:gd name="connsiteY3" fmla="*/ 0 h 100905"/>
                  <a:gd name="connsiteX4" fmla="*/ 100937 w 100937"/>
                  <a:gd name="connsiteY4" fmla="*/ 50453 h 1009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937" h="100905">
                    <a:moveTo>
                      <a:pt x="100937" y="50453"/>
                    </a:moveTo>
                    <a:cubicBezTo>
                      <a:pt x="100937" y="78317"/>
                      <a:pt x="78342" y="100905"/>
                      <a:pt x="50469" y="100905"/>
                    </a:cubicBezTo>
                    <a:cubicBezTo>
                      <a:pt x="22596" y="100905"/>
                      <a:pt x="0" y="78317"/>
                      <a:pt x="0" y="50453"/>
                    </a:cubicBezTo>
                    <a:cubicBezTo>
                      <a:pt x="0" y="22588"/>
                      <a:pt x="22596" y="0"/>
                      <a:pt x="50469" y="0"/>
                    </a:cubicBezTo>
                    <a:cubicBezTo>
                      <a:pt x="78342" y="0"/>
                      <a:pt x="100937" y="22588"/>
                      <a:pt x="100937" y="50453"/>
                    </a:cubicBezTo>
                    <a:close/>
                  </a:path>
                </a:pathLst>
              </a:custGeom>
              <a:solidFill>
                <a:srgbClr val="E48282"/>
              </a:solidFill>
              <a:ln w="7204" cap="flat">
                <a:noFill/>
                <a:prstDash val="solid"/>
                <a:miter/>
              </a:ln>
            </p:spPr>
            <p:txBody>
              <a:bodyPr rtlCol="0" anchor="ctr"/>
              <a:lstStyle/>
              <a:p>
                <a:endParaRPr lang="x-none"/>
              </a:p>
            </p:txBody>
          </p:sp>
          <p:sp>
            <p:nvSpPr>
              <p:cNvPr id="192" name="Graphic 100">
                <a:extLst>
                  <a:ext uri="{FF2B5EF4-FFF2-40B4-BE49-F238E27FC236}">
                    <a16:creationId xmlns="" xmlns:a16="http://schemas.microsoft.com/office/drawing/2014/main" id="{0F79BBA3-F6DE-C04B-951D-5716FAB18127}"/>
                  </a:ext>
                </a:extLst>
              </p:cNvPr>
              <p:cNvSpPr/>
              <p:nvPr/>
            </p:nvSpPr>
            <p:spPr>
              <a:xfrm>
                <a:off x="6284162" y="3397769"/>
                <a:ext cx="100937" cy="100905"/>
              </a:xfrm>
              <a:custGeom>
                <a:avLst/>
                <a:gdLst>
                  <a:gd name="connsiteX0" fmla="*/ 100937 w 100937"/>
                  <a:gd name="connsiteY0" fmla="*/ 50453 h 100905"/>
                  <a:gd name="connsiteX1" fmla="*/ 50469 w 100937"/>
                  <a:gd name="connsiteY1" fmla="*/ 100905 h 100905"/>
                  <a:gd name="connsiteX2" fmla="*/ 0 w 100937"/>
                  <a:gd name="connsiteY2" fmla="*/ 50453 h 100905"/>
                  <a:gd name="connsiteX3" fmla="*/ 50469 w 100937"/>
                  <a:gd name="connsiteY3" fmla="*/ 0 h 100905"/>
                  <a:gd name="connsiteX4" fmla="*/ 100937 w 100937"/>
                  <a:gd name="connsiteY4" fmla="*/ 50453 h 1009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937" h="100905">
                    <a:moveTo>
                      <a:pt x="100937" y="50453"/>
                    </a:moveTo>
                    <a:cubicBezTo>
                      <a:pt x="100937" y="78317"/>
                      <a:pt x="78342" y="100905"/>
                      <a:pt x="50469" y="100905"/>
                    </a:cubicBezTo>
                    <a:cubicBezTo>
                      <a:pt x="22595" y="100905"/>
                      <a:pt x="0" y="78317"/>
                      <a:pt x="0" y="50453"/>
                    </a:cubicBezTo>
                    <a:cubicBezTo>
                      <a:pt x="0" y="22588"/>
                      <a:pt x="22595" y="0"/>
                      <a:pt x="50469" y="0"/>
                    </a:cubicBezTo>
                    <a:cubicBezTo>
                      <a:pt x="78342" y="0"/>
                      <a:pt x="100937" y="22588"/>
                      <a:pt x="100937" y="50453"/>
                    </a:cubicBezTo>
                    <a:close/>
                  </a:path>
                </a:pathLst>
              </a:custGeom>
              <a:solidFill>
                <a:srgbClr val="E48282"/>
              </a:solidFill>
              <a:ln w="7204" cap="flat">
                <a:noFill/>
                <a:prstDash val="solid"/>
                <a:miter/>
              </a:ln>
            </p:spPr>
            <p:txBody>
              <a:bodyPr rtlCol="0" anchor="ctr"/>
              <a:lstStyle/>
              <a:p>
                <a:endParaRPr lang="x-none"/>
              </a:p>
            </p:txBody>
          </p:sp>
          <p:sp>
            <p:nvSpPr>
              <p:cNvPr id="193" name="Graphic 100">
                <a:extLst>
                  <a:ext uri="{FF2B5EF4-FFF2-40B4-BE49-F238E27FC236}">
                    <a16:creationId xmlns="" xmlns:a16="http://schemas.microsoft.com/office/drawing/2014/main" id="{DF1B7F93-D2E6-EE42-BC5C-A2488B778367}"/>
                  </a:ext>
                </a:extLst>
              </p:cNvPr>
              <p:cNvSpPr/>
              <p:nvPr/>
            </p:nvSpPr>
            <p:spPr>
              <a:xfrm>
                <a:off x="5446193" y="2564802"/>
                <a:ext cx="1148725" cy="606794"/>
              </a:xfrm>
              <a:custGeom>
                <a:avLst/>
                <a:gdLst>
                  <a:gd name="connsiteX0" fmla="*/ 1057250 w 1148725"/>
                  <a:gd name="connsiteY0" fmla="*/ 532899 h 606794"/>
                  <a:gd name="connsiteX1" fmla="*/ 1027792 w 1148725"/>
                  <a:gd name="connsiteY1" fmla="*/ 415321 h 606794"/>
                  <a:gd name="connsiteX2" fmla="*/ 962811 w 1148725"/>
                  <a:gd name="connsiteY2" fmla="*/ 315643 h 606794"/>
                  <a:gd name="connsiteX3" fmla="*/ 845051 w 1148725"/>
                  <a:gd name="connsiteY3" fmla="*/ 296588 h 606794"/>
                  <a:gd name="connsiteX4" fmla="*/ 542456 w 1148725"/>
                  <a:gd name="connsiteY4" fmla="*/ 414455 h 606794"/>
                  <a:gd name="connsiteX5" fmla="*/ 189104 w 1148725"/>
                  <a:gd name="connsiteY5" fmla="*/ 420085 h 606794"/>
                  <a:gd name="connsiteX6" fmla="*/ 77915 w 1148725"/>
                  <a:gd name="connsiteY6" fmla="*/ 362342 h 606794"/>
                  <a:gd name="connsiteX7" fmla="*/ 7663 w 1148725"/>
                  <a:gd name="connsiteY7" fmla="*/ 130433 h 606794"/>
                  <a:gd name="connsiteX8" fmla="*/ 29323 w 1148725"/>
                  <a:gd name="connsiteY8" fmla="*/ 90157 h 606794"/>
                  <a:gd name="connsiteX9" fmla="*/ 71922 w 1148725"/>
                  <a:gd name="connsiteY9" fmla="*/ 81279 h 606794"/>
                  <a:gd name="connsiteX10" fmla="*/ 99286 w 1148725"/>
                  <a:gd name="connsiteY10" fmla="*/ 142198 h 606794"/>
                  <a:gd name="connsiteX11" fmla="*/ 132499 w 1148725"/>
                  <a:gd name="connsiteY11" fmla="*/ 231627 h 606794"/>
                  <a:gd name="connsiteX12" fmla="*/ 142174 w 1148725"/>
                  <a:gd name="connsiteY12" fmla="*/ 137218 h 606794"/>
                  <a:gd name="connsiteX13" fmla="*/ 183256 w 1148725"/>
                  <a:gd name="connsiteY13" fmla="*/ 49882 h 606794"/>
                  <a:gd name="connsiteX14" fmla="*/ 203978 w 1148725"/>
                  <a:gd name="connsiteY14" fmla="*/ 42664 h 606794"/>
                  <a:gd name="connsiteX15" fmla="*/ 224699 w 1148725"/>
                  <a:gd name="connsiteY15" fmla="*/ 91240 h 606794"/>
                  <a:gd name="connsiteX16" fmla="*/ 240872 w 1148725"/>
                  <a:gd name="connsiteY16" fmla="*/ 193372 h 606794"/>
                  <a:gd name="connsiteX17" fmla="*/ 274157 w 1148725"/>
                  <a:gd name="connsiteY17" fmla="*/ 20577 h 606794"/>
                  <a:gd name="connsiteX18" fmla="*/ 308308 w 1148725"/>
                  <a:gd name="connsiteY18" fmla="*/ 1667 h 606794"/>
                  <a:gd name="connsiteX19" fmla="*/ 330330 w 1148725"/>
                  <a:gd name="connsiteY19" fmla="*/ 38983 h 606794"/>
                  <a:gd name="connsiteX20" fmla="*/ 333579 w 1148725"/>
                  <a:gd name="connsiteY20" fmla="*/ 85321 h 606794"/>
                  <a:gd name="connsiteX21" fmla="*/ 378416 w 1148725"/>
                  <a:gd name="connsiteY21" fmla="*/ 110440 h 606794"/>
                  <a:gd name="connsiteX22" fmla="*/ 430906 w 1148725"/>
                  <a:gd name="connsiteY22" fmla="*/ 97953 h 606794"/>
                  <a:gd name="connsiteX23" fmla="*/ 828589 w 1148725"/>
                  <a:gd name="connsiteY23" fmla="*/ 2461 h 606794"/>
                  <a:gd name="connsiteX24" fmla="*/ 983677 w 1148725"/>
                  <a:gd name="connsiteY24" fmla="*/ 19206 h 606794"/>
                  <a:gd name="connsiteX25" fmla="*/ 1081366 w 1148725"/>
                  <a:gd name="connsiteY25" fmla="*/ 116575 h 606794"/>
                  <a:gd name="connsiteX26" fmla="*/ 1125408 w 1148725"/>
                  <a:gd name="connsiteY26" fmla="*/ 249238 h 606794"/>
                  <a:gd name="connsiteX27" fmla="*/ 1147862 w 1148725"/>
                  <a:gd name="connsiteY27" fmla="*/ 514494 h 606794"/>
                  <a:gd name="connsiteX28" fmla="*/ 1117899 w 1148725"/>
                  <a:gd name="connsiteY28" fmla="*/ 606521 h 606794"/>
                  <a:gd name="connsiteX29" fmla="*/ 1057250 w 1148725"/>
                  <a:gd name="connsiteY29" fmla="*/ 532899 h 606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148725" h="606794">
                    <a:moveTo>
                      <a:pt x="1057250" y="532899"/>
                    </a:moveTo>
                    <a:cubicBezTo>
                      <a:pt x="1044254" y="494645"/>
                      <a:pt x="1039200" y="454081"/>
                      <a:pt x="1027792" y="415321"/>
                    </a:cubicBezTo>
                    <a:cubicBezTo>
                      <a:pt x="1016385" y="376561"/>
                      <a:pt x="996890" y="337874"/>
                      <a:pt x="962811" y="315643"/>
                    </a:cubicBezTo>
                    <a:cubicBezTo>
                      <a:pt x="928732" y="293412"/>
                      <a:pt x="885339" y="290885"/>
                      <a:pt x="845051" y="296588"/>
                    </a:cubicBezTo>
                    <a:cubicBezTo>
                      <a:pt x="737760" y="311817"/>
                      <a:pt x="644982" y="378366"/>
                      <a:pt x="542456" y="414455"/>
                    </a:cubicBezTo>
                    <a:cubicBezTo>
                      <a:pt x="428365" y="454394"/>
                      <a:pt x="304411" y="456369"/>
                      <a:pt x="189104" y="420085"/>
                    </a:cubicBezTo>
                    <a:cubicBezTo>
                      <a:pt x="148599" y="408345"/>
                      <a:pt x="110813" y="388722"/>
                      <a:pt x="77915" y="362342"/>
                    </a:cubicBezTo>
                    <a:cubicBezTo>
                      <a:pt x="12098" y="304806"/>
                      <a:pt x="-15166" y="214805"/>
                      <a:pt x="7663" y="130433"/>
                    </a:cubicBezTo>
                    <a:cubicBezTo>
                      <a:pt x="11107" y="115296"/>
                      <a:pt x="18592" y="101377"/>
                      <a:pt x="29323" y="90157"/>
                    </a:cubicBezTo>
                    <a:cubicBezTo>
                      <a:pt x="40445" y="78904"/>
                      <a:pt x="57228" y="75407"/>
                      <a:pt x="71922" y="81279"/>
                    </a:cubicBezTo>
                    <a:cubicBezTo>
                      <a:pt x="94232" y="92106"/>
                      <a:pt x="95459" y="120905"/>
                      <a:pt x="99286" y="142198"/>
                    </a:cubicBezTo>
                    <a:cubicBezTo>
                      <a:pt x="104485" y="170347"/>
                      <a:pt x="112788" y="210190"/>
                      <a:pt x="132499" y="231627"/>
                    </a:cubicBezTo>
                    <a:cubicBezTo>
                      <a:pt x="147661" y="206437"/>
                      <a:pt x="139069" y="165728"/>
                      <a:pt x="142174" y="137218"/>
                    </a:cubicBezTo>
                    <a:cubicBezTo>
                      <a:pt x="145711" y="104304"/>
                      <a:pt x="156614" y="69659"/>
                      <a:pt x="183256" y="49882"/>
                    </a:cubicBezTo>
                    <a:cubicBezTo>
                      <a:pt x="188991" y="44924"/>
                      <a:pt x="196403" y="42342"/>
                      <a:pt x="203978" y="42664"/>
                    </a:cubicBezTo>
                    <a:cubicBezTo>
                      <a:pt x="223328" y="45046"/>
                      <a:pt x="225638" y="71535"/>
                      <a:pt x="224699" y="91240"/>
                    </a:cubicBezTo>
                    <a:cubicBezTo>
                      <a:pt x="223136" y="126027"/>
                      <a:pt x="228638" y="160769"/>
                      <a:pt x="240872" y="193372"/>
                    </a:cubicBezTo>
                    <a:cubicBezTo>
                      <a:pt x="238995" y="133609"/>
                      <a:pt x="238562" y="68648"/>
                      <a:pt x="274157" y="20577"/>
                    </a:cubicBezTo>
                    <a:cubicBezTo>
                      <a:pt x="282388" y="9534"/>
                      <a:pt x="294807" y="-1076"/>
                      <a:pt x="308308" y="1667"/>
                    </a:cubicBezTo>
                    <a:cubicBezTo>
                      <a:pt x="323615" y="4915"/>
                      <a:pt x="329969" y="23320"/>
                      <a:pt x="330330" y="38983"/>
                    </a:cubicBezTo>
                    <a:cubicBezTo>
                      <a:pt x="330691" y="54646"/>
                      <a:pt x="327081" y="71102"/>
                      <a:pt x="333579" y="85321"/>
                    </a:cubicBezTo>
                    <a:cubicBezTo>
                      <a:pt x="340799" y="101778"/>
                      <a:pt x="360365" y="110295"/>
                      <a:pt x="378416" y="110440"/>
                    </a:cubicBezTo>
                    <a:cubicBezTo>
                      <a:pt x="396523" y="109481"/>
                      <a:pt x="414307" y="105250"/>
                      <a:pt x="430906" y="97953"/>
                    </a:cubicBezTo>
                    <a:cubicBezTo>
                      <a:pt x="559279" y="50965"/>
                      <a:pt x="692418" y="14659"/>
                      <a:pt x="828589" y="2461"/>
                    </a:cubicBezTo>
                    <a:cubicBezTo>
                      <a:pt x="880935" y="-2303"/>
                      <a:pt x="935952" y="-2953"/>
                      <a:pt x="983677" y="19206"/>
                    </a:cubicBezTo>
                    <a:cubicBezTo>
                      <a:pt x="1026059" y="38911"/>
                      <a:pt x="1059127" y="75433"/>
                      <a:pt x="1081366" y="116575"/>
                    </a:cubicBezTo>
                    <a:cubicBezTo>
                      <a:pt x="1103603" y="157716"/>
                      <a:pt x="1116022" y="203189"/>
                      <a:pt x="1125408" y="249238"/>
                    </a:cubicBezTo>
                    <a:cubicBezTo>
                      <a:pt x="1143160" y="336487"/>
                      <a:pt x="1150696" y="425504"/>
                      <a:pt x="1147862" y="514494"/>
                    </a:cubicBezTo>
                    <a:cubicBezTo>
                      <a:pt x="1147068" y="537808"/>
                      <a:pt x="1154505" y="608326"/>
                      <a:pt x="1117899" y="606521"/>
                    </a:cubicBezTo>
                    <a:cubicBezTo>
                      <a:pt x="1087719" y="605222"/>
                      <a:pt x="1065265" y="556574"/>
                      <a:pt x="1057250" y="532899"/>
                    </a:cubicBezTo>
                    <a:close/>
                  </a:path>
                </a:pathLst>
              </a:custGeom>
              <a:solidFill>
                <a:srgbClr val="6D5A55"/>
              </a:solidFill>
              <a:ln w="7204" cap="flat">
                <a:noFill/>
                <a:prstDash val="solid"/>
                <a:miter/>
              </a:ln>
            </p:spPr>
            <p:txBody>
              <a:bodyPr rtlCol="0" anchor="ctr"/>
              <a:lstStyle/>
              <a:p>
                <a:endParaRPr lang="x-none"/>
              </a:p>
            </p:txBody>
          </p:sp>
          <p:sp>
            <p:nvSpPr>
              <p:cNvPr id="194" name="Graphic 100">
                <a:extLst>
                  <a:ext uri="{FF2B5EF4-FFF2-40B4-BE49-F238E27FC236}">
                    <a16:creationId xmlns="" xmlns:a16="http://schemas.microsoft.com/office/drawing/2014/main" id="{5B9566CE-5DF1-FC45-88CD-AE0540797C90}"/>
                  </a:ext>
                </a:extLst>
              </p:cNvPr>
              <p:cNvSpPr/>
              <p:nvPr/>
            </p:nvSpPr>
            <p:spPr>
              <a:xfrm>
                <a:off x="5336234" y="4564099"/>
                <a:ext cx="1536800" cy="28438"/>
              </a:xfrm>
              <a:custGeom>
                <a:avLst/>
                <a:gdLst>
                  <a:gd name="connsiteX0" fmla="*/ 1536800 w 1536800"/>
                  <a:gd name="connsiteY0" fmla="*/ 28438 h 28438"/>
                  <a:gd name="connsiteX1" fmla="*/ 0 w 1536800"/>
                  <a:gd name="connsiteY1" fmla="*/ 28438 h 28438"/>
                  <a:gd name="connsiteX2" fmla="*/ 14368 w 1536800"/>
                  <a:gd name="connsiteY2" fmla="*/ 0 h 28438"/>
                  <a:gd name="connsiteX3" fmla="*/ 1524959 w 1536800"/>
                  <a:gd name="connsiteY3" fmla="*/ 0 h 28438"/>
                  <a:gd name="connsiteX4" fmla="*/ 1536800 w 1536800"/>
                  <a:gd name="connsiteY4" fmla="*/ 28438 h 2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6800" h="28438">
                    <a:moveTo>
                      <a:pt x="1536800" y="28438"/>
                    </a:moveTo>
                    <a:lnTo>
                      <a:pt x="0" y="28438"/>
                    </a:lnTo>
                    <a:lnTo>
                      <a:pt x="14368" y="0"/>
                    </a:lnTo>
                    <a:lnTo>
                      <a:pt x="1524959" y="0"/>
                    </a:lnTo>
                    <a:lnTo>
                      <a:pt x="1536800" y="28438"/>
                    </a:lnTo>
                    <a:close/>
                  </a:path>
                </a:pathLst>
              </a:custGeom>
              <a:solidFill>
                <a:srgbClr val="BBCBB2"/>
              </a:solidFill>
              <a:ln w="7204" cap="flat">
                <a:noFill/>
                <a:prstDash val="solid"/>
                <a:miter/>
              </a:ln>
            </p:spPr>
            <p:txBody>
              <a:bodyPr rtlCol="0" anchor="ctr"/>
              <a:lstStyle/>
              <a:p>
                <a:endParaRPr lang="x-none"/>
              </a:p>
            </p:txBody>
          </p:sp>
          <p:sp>
            <p:nvSpPr>
              <p:cNvPr id="195" name="Graphic 100">
                <a:extLst>
                  <a:ext uri="{FF2B5EF4-FFF2-40B4-BE49-F238E27FC236}">
                    <a16:creationId xmlns="" xmlns:a16="http://schemas.microsoft.com/office/drawing/2014/main" id="{A1748CF9-E843-6744-BDCB-60672F692E56}"/>
                  </a:ext>
                </a:extLst>
              </p:cNvPr>
              <p:cNvSpPr/>
              <p:nvPr/>
            </p:nvSpPr>
            <p:spPr>
              <a:xfrm>
                <a:off x="5263961" y="4739709"/>
                <a:ext cx="1665679" cy="28366"/>
              </a:xfrm>
              <a:custGeom>
                <a:avLst/>
                <a:gdLst>
                  <a:gd name="connsiteX0" fmla="*/ 1665679 w 1665679"/>
                  <a:gd name="connsiteY0" fmla="*/ 28366 h 28366"/>
                  <a:gd name="connsiteX1" fmla="*/ 0 w 1665679"/>
                  <a:gd name="connsiteY1" fmla="*/ 28366 h 28366"/>
                  <a:gd name="connsiteX2" fmla="*/ 9819 w 1665679"/>
                  <a:gd name="connsiteY2" fmla="*/ 0 h 28366"/>
                  <a:gd name="connsiteX3" fmla="*/ 1658387 w 1665679"/>
                  <a:gd name="connsiteY3" fmla="*/ 0 h 28366"/>
                  <a:gd name="connsiteX4" fmla="*/ 1665679 w 1665679"/>
                  <a:gd name="connsiteY4" fmla="*/ 28366 h 283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679" h="28366">
                    <a:moveTo>
                      <a:pt x="1665679" y="28366"/>
                    </a:moveTo>
                    <a:lnTo>
                      <a:pt x="0" y="28366"/>
                    </a:lnTo>
                    <a:lnTo>
                      <a:pt x="9819" y="0"/>
                    </a:lnTo>
                    <a:lnTo>
                      <a:pt x="1658387" y="0"/>
                    </a:lnTo>
                    <a:lnTo>
                      <a:pt x="1665679" y="28366"/>
                    </a:lnTo>
                    <a:close/>
                  </a:path>
                </a:pathLst>
              </a:custGeom>
              <a:solidFill>
                <a:srgbClr val="BBCBB2"/>
              </a:solidFill>
              <a:ln w="7204" cap="flat">
                <a:noFill/>
                <a:prstDash val="solid"/>
                <a:miter/>
              </a:ln>
            </p:spPr>
            <p:txBody>
              <a:bodyPr rtlCol="0" anchor="ctr"/>
              <a:lstStyle/>
              <a:p>
                <a:endParaRPr lang="x-none"/>
              </a:p>
            </p:txBody>
          </p:sp>
          <p:sp>
            <p:nvSpPr>
              <p:cNvPr id="196" name="Graphic 100">
                <a:extLst>
                  <a:ext uri="{FF2B5EF4-FFF2-40B4-BE49-F238E27FC236}">
                    <a16:creationId xmlns="" xmlns:a16="http://schemas.microsoft.com/office/drawing/2014/main" id="{416F88C1-8AAB-4146-BE02-7E14B239801A}"/>
                  </a:ext>
                </a:extLst>
              </p:cNvPr>
              <p:cNvSpPr/>
              <p:nvPr/>
            </p:nvSpPr>
            <p:spPr>
              <a:xfrm>
                <a:off x="6263296" y="3143692"/>
                <a:ext cx="170394" cy="48296"/>
              </a:xfrm>
              <a:custGeom>
                <a:avLst/>
                <a:gdLst>
                  <a:gd name="connsiteX0" fmla="*/ -282 w 170394"/>
                  <a:gd name="connsiteY0" fmla="*/ 48057 h 48296"/>
                  <a:gd name="connsiteX1" fmla="*/ 35818 w 170394"/>
                  <a:gd name="connsiteY1" fmla="*/ 16371 h 48296"/>
                  <a:gd name="connsiteX2" fmla="*/ 81955 w 170394"/>
                  <a:gd name="connsiteY2" fmla="*/ 491 h 48296"/>
                  <a:gd name="connsiteX3" fmla="*/ 106648 w 170394"/>
                  <a:gd name="connsiteY3" fmla="*/ 491 h 48296"/>
                  <a:gd name="connsiteX4" fmla="*/ 118705 w 170394"/>
                  <a:gd name="connsiteY4" fmla="*/ 3234 h 48296"/>
                  <a:gd name="connsiteX5" fmla="*/ 130185 w 170394"/>
                  <a:gd name="connsiteY5" fmla="*/ 7493 h 48296"/>
                  <a:gd name="connsiteX6" fmla="*/ 151846 w 170394"/>
                  <a:gd name="connsiteY6" fmla="*/ 19186 h 48296"/>
                  <a:gd name="connsiteX7" fmla="*/ 161160 w 170394"/>
                  <a:gd name="connsiteY7" fmla="*/ 26837 h 48296"/>
                  <a:gd name="connsiteX8" fmla="*/ 170112 w 170394"/>
                  <a:gd name="connsiteY8" fmla="*/ 34921 h 48296"/>
                  <a:gd name="connsiteX9" fmla="*/ 149896 w 170394"/>
                  <a:gd name="connsiteY9" fmla="*/ 22217 h 48296"/>
                  <a:gd name="connsiteX10" fmla="*/ 128236 w 170394"/>
                  <a:gd name="connsiteY10" fmla="*/ 12689 h 48296"/>
                  <a:gd name="connsiteX11" fmla="*/ 82677 w 170394"/>
                  <a:gd name="connsiteY11" fmla="*/ 7276 h 48296"/>
                  <a:gd name="connsiteX12" fmla="*/ 38562 w 170394"/>
                  <a:gd name="connsiteY12" fmla="*/ 20846 h 48296"/>
                  <a:gd name="connsiteX13" fmla="*/ 18346 w 170394"/>
                  <a:gd name="connsiteY13" fmla="*/ 33044 h 48296"/>
                  <a:gd name="connsiteX14" fmla="*/ -282 w 170394"/>
                  <a:gd name="connsiteY14" fmla="*/ 48057 h 48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0394" h="48296">
                    <a:moveTo>
                      <a:pt x="-282" y="48057"/>
                    </a:moveTo>
                    <a:cubicBezTo>
                      <a:pt x="9719" y="35384"/>
                      <a:pt x="21954" y="24645"/>
                      <a:pt x="35818" y="16371"/>
                    </a:cubicBezTo>
                    <a:cubicBezTo>
                      <a:pt x="49834" y="7732"/>
                      <a:pt x="65591" y="2309"/>
                      <a:pt x="81955" y="491"/>
                    </a:cubicBezTo>
                    <a:cubicBezTo>
                      <a:pt x="90157" y="-483"/>
                      <a:pt x="98446" y="-483"/>
                      <a:pt x="106648" y="491"/>
                    </a:cubicBezTo>
                    <a:lnTo>
                      <a:pt x="118705" y="3234"/>
                    </a:lnTo>
                    <a:cubicBezTo>
                      <a:pt x="122655" y="4298"/>
                      <a:pt x="126498" y="5724"/>
                      <a:pt x="130185" y="7493"/>
                    </a:cubicBezTo>
                    <a:cubicBezTo>
                      <a:pt x="137786" y="10640"/>
                      <a:pt x="145044" y="14558"/>
                      <a:pt x="151846" y="19186"/>
                    </a:cubicBezTo>
                    <a:cubicBezTo>
                      <a:pt x="155108" y="21537"/>
                      <a:pt x="158219" y="24093"/>
                      <a:pt x="161160" y="26837"/>
                    </a:cubicBezTo>
                    <a:cubicBezTo>
                      <a:pt x="164192" y="29507"/>
                      <a:pt x="167224" y="32178"/>
                      <a:pt x="170112" y="34921"/>
                    </a:cubicBezTo>
                    <a:cubicBezTo>
                      <a:pt x="162892" y="30806"/>
                      <a:pt x="156900" y="25826"/>
                      <a:pt x="149896" y="22217"/>
                    </a:cubicBezTo>
                    <a:cubicBezTo>
                      <a:pt x="143023" y="18305"/>
                      <a:pt x="135764" y="15112"/>
                      <a:pt x="128236" y="12689"/>
                    </a:cubicBezTo>
                    <a:cubicBezTo>
                      <a:pt x="113682" y="7346"/>
                      <a:pt x="98078" y="5492"/>
                      <a:pt x="82677" y="7276"/>
                    </a:cubicBezTo>
                    <a:cubicBezTo>
                      <a:pt x="67258" y="9029"/>
                      <a:pt x="52299" y="13630"/>
                      <a:pt x="38562" y="20846"/>
                    </a:cubicBezTo>
                    <a:cubicBezTo>
                      <a:pt x="31516" y="24380"/>
                      <a:pt x="24757" y="28459"/>
                      <a:pt x="18346" y="33044"/>
                    </a:cubicBezTo>
                    <a:cubicBezTo>
                      <a:pt x="11796" y="37610"/>
                      <a:pt x="5571" y="42626"/>
                      <a:pt x="-282" y="48057"/>
                    </a:cubicBezTo>
                    <a:close/>
                  </a:path>
                </a:pathLst>
              </a:custGeom>
              <a:solidFill>
                <a:srgbClr val="323942"/>
              </a:solidFill>
              <a:ln w="7204" cap="flat">
                <a:noFill/>
                <a:prstDash val="solid"/>
                <a:miter/>
              </a:ln>
            </p:spPr>
            <p:txBody>
              <a:bodyPr rtlCol="0" anchor="ctr"/>
              <a:lstStyle/>
              <a:p>
                <a:endParaRPr lang="x-none"/>
              </a:p>
            </p:txBody>
          </p:sp>
          <p:sp>
            <p:nvSpPr>
              <p:cNvPr id="197" name="Graphic 100">
                <a:extLst>
                  <a:ext uri="{FF2B5EF4-FFF2-40B4-BE49-F238E27FC236}">
                    <a16:creationId xmlns="" xmlns:a16="http://schemas.microsoft.com/office/drawing/2014/main" id="{01CB38CE-DA7D-3C46-9F17-D43CECEFEF31}"/>
                  </a:ext>
                </a:extLst>
              </p:cNvPr>
              <p:cNvSpPr/>
              <p:nvPr/>
            </p:nvSpPr>
            <p:spPr>
              <a:xfrm>
                <a:off x="5784675" y="3129738"/>
                <a:ext cx="183318" cy="50414"/>
              </a:xfrm>
              <a:custGeom>
                <a:avLst/>
                <a:gdLst>
                  <a:gd name="connsiteX0" fmla="*/ 183037 w 183318"/>
                  <a:gd name="connsiteY0" fmla="*/ 50175 h 50414"/>
                  <a:gd name="connsiteX1" fmla="*/ 145059 w 183318"/>
                  <a:gd name="connsiteY1" fmla="*/ 17045 h 50414"/>
                  <a:gd name="connsiteX2" fmla="*/ 96467 w 183318"/>
                  <a:gd name="connsiteY2" fmla="*/ 7301 h 50414"/>
                  <a:gd name="connsiteX3" fmla="*/ 46937 w 183318"/>
                  <a:gd name="connsiteY3" fmla="*/ 17045 h 50414"/>
                  <a:gd name="connsiteX4" fmla="*/ 23111 w 183318"/>
                  <a:gd name="connsiteY4" fmla="*/ 26572 h 50414"/>
                  <a:gd name="connsiteX5" fmla="*/ -282 w 183318"/>
                  <a:gd name="connsiteY5" fmla="*/ 37616 h 50414"/>
                  <a:gd name="connsiteX6" fmla="*/ 21378 w 183318"/>
                  <a:gd name="connsiteY6" fmla="*/ 23180 h 50414"/>
                  <a:gd name="connsiteX7" fmla="*/ 44844 w 183318"/>
                  <a:gd name="connsiteY7" fmla="*/ 11631 h 50414"/>
                  <a:gd name="connsiteX8" fmla="*/ 57190 w 183318"/>
                  <a:gd name="connsiteY8" fmla="*/ 7229 h 50414"/>
                  <a:gd name="connsiteX9" fmla="*/ 69825 w 183318"/>
                  <a:gd name="connsiteY9" fmla="*/ 3475 h 50414"/>
                  <a:gd name="connsiteX10" fmla="*/ 82894 w 183318"/>
                  <a:gd name="connsiteY10" fmla="*/ 949 h 50414"/>
                  <a:gd name="connsiteX11" fmla="*/ 96179 w 183318"/>
                  <a:gd name="connsiteY11" fmla="*/ -134 h 50414"/>
                  <a:gd name="connsiteX12" fmla="*/ 147514 w 183318"/>
                  <a:gd name="connsiteY12" fmla="*/ 11992 h 50414"/>
                  <a:gd name="connsiteX13" fmla="*/ 153217 w 183318"/>
                  <a:gd name="connsiteY13" fmla="*/ 15457 h 50414"/>
                  <a:gd name="connsiteX14" fmla="*/ 158488 w 183318"/>
                  <a:gd name="connsiteY14" fmla="*/ 19427 h 50414"/>
                  <a:gd name="connsiteX15" fmla="*/ 168307 w 183318"/>
                  <a:gd name="connsiteY15" fmla="*/ 28305 h 50414"/>
                  <a:gd name="connsiteX16" fmla="*/ 183037 w 183318"/>
                  <a:gd name="connsiteY16" fmla="*/ 50175 h 5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83318" h="50414">
                    <a:moveTo>
                      <a:pt x="183037" y="50175"/>
                    </a:moveTo>
                    <a:cubicBezTo>
                      <a:pt x="173442" y="36047"/>
                      <a:pt x="160360" y="24635"/>
                      <a:pt x="145059" y="17045"/>
                    </a:cubicBezTo>
                    <a:cubicBezTo>
                      <a:pt x="129915" y="9836"/>
                      <a:pt x="113221" y="6489"/>
                      <a:pt x="96467" y="7301"/>
                    </a:cubicBezTo>
                    <a:cubicBezTo>
                      <a:pt x="79575" y="8156"/>
                      <a:pt x="62894" y="11437"/>
                      <a:pt x="46937" y="17045"/>
                    </a:cubicBezTo>
                    <a:cubicBezTo>
                      <a:pt x="39068" y="20221"/>
                      <a:pt x="30981" y="23108"/>
                      <a:pt x="23111" y="26572"/>
                    </a:cubicBezTo>
                    <a:cubicBezTo>
                      <a:pt x="15241" y="30037"/>
                      <a:pt x="7660" y="34151"/>
                      <a:pt x="-282" y="37616"/>
                    </a:cubicBezTo>
                    <a:cubicBezTo>
                      <a:pt x="6938" y="32707"/>
                      <a:pt x="14158" y="28160"/>
                      <a:pt x="21378" y="23180"/>
                    </a:cubicBezTo>
                    <a:cubicBezTo>
                      <a:pt x="28598" y="18200"/>
                      <a:pt x="36974" y="15529"/>
                      <a:pt x="44844" y="11631"/>
                    </a:cubicBezTo>
                    <a:cubicBezTo>
                      <a:pt x="48887" y="9971"/>
                      <a:pt x="53075" y="8600"/>
                      <a:pt x="57190" y="7229"/>
                    </a:cubicBezTo>
                    <a:cubicBezTo>
                      <a:pt x="61304" y="5671"/>
                      <a:pt x="65528" y="4416"/>
                      <a:pt x="69825" y="3475"/>
                    </a:cubicBezTo>
                    <a:lnTo>
                      <a:pt x="82894" y="949"/>
                    </a:lnTo>
                    <a:cubicBezTo>
                      <a:pt x="87297" y="332"/>
                      <a:pt x="91733" y="-30"/>
                      <a:pt x="96179" y="-134"/>
                    </a:cubicBezTo>
                    <a:cubicBezTo>
                      <a:pt x="114089" y="-977"/>
                      <a:pt x="131875" y="3225"/>
                      <a:pt x="147514" y="11992"/>
                    </a:cubicBezTo>
                    <a:lnTo>
                      <a:pt x="153217" y="15457"/>
                    </a:lnTo>
                    <a:cubicBezTo>
                      <a:pt x="155022" y="16684"/>
                      <a:pt x="156755" y="18127"/>
                      <a:pt x="158488" y="19427"/>
                    </a:cubicBezTo>
                    <a:cubicBezTo>
                      <a:pt x="161978" y="22137"/>
                      <a:pt x="165261" y="25105"/>
                      <a:pt x="168307" y="28305"/>
                    </a:cubicBezTo>
                    <a:cubicBezTo>
                      <a:pt x="174370" y="34749"/>
                      <a:pt x="179345" y="42135"/>
                      <a:pt x="183037" y="50175"/>
                    </a:cubicBezTo>
                    <a:close/>
                  </a:path>
                </a:pathLst>
              </a:custGeom>
              <a:solidFill>
                <a:srgbClr val="323942"/>
              </a:solidFill>
              <a:ln w="7204" cap="flat">
                <a:noFill/>
                <a:prstDash val="solid"/>
                <a:miter/>
              </a:ln>
            </p:spPr>
            <p:txBody>
              <a:bodyPr rtlCol="0" anchor="ctr"/>
              <a:lstStyle/>
              <a:p>
                <a:endParaRPr lang="x-none"/>
              </a:p>
            </p:txBody>
          </p:sp>
        </p:grpSp>
      </p:grpSp>
      <p:sp>
        <p:nvSpPr>
          <p:cNvPr id="2" name="مستطيل 1"/>
          <p:cNvSpPr/>
          <p:nvPr/>
        </p:nvSpPr>
        <p:spPr>
          <a:xfrm>
            <a:off x="2707272" y="595367"/>
            <a:ext cx="6096000" cy="830997"/>
          </a:xfrm>
          <a:prstGeom prst="rect">
            <a:avLst/>
          </a:prstGeom>
        </p:spPr>
        <p:txBody>
          <a:bodyPr>
            <a:spAutoFit/>
          </a:bodyPr>
          <a:lstStyle/>
          <a:p>
            <a:pPr algn="ctr">
              <a:spcAft>
                <a:spcPts val="600"/>
              </a:spcAft>
            </a:pPr>
            <a:r>
              <a:rPr lang="en-US" altLang="en-US" sz="2400" dirty="0">
                <a:solidFill>
                  <a:srgbClr val="E9EEE4"/>
                </a:solidFill>
                <a:latin typeface="Times New Roman" panose="02020603050405020304" pitchFamily="18" charset="0"/>
                <a:cs typeface="Times New Roman" panose="02020603050405020304" pitchFamily="18" charset="0"/>
              </a:rPr>
              <a:t>Libyan International University</a:t>
            </a:r>
            <a:br>
              <a:rPr lang="en-US" altLang="en-US" sz="2400" dirty="0">
                <a:solidFill>
                  <a:srgbClr val="E9EEE4"/>
                </a:solidFill>
                <a:latin typeface="Times New Roman" panose="02020603050405020304" pitchFamily="18" charset="0"/>
                <a:cs typeface="Times New Roman" panose="02020603050405020304" pitchFamily="18" charset="0"/>
              </a:rPr>
            </a:br>
            <a:r>
              <a:rPr lang="en-US" altLang="en-US" sz="2400" dirty="0">
                <a:solidFill>
                  <a:srgbClr val="E9EEE4"/>
                </a:solidFill>
                <a:latin typeface="Times New Roman" panose="02020603050405020304" pitchFamily="18" charset="0"/>
                <a:cs typeface="Times New Roman" panose="02020603050405020304" pitchFamily="18" charset="0"/>
              </a:rPr>
              <a:t>Faculty of Business Administration</a:t>
            </a:r>
          </a:p>
        </p:txBody>
      </p:sp>
      <p:pic>
        <p:nvPicPr>
          <p:cNvPr id="198" name="صورة 4">
            <a:extLst>
              <a:ext uri="{FF2B5EF4-FFF2-40B4-BE49-F238E27FC236}">
                <a16:creationId xmlns="" xmlns:a16="http://schemas.microsoft.com/office/drawing/2014/main" id="{1083ACDF-1879-464A-8E1A-39F0086B0D3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96380" y="194405"/>
            <a:ext cx="1190705" cy="1213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9" name="صورة 3">
            <a:extLst>
              <a:ext uri="{FF2B5EF4-FFF2-40B4-BE49-F238E27FC236}">
                <a16:creationId xmlns="" xmlns:a16="http://schemas.microsoft.com/office/drawing/2014/main" id="{F1D9DCD9-0D42-4D4B-A45A-5991D5E4FC6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5691" y="271919"/>
            <a:ext cx="1271465" cy="1213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9885828"/>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CD201340-7252-1D46-89BE-24A89CAB7CB5}"/>
              </a:ext>
            </a:extLst>
          </p:cNvPr>
          <p:cNvSpPr txBox="1"/>
          <p:nvPr/>
        </p:nvSpPr>
        <p:spPr>
          <a:xfrm>
            <a:off x="3332401" y="1800844"/>
            <a:ext cx="5328592" cy="3046988"/>
          </a:xfrm>
          <a:prstGeom prst="rect">
            <a:avLst/>
          </a:prstGeom>
          <a:noFill/>
        </p:spPr>
        <p:txBody>
          <a:bodyPr wrap="square" rtlCol="0">
            <a:spAutoFit/>
          </a:bodyPr>
          <a:lstStyle/>
          <a:p>
            <a:pPr algn="ctr"/>
            <a:r>
              <a:rPr lang="en-US" sz="9600" dirty="0" smtClean="0">
                <a:solidFill>
                  <a:srgbClr val="5B6B54"/>
                </a:solidFill>
                <a:latin typeface="Century Gothic" panose="020B0502020202020204" pitchFamily="34" charset="0"/>
              </a:rPr>
              <a:t>THANK YOU</a:t>
            </a:r>
            <a:endParaRPr lang="x-none" sz="9600" dirty="0">
              <a:solidFill>
                <a:srgbClr val="5B6B54"/>
              </a:solidFill>
              <a:latin typeface="Century Gothic" panose="020B0502020202020204" pitchFamily="34" charset="0"/>
            </a:endParaRPr>
          </a:p>
        </p:txBody>
      </p:sp>
      <p:grpSp>
        <p:nvGrpSpPr>
          <p:cNvPr id="122" name="Group 121">
            <a:extLst>
              <a:ext uri="{FF2B5EF4-FFF2-40B4-BE49-F238E27FC236}">
                <a16:creationId xmlns="" xmlns:a16="http://schemas.microsoft.com/office/drawing/2014/main" id="{ADB76A77-5872-6142-9FFD-579D27D5C900}"/>
              </a:ext>
            </a:extLst>
          </p:cNvPr>
          <p:cNvGrpSpPr/>
          <p:nvPr/>
        </p:nvGrpSpPr>
        <p:grpSpPr>
          <a:xfrm>
            <a:off x="-600744" y="7550803"/>
            <a:ext cx="13361707" cy="4087109"/>
            <a:chOff x="-600744" y="3446347"/>
            <a:chExt cx="13361707" cy="4087109"/>
          </a:xfrm>
        </p:grpSpPr>
        <p:sp>
          <p:nvSpPr>
            <p:cNvPr id="123" name="Graphic 9">
              <a:extLst>
                <a:ext uri="{FF2B5EF4-FFF2-40B4-BE49-F238E27FC236}">
                  <a16:creationId xmlns="" xmlns:a16="http://schemas.microsoft.com/office/drawing/2014/main" id="{DF4BD5EB-DC13-7F4D-B827-E869C270F353}"/>
                </a:ext>
              </a:extLst>
            </p:cNvPr>
            <p:cNvSpPr/>
            <p:nvPr/>
          </p:nvSpPr>
          <p:spPr>
            <a:xfrm>
              <a:off x="-146994" y="4005064"/>
              <a:ext cx="3138905" cy="1504103"/>
            </a:xfrm>
            <a:custGeom>
              <a:avLst/>
              <a:gdLst>
                <a:gd name="connsiteX0" fmla="*/ 4949042 w 4949041"/>
                <a:gd name="connsiteY0" fmla="*/ 1946907 h 2371485"/>
                <a:gd name="connsiteX1" fmla="*/ 4235158 w 4949041"/>
                <a:gd name="connsiteY1" fmla="*/ 2371486 h 2371485"/>
                <a:gd name="connsiteX2" fmla="*/ 1295956 w 4949041"/>
                <a:gd name="connsiteY2" fmla="*/ 1930551 h 2371485"/>
                <a:gd name="connsiteX3" fmla="*/ 0 w 4949041"/>
                <a:gd name="connsiteY3" fmla="*/ 1310176 h 2371485"/>
                <a:gd name="connsiteX4" fmla="*/ 5521 w 4949041"/>
                <a:gd name="connsiteY4" fmla="*/ 1183543 h 2371485"/>
                <a:gd name="connsiteX5" fmla="*/ 15568 w 4949041"/>
                <a:gd name="connsiteY5" fmla="*/ 1072752 h 2371485"/>
                <a:gd name="connsiteX6" fmla="*/ 83770 w 4949041"/>
                <a:gd name="connsiteY6" fmla="*/ 712707 h 2371485"/>
                <a:gd name="connsiteX7" fmla="*/ 250900 w 4949041"/>
                <a:gd name="connsiteY7" fmla="*/ 274104 h 2371485"/>
                <a:gd name="connsiteX8" fmla="*/ 1295956 w 4949041"/>
                <a:gd name="connsiteY8" fmla="*/ 20358 h 2371485"/>
                <a:gd name="connsiteX9" fmla="*/ 2180158 w 4949041"/>
                <a:gd name="connsiteY9" fmla="*/ 759650 h 2371485"/>
                <a:gd name="connsiteX10" fmla="*/ 2859718 w 4949041"/>
                <a:gd name="connsiteY10" fmla="*/ 855285 h 2371485"/>
                <a:gd name="connsiteX11" fmla="*/ 3588380 w 4949041"/>
                <a:gd name="connsiteY11" fmla="*/ 1264365 h 2371485"/>
                <a:gd name="connsiteX12" fmla="*/ 4226963 w 4949041"/>
                <a:gd name="connsiteY12" fmla="*/ 1013465 h 2371485"/>
                <a:gd name="connsiteX13" fmla="*/ 4949042 w 4949041"/>
                <a:gd name="connsiteY13" fmla="*/ 1946907 h 237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9041" h="2371485">
                  <a:moveTo>
                    <a:pt x="4949042" y="1946907"/>
                  </a:moveTo>
                  <a:lnTo>
                    <a:pt x="4235158" y="2371486"/>
                  </a:lnTo>
                  <a:lnTo>
                    <a:pt x="1295956" y="1930551"/>
                  </a:lnTo>
                  <a:lnTo>
                    <a:pt x="0" y="1310176"/>
                  </a:lnTo>
                  <a:cubicBezTo>
                    <a:pt x="777" y="1268205"/>
                    <a:pt x="2617" y="1225994"/>
                    <a:pt x="5521" y="1183543"/>
                  </a:cubicBezTo>
                  <a:cubicBezTo>
                    <a:pt x="8058" y="1146738"/>
                    <a:pt x="11407" y="1109808"/>
                    <a:pt x="15568" y="1072752"/>
                  </a:cubicBezTo>
                  <a:cubicBezTo>
                    <a:pt x="29116" y="951178"/>
                    <a:pt x="51916" y="830814"/>
                    <a:pt x="83770" y="712707"/>
                  </a:cubicBezTo>
                  <a:cubicBezTo>
                    <a:pt x="124696" y="561293"/>
                    <a:pt x="180686" y="414358"/>
                    <a:pt x="250900" y="274104"/>
                  </a:cubicBezTo>
                  <a:cubicBezTo>
                    <a:pt x="250900" y="274104"/>
                    <a:pt x="1124026" y="-88410"/>
                    <a:pt x="1295956" y="20358"/>
                  </a:cubicBezTo>
                  <a:cubicBezTo>
                    <a:pt x="1467886" y="129126"/>
                    <a:pt x="1959125" y="792397"/>
                    <a:pt x="2180158" y="759650"/>
                  </a:cubicBezTo>
                  <a:cubicBezTo>
                    <a:pt x="2401192" y="726903"/>
                    <a:pt x="2564961" y="435129"/>
                    <a:pt x="2859718" y="855285"/>
                  </a:cubicBezTo>
                  <a:cubicBezTo>
                    <a:pt x="3154474" y="1275440"/>
                    <a:pt x="3318209" y="1425185"/>
                    <a:pt x="3588380" y="1264365"/>
                  </a:cubicBezTo>
                  <a:cubicBezTo>
                    <a:pt x="3858551" y="1103544"/>
                    <a:pt x="3997734" y="874282"/>
                    <a:pt x="4226963" y="1013465"/>
                  </a:cubicBezTo>
                  <a:cubicBezTo>
                    <a:pt x="4456192" y="1152648"/>
                    <a:pt x="4949042" y="1946907"/>
                    <a:pt x="4949042" y="1946907"/>
                  </a:cubicBezTo>
                  <a:close/>
                </a:path>
              </a:pathLst>
            </a:custGeom>
            <a:solidFill>
              <a:srgbClr val="5B6B54">
                <a:alpha val="20000"/>
              </a:srgbClr>
            </a:solidFill>
            <a:ln w="3429" cap="flat">
              <a:noFill/>
              <a:prstDash val="solid"/>
              <a:miter/>
            </a:ln>
          </p:spPr>
          <p:txBody>
            <a:bodyPr rtlCol="0" anchor="ctr"/>
            <a:lstStyle/>
            <a:p>
              <a:endParaRPr lang="x-none"/>
            </a:p>
          </p:txBody>
        </p:sp>
        <p:sp>
          <p:nvSpPr>
            <p:cNvPr id="124" name="Graphic 9">
              <a:extLst>
                <a:ext uri="{FF2B5EF4-FFF2-40B4-BE49-F238E27FC236}">
                  <a16:creationId xmlns="" xmlns:a16="http://schemas.microsoft.com/office/drawing/2014/main" id="{CABEAC7A-F070-754F-81B4-D0D920E4FB7F}"/>
                </a:ext>
              </a:extLst>
            </p:cNvPr>
            <p:cNvSpPr/>
            <p:nvPr/>
          </p:nvSpPr>
          <p:spPr>
            <a:xfrm>
              <a:off x="8766785" y="3480932"/>
              <a:ext cx="3809935" cy="2999094"/>
            </a:xfrm>
            <a:custGeom>
              <a:avLst/>
              <a:gdLst>
                <a:gd name="connsiteX0" fmla="*/ 3852035 w 3852035"/>
                <a:gd name="connsiteY0" fmla="*/ 2087884 h 3032235"/>
                <a:gd name="connsiteX1" fmla="*/ 659396 w 3852035"/>
                <a:gd name="connsiteY1" fmla="*/ 3028699 h 3032235"/>
                <a:gd name="connsiteX2" fmla="*/ 0 w 3852035"/>
                <a:gd name="connsiteY2" fmla="*/ 2599422 h 3032235"/>
                <a:gd name="connsiteX3" fmla="*/ 728663 w 3852035"/>
                <a:gd name="connsiteY3" fmla="*/ 1682474 h 3032235"/>
                <a:gd name="connsiteX4" fmla="*/ 1119877 w 3852035"/>
                <a:gd name="connsiteY4" fmla="*/ 2004148 h 3032235"/>
                <a:gd name="connsiteX5" fmla="*/ 1703184 w 3852035"/>
                <a:gd name="connsiteY5" fmla="*/ 681171 h 3032235"/>
                <a:gd name="connsiteX6" fmla="*/ 2074373 w 3852035"/>
                <a:gd name="connsiteY6" fmla="*/ 916195 h 3032235"/>
                <a:gd name="connsiteX7" fmla="*/ 2376640 w 3852035"/>
                <a:gd name="connsiteY7" fmla="*/ 365017 h 3032235"/>
                <a:gd name="connsiteX8" fmla="*/ 2664916 w 3852035"/>
                <a:gd name="connsiteY8" fmla="*/ 0 h 3032235"/>
                <a:gd name="connsiteX9" fmla="*/ 2911804 w 3852035"/>
                <a:gd name="connsiteY9" fmla="*/ 319446 h 3032235"/>
                <a:gd name="connsiteX10" fmla="*/ 2911804 w 3852035"/>
                <a:gd name="connsiteY10" fmla="*/ 319446 h 3032235"/>
                <a:gd name="connsiteX11" fmla="*/ 3335834 w 3852035"/>
                <a:gd name="connsiteY11" fmla="*/ 1051195 h 3032235"/>
                <a:gd name="connsiteX12" fmla="*/ 3495797 w 3852035"/>
                <a:gd name="connsiteY12" fmla="*/ 1020848 h 3032235"/>
                <a:gd name="connsiteX13" fmla="*/ 3493774 w 3852035"/>
                <a:gd name="connsiteY13" fmla="*/ 1034564 h 3032235"/>
                <a:gd name="connsiteX14" fmla="*/ 3487190 w 3852035"/>
                <a:gd name="connsiteY14" fmla="*/ 1086479 h 3032235"/>
                <a:gd name="connsiteX15" fmla="*/ 3486676 w 3852035"/>
                <a:gd name="connsiteY15" fmla="*/ 1412234 h 3032235"/>
                <a:gd name="connsiteX16" fmla="*/ 3658777 w 3852035"/>
                <a:gd name="connsiteY16" fmla="*/ 1860370 h 3032235"/>
                <a:gd name="connsiteX17" fmla="*/ 3852035 w 3852035"/>
                <a:gd name="connsiteY17" fmla="*/ 2087884 h 303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852035" h="3032235">
                  <a:moveTo>
                    <a:pt x="3852035" y="2087884"/>
                  </a:moveTo>
                  <a:cubicBezTo>
                    <a:pt x="3203749" y="2305591"/>
                    <a:pt x="1144806" y="2987482"/>
                    <a:pt x="659396" y="3028699"/>
                  </a:cubicBezTo>
                  <a:cubicBezTo>
                    <a:pt x="81164" y="3077802"/>
                    <a:pt x="0" y="2599422"/>
                    <a:pt x="0" y="2599422"/>
                  </a:cubicBezTo>
                  <a:cubicBezTo>
                    <a:pt x="0" y="2599422"/>
                    <a:pt x="646778" y="1666083"/>
                    <a:pt x="728663" y="1682474"/>
                  </a:cubicBezTo>
                  <a:cubicBezTo>
                    <a:pt x="810547" y="1698864"/>
                    <a:pt x="1033844" y="2065561"/>
                    <a:pt x="1119877" y="2004148"/>
                  </a:cubicBezTo>
                  <a:cubicBezTo>
                    <a:pt x="1205911" y="1942735"/>
                    <a:pt x="1565647" y="694270"/>
                    <a:pt x="1703184" y="681171"/>
                  </a:cubicBezTo>
                  <a:cubicBezTo>
                    <a:pt x="1832115" y="668895"/>
                    <a:pt x="2020882" y="965298"/>
                    <a:pt x="2074373" y="916195"/>
                  </a:cubicBezTo>
                  <a:cubicBezTo>
                    <a:pt x="2104137" y="888763"/>
                    <a:pt x="2238280" y="608511"/>
                    <a:pt x="2376640" y="365017"/>
                  </a:cubicBezTo>
                  <a:cubicBezTo>
                    <a:pt x="2487054" y="170627"/>
                    <a:pt x="2600211" y="-274"/>
                    <a:pt x="2664916" y="0"/>
                  </a:cubicBezTo>
                  <a:cubicBezTo>
                    <a:pt x="2729621" y="275"/>
                    <a:pt x="2818467" y="141035"/>
                    <a:pt x="2911804" y="319446"/>
                  </a:cubicBezTo>
                  <a:lnTo>
                    <a:pt x="2911804" y="319446"/>
                  </a:lnTo>
                  <a:cubicBezTo>
                    <a:pt x="3069538" y="620547"/>
                    <a:pt x="3240816" y="1028975"/>
                    <a:pt x="3335834" y="1051195"/>
                  </a:cubicBezTo>
                  <a:cubicBezTo>
                    <a:pt x="3382709" y="1062167"/>
                    <a:pt x="3437607" y="1045160"/>
                    <a:pt x="3495797" y="1020848"/>
                  </a:cubicBezTo>
                  <a:cubicBezTo>
                    <a:pt x="3495111" y="1025443"/>
                    <a:pt x="3494426" y="1030072"/>
                    <a:pt x="3493774" y="1034564"/>
                  </a:cubicBezTo>
                  <a:cubicBezTo>
                    <a:pt x="3491236" y="1052189"/>
                    <a:pt x="3489008" y="1069437"/>
                    <a:pt x="3487190" y="1086479"/>
                  </a:cubicBezTo>
                  <a:cubicBezTo>
                    <a:pt x="3473474" y="1207763"/>
                    <a:pt x="3474228" y="1315365"/>
                    <a:pt x="3486676" y="1412234"/>
                  </a:cubicBezTo>
                  <a:cubicBezTo>
                    <a:pt x="3509891" y="1593354"/>
                    <a:pt x="3573669" y="1736549"/>
                    <a:pt x="3658777" y="1860370"/>
                  </a:cubicBezTo>
                  <a:cubicBezTo>
                    <a:pt x="3715631" y="1943146"/>
                    <a:pt x="3781947" y="2017110"/>
                    <a:pt x="3852035" y="2087884"/>
                  </a:cubicBezTo>
                  <a:close/>
                </a:path>
              </a:pathLst>
            </a:custGeom>
            <a:solidFill>
              <a:srgbClr val="8EA382">
                <a:alpha val="40000"/>
              </a:srgbClr>
            </a:solidFill>
            <a:ln w="3429" cap="flat">
              <a:noFill/>
              <a:prstDash val="solid"/>
              <a:miter/>
            </a:ln>
          </p:spPr>
          <p:txBody>
            <a:bodyPr rtlCol="0" anchor="ctr"/>
            <a:lstStyle/>
            <a:p>
              <a:endParaRPr lang="x-none"/>
            </a:p>
          </p:txBody>
        </p:sp>
        <p:sp>
          <p:nvSpPr>
            <p:cNvPr id="125" name="Graphic 9">
              <a:extLst>
                <a:ext uri="{FF2B5EF4-FFF2-40B4-BE49-F238E27FC236}">
                  <a16:creationId xmlns="" xmlns:a16="http://schemas.microsoft.com/office/drawing/2014/main" id="{EB1347B4-7475-4743-82C7-C2ADC56480CD}"/>
                </a:ext>
              </a:extLst>
            </p:cNvPr>
            <p:cNvSpPr/>
            <p:nvPr/>
          </p:nvSpPr>
          <p:spPr>
            <a:xfrm>
              <a:off x="11133905" y="3446347"/>
              <a:ext cx="529552" cy="361027"/>
            </a:xfrm>
            <a:custGeom>
              <a:avLst/>
              <a:gdLst>
                <a:gd name="connsiteX0" fmla="*/ 535404 w 535403"/>
                <a:gd name="connsiteY0" fmla="*/ 319309 h 365017"/>
                <a:gd name="connsiteX1" fmla="*/ 535404 w 535403"/>
                <a:gd name="connsiteY1" fmla="*/ 319309 h 365017"/>
                <a:gd name="connsiteX2" fmla="*/ 360799 w 535403"/>
                <a:gd name="connsiteY2" fmla="*/ 175291 h 365017"/>
                <a:gd name="connsiteX3" fmla="*/ 262524 w 535403"/>
                <a:gd name="connsiteY3" fmla="*/ 256695 h 365017"/>
                <a:gd name="connsiteX4" fmla="*/ 235092 w 535403"/>
                <a:gd name="connsiteY4" fmla="*/ 151356 h 365017"/>
                <a:gd name="connsiteX5" fmla="*/ 0 w 535403"/>
                <a:gd name="connsiteY5" fmla="*/ 365017 h 365017"/>
                <a:gd name="connsiteX6" fmla="*/ 0 w 535403"/>
                <a:gd name="connsiteY6" fmla="*/ 365017 h 365017"/>
                <a:gd name="connsiteX7" fmla="*/ 288275 w 535403"/>
                <a:gd name="connsiteY7" fmla="*/ 0 h 365017"/>
                <a:gd name="connsiteX8" fmla="*/ 535404 w 535403"/>
                <a:gd name="connsiteY8" fmla="*/ 319309 h 365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5403" h="365017">
                  <a:moveTo>
                    <a:pt x="535404" y="319309"/>
                  </a:moveTo>
                  <a:lnTo>
                    <a:pt x="535404" y="319309"/>
                  </a:lnTo>
                  <a:cubicBezTo>
                    <a:pt x="535404" y="319309"/>
                    <a:pt x="393546" y="208552"/>
                    <a:pt x="360799" y="175291"/>
                  </a:cubicBezTo>
                  <a:cubicBezTo>
                    <a:pt x="328052" y="142030"/>
                    <a:pt x="287110" y="222302"/>
                    <a:pt x="262524" y="256695"/>
                  </a:cubicBezTo>
                  <a:cubicBezTo>
                    <a:pt x="237938" y="291088"/>
                    <a:pt x="235092" y="184103"/>
                    <a:pt x="235092" y="151356"/>
                  </a:cubicBezTo>
                  <a:cubicBezTo>
                    <a:pt x="235092" y="118610"/>
                    <a:pt x="0" y="365017"/>
                    <a:pt x="0" y="365017"/>
                  </a:cubicBezTo>
                  <a:lnTo>
                    <a:pt x="0" y="365017"/>
                  </a:lnTo>
                  <a:cubicBezTo>
                    <a:pt x="110414" y="170627"/>
                    <a:pt x="223571" y="-274"/>
                    <a:pt x="288275" y="0"/>
                  </a:cubicBezTo>
                  <a:cubicBezTo>
                    <a:pt x="352981" y="275"/>
                    <a:pt x="441998" y="140898"/>
                    <a:pt x="535404" y="319309"/>
                  </a:cubicBezTo>
                  <a:close/>
                </a:path>
              </a:pathLst>
            </a:custGeom>
            <a:solidFill>
              <a:srgbClr val="F8FCFF">
                <a:alpha val="80000"/>
              </a:srgbClr>
            </a:solidFill>
            <a:ln w="3429" cap="flat">
              <a:noFill/>
              <a:prstDash val="solid"/>
              <a:miter/>
            </a:ln>
          </p:spPr>
          <p:txBody>
            <a:bodyPr rtlCol="0" anchor="ctr"/>
            <a:lstStyle/>
            <a:p>
              <a:endParaRPr lang="x-none"/>
            </a:p>
          </p:txBody>
        </p:sp>
        <p:sp>
          <p:nvSpPr>
            <p:cNvPr id="126" name="Graphic 9">
              <a:extLst>
                <a:ext uri="{FF2B5EF4-FFF2-40B4-BE49-F238E27FC236}">
                  <a16:creationId xmlns="" xmlns:a16="http://schemas.microsoft.com/office/drawing/2014/main" id="{A7646875-D540-9841-81A5-63C4FEF97B93}"/>
                </a:ext>
              </a:extLst>
            </p:cNvPr>
            <p:cNvSpPr/>
            <p:nvPr/>
          </p:nvSpPr>
          <p:spPr>
            <a:xfrm>
              <a:off x="10229340" y="4100224"/>
              <a:ext cx="456769" cy="426243"/>
            </a:xfrm>
            <a:custGeom>
              <a:avLst/>
              <a:gdLst>
                <a:gd name="connsiteX0" fmla="*/ 0 w 461817"/>
                <a:gd name="connsiteY0" fmla="*/ 430955 h 430954"/>
                <a:gd name="connsiteX1" fmla="*/ 255117 w 461817"/>
                <a:gd name="connsiteY1" fmla="*/ 307 h 430954"/>
                <a:gd name="connsiteX2" fmla="*/ 461818 w 461817"/>
                <a:gd name="connsiteY2" fmla="*/ 215476 h 430954"/>
                <a:gd name="connsiteX3" fmla="*/ 317800 w 461817"/>
                <a:gd name="connsiteY3" fmla="*/ 146313 h 430954"/>
                <a:gd name="connsiteX4" fmla="*/ 252306 w 461817"/>
                <a:gd name="connsiteY4" fmla="*/ 215476 h 430954"/>
                <a:gd name="connsiteX5" fmla="*/ 168399 w 461817"/>
                <a:gd name="connsiteY5" fmla="*/ 215476 h 430954"/>
                <a:gd name="connsiteX6" fmla="*/ 0 w 461817"/>
                <a:gd name="connsiteY6" fmla="*/ 430955 h 43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1817" h="430954">
                  <a:moveTo>
                    <a:pt x="0" y="430955"/>
                  </a:moveTo>
                  <a:cubicBezTo>
                    <a:pt x="0" y="430955"/>
                    <a:pt x="167781" y="-13306"/>
                    <a:pt x="255117" y="307"/>
                  </a:cubicBezTo>
                  <a:cubicBezTo>
                    <a:pt x="342455" y="13920"/>
                    <a:pt x="461818" y="215476"/>
                    <a:pt x="461818" y="215476"/>
                  </a:cubicBezTo>
                  <a:cubicBezTo>
                    <a:pt x="461818" y="215476"/>
                    <a:pt x="340397" y="111543"/>
                    <a:pt x="317800" y="146313"/>
                  </a:cubicBezTo>
                  <a:cubicBezTo>
                    <a:pt x="295203" y="181084"/>
                    <a:pt x="291190" y="249869"/>
                    <a:pt x="252306" y="215476"/>
                  </a:cubicBezTo>
                  <a:cubicBezTo>
                    <a:pt x="213421" y="181084"/>
                    <a:pt x="188870" y="176180"/>
                    <a:pt x="168399" y="215476"/>
                  </a:cubicBezTo>
                  <a:cubicBezTo>
                    <a:pt x="147928" y="254773"/>
                    <a:pt x="0" y="430955"/>
                    <a:pt x="0" y="430955"/>
                  </a:cubicBezTo>
                  <a:close/>
                </a:path>
              </a:pathLst>
            </a:custGeom>
            <a:solidFill>
              <a:srgbClr val="F8FCFF"/>
            </a:solidFill>
            <a:ln w="3429" cap="flat">
              <a:noFill/>
              <a:prstDash val="solid"/>
              <a:miter/>
            </a:ln>
          </p:spPr>
          <p:txBody>
            <a:bodyPr rtlCol="0" anchor="ctr"/>
            <a:lstStyle/>
            <a:p>
              <a:endParaRPr lang="x-none"/>
            </a:p>
          </p:txBody>
        </p:sp>
        <p:sp>
          <p:nvSpPr>
            <p:cNvPr id="127" name="Graphic 9">
              <a:extLst>
                <a:ext uri="{FF2B5EF4-FFF2-40B4-BE49-F238E27FC236}">
                  <a16:creationId xmlns="" xmlns:a16="http://schemas.microsoft.com/office/drawing/2014/main" id="{8F21A960-6A5F-1342-A4D8-35CC5894F21D}"/>
                </a:ext>
              </a:extLst>
            </p:cNvPr>
            <p:cNvSpPr/>
            <p:nvPr/>
          </p:nvSpPr>
          <p:spPr>
            <a:xfrm>
              <a:off x="8694660" y="5564585"/>
              <a:ext cx="2745341" cy="1104775"/>
            </a:xfrm>
            <a:custGeom>
              <a:avLst/>
              <a:gdLst>
                <a:gd name="connsiteX0" fmla="*/ 159654 w 2781589"/>
                <a:gd name="connsiteY0" fmla="*/ 909439 h 1119362"/>
                <a:gd name="connsiteX1" fmla="*/ 429825 w 2781589"/>
                <a:gd name="connsiteY1" fmla="*/ 554606 h 1119362"/>
                <a:gd name="connsiteX2" fmla="*/ 620169 w 2781589"/>
                <a:gd name="connsiteY2" fmla="*/ 583684 h 1119362"/>
                <a:gd name="connsiteX3" fmla="*/ 1280903 w 2781589"/>
                <a:gd name="connsiteY3" fmla="*/ 25545 h 1119362"/>
                <a:gd name="connsiteX4" fmla="*/ 1148201 w 2781589"/>
                <a:gd name="connsiteY4" fmla="*/ 603949 h 1119362"/>
                <a:gd name="connsiteX5" fmla="*/ 1977127 w 2781589"/>
                <a:gd name="connsiteY5" fmla="*/ 192469 h 1119362"/>
                <a:gd name="connsiteX6" fmla="*/ 2584986 w 2781589"/>
                <a:gd name="connsiteY6" fmla="*/ 106504 h 1119362"/>
                <a:gd name="connsiteX7" fmla="*/ 2781570 w 2781589"/>
                <a:gd name="connsiteY7" fmla="*/ 579946 h 1119362"/>
                <a:gd name="connsiteX8" fmla="*/ 1142063 w 2781589"/>
                <a:gd name="connsiteY8" fmla="*/ 1082774 h 1119362"/>
                <a:gd name="connsiteX9" fmla="*/ 368412 w 2781589"/>
                <a:gd name="connsiteY9" fmla="*/ 1119362 h 1119362"/>
                <a:gd name="connsiteX10" fmla="*/ 0 w 2781589"/>
                <a:gd name="connsiteY10" fmla="*/ 1076500 h 1119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81589" h="1119362">
                  <a:moveTo>
                    <a:pt x="159654" y="909439"/>
                  </a:moveTo>
                  <a:cubicBezTo>
                    <a:pt x="159654" y="909439"/>
                    <a:pt x="392826" y="487054"/>
                    <a:pt x="429825" y="554606"/>
                  </a:cubicBezTo>
                  <a:cubicBezTo>
                    <a:pt x="466824" y="622157"/>
                    <a:pt x="571032" y="655727"/>
                    <a:pt x="620169" y="583684"/>
                  </a:cubicBezTo>
                  <a:cubicBezTo>
                    <a:pt x="669306" y="511640"/>
                    <a:pt x="1266227" y="-135103"/>
                    <a:pt x="1280903" y="25545"/>
                  </a:cubicBezTo>
                  <a:cubicBezTo>
                    <a:pt x="1295579" y="186194"/>
                    <a:pt x="1049960" y="585775"/>
                    <a:pt x="1148201" y="603949"/>
                  </a:cubicBezTo>
                  <a:cubicBezTo>
                    <a:pt x="1246442" y="622123"/>
                    <a:pt x="1786784" y="81815"/>
                    <a:pt x="1977127" y="192469"/>
                  </a:cubicBezTo>
                  <a:cubicBezTo>
                    <a:pt x="2167471" y="303123"/>
                    <a:pt x="2382367" y="100366"/>
                    <a:pt x="2584986" y="106504"/>
                  </a:cubicBezTo>
                  <a:cubicBezTo>
                    <a:pt x="2787606" y="112642"/>
                    <a:pt x="2781570" y="579946"/>
                    <a:pt x="2781570" y="579946"/>
                  </a:cubicBezTo>
                  <a:lnTo>
                    <a:pt x="1142063" y="1082774"/>
                  </a:lnTo>
                  <a:lnTo>
                    <a:pt x="368412" y="1119362"/>
                  </a:lnTo>
                  <a:lnTo>
                    <a:pt x="0" y="1076500"/>
                  </a:lnTo>
                  <a:close/>
                </a:path>
              </a:pathLst>
            </a:custGeom>
            <a:solidFill>
              <a:srgbClr val="8EA382">
                <a:alpha val="40000"/>
              </a:srgbClr>
            </a:solidFill>
            <a:ln w="3429" cap="flat">
              <a:noFill/>
              <a:prstDash val="solid"/>
              <a:miter/>
            </a:ln>
          </p:spPr>
          <p:txBody>
            <a:bodyPr rtlCol="0" anchor="ctr"/>
            <a:lstStyle/>
            <a:p>
              <a:endParaRPr lang="x-none"/>
            </a:p>
          </p:txBody>
        </p:sp>
        <p:sp>
          <p:nvSpPr>
            <p:cNvPr id="128" name="Graphic 9">
              <a:extLst>
                <a:ext uri="{FF2B5EF4-FFF2-40B4-BE49-F238E27FC236}">
                  <a16:creationId xmlns="" xmlns:a16="http://schemas.microsoft.com/office/drawing/2014/main" id="{57538F35-ADF2-1742-A960-D33307038F2D}"/>
                </a:ext>
              </a:extLst>
            </p:cNvPr>
            <p:cNvSpPr/>
            <p:nvPr/>
          </p:nvSpPr>
          <p:spPr>
            <a:xfrm>
              <a:off x="9459163" y="4837061"/>
              <a:ext cx="3301800" cy="1012131"/>
            </a:xfrm>
            <a:custGeom>
              <a:avLst/>
              <a:gdLst>
                <a:gd name="connsiteX0" fmla="*/ 2942631 w 2942630"/>
                <a:gd name="connsiteY0" fmla="*/ 361691 h 902032"/>
                <a:gd name="connsiteX1" fmla="*/ 0 w 2942630"/>
                <a:gd name="connsiteY1" fmla="*/ 901724 h 902032"/>
                <a:gd name="connsiteX2" fmla="*/ 442341 w 2942630"/>
                <a:gd name="connsiteY2" fmla="*/ 698179 h 902032"/>
                <a:gd name="connsiteX3" fmla="*/ 1080924 w 2942630"/>
                <a:gd name="connsiteY3" fmla="*/ 430717 h 902032"/>
                <a:gd name="connsiteX4" fmla="*/ 1658127 w 2942630"/>
                <a:gd name="connsiteY4" fmla="*/ 403285 h 902032"/>
                <a:gd name="connsiteX5" fmla="*/ 2190309 w 2942630"/>
                <a:gd name="connsiteY5" fmla="*/ 51229 h 902032"/>
                <a:gd name="connsiteX6" fmla="*/ 2611115 w 2942630"/>
                <a:gd name="connsiteY6" fmla="*/ 0 h 902032"/>
                <a:gd name="connsiteX7" fmla="*/ 2864073 w 2942630"/>
                <a:gd name="connsiteY7" fmla="*/ 286390 h 902032"/>
                <a:gd name="connsiteX8" fmla="*/ 2942631 w 2942630"/>
                <a:gd name="connsiteY8" fmla="*/ 361691 h 902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42630" h="902032">
                  <a:moveTo>
                    <a:pt x="2942631" y="361691"/>
                  </a:moveTo>
                  <a:cubicBezTo>
                    <a:pt x="2942631" y="361691"/>
                    <a:pt x="278023" y="916983"/>
                    <a:pt x="0" y="901724"/>
                  </a:cubicBezTo>
                  <a:cubicBezTo>
                    <a:pt x="0" y="901724"/>
                    <a:pt x="196619" y="706271"/>
                    <a:pt x="442341" y="698179"/>
                  </a:cubicBezTo>
                  <a:cubicBezTo>
                    <a:pt x="688063" y="690086"/>
                    <a:pt x="794362" y="458149"/>
                    <a:pt x="1080924" y="430717"/>
                  </a:cubicBezTo>
                  <a:cubicBezTo>
                    <a:pt x="1367485" y="403285"/>
                    <a:pt x="1539416" y="464767"/>
                    <a:pt x="1658127" y="403285"/>
                  </a:cubicBezTo>
                  <a:cubicBezTo>
                    <a:pt x="1776839" y="341803"/>
                    <a:pt x="1911873" y="43034"/>
                    <a:pt x="2190309" y="51229"/>
                  </a:cubicBezTo>
                  <a:cubicBezTo>
                    <a:pt x="2429069" y="58293"/>
                    <a:pt x="2520247" y="53252"/>
                    <a:pt x="2611115" y="0"/>
                  </a:cubicBezTo>
                  <a:cubicBezTo>
                    <a:pt x="2683810" y="105853"/>
                    <a:pt x="2772278" y="197476"/>
                    <a:pt x="2864073" y="286390"/>
                  </a:cubicBezTo>
                  <a:cubicBezTo>
                    <a:pt x="2890064" y="311673"/>
                    <a:pt x="2916250" y="336774"/>
                    <a:pt x="2942631" y="361691"/>
                  </a:cubicBezTo>
                  <a:close/>
                </a:path>
              </a:pathLst>
            </a:custGeom>
            <a:solidFill>
              <a:srgbClr val="5B6B54"/>
            </a:solidFill>
            <a:ln w="3429" cap="flat">
              <a:noFill/>
              <a:prstDash val="solid"/>
              <a:miter/>
            </a:ln>
          </p:spPr>
          <p:txBody>
            <a:bodyPr rtlCol="0" anchor="ctr"/>
            <a:lstStyle/>
            <a:p>
              <a:endParaRPr lang="x-none"/>
            </a:p>
          </p:txBody>
        </p:sp>
        <p:sp>
          <p:nvSpPr>
            <p:cNvPr id="129" name="Graphic 9">
              <a:extLst>
                <a:ext uri="{FF2B5EF4-FFF2-40B4-BE49-F238E27FC236}">
                  <a16:creationId xmlns="" xmlns:a16="http://schemas.microsoft.com/office/drawing/2014/main" id="{937D1D9C-A737-F047-90BD-978C61CEF7AC}"/>
                </a:ext>
              </a:extLst>
            </p:cNvPr>
            <p:cNvSpPr/>
            <p:nvPr/>
          </p:nvSpPr>
          <p:spPr>
            <a:xfrm>
              <a:off x="-249481" y="4458318"/>
              <a:ext cx="4533281" cy="1361007"/>
            </a:xfrm>
            <a:custGeom>
              <a:avLst/>
              <a:gdLst>
                <a:gd name="connsiteX0" fmla="*/ 3925245 w 3925245"/>
                <a:gd name="connsiteY0" fmla="*/ 1178460 h 1178459"/>
                <a:gd name="connsiteX1" fmla="*/ 0 w 3925245"/>
                <a:gd name="connsiteY1" fmla="*/ 508570 h 1178459"/>
                <a:gd name="connsiteX2" fmla="*/ 0 w 3925245"/>
                <a:gd name="connsiteY2" fmla="*/ 508296 h 1178459"/>
                <a:gd name="connsiteX3" fmla="*/ 10047 w 3925245"/>
                <a:gd name="connsiteY3" fmla="*/ 397505 h 1178459"/>
                <a:gd name="connsiteX4" fmla="*/ 78250 w 3925245"/>
                <a:gd name="connsiteY4" fmla="*/ 37460 h 1178459"/>
                <a:gd name="connsiteX5" fmla="*/ 699482 w 3925245"/>
                <a:gd name="connsiteY5" fmla="*/ 37460 h 1178459"/>
                <a:gd name="connsiteX6" fmla="*/ 1043342 w 3925245"/>
                <a:gd name="connsiteY6" fmla="*/ 275261 h 1178459"/>
                <a:gd name="connsiteX7" fmla="*/ 1467818 w 3925245"/>
                <a:gd name="connsiteY7" fmla="*/ 373845 h 1178459"/>
                <a:gd name="connsiteX8" fmla="*/ 1950861 w 3925245"/>
                <a:gd name="connsiteY8" fmla="*/ 526675 h 1178459"/>
                <a:gd name="connsiteX9" fmla="*/ 2676815 w 3925245"/>
                <a:gd name="connsiteY9" fmla="*/ 594912 h 1178459"/>
                <a:gd name="connsiteX10" fmla="*/ 3394539 w 3925245"/>
                <a:gd name="connsiteY10" fmla="*/ 981052 h 1178459"/>
                <a:gd name="connsiteX11" fmla="*/ 3844835 w 3925245"/>
                <a:gd name="connsiteY11" fmla="*/ 1107925 h 1178459"/>
                <a:gd name="connsiteX12" fmla="*/ 3925245 w 3925245"/>
                <a:gd name="connsiteY12" fmla="*/ 1178460 h 1178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25245" h="1178459">
                  <a:moveTo>
                    <a:pt x="3925245" y="1178460"/>
                  </a:moveTo>
                  <a:lnTo>
                    <a:pt x="0" y="508570"/>
                  </a:lnTo>
                  <a:cubicBezTo>
                    <a:pt x="6" y="508479"/>
                    <a:pt x="6" y="508387"/>
                    <a:pt x="0" y="508296"/>
                  </a:cubicBezTo>
                  <a:cubicBezTo>
                    <a:pt x="2537" y="471491"/>
                    <a:pt x="5886" y="434561"/>
                    <a:pt x="10047" y="397505"/>
                  </a:cubicBezTo>
                  <a:cubicBezTo>
                    <a:pt x="23595" y="275931"/>
                    <a:pt x="46396" y="155567"/>
                    <a:pt x="78250" y="37460"/>
                  </a:cubicBezTo>
                  <a:cubicBezTo>
                    <a:pt x="78250" y="37460"/>
                    <a:pt x="496828" y="-46825"/>
                    <a:pt x="699482" y="37460"/>
                  </a:cubicBezTo>
                  <a:cubicBezTo>
                    <a:pt x="902136" y="121745"/>
                    <a:pt x="883688" y="256916"/>
                    <a:pt x="1043342" y="275261"/>
                  </a:cubicBezTo>
                  <a:cubicBezTo>
                    <a:pt x="1202996" y="293606"/>
                    <a:pt x="1347734" y="278313"/>
                    <a:pt x="1467818" y="373845"/>
                  </a:cubicBezTo>
                  <a:cubicBezTo>
                    <a:pt x="1587901" y="469377"/>
                    <a:pt x="1768027" y="537580"/>
                    <a:pt x="1950861" y="526675"/>
                  </a:cubicBezTo>
                  <a:cubicBezTo>
                    <a:pt x="2133695" y="515771"/>
                    <a:pt x="2523950" y="472086"/>
                    <a:pt x="2676815" y="594912"/>
                  </a:cubicBezTo>
                  <a:cubicBezTo>
                    <a:pt x="2829679" y="717739"/>
                    <a:pt x="3132563" y="985133"/>
                    <a:pt x="3394539" y="981052"/>
                  </a:cubicBezTo>
                  <a:cubicBezTo>
                    <a:pt x="3656514" y="976972"/>
                    <a:pt x="3801801" y="1046683"/>
                    <a:pt x="3844835" y="1107925"/>
                  </a:cubicBezTo>
                  <a:cubicBezTo>
                    <a:pt x="3886463" y="1167281"/>
                    <a:pt x="3923051" y="1177877"/>
                    <a:pt x="3925245" y="1178460"/>
                  </a:cubicBezTo>
                  <a:close/>
                </a:path>
              </a:pathLst>
            </a:custGeom>
            <a:solidFill>
              <a:srgbClr val="8EA382"/>
            </a:solidFill>
            <a:ln w="3429" cap="flat">
              <a:noFill/>
              <a:prstDash val="solid"/>
              <a:miter/>
            </a:ln>
          </p:spPr>
          <p:txBody>
            <a:bodyPr rtlCol="0" anchor="ctr"/>
            <a:lstStyle/>
            <a:p>
              <a:endParaRPr lang="x-none"/>
            </a:p>
          </p:txBody>
        </p:sp>
        <p:sp>
          <p:nvSpPr>
            <p:cNvPr id="130" name="Graphic 9">
              <a:extLst>
                <a:ext uri="{FF2B5EF4-FFF2-40B4-BE49-F238E27FC236}">
                  <a16:creationId xmlns="" xmlns:a16="http://schemas.microsoft.com/office/drawing/2014/main" id="{7B9198F9-628A-3648-A756-57DF4C0DA1B0}"/>
                </a:ext>
              </a:extLst>
            </p:cNvPr>
            <p:cNvSpPr/>
            <p:nvPr/>
          </p:nvSpPr>
          <p:spPr>
            <a:xfrm>
              <a:off x="-600744" y="4913682"/>
              <a:ext cx="13105456" cy="2619774"/>
            </a:xfrm>
            <a:custGeom>
              <a:avLst/>
              <a:gdLst>
                <a:gd name="connsiteX0" fmla="*/ 9769558 w 9770782"/>
                <a:gd name="connsiteY0" fmla="*/ 1556746 h 2362835"/>
                <a:gd name="connsiteX1" fmla="*/ 9747338 w 9770782"/>
                <a:gd name="connsiteY1" fmla="*/ 1775242 h 2362835"/>
                <a:gd name="connsiteX2" fmla="*/ 9059309 w 9770782"/>
                <a:gd name="connsiteY2" fmla="*/ 2362835 h 2362835"/>
                <a:gd name="connsiteX3" fmla="*/ 7085714 w 9770782"/>
                <a:gd name="connsiteY3" fmla="*/ 2361944 h 2362835"/>
                <a:gd name="connsiteX4" fmla="*/ 5356367 w 9770782"/>
                <a:gd name="connsiteY4" fmla="*/ 2361121 h 2362835"/>
                <a:gd name="connsiteX5" fmla="*/ 5304452 w 9770782"/>
                <a:gd name="connsiteY5" fmla="*/ 2361121 h 2362835"/>
                <a:gd name="connsiteX6" fmla="*/ 4934120 w 9770782"/>
                <a:gd name="connsiteY6" fmla="*/ 2361121 h 2362835"/>
                <a:gd name="connsiteX7" fmla="*/ 4886354 w 9770782"/>
                <a:gd name="connsiteY7" fmla="*/ 2361121 h 2362835"/>
                <a:gd name="connsiteX8" fmla="*/ 4533167 w 9770782"/>
                <a:gd name="connsiteY8" fmla="*/ 2361121 h 2362835"/>
                <a:gd name="connsiteX9" fmla="*/ 4472748 w 9770782"/>
                <a:gd name="connsiteY9" fmla="*/ 2361121 h 2362835"/>
                <a:gd name="connsiteX10" fmla="*/ 3980446 w 9770782"/>
                <a:gd name="connsiteY10" fmla="*/ 2360915 h 2362835"/>
                <a:gd name="connsiteX11" fmla="*/ 3893658 w 9770782"/>
                <a:gd name="connsiteY11" fmla="*/ 2360915 h 2362835"/>
                <a:gd name="connsiteX12" fmla="*/ 3492156 w 9770782"/>
                <a:gd name="connsiteY12" fmla="*/ 2360709 h 2362835"/>
                <a:gd name="connsiteX13" fmla="*/ 3382977 w 9770782"/>
                <a:gd name="connsiteY13" fmla="*/ 2360709 h 2362835"/>
                <a:gd name="connsiteX14" fmla="*/ 2691005 w 9770782"/>
                <a:gd name="connsiteY14" fmla="*/ 2360366 h 2362835"/>
                <a:gd name="connsiteX15" fmla="*/ 2570133 w 9770782"/>
                <a:gd name="connsiteY15" fmla="*/ 2360366 h 2362835"/>
                <a:gd name="connsiteX16" fmla="*/ 2005136 w 9770782"/>
                <a:gd name="connsiteY16" fmla="*/ 2360127 h 2362835"/>
                <a:gd name="connsiteX17" fmla="*/ 1921606 w 9770782"/>
                <a:gd name="connsiteY17" fmla="*/ 2360127 h 2362835"/>
                <a:gd name="connsiteX18" fmla="*/ 1097377 w 9770782"/>
                <a:gd name="connsiteY18" fmla="*/ 2359132 h 2362835"/>
                <a:gd name="connsiteX19" fmla="*/ 463492 w 9770782"/>
                <a:gd name="connsiteY19" fmla="*/ 1979404 h 2362835"/>
                <a:gd name="connsiteX20" fmla="*/ 66723 w 9770782"/>
                <a:gd name="connsiteY20" fmla="*/ 911511 h 2362835"/>
                <a:gd name="connsiteX21" fmla="*/ 21837 w 9770782"/>
                <a:gd name="connsiteY21" fmla="*/ 642300 h 2362835"/>
                <a:gd name="connsiteX22" fmla="*/ 2326 w 9770782"/>
                <a:gd name="connsiteY22" fmla="*/ 177465 h 2362835"/>
                <a:gd name="connsiteX23" fmla="*/ 16042 w 9770782"/>
                <a:gd name="connsiteY23" fmla="*/ 494 h 2362835"/>
                <a:gd name="connsiteX24" fmla="*/ 2638198 w 9770782"/>
                <a:gd name="connsiteY24" fmla="*/ 411426 h 2362835"/>
                <a:gd name="connsiteX25" fmla="*/ 6666656 w 9770782"/>
                <a:gd name="connsiteY25" fmla="*/ 964112 h 2362835"/>
                <a:gd name="connsiteX26" fmla="*/ 9249516 w 9770782"/>
                <a:gd name="connsiteY26" fmla="*/ 489024 h 2362835"/>
                <a:gd name="connsiteX27" fmla="*/ 9354306 w 9770782"/>
                <a:gd name="connsiteY27" fmla="*/ 590042 h 2362835"/>
                <a:gd name="connsiteX28" fmla="*/ 9376423 w 9770782"/>
                <a:gd name="connsiteY28" fmla="*/ 612091 h 2362835"/>
                <a:gd name="connsiteX29" fmla="*/ 9413833 w 9770782"/>
                <a:gd name="connsiteY29" fmla="*/ 650564 h 2362835"/>
                <a:gd name="connsiteX30" fmla="*/ 9557028 w 9770782"/>
                <a:gd name="connsiteY30" fmla="*/ 819682 h 2362835"/>
                <a:gd name="connsiteX31" fmla="*/ 9585078 w 9770782"/>
                <a:gd name="connsiteY31" fmla="*/ 859562 h 2362835"/>
                <a:gd name="connsiteX32" fmla="*/ 9616110 w 9770782"/>
                <a:gd name="connsiteY32" fmla="*/ 908356 h 2362835"/>
                <a:gd name="connsiteX33" fmla="*/ 9699298 w 9770782"/>
                <a:gd name="connsiteY33" fmla="*/ 1079052 h 2362835"/>
                <a:gd name="connsiteX34" fmla="*/ 9769558 w 9770782"/>
                <a:gd name="connsiteY34" fmla="*/ 1556746 h 2362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770782" h="2362835">
                  <a:moveTo>
                    <a:pt x="9769558" y="1556746"/>
                  </a:moveTo>
                  <a:cubicBezTo>
                    <a:pt x="9766439" y="1629950"/>
                    <a:pt x="9759020" y="1702908"/>
                    <a:pt x="9747338" y="1775242"/>
                  </a:cubicBezTo>
                  <a:cubicBezTo>
                    <a:pt x="9693773" y="2113694"/>
                    <a:pt x="9401973" y="2362898"/>
                    <a:pt x="9059309" y="2362835"/>
                  </a:cubicBezTo>
                  <a:lnTo>
                    <a:pt x="7085714" y="2361944"/>
                  </a:lnTo>
                  <a:lnTo>
                    <a:pt x="5356367" y="2361121"/>
                  </a:lnTo>
                  <a:lnTo>
                    <a:pt x="5304452" y="2361121"/>
                  </a:lnTo>
                  <a:lnTo>
                    <a:pt x="4934120" y="2361121"/>
                  </a:lnTo>
                  <a:lnTo>
                    <a:pt x="4886354" y="2361121"/>
                  </a:lnTo>
                  <a:lnTo>
                    <a:pt x="4533167" y="2361121"/>
                  </a:lnTo>
                  <a:lnTo>
                    <a:pt x="4472748" y="2361121"/>
                  </a:lnTo>
                  <a:lnTo>
                    <a:pt x="3980446" y="2360915"/>
                  </a:lnTo>
                  <a:lnTo>
                    <a:pt x="3893658" y="2360915"/>
                  </a:lnTo>
                  <a:lnTo>
                    <a:pt x="3492156" y="2360709"/>
                  </a:lnTo>
                  <a:lnTo>
                    <a:pt x="3382977" y="2360709"/>
                  </a:lnTo>
                  <a:lnTo>
                    <a:pt x="2691005" y="2360366"/>
                  </a:lnTo>
                  <a:lnTo>
                    <a:pt x="2570133" y="2360366"/>
                  </a:lnTo>
                  <a:lnTo>
                    <a:pt x="2005136" y="2360127"/>
                  </a:lnTo>
                  <a:lnTo>
                    <a:pt x="1921606" y="2360127"/>
                  </a:lnTo>
                  <a:lnTo>
                    <a:pt x="1097377" y="2359132"/>
                  </a:lnTo>
                  <a:cubicBezTo>
                    <a:pt x="832237" y="2359090"/>
                    <a:pt x="588629" y="2213157"/>
                    <a:pt x="463492" y="1979404"/>
                  </a:cubicBezTo>
                  <a:cubicBezTo>
                    <a:pt x="324583" y="1719486"/>
                    <a:pt x="157591" y="1344148"/>
                    <a:pt x="66723" y="911511"/>
                  </a:cubicBezTo>
                  <a:cubicBezTo>
                    <a:pt x="48343" y="823934"/>
                    <a:pt x="33084" y="734060"/>
                    <a:pt x="21837" y="642300"/>
                  </a:cubicBezTo>
                  <a:cubicBezTo>
                    <a:pt x="2545" y="488157"/>
                    <a:pt x="-3981" y="332683"/>
                    <a:pt x="2326" y="177465"/>
                  </a:cubicBezTo>
                  <a:cubicBezTo>
                    <a:pt x="4863" y="118875"/>
                    <a:pt x="9435" y="59884"/>
                    <a:pt x="16042" y="494"/>
                  </a:cubicBezTo>
                  <a:cubicBezTo>
                    <a:pt x="402490" y="-4752"/>
                    <a:pt x="1423304" y="25286"/>
                    <a:pt x="2638198" y="411426"/>
                  </a:cubicBezTo>
                  <a:cubicBezTo>
                    <a:pt x="4190678" y="904893"/>
                    <a:pt x="5622697" y="1222041"/>
                    <a:pt x="6666656" y="964112"/>
                  </a:cubicBezTo>
                  <a:cubicBezTo>
                    <a:pt x="7534982" y="749594"/>
                    <a:pt x="8613402" y="484052"/>
                    <a:pt x="9249516" y="489024"/>
                  </a:cubicBezTo>
                  <a:cubicBezTo>
                    <a:pt x="9284629" y="522388"/>
                    <a:pt x="9319810" y="555855"/>
                    <a:pt x="9354306" y="590042"/>
                  </a:cubicBezTo>
                  <a:cubicBezTo>
                    <a:pt x="9361713" y="597312"/>
                    <a:pt x="9369085" y="604661"/>
                    <a:pt x="9376423" y="612091"/>
                  </a:cubicBezTo>
                  <a:cubicBezTo>
                    <a:pt x="9389042" y="624778"/>
                    <a:pt x="9401512" y="637602"/>
                    <a:pt x="9413833" y="650564"/>
                  </a:cubicBezTo>
                  <a:cubicBezTo>
                    <a:pt x="9465279" y="703684"/>
                    <a:pt x="9513118" y="760182"/>
                    <a:pt x="9557028" y="819682"/>
                  </a:cubicBezTo>
                  <a:cubicBezTo>
                    <a:pt x="9566664" y="832747"/>
                    <a:pt x="9575956" y="846051"/>
                    <a:pt x="9585078" y="859562"/>
                  </a:cubicBezTo>
                  <a:cubicBezTo>
                    <a:pt x="9595776" y="875564"/>
                    <a:pt x="9606120" y="891828"/>
                    <a:pt x="9616110" y="908356"/>
                  </a:cubicBezTo>
                  <a:cubicBezTo>
                    <a:pt x="9648922" y="962634"/>
                    <a:pt x="9676764" y="1019765"/>
                    <a:pt x="9699298" y="1079052"/>
                  </a:cubicBezTo>
                  <a:cubicBezTo>
                    <a:pt x="9749602" y="1211720"/>
                    <a:pt x="9777068" y="1367088"/>
                    <a:pt x="9769558" y="1556746"/>
                  </a:cubicBezTo>
                  <a:close/>
                </a:path>
              </a:pathLst>
            </a:custGeom>
            <a:solidFill>
              <a:srgbClr val="BFE2A8"/>
            </a:solidFill>
            <a:ln w="3429" cap="flat">
              <a:noFill/>
              <a:prstDash val="solid"/>
              <a:miter/>
            </a:ln>
          </p:spPr>
          <p:txBody>
            <a:bodyPr rtlCol="0" anchor="ctr"/>
            <a:lstStyle/>
            <a:p>
              <a:endParaRPr lang="x-none"/>
            </a:p>
          </p:txBody>
        </p:sp>
        <p:sp>
          <p:nvSpPr>
            <p:cNvPr id="131" name="Graphic 9">
              <a:extLst>
                <a:ext uri="{FF2B5EF4-FFF2-40B4-BE49-F238E27FC236}">
                  <a16:creationId xmlns="" xmlns:a16="http://schemas.microsoft.com/office/drawing/2014/main" id="{728A7DBC-9906-6944-A2DE-5BD215CE0A21}"/>
                </a:ext>
              </a:extLst>
            </p:cNvPr>
            <p:cNvSpPr/>
            <p:nvPr/>
          </p:nvSpPr>
          <p:spPr>
            <a:xfrm>
              <a:off x="280928" y="5197191"/>
              <a:ext cx="2655259" cy="827595"/>
            </a:xfrm>
            <a:custGeom>
              <a:avLst/>
              <a:gdLst>
                <a:gd name="connsiteX0" fmla="*/ 3578850 w 3578850"/>
                <a:gd name="connsiteY0" fmla="*/ 545227 h 1248319"/>
                <a:gd name="connsiteX1" fmla="*/ 1438331 w 3578850"/>
                <a:gd name="connsiteY1" fmla="*/ 148320 h 1248319"/>
                <a:gd name="connsiteX2" fmla="*/ 926039 w 3578850"/>
                <a:gd name="connsiteY2" fmla="*/ 108818 h 1248319"/>
                <a:gd name="connsiteX3" fmla="*/ 1579572 w 3578850"/>
                <a:gd name="connsiteY3" fmla="*/ 539432 h 1248319"/>
                <a:gd name="connsiteX4" fmla="*/ 338514 w 3578850"/>
                <a:gd name="connsiteY4" fmla="*/ 725318 h 1248319"/>
                <a:gd name="connsiteX5" fmla="*/ 338514 w 3578850"/>
                <a:gd name="connsiteY5" fmla="*/ 1243680 h 1248319"/>
                <a:gd name="connsiteX6" fmla="*/ 2777767 w 3578850"/>
                <a:gd name="connsiteY6" fmla="*/ 950397 h 124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78850" h="1248319">
                  <a:moveTo>
                    <a:pt x="3578850" y="545227"/>
                  </a:moveTo>
                  <a:cubicBezTo>
                    <a:pt x="3578850" y="545227"/>
                    <a:pt x="2055106" y="372131"/>
                    <a:pt x="1438331" y="148320"/>
                  </a:cubicBezTo>
                  <a:cubicBezTo>
                    <a:pt x="821557" y="-75491"/>
                    <a:pt x="776740" y="-9723"/>
                    <a:pt x="926039" y="108818"/>
                  </a:cubicBezTo>
                  <a:cubicBezTo>
                    <a:pt x="1075337" y="227358"/>
                    <a:pt x="1936394" y="507577"/>
                    <a:pt x="1579572" y="539432"/>
                  </a:cubicBezTo>
                  <a:cubicBezTo>
                    <a:pt x="1222750" y="571287"/>
                    <a:pt x="580533" y="477710"/>
                    <a:pt x="338514" y="725318"/>
                  </a:cubicBezTo>
                  <a:cubicBezTo>
                    <a:pt x="96495" y="972926"/>
                    <a:pt x="-283713" y="1195605"/>
                    <a:pt x="338514" y="1243680"/>
                  </a:cubicBezTo>
                  <a:cubicBezTo>
                    <a:pt x="960740" y="1291754"/>
                    <a:pt x="2777767" y="950397"/>
                    <a:pt x="2777767" y="950397"/>
                  </a:cubicBezTo>
                  <a:close/>
                </a:path>
              </a:pathLst>
            </a:custGeom>
            <a:solidFill>
              <a:srgbClr val="DAED8E">
                <a:alpha val="75000"/>
              </a:srgbClr>
            </a:solidFill>
            <a:ln w="3429" cap="flat">
              <a:noFill/>
              <a:prstDash val="solid"/>
              <a:miter/>
            </a:ln>
          </p:spPr>
          <p:txBody>
            <a:bodyPr rtlCol="0" anchor="ctr"/>
            <a:lstStyle/>
            <a:p>
              <a:endParaRPr lang="x-none"/>
            </a:p>
          </p:txBody>
        </p:sp>
        <p:sp>
          <p:nvSpPr>
            <p:cNvPr id="132" name="Graphic 9">
              <a:extLst>
                <a:ext uri="{FF2B5EF4-FFF2-40B4-BE49-F238E27FC236}">
                  <a16:creationId xmlns="" xmlns:a16="http://schemas.microsoft.com/office/drawing/2014/main" id="{0EDBA5AF-AE5F-D049-9665-A9CA79B7A23B}"/>
                </a:ext>
              </a:extLst>
            </p:cNvPr>
            <p:cNvSpPr/>
            <p:nvPr/>
          </p:nvSpPr>
          <p:spPr>
            <a:xfrm>
              <a:off x="-293493" y="5813622"/>
              <a:ext cx="1938846" cy="744576"/>
            </a:xfrm>
            <a:custGeom>
              <a:avLst/>
              <a:gdLst>
                <a:gd name="connsiteX0" fmla="*/ 2141891 w 2612474"/>
                <a:gd name="connsiteY0" fmla="*/ 517107 h 1003270"/>
                <a:gd name="connsiteX1" fmla="*/ 1400952 w 2612474"/>
                <a:gd name="connsiteY1" fmla="*/ 783198 h 1003270"/>
                <a:gd name="connsiteX2" fmla="*/ 1738846 w 2612474"/>
                <a:gd name="connsiteY2" fmla="*/ 1003271 h 1003270"/>
                <a:gd name="connsiteX3" fmla="*/ 1624866 w 2612474"/>
                <a:gd name="connsiteY3" fmla="*/ 1003271 h 1003270"/>
                <a:gd name="connsiteX4" fmla="*/ 800637 w 2612474"/>
                <a:gd name="connsiteY4" fmla="*/ 1002756 h 1003270"/>
                <a:gd name="connsiteX5" fmla="*/ 166752 w 2612474"/>
                <a:gd name="connsiteY5" fmla="*/ 623029 h 1003270"/>
                <a:gd name="connsiteX6" fmla="*/ 0 w 2612474"/>
                <a:gd name="connsiteY6" fmla="*/ 275328 h 1003270"/>
                <a:gd name="connsiteX7" fmla="*/ 966978 w 2612474"/>
                <a:gd name="connsiteY7" fmla="*/ 103878 h 1003270"/>
                <a:gd name="connsiteX8" fmla="*/ 2072248 w 2612474"/>
                <a:gd name="connsiteY8" fmla="*/ 17468 h 1003270"/>
                <a:gd name="connsiteX9" fmla="*/ 2596233 w 2612474"/>
                <a:gd name="connsiteY9" fmla="*/ 103878 h 1003270"/>
                <a:gd name="connsiteX10" fmla="*/ 2084558 w 2612474"/>
                <a:gd name="connsiteY10" fmla="*/ 357453 h 1003270"/>
                <a:gd name="connsiteX11" fmla="*/ 2141891 w 2612474"/>
                <a:gd name="connsiteY11" fmla="*/ 517107 h 1003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12474" h="1003270">
                  <a:moveTo>
                    <a:pt x="2141891" y="517107"/>
                  </a:moveTo>
                  <a:cubicBezTo>
                    <a:pt x="2035592" y="648129"/>
                    <a:pt x="1380481" y="689037"/>
                    <a:pt x="1400952" y="783198"/>
                  </a:cubicBezTo>
                  <a:cubicBezTo>
                    <a:pt x="1417377" y="858636"/>
                    <a:pt x="1720158" y="913054"/>
                    <a:pt x="1738846" y="1003271"/>
                  </a:cubicBezTo>
                  <a:lnTo>
                    <a:pt x="1624866" y="1003271"/>
                  </a:lnTo>
                  <a:lnTo>
                    <a:pt x="800637" y="1002756"/>
                  </a:lnTo>
                  <a:cubicBezTo>
                    <a:pt x="535497" y="1002715"/>
                    <a:pt x="291889" y="856782"/>
                    <a:pt x="166752" y="623029"/>
                  </a:cubicBezTo>
                  <a:cubicBezTo>
                    <a:pt x="113363" y="523108"/>
                    <a:pt x="55790" y="406076"/>
                    <a:pt x="0" y="275328"/>
                  </a:cubicBezTo>
                  <a:cubicBezTo>
                    <a:pt x="0" y="275328"/>
                    <a:pt x="279326" y="-6021"/>
                    <a:pt x="966978" y="103878"/>
                  </a:cubicBezTo>
                  <a:cubicBezTo>
                    <a:pt x="1654630" y="213778"/>
                    <a:pt x="1750025" y="-71481"/>
                    <a:pt x="2072248" y="17468"/>
                  </a:cubicBezTo>
                  <a:cubicBezTo>
                    <a:pt x="2394471" y="106416"/>
                    <a:pt x="2477521" y="30635"/>
                    <a:pt x="2596233" y="103878"/>
                  </a:cubicBezTo>
                  <a:cubicBezTo>
                    <a:pt x="2714945" y="177122"/>
                    <a:pt x="2146005" y="300154"/>
                    <a:pt x="2084558" y="357453"/>
                  </a:cubicBezTo>
                  <a:cubicBezTo>
                    <a:pt x="2023110" y="414752"/>
                    <a:pt x="2248327" y="386120"/>
                    <a:pt x="2141891" y="517107"/>
                  </a:cubicBezTo>
                  <a:close/>
                </a:path>
              </a:pathLst>
            </a:custGeom>
            <a:solidFill>
              <a:srgbClr val="5B6B54"/>
            </a:solidFill>
            <a:ln w="3429" cap="flat">
              <a:noFill/>
              <a:prstDash val="solid"/>
              <a:miter/>
            </a:ln>
          </p:spPr>
          <p:txBody>
            <a:bodyPr rtlCol="0" anchor="ctr"/>
            <a:lstStyle/>
            <a:p>
              <a:endParaRPr lang="x-none"/>
            </a:p>
          </p:txBody>
        </p:sp>
        <p:sp>
          <p:nvSpPr>
            <p:cNvPr id="133" name="Graphic 9">
              <a:extLst>
                <a:ext uri="{FF2B5EF4-FFF2-40B4-BE49-F238E27FC236}">
                  <a16:creationId xmlns="" xmlns:a16="http://schemas.microsoft.com/office/drawing/2014/main" id="{D01302A5-0034-184C-9D2D-96BC2224B5B1}"/>
                </a:ext>
              </a:extLst>
            </p:cNvPr>
            <p:cNvSpPr/>
            <p:nvPr/>
          </p:nvSpPr>
          <p:spPr>
            <a:xfrm>
              <a:off x="10756492" y="6525344"/>
              <a:ext cx="1760893" cy="486709"/>
            </a:xfrm>
            <a:custGeom>
              <a:avLst/>
              <a:gdLst>
                <a:gd name="connsiteX0" fmla="*/ 2009486 w 2052185"/>
                <a:gd name="connsiteY0" fmla="*/ 559383 h 559382"/>
                <a:gd name="connsiteX1" fmla="*/ 379168 w 2052185"/>
                <a:gd name="connsiteY1" fmla="*/ 558663 h 559382"/>
                <a:gd name="connsiteX2" fmla="*/ 521300 w 2052185"/>
                <a:gd name="connsiteY2" fmla="*/ 365027 h 559382"/>
                <a:gd name="connsiteX3" fmla="*/ 68912 w 2052185"/>
                <a:gd name="connsiteY3" fmla="*/ 104423 h 559382"/>
                <a:gd name="connsiteX4" fmla="*/ 984181 w 2052185"/>
                <a:gd name="connsiteY4" fmla="*/ 4330 h 559382"/>
                <a:gd name="connsiteX5" fmla="*/ 984763 w 2052185"/>
                <a:gd name="connsiteY5" fmla="*/ 4330 h 559382"/>
                <a:gd name="connsiteX6" fmla="*/ 2008183 w 2052185"/>
                <a:gd name="connsiteY6" fmla="*/ 102571 h 559382"/>
                <a:gd name="connsiteX7" fmla="*/ 2009486 w 2052185"/>
                <a:gd name="connsiteY7" fmla="*/ 559383 h 559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52185" h="559382">
                  <a:moveTo>
                    <a:pt x="2009486" y="559383"/>
                  </a:moveTo>
                  <a:lnTo>
                    <a:pt x="379168" y="558663"/>
                  </a:lnTo>
                  <a:cubicBezTo>
                    <a:pt x="387397" y="480961"/>
                    <a:pt x="534982" y="441699"/>
                    <a:pt x="521300" y="365027"/>
                  </a:cubicBezTo>
                  <a:cubicBezTo>
                    <a:pt x="503743" y="266786"/>
                    <a:pt x="-222553" y="229924"/>
                    <a:pt x="68912" y="104423"/>
                  </a:cubicBezTo>
                  <a:cubicBezTo>
                    <a:pt x="355199" y="-18678"/>
                    <a:pt x="962440" y="3507"/>
                    <a:pt x="984181" y="4330"/>
                  </a:cubicBezTo>
                  <a:lnTo>
                    <a:pt x="984763" y="4330"/>
                  </a:lnTo>
                  <a:cubicBezTo>
                    <a:pt x="1091062" y="12526"/>
                    <a:pt x="1909942" y="-44773"/>
                    <a:pt x="2008183" y="102571"/>
                  </a:cubicBezTo>
                  <a:cubicBezTo>
                    <a:pt x="2106424" y="249915"/>
                    <a:pt x="2009486" y="559383"/>
                    <a:pt x="2009486" y="559383"/>
                  </a:cubicBezTo>
                  <a:close/>
                </a:path>
              </a:pathLst>
            </a:custGeom>
            <a:solidFill>
              <a:srgbClr val="5B6B54"/>
            </a:solidFill>
            <a:ln w="3429" cap="flat">
              <a:noFill/>
              <a:prstDash val="solid"/>
              <a:miter/>
            </a:ln>
          </p:spPr>
          <p:txBody>
            <a:bodyPr rtlCol="0" anchor="ctr"/>
            <a:lstStyle/>
            <a:p>
              <a:endParaRPr lang="x-none"/>
            </a:p>
          </p:txBody>
        </p:sp>
        <p:sp>
          <p:nvSpPr>
            <p:cNvPr id="134" name="Graphic 9">
              <a:extLst>
                <a:ext uri="{FF2B5EF4-FFF2-40B4-BE49-F238E27FC236}">
                  <a16:creationId xmlns="" xmlns:a16="http://schemas.microsoft.com/office/drawing/2014/main" id="{9D39CC3E-D32A-5E47-9EF9-A1C01521543E}"/>
                </a:ext>
              </a:extLst>
            </p:cNvPr>
            <p:cNvSpPr/>
            <p:nvPr/>
          </p:nvSpPr>
          <p:spPr>
            <a:xfrm>
              <a:off x="9412876" y="5380423"/>
              <a:ext cx="3307860" cy="1216929"/>
            </a:xfrm>
            <a:custGeom>
              <a:avLst/>
              <a:gdLst>
                <a:gd name="connsiteX0" fmla="*/ 2565942 w 2567167"/>
                <a:gd name="connsiteY0" fmla="*/ 966704 h 966703"/>
                <a:gd name="connsiteX1" fmla="*/ 1977183 w 2567167"/>
                <a:gd name="connsiteY1" fmla="*/ 934128 h 966703"/>
                <a:gd name="connsiteX2" fmla="*/ 1944436 w 2567167"/>
                <a:gd name="connsiteY2" fmla="*/ 661180 h 966703"/>
                <a:gd name="connsiteX3" fmla="*/ 986545 w 2567167"/>
                <a:gd name="connsiteY3" fmla="*/ 628605 h 966703"/>
                <a:gd name="connsiteX4" fmla="*/ 53103 w 2567167"/>
                <a:gd name="connsiteY4" fmla="*/ 439358 h 966703"/>
                <a:gd name="connsiteX5" fmla="*/ 2150794 w 2567167"/>
                <a:gd name="connsiteY5" fmla="*/ 0 h 966703"/>
                <a:gd name="connsiteX6" fmla="*/ 2172911 w 2567167"/>
                <a:gd name="connsiteY6" fmla="*/ 22049 h 966703"/>
                <a:gd name="connsiteX7" fmla="*/ 2210321 w 2567167"/>
                <a:gd name="connsiteY7" fmla="*/ 60522 h 966703"/>
                <a:gd name="connsiteX8" fmla="*/ 2353516 w 2567167"/>
                <a:gd name="connsiteY8" fmla="*/ 229640 h 966703"/>
                <a:gd name="connsiteX9" fmla="*/ 2381566 w 2567167"/>
                <a:gd name="connsiteY9" fmla="*/ 269520 h 966703"/>
                <a:gd name="connsiteX10" fmla="*/ 2412598 w 2567167"/>
                <a:gd name="connsiteY10" fmla="*/ 318314 h 966703"/>
                <a:gd name="connsiteX11" fmla="*/ 2495785 w 2567167"/>
                <a:gd name="connsiteY11" fmla="*/ 489010 h 966703"/>
                <a:gd name="connsiteX12" fmla="*/ 2565942 w 2567167"/>
                <a:gd name="connsiteY12" fmla="*/ 966704 h 966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67167" h="966703">
                  <a:moveTo>
                    <a:pt x="2565942" y="966704"/>
                  </a:moveTo>
                  <a:cubicBezTo>
                    <a:pt x="2411089" y="959160"/>
                    <a:pt x="2178020" y="947193"/>
                    <a:pt x="1977183" y="934128"/>
                  </a:cubicBezTo>
                  <a:cubicBezTo>
                    <a:pt x="1641519" y="912286"/>
                    <a:pt x="1788897" y="808593"/>
                    <a:pt x="1944436" y="661180"/>
                  </a:cubicBezTo>
                  <a:cubicBezTo>
                    <a:pt x="2099976" y="513767"/>
                    <a:pt x="1461393" y="595721"/>
                    <a:pt x="986545" y="628605"/>
                  </a:cubicBezTo>
                  <a:cubicBezTo>
                    <a:pt x="511698" y="661489"/>
                    <a:pt x="-200609" y="644858"/>
                    <a:pt x="53103" y="439358"/>
                  </a:cubicBezTo>
                  <a:cubicBezTo>
                    <a:pt x="306815" y="233858"/>
                    <a:pt x="2150794" y="0"/>
                    <a:pt x="2150794" y="0"/>
                  </a:cubicBezTo>
                  <a:cubicBezTo>
                    <a:pt x="2158200" y="7269"/>
                    <a:pt x="2165572" y="14619"/>
                    <a:pt x="2172911" y="22049"/>
                  </a:cubicBezTo>
                  <a:cubicBezTo>
                    <a:pt x="2185529" y="34736"/>
                    <a:pt x="2198000" y="47560"/>
                    <a:pt x="2210321" y="60522"/>
                  </a:cubicBezTo>
                  <a:cubicBezTo>
                    <a:pt x="2261767" y="113642"/>
                    <a:pt x="2309605" y="170140"/>
                    <a:pt x="2353516" y="229640"/>
                  </a:cubicBezTo>
                  <a:cubicBezTo>
                    <a:pt x="2363152" y="242705"/>
                    <a:pt x="2372444" y="256009"/>
                    <a:pt x="2381566" y="269520"/>
                  </a:cubicBezTo>
                  <a:cubicBezTo>
                    <a:pt x="2392264" y="285522"/>
                    <a:pt x="2402608" y="301786"/>
                    <a:pt x="2412598" y="318314"/>
                  </a:cubicBezTo>
                  <a:cubicBezTo>
                    <a:pt x="2445409" y="372592"/>
                    <a:pt x="2473251" y="429723"/>
                    <a:pt x="2495785" y="489010"/>
                  </a:cubicBezTo>
                  <a:cubicBezTo>
                    <a:pt x="2545986" y="621678"/>
                    <a:pt x="2573453" y="777046"/>
                    <a:pt x="2565942" y="966704"/>
                  </a:cubicBezTo>
                  <a:close/>
                </a:path>
              </a:pathLst>
            </a:custGeom>
            <a:solidFill>
              <a:srgbClr val="DAED8E">
                <a:alpha val="75000"/>
              </a:srgbClr>
            </a:solidFill>
            <a:ln w="3429" cap="flat">
              <a:noFill/>
              <a:prstDash val="solid"/>
              <a:miter/>
            </a:ln>
          </p:spPr>
          <p:txBody>
            <a:bodyPr rtlCol="0" anchor="ctr"/>
            <a:lstStyle/>
            <a:p>
              <a:endParaRPr lang="x-none"/>
            </a:p>
          </p:txBody>
        </p:sp>
        <p:sp>
          <p:nvSpPr>
            <p:cNvPr id="135" name="Graphic 9">
              <a:extLst>
                <a:ext uri="{FF2B5EF4-FFF2-40B4-BE49-F238E27FC236}">
                  <a16:creationId xmlns="" xmlns:a16="http://schemas.microsoft.com/office/drawing/2014/main" id="{8A188816-8BD2-9F4F-B600-6E162901C23A}"/>
                </a:ext>
              </a:extLst>
            </p:cNvPr>
            <p:cNvSpPr/>
            <p:nvPr/>
          </p:nvSpPr>
          <p:spPr>
            <a:xfrm>
              <a:off x="-25222" y="5060258"/>
              <a:ext cx="995766" cy="420371"/>
            </a:xfrm>
            <a:custGeom>
              <a:avLst/>
              <a:gdLst>
                <a:gd name="connsiteX0" fmla="*/ 883408 w 1173867"/>
                <a:gd name="connsiteY0" fmla="*/ 285807 h 495558"/>
                <a:gd name="connsiteX1" fmla="*/ 552235 w 1173867"/>
                <a:gd name="connsiteY1" fmla="*/ 343106 h 495558"/>
                <a:gd name="connsiteX2" fmla="*/ 432665 w 1173867"/>
                <a:gd name="connsiteY2" fmla="*/ 474094 h 495558"/>
                <a:gd name="connsiteX3" fmla="*/ 21837 w 1173867"/>
                <a:gd name="connsiteY3" fmla="*/ 495559 h 495558"/>
                <a:gd name="connsiteX4" fmla="*/ 2326 w 1173867"/>
                <a:gd name="connsiteY4" fmla="*/ 30723 h 495558"/>
                <a:gd name="connsiteX5" fmla="*/ 392306 w 1173867"/>
                <a:gd name="connsiteY5" fmla="*/ 30724 h 495558"/>
                <a:gd name="connsiteX6" fmla="*/ 760169 w 1173867"/>
                <a:gd name="connsiteY6" fmla="*/ 117957 h 495558"/>
                <a:gd name="connsiteX7" fmla="*/ 1165443 w 1173867"/>
                <a:gd name="connsiteY7" fmla="*/ 240784 h 495558"/>
                <a:gd name="connsiteX8" fmla="*/ 883408 w 1173867"/>
                <a:gd name="connsiteY8" fmla="*/ 285807 h 495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3867" h="495558">
                  <a:moveTo>
                    <a:pt x="883408" y="285807"/>
                  </a:moveTo>
                  <a:cubicBezTo>
                    <a:pt x="727422" y="285807"/>
                    <a:pt x="475356" y="294003"/>
                    <a:pt x="552235" y="343106"/>
                  </a:cubicBezTo>
                  <a:cubicBezTo>
                    <a:pt x="629113" y="392209"/>
                    <a:pt x="694675" y="465933"/>
                    <a:pt x="432665" y="474094"/>
                  </a:cubicBezTo>
                  <a:cubicBezTo>
                    <a:pt x="173673" y="482221"/>
                    <a:pt x="25197" y="495285"/>
                    <a:pt x="21837" y="495559"/>
                  </a:cubicBezTo>
                  <a:cubicBezTo>
                    <a:pt x="2545" y="341416"/>
                    <a:pt x="-3981" y="185942"/>
                    <a:pt x="2326" y="30723"/>
                  </a:cubicBezTo>
                  <a:cubicBezTo>
                    <a:pt x="2326" y="30724"/>
                    <a:pt x="244928" y="-38405"/>
                    <a:pt x="392306" y="30724"/>
                  </a:cubicBezTo>
                  <a:cubicBezTo>
                    <a:pt x="539684" y="99853"/>
                    <a:pt x="645538" y="44440"/>
                    <a:pt x="760169" y="117957"/>
                  </a:cubicBezTo>
                  <a:cubicBezTo>
                    <a:pt x="874801" y="191475"/>
                    <a:pt x="1116305" y="199842"/>
                    <a:pt x="1165443" y="240784"/>
                  </a:cubicBezTo>
                  <a:cubicBezTo>
                    <a:pt x="1214580" y="281727"/>
                    <a:pt x="1039393" y="285807"/>
                    <a:pt x="883408" y="285807"/>
                  </a:cubicBezTo>
                  <a:close/>
                </a:path>
              </a:pathLst>
            </a:custGeom>
            <a:solidFill>
              <a:srgbClr val="5B6B54">
                <a:alpha val="88000"/>
              </a:srgbClr>
            </a:solidFill>
            <a:ln w="3429" cap="flat">
              <a:noFill/>
              <a:prstDash val="solid"/>
              <a:miter/>
            </a:ln>
          </p:spPr>
          <p:txBody>
            <a:bodyPr rtlCol="0" anchor="ctr"/>
            <a:lstStyle/>
            <a:p>
              <a:endParaRPr lang="x-none"/>
            </a:p>
          </p:txBody>
        </p:sp>
      </p:grpSp>
      <p:sp>
        <p:nvSpPr>
          <p:cNvPr id="89" name="TextBox 88">
            <a:extLst>
              <a:ext uri="{FF2B5EF4-FFF2-40B4-BE49-F238E27FC236}">
                <a16:creationId xmlns="" xmlns:a16="http://schemas.microsoft.com/office/drawing/2014/main" id="{002E36E8-6D12-D742-BD77-634AD28CBC3E}"/>
              </a:ext>
            </a:extLst>
          </p:cNvPr>
          <p:cNvSpPr txBox="1"/>
          <p:nvPr/>
        </p:nvSpPr>
        <p:spPr>
          <a:xfrm>
            <a:off x="695400" y="-4707904"/>
            <a:ext cx="3769655" cy="1015663"/>
          </a:xfrm>
          <a:prstGeom prst="rect">
            <a:avLst/>
          </a:prstGeom>
          <a:noFill/>
        </p:spPr>
        <p:txBody>
          <a:bodyPr wrap="square" rtlCol="0">
            <a:spAutoFit/>
          </a:bodyPr>
          <a:lstStyle/>
          <a:p>
            <a:r>
              <a:rPr lang="x-none" sz="6000" b="1" dirty="0">
                <a:solidFill>
                  <a:srgbClr val="5B6B54"/>
                </a:solidFill>
                <a:latin typeface="Century Gothic" panose="020B0502020202020204" pitchFamily="34" charset="0"/>
              </a:rPr>
              <a:t>AGENDA</a:t>
            </a:r>
          </a:p>
        </p:txBody>
      </p:sp>
      <p:sp>
        <p:nvSpPr>
          <p:cNvPr id="90" name="TextBox 89">
            <a:extLst>
              <a:ext uri="{FF2B5EF4-FFF2-40B4-BE49-F238E27FC236}">
                <a16:creationId xmlns="" xmlns:a16="http://schemas.microsoft.com/office/drawing/2014/main" id="{86066266-EAC4-C44A-8278-E0981DE392BA}"/>
              </a:ext>
            </a:extLst>
          </p:cNvPr>
          <p:cNvSpPr txBox="1"/>
          <p:nvPr/>
        </p:nvSpPr>
        <p:spPr>
          <a:xfrm>
            <a:off x="3097976" y="-1288682"/>
            <a:ext cx="2088232" cy="461665"/>
          </a:xfrm>
          <a:prstGeom prst="rect">
            <a:avLst/>
          </a:prstGeom>
          <a:noFill/>
        </p:spPr>
        <p:txBody>
          <a:bodyPr wrap="square" rtlCol="0">
            <a:spAutoFit/>
          </a:bodyPr>
          <a:lstStyle/>
          <a:p>
            <a:r>
              <a:rPr lang="x-none" sz="2400" dirty="0">
                <a:solidFill>
                  <a:srgbClr val="5B6B54"/>
                </a:solidFill>
                <a:latin typeface="Century Gothic" panose="020B0502020202020204" pitchFamily="34" charset="0"/>
              </a:rPr>
              <a:t>Hypotheses</a:t>
            </a:r>
          </a:p>
        </p:txBody>
      </p:sp>
      <p:sp>
        <p:nvSpPr>
          <p:cNvPr id="91" name="TextBox 90">
            <a:extLst>
              <a:ext uri="{FF2B5EF4-FFF2-40B4-BE49-F238E27FC236}">
                <a16:creationId xmlns="" xmlns:a16="http://schemas.microsoft.com/office/drawing/2014/main" id="{43D3014F-7A21-3C45-A6FE-F61E349CE104}"/>
              </a:ext>
            </a:extLst>
          </p:cNvPr>
          <p:cNvSpPr txBox="1"/>
          <p:nvPr/>
        </p:nvSpPr>
        <p:spPr>
          <a:xfrm>
            <a:off x="3097976" y="-3199799"/>
            <a:ext cx="2653531" cy="830997"/>
          </a:xfrm>
          <a:prstGeom prst="rect">
            <a:avLst/>
          </a:prstGeom>
          <a:noFill/>
        </p:spPr>
        <p:txBody>
          <a:bodyPr wrap="square" rtlCol="0">
            <a:spAutoFit/>
          </a:bodyPr>
          <a:lstStyle/>
          <a:p>
            <a:r>
              <a:rPr lang="x-none" sz="2400" dirty="0">
                <a:solidFill>
                  <a:srgbClr val="5B6B54"/>
                </a:solidFill>
                <a:latin typeface="Century Gothic" panose="020B0502020202020204" pitchFamily="34" charset="0"/>
              </a:rPr>
              <a:t>Overview &amp; Objective </a:t>
            </a:r>
          </a:p>
        </p:txBody>
      </p:sp>
      <p:sp>
        <p:nvSpPr>
          <p:cNvPr id="92" name="TextBox 91">
            <a:extLst>
              <a:ext uri="{FF2B5EF4-FFF2-40B4-BE49-F238E27FC236}">
                <a16:creationId xmlns="" xmlns:a16="http://schemas.microsoft.com/office/drawing/2014/main" id="{266B069F-82EB-2241-81BE-077E1BE118C4}"/>
              </a:ext>
            </a:extLst>
          </p:cNvPr>
          <p:cNvSpPr txBox="1"/>
          <p:nvPr/>
        </p:nvSpPr>
        <p:spPr>
          <a:xfrm>
            <a:off x="1559496" y="-3476217"/>
            <a:ext cx="1599723" cy="1323439"/>
          </a:xfrm>
          <a:prstGeom prst="rect">
            <a:avLst/>
          </a:prstGeom>
          <a:noFill/>
        </p:spPr>
        <p:txBody>
          <a:bodyPr wrap="square" rtlCol="0">
            <a:spAutoFit/>
          </a:bodyPr>
          <a:lstStyle/>
          <a:p>
            <a:pPr algn="r"/>
            <a:r>
              <a:rPr lang="x-none" sz="8000" b="1" dirty="0">
                <a:solidFill>
                  <a:srgbClr val="5B6B54"/>
                </a:solidFill>
                <a:latin typeface="Century Gothic" panose="020B0502020202020204" pitchFamily="34" charset="0"/>
              </a:rPr>
              <a:t>01</a:t>
            </a:r>
          </a:p>
        </p:txBody>
      </p:sp>
      <p:sp>
        <p:nvSpPr>
          <p:cNvPr id="93" name="TextBox 92">
            <a:extLst>
              <a:ext uri="{FF2B5EF4-FFF2-40B4-BE49-F238E27FC236}">
                <a16:creationId xmlns="" xmlns:a16="http://schemas.microsoft.com/office/drawing/2014/main" id="{DDF7344A-E312-A840-B09E-498949EB80B3}"/>
              </a:ext>
            </a:extLst>
          </p:cNvPr>
          <p:cNvSpPr txBox="1"/>
          <p:nvPr/>
        </p:nvSpPr>
        <p:spPr>
          <a:xfrm>
            <a:off x="1559496" y="-1742667"/>
            <a:ext cx="1599723" cy="1323439"/>
          </a:xfrm>
          <a:prstGeom prst="rect">
            <a:avLst/>
          </a:prstGeom>
          <a:noFill/>
        </p:spPr>
        <p:txBody>
          <a:bodyPr wrap="square" rtlCol="0">
            <a:spAutoFit/>
          </a:bodyPr>
          <a:lstStyle/>
          <a:p>
            <a:pPr algn="r"/>
            <a:r>
              <a:rPr lang="x-none" sz="8000" b="1" dirty="0">
                <a:solidFill>
                  <a:srgbClr val="5B6B54"/>
                </a:solidFill>
                <a:latin typeface="Century Gothic" panose="020B0502020202020204" pitchFamily="34" charset="0"/>
              </a:rPr>
              <a:t>02</a:t>
            </a:r>
          </a:p>
        </p:txBody>
      </p:sp>
      <p:sp>
        <p:nvSpPr>
          <p:cNvPr id="94" name="TextBox 93">
            <a:extLst>
              <a:ext uri="{FF2B5EF4-FFF2-40B4-BE49-F238E27FC236}">
                <a16:creationId xmlns="" xmlns:a16="http://schemas.microsoft.com/office/drawing/2014/main" id="{810B9049-B236-4D4D-85A7-503589EA818E}"/>
              </a:ext>
            </a:extLst>
          </p:cNvPr>
          <p:cNvSpPr txBox="1"/>
          <p:nvPr/>
        </p:nvSpPr>
        <p:spPr>
          <a:xfrm>
            <a:off x="5998146" y="-3476217"/>
            <a:ext cx="1599723" cy="1323439"/>
          </a:xfrm>
          <a:prstGeom prst="rect">
            <a:avLst/>
          </a:prstGeom>
          <a:noFill/>
        </p:spPr>
        <p:txBody>
          <a:bodyPr wrap="square" rtlCol="0">
            <a:spAutoFit/>
          </a:bodyPr>
          <a:lstStyle/>
          <a:p>
            <a:pPr algn="r"/>
            <a:r>
              <a:rPr lang="x-none" sz="8000" b="1" dirty="0">
                <a:solidFill>
                  <a:srgbClr val="5B6B54"/>
                </a:solidFill>
                <a:latin typeface="Century Gothic" panose="020B0502020202020204" pitchFamily="34" charset="0"/>
              </a:rPr>
              <a:t>03</a:t>
            </a:r>
          </a:p>
        </p:txBody>
      </p:sp>
      <p:sp>
        <p:nvSpPr>
          <p:cNvPr id="95" name="TextBox 94">
            <a:extLst>
              <a:ext uri="{FF2B5EF4-FFF2-40B4-BE49-F238E27FC236}">
                <a16:creationId xmlns="" xmlns:a16="http://schemas.microsoft.com/office/drawing/2014/main" id="{C526B408-6702-BD4A-9A96-1DB4A5FEE803}"/>
              </a:ext>
            </a:extLst>
          </p:cNvPr>
          <p:cNvSpPr txBox="1"/>
          <p:nvPr/>
        </p:nvSpPr>
        <p:spPr>
          <a:xfrm>
            <a:off x="7679766" y="-1504706"/>
            <a:ext cx="3168762" cy="830997"/>
          </a:xfrm>
          <a:prstGeom prst="rect">
            <a:avLst/>
          </a:prstGeom>
          <a:noFill/>
        </p:spPr>
        <p:txBody>
          <a:bodyPr wrap="square" rtlCol="0">
            <a:spAutoFit/>
          </a:bodyPr>
          <a:lstStyle/>
          <a:p>
            <a:r>
              <a:rPr lang="x-none" sz="2400" dirty="0">
                <a:solidFill>
                  <a:srgbClr val="5B6B54"/>
                </a:solidFill>
                <a:latin typeface="Century Gothic" panose="020B0502020202020204" pitchFamily="34" charset="0"/>
              </a:rPr>
              <a:t>Recommendations &amp; Summary</a:t>
            </a:r>
          </a:p>
        </p:txBody>
      </p:sp>
      <p:sp>
        <p:nvSpPr>
          <p:cNvPr id="96" name="TextBox 95">
            <a:extLst>
              <a:ext uri="{FF2B5EF4-FFF2-40B4-BE49-F238E27FC236}">
                <a16:creationId xmlns="" xmlns:a16="http://schemas.microsoft.com/office/drawing/2014/main" id="{D747B058-328A-124B-8306-1166655B7FC9}"/>
              </a:ext>
            </a:extLst>
          </p:cNvPr>
          <p:cNvSpPr txBox="1"/>
          <p:nvPr/>
        </p:nvSpPr>
        <p:spPr>
          <a:xfrm>
            <a:off x="6017196" y="-1742667"/>
            <a:ext cx="1599723" cy="1323439"/>
          </a:xfrm>
          <a:prstGeom prst="rect">
            <a:avLst/>
          </a:prstGeom>
          <a:noFill/>
        </p:spPr>
        <p:txBody>
          <a:bodyPr wrap="square" rtlCol="0">
            <a:spAutoFit/>
          </a:bodyPr>
          <a:lstStyle/>
          <a:p>
            <a:pPr algn="r"/>
            <a:r>
              <a:rPr lang="x-none" sz="8000" b="1" dirty="0">
                <a:solidFill>
                  <a:srgbClr val="5B6B54"/>
                </a:solidFill>
                <a:latin typeface="Century Gothic" panose="020B0502020202020204" pitchFamily="34" charset="0"/>
              </a:rPr>
              <a:t>04</a:t>
            </a:r>
          </a:p>
        </p:txBody>
      </p:sp>
      <p:sp>
        <p:nvSpPr>
          <p:cNvPr id="97" name="TextBox 96">
            <a:extLst>
              <a:ext uri="{FF2B5EF4-FFF2-40B4-BE49-F238E27FC236}">
                <a16:creationId xmlns="" xmlns:a16="http://schemas.microsoft.com/office/drawing/2014/main" id="{BE2AFF62-07C3-E94A-8125-991089A83C00}"/>
              </a:ext>
            </a:extLst>
          </p:cNvPr>
          <p:cNvSpPr txBox="1"/>
          <p:nvPr/>
        </p:nvSpPr>
        <p:spPr>
          <a:xfrm>
            <a:off x="7679766" y="-3199799"/>
            <a:ext cx="2653531" cy="830997"/>
          </a:xfrm>
          <a:prstGeom prst="rect">
            <a:avLst/>
          </a:prstGeom>
          <a:noFill/>
        </p:spPr>
        <p:txBody>
          <a:bodyPr wrap="square" rtlCol="0">
            <a:spAutoFit/>
          </a:bodyPr>
          <a:lstStyle/>
          <a:p>
            <a:r>
              <a:rPr lang="x-none" sz="2400" dirty="0">
                <a:solidFill>
                  <a:srgbClr val="5B6B54"/>
                </a:solidFill>
                <a:latin typeface="Century Gothic" panose="020B0502020202020204" pitchFamily="34" charset="0"/>
              </a:rPr>
              <a:t>Methods &amp; Results</a:t>
            </a:r>
          </a:p>
        </p:txBody>
      </p:sp>
      <p:sp>
        <p:nvSpPr>
          <p:cNvPr id="152" name="TextBox 2">
            <a:extLst>
              <a:ext uri="{FF2B5EF4-FFF2-40B4-BE49-F238E27FC236}">
                <a16:creationId xmlns="" xmlns:a16="http://schemas.microsoft.com/office/drawing/2014/main" id="{CD201340-7252-1D46-89BE-24A89CAB7CB5}"/>
              </a:ext>
            </a:extLst>
          </p:cNvPr>
          <p:cNvSpPr txBox="1"/>
          <p:nvPr/>
        </p:nvSpPr>
        <p:spPr>
          <a:xfrm>
            <a:off x="5186208" y="5019994"/>
            <a:ext cx="5328592" cy="400110"/>
          </a:xfrm>
          <a:prstGeom prst="rect">
            <a:avLst/>
          </a:prstGeom>
          <a:noFill/>
        </p:spPr>
        <p:txBody>
          <a:bodyPr wrap="square" rtlCol="0">
            <a:spAutoFit/>
          </a:bodyPr>
          <a:lstStyle/>
          <a:p>
            <a:pPr algn="ctr"/>
            <a:r>
              <a:rPr lang="en-US" sz="2000" dirty="0" smtClean="0">
                <a:solidFill>
                  <a:srgbClr val="5B6B54"/>
                </a:solidFill>
                <a:latin typeface="Century Gothic" panose="020B0502020202020204" pitchFamily="34" charset="0"/>
              </a:rPr>
              <a:t>Any question?</a:t>
            </a:r>
            <a:endParaRPr lang="x-none" sz="2000" dirty="0">
              <a:solidFill>
                <a:srgbClr val="5B6B54"/>
              </a:solidFill>
              <a:latin typeface="Century Gothic" panose="020B0502020202020204" pitchFamily="34" charset="0"/>
            </a:endParaRPr>
          </a:p>
        </p:txBody>
      </p:sp>
    </p:spTree>
    <p:extLst>
      <p:ext uri="{BB962C8B-B14F-4D97-AF65-F5344CB8AC3E}">
        <p14:creationId xmlns:p14="http://schemas.microsoft.com/office/powerpoint/2010/main" val="1206317381"/>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8EDE4"/>
        </a:solidFill>
        <a:effectLst/>
      </p:bgPr>
    </p:bg>
    <p:spTree>
      <p:nvGrpSpPr>
        <p:cNvPr id="1" name=""/>
        <p:cNvGrpSpPr/>
        <p:nvPr/>
      </p:nvGrpSpPr>
      <p:grpSpPr>
        <a:xfrm>
          <a:off x="0" y="0"/>
          <a:ext cx="0" cy="0"/>
          <a:chOff x="0" y="0"/>
          <a:chExt cx="0" cy="0"/>
        </a:xfrm>
      </p:grpSpPr>
      <p:sp>
        <p:nvSpPr>
          <p:cNvPr id="35" name="TextBox 34">
            <a:extLst>
              <a:ext uri="{FF2B5EF4-FFF2-40B4-BE49-F238E27FC236}">
                <a16:creationId xmlns="" xmlns:a16="http://schemas.microsoft.com/office/drawing/2014/main" id="{80A9E0D6-1EF0-9A46-AC6F-CCBA7B2BE5FE}"/>
              </a:ext>
            </a:extLst>
          </p:cNvPr>
          <p:cNvSpPr txBox="1"/>
          <p:nvPr/>
        </p:nvSpPr>
        <p:spPr>
          <a:xfrm>
            <a:off x="474529" y="613137"/>
            <a:ext cx="3769655" cy="1015663"/>
          </a:xfrm>
          <a:prstGeom prst="rect">
            <a:avLst/>
          </a:prstGeom>
          <a:noFill/>
        </p:spPr>
        <p:txBody>
          <a:bodyPr wrap="square" rtlCol="0">
            <a:spAutoFit/>
          </a:bodyPr>
          <a:lstStyle/>
          <a:p>
            <a:r>
              <a:rPr lang="en-US" sz="6000" b="1" dirty="0" smtClean="0">
                <a:solidFill>
                  <a:srgbClr val="5B6B54"/>
                </a:solidFill>
                <a:latin typeface="Century Gothic" panose="020B0502020202020204" pitchFamily="34" charset="0"/>
              </a:rPr>
              <a:t>Content</a:t>
            </a:r>
            <a:endParaRPr lang="x-none" sz="6000" b="1" dirty="0">
              <a:solidFill>
                <a:srgbClr val="5B6B54"/>
              </a:solidFill>
              <a:latin typeface="Century Gothic" panose="020B0502020202020204" pitchFamily="34" charset="0"/>
            </a:endParaRPr>
          </a:p>
        </p:txBody>
      </p:sp>
      <p:sp>
        <p:nvSpPr>
          <p:cNvPr id="37" name="TextBox 36">
            <a:extLst>
              <a:ext uri="{FF2B5EF4-FFF2-40B4-BE49-F238E27FC236}">
                <a16:creationId xmlns="" xmlns:a16="http://schemas.microsoft.com/office/drawing/2014/main" id="{5E0A6E88-37B9-2F43-BC58-7793A8F20AB6}"/>
              </a:ext>
            </a:extLst>
          </p:cNvPr>
          <p:cNvSpPr txBox="1"/>
          <p:nvPr/>
        </p:nvSpPr>
        <p:spPr>
          <a:xfrm>
            <a:off x="3097976" y="3632324"/>
            <a:ext cx="2088232" cy="830997"/>
          </a:xfrm>
          <a:prstGeom prst="rect">
            <a:avLst/>
          </a:prstGeom>
          <a:noFill/>
        </p:spPr>
        <p:txBody>
          <a:bodyPr wrap="square" rtlCol="0">
            <a:spAutoFit/>
          </a:bodyPr>
          <a:lstStyle/>
          <a:p>
            <a:r>
              <a:rPr lang="en-US" sz="2400" dirty="0" smtClean="0">
                <a:solidFill>
                  <a:srgbClr val="5B6B54"/>
                </a:solidFill>
                <a:latin typeface="Century Gothic" panose="020B0502020202020204" pitchFamily="34" charset="0"/>
              </a:rPr>
              <a:t>Models of </a:t>
            </a:r>
            <a:r>
              <a:rPr lang="en-US" sz="2400" dirty="0" smtClean="0">
                <a:solidFill>
                  <a:srgbClr val="5B6B54"/>
                </a:solidFill>
                <a:latin typeface="Century Gothic" panose="020B0502020202020204" pitchFamily="34" charset="0"/>
              </a:rPr>
              <a:t>E-government</a:t>
            </a:r>
            <a:endParaRPr lang="x-none" sz="2400" dirty="0">
              <a:solidFill>
                <a:srgbClr val="5B6B54"/>
              </a:solidFill>
              <a:latin typeface="Century Gothic" panose="020B0502020202020204" pitchFamily="34" charset="0"/>
            </a:endParaRPr>
          </a:p>
        </p:txBody>
      </p:sp>
      <p:sp>
        <p:nvSpPr>
          <p:cNvPr id="46" name="TextBox 45">
            <a:extLst>
              <a:ext uri="{FF2B5EF4-FFF2-40B4-BE49-F238E27FC236}">
                <a16:creationId xmlns="" xmlns:a16="http://schemas.microsoft.com/office/drawing/2014/main" id="{665C6E70-4827-EB42-B94E-CC6EA8FC01E2}"/>
              </a:ext>
            </a:extLst>
          </p:cNvPr>
          <p:cNvSpPr txBox="1"/>
          <p:nvPr/>
        </p:nvSpPr>
        <p:spPr>
          <a:xfrm>
            <a:off x="3097976" y="1897110"/>
            <a:ext cx="2653531" cy="461665"/>
          </a:xfrm>
          <a:prstGeom prst="rect">
            <a:avLst/>
          </a:prstGeom>
          <a:noFill/>
        </p:spPr>
        <p:txBody>
          <a:bodyPr wrap="square" rtlCol="0">
            <a:spAutoFit/>
          </a:bodyPr>
          <a:lstStyle/>
          <a:p>
            <a:r>
              <a:rPr lang="en-US" sz="2400" dirty="0" smtClean="0">
                <a:solidFill>
                  <a:srgbClr val="5B6B54"/>
                </a:solidFill>
                <a:latin typeface="Century Gothic" panose="020B0502020202020204" pitchFamily="34" charset="0"/>
              </a:rPr>
              <a:t>Introduction</a:t>
            </a:r>
            <a:endParaRPr lang="x-none" sz="2400" dirty="0">
              <a:solidFill>
                <a:srgbClr val="5B6B54"/>
              </a:solidFill>
              <a:latin typeface="Century Gothic" panose="020B0502020202020204" pitchFamily="34" charset="0"/>
            </a:endParaRPr>
          </a:p>
        </p:txBody>
      </p:sp>
      <p:sp>
        <p:nvSpPr>
          <p:cNvPr id="49" name="TextBox 48">
            <a:extLst>
              <a:ext uri="{FF2B5EF4-FFF2-40B4-BE49-F238E27FC236}">
                <a16:creationId xmlns="" xmlns:a16="http://schemas.microsoft.com/office/drawing/2014/main" id="{FE6EB1DF-2251-D440-BB31-BAA3B0000D15}"/>
              </a:ext>
            </a:extLst>
          </p:cNvPr>
          <p:cNvSpPr txBox="1"/>
          <p:nvPr/>
        </p:nvSpPr>
        <p:spPr>
          <a:xfrm>
            <a:off x="1559496" y="1620692"/>
            <a:ext cx="1599723" cy="1200329"/>
          </a:xfrm>
          <a:prstGeom prst="rect">
            <a:avLst/>
          </a:prstGeom>
          <a:noFill/>
        </p:spPr>
        <p:txBody>
          <a:bodyPr wrap="square" rtlCol="0">
            <a:spAutoFit/>
          </a:bodyPr>
          <a:lstStyle/>
          <a:p>
            <a:pPr algn="r"/>
            <a:r>
              <a:rPr lang="x-none" sz="7200" b="1" dirty="0">
                <a:solidFill>
                  <a:srgbClr val="5B6B54"/>
                </a:solidFill>
                <a:latin typeface="Century Gothic" panose="020B0502020202020204" pitchFamily="34" charset="0"/>
              </a:rPr>
              <a:t>01</a:t>
            </a:r>
          </a:p>
        </p:txBody>
      </p:sp>
      <p:sp>
        <p:nvSpPr>
          <p:cNvPr id="53" name="TextBox 52">
            <a:extLst>
              <a:ext uri="{FF2B5EF4-FFF2-40B4-BE49-F238E27FC236}">
                <a16:creationId xmlns="" xmlns:a16="http://schemas.microsoft.com/office/drawing/2014/main" id="{80443D60-CE83-F04B-BC7D-B11CB6D9BAB5}"/>
              </a:ext>
            </a:extLst>
          </p:cNvPr>
          <p:cNvSpPr txBox="1"/>
          <p:nvPr/>
        </p:nvSpPr>
        <p:spPr>
          <a:xfrm>
            <a:off x="1559496" y="3354242"/>
            <a:ext cx="1599723" cy="1200329"/>
          </a:xfrm>
          <a:prstGeom prst="rect">
            <a:avLst/>
          </a:prstGeom>
          <a:noFill/>
        </p:spPr>
        <p:txBody>
          <a:bodyPr wrap="square" rtlCol="0">
            <a:spAutoFit/>
          </a:bodyPr>
          <a:lstStyle/>
          <a:p>
            <a:pPr algn="r"/>
            <a:r>
              <a:rPr lang="x-none" sz="7200" b="1" dirty="0">
                <a:solidFill>
                  <a:srgbClr val="5B6B54"/>
                </a:solidFill>
                <a:latin typeface="Century Gothic" panose="020B0502020202020204" pitchFamily="34" charset="0"/>
              </a:rPr>
              <a:t>02</a:t>
            </a:r>
          </a:p>
        </p:txBody>
      </p:sp>
      <p:sp>
        <p:nvSpPr>
          <p:cNvPr id="55" name="TextBox 54">
            <a:extLst>
              <a:ext uri="{FF2B5EF4-FFF2-40B4-BE49-F238E27FC236}">
                <a16:creationId xmlns="" xmlns:a16="http://schemas.microsoft.com/office/drawing/2014/main" id="{77225E66-35B3-4041-B6A4-AAE801295ACB}"/>
              </a:ext>
            </a:extLst>
          </p:cNvPr>
          <p:cNvSpPr txBox="1"/>
          <p:nvPr/>
        </p:nvSpPr>
        <p:spPr>
          <a:xfrm>
            <a:off x="5998146" y="1620692"/>
            <a:ext cx="1599723" cy="1200329"/>
          </a:xfrm>
          <a:prstGeom prst="rect">
            <a:avLst/>
          </a:prstGeom>
          <a:noFill/>
        </p:spPr>
        <p:txBody>
          <a:bodyPr wrap="square" rtlCol="0">
            <a:spAutoFit/>
          </a:bodyPr>
          <a:lstStyle/>
          <a:p>
            <a:pPr algn="r"/>
            <a:r>
              <a:rPr lang="x-none" sz="7200" b="1" dirty="0" smtClean="0">
                <a:solidFill>
                  <a:srgbClr val="5B6B54"/>
                </a:solidFill>
                <a:latin typeface="Century Gothic" panose="020B0502020202020204" pitchFamily="34" charset="0"/>
              </a:rPr>
              <a:t>0</a:t>
            </a:r>
            <a:r>
              <a:rPr lang="en-US" sz="7200" b="1" dirty="0" smtClean="0">
                <a:solidFill>
                  <a:srgbClr val="5B6B54"/>
                </a:solidFill>
                <a:latin typeface="Century Gothic" panose="020B0502020202020204" pitchFamily="34" charset="0"/>
              </a:rPr>
              <a:t>4</a:t>
            </a:r>
            <a:endParaRPr lang="x-none" sz="7200" b="1" dirty="0">
              <a:solidFill>
                <a:srgbClr val="5B6B54"/>
              </a:solidFill>
              <a:latin typeface="Century Gothic" panose="020B0502020202020204" pitchFamily="34" charset="0"/>
            </a:endParaRPr>
          </a:p>
        </p:txBody>
      </p:sp>
      <p:sp>
        <p:nvSpPr>
          <p:cNvPr id="57" name="TextBox 56">
            <a:extLst>
              <a:ext uri="{FF2B5EF4-FFF2-40B4-BE49-F238E27FC236}">
                <a16:creationId xmlns="" xmlns:a16="http://schemas.microsoft.com/office/drawing/2014/main" id="{CA3BCF65-76F9-9F45-8C10-E79DC1238949}"/>
              </a:ext>
            </a:extLst>
          </p:cNvPr>
          <p:cNvSpPr txBox="1"/>
          <p:nvPr/>
        </p:nvSpPr>
        <p:spPr>
          <a:xfrm>
            <a:off x="7791031" y="3699192"/>
            <a:ext cx="3168762" cy="461665"/>
          </a:xfrm>
          <a:prstGeom prst="rect">
            <a:avLst/>
          </a:prstGeom>
          <a:noFill/>
        </p:spPr>
        <p:txBody>
          <a:bodyPr wrap="square" rtlCol="0">
            <a:spAutoFit/>
          </a:bodyPr>
          <a:lstStyle/>
          <a:p>
            <a:r>
              <a:rPr lang="en-US" sz="2400" dirty="0" smtClean="0">
                <a:solidFill>
                  <a:srgbClr val="5B6B54"/>
                </a:solidFill>
                <a:latin typeface="Century Gothic" panose="020B0502020202020204" pitchFamily="34" charset="0"/>
              </a:rPr>
              <a:t>Conclusion</a:t>
            </a:r>
            <a:endParaRPr lang="x-none" sz="2400" dirty="0">
              <a:solidFill>
                <a:srgbClr val="5B6B54"/>
              </a:solidFill>
              <a:latin typeface="Century Gothic" panose="020B0502020202020204" pitchFamily="34" charset="0"/>
            </a:endParaRPr>
          </a:p>
        </p:txBody>
      </p:sp>
      <p:sp>
        <p:nvSpPr>
          <p:cNvPr id="58" name="TextBox 57">
            <a:extLst>
              <a:ext uri="{FF2B5EF4-FFF2-40B4-BE49-F238E27FC236}">
                <a16:creationId xmlns="" xmlns:a16="http://schemas.microsoft.com/office/drawing/2014/main" id="{330AED02-1F2B-154A-BBE2-63FBF3173B8D}"/>
              </a:ext>
            </a:extLst>
          </p:cNvPr>
          <p:cNvSpPr txBox="1"/>
          <p:nvPr/>
        </p:nvSpPr>
        <p:spPr>
          <a:xfrm>
            <a:off x="6017196" y="3354242"/>
            <a:ext cx="1599723" cy="1200329"/>
          </a:xfrm>
          <a:prstGeom prst="rect">
            <a:avLst/>
          </a:prstGeom>
          <a:noFill/>
        </p:spPr>
        <p:txBody>
          <a:bodyPr wrap="square" rtlCol="0">
            <a:spAutoFit/>
          </a:bodyPr>
          <a:lstStyle/>
          <a:p>
            <a:pPr algn="r"/>
            <a:r>
              <a:rPr lang="x-none" sz="7200" b="1" dirty="0">
                <a:solidFill>
                  <a:srgbClr val="5B6B54"/>
                </a:solidFill>
                <a:latin typeface="Century Gothic" panose="020B0502020202020204" pitchFamily="34" charset="0"/>
              </a:rPr>
              <a:t>04</a:t>
            </a:r>
          </a:p>
        </p:txBody>
      </p:sp>
      <p:sp>
        <p:nvSpPr>
          <p:cNvPr id="59" name="TextBox 58">
            <a:extLst>
              <a:ext uri="{FF2B5EF4-FFF2-40B4-BE49-F238E27FC236}">
                <a16:creationId xmlns="" xmlns:a16="http://schemas.microsoft.com/office/drawing/2014/main" id="{F10A7614-55DD-BA4C-960B-FEAA9CEA3F1E}"/>
              </a:ext>
            </a:extLst>
          </p:cNvPr>
          <p:cNvSpPr txBox="1"/>
          <p:nvPr/>
        </p:nvSpPr>
        <p:spPr>
          <a:xfrm>
            <a:off x="7679766" y="1897110"/>
            <a:ext cx="3454139" cy="830997"/>
          </a:xfrm>
          <a:prstGeom prst="rect">
            <a:avLst/>
          </a:prstGeom>
          <a:noFill/>
        </p:spPr>
        <p:txBody>
          <a:bodyPr wrap="square" rtlCol="0">
            <a:spAutoFit/>
          </a:bodyPr>
          <a:lstStyle/>
          <a:p>
            <a:r>
              <a:rPr lang="en-US" sz="2400" dirty="0">
                <a:solidFill>
                  <a:srgbClr val="5B6B54"/>
                </a:solidFill>
                <a:latin typeface="Century Gothic" panose="020B0502020202020204" pitchFamily="34" charset="0"/>
              </a:rPr>
              <a:t>Examples</a:t>
            </a:r>
            <a:endParaRPr lang="x-none" sz="2400" dirty="0">
              <a:solidFill>
                <a:srgbClr val="5B6B54"/>
              </a:solidFill>
              <a:latin typeface="Century Gothic" panose="020B0502020202020204" pitchFamily="34" charset="0"/>
            </a:endParaRPr>
          </a:p>
          <a:p>
            <a:endParaRPr lang="x-none" sz="2400" dirty="0">
              <a:solidFill>
                <a:srgbClr val="5B6B54"/>
              </a:solidFill>
              <a:latin typeface="Century Gothic" panose="020B0502020202020204" pitchFamily="34" charset="0"/>
            </a:endParaRPr>
          </a:p>
        </p:txBody>
      </p:sp>
      <p:grpSp>
        <p:nvGrpSpPr>
          <p:cNvPr id="54" name="Group 53">
            <a:extLst>
              <a:ext uri="{FF2B5EF4-FFF2-40B4-BE49-F238E27FC236}">
                <a16:creationId xmlns="" xmlns:a16="http://schemas.microsoft.com/office/drawing/2014/main" id="{63321561-992F-BF49-A231-1725DB434D64}"/>
              </a:ext>
            </a:extLst>
          </p:cNvPr>
          <p:cNvGrpSpPr/>
          <p:nvPr/>
        </p:nvGrpSpPr>
        <p:grpSpPr>
          <a:xfrm>
            <a:off x="-600744" y="3806387"/>
            <a:ext cx="13361707" cy="4087109"/>
            <a:chOff x="-600744" y="3446347"/>
            <a:chExt cx="13361707" cy="4087109"/>
          </a:xfrm>
        </p:grpSpPr>
        <p:sp>
          <p:nvSpPr>
            <p:cNvPr id="60" name="Graphic 9">
              <a:extLst>
                <a:ext uri="{FF2B5EF4-FFF2-40B4-BE49-F238E27FC236}">
                  <a16:creationId xmlns="" xmlns:a16="http://schemas.microsoft.com/office/drawing/2014/main" id="{E97C420C-19FD-8042-932E-DBC9F6EEB1CC}"/>
                </a:ext>
              </a:extLst>
            </p:cNvPr>
            <p:cNvSpPr/>
            <p:nvPr/>
          </p:nvSpPr>
          <p:spPr>
            <a:xfrm>
              <a:off x="-146994" y="4005064"/>
              <a:ext cx="3138905" cy="1504103"/>
            </a:xfrm>
            <a:custGeom>
              <a:avLst/>
              <a:gdLst>
                <a:gd name="connsiteX0" fmla="*/ 4949042 w 4949041"/>
                <a:gd name="connsiteY0" fmla="*/ 1946907 h 2371485"/>
                <a:gd name="connsiteX1" fmla="*/ 4235158 w 4949041"/>
                <a:gd name="connsiteY1" fmla="*/ 2371486 h 2371485"/>
                <a:gd name="connsiteX2" fmla="*/ 1295956 w 4949041"/>
                <a:gd name="connsiteY2" fmla="*/ 1930551 h 2371485"/>
                <a:gd name="connsiteX3" fmla="*/ 0 w 4949041"/>
                <a:gd name="connsiteY3" fmla="*/ 1310176 h 2371485"/>
                <a:gd name="connsiteX4" fmla="*/ 5521 w 4949041"/>
                <a:gd name="connsiteY4" fmla="*/ 1183543 h 2371485"/>
                <a:gd name="connsiteX5" fmla="*/ 15568 w 4949041"/>
                <a:gd name="connsiteY5" fmla="*/ 1072752 h 2371485"/>
                <a:gd name="connsiteX6" fmla="*/ 83770 w 4949041"/>
                <a:gd name="connsiteY6" fmla="*/ 712707 h 2371485"/>
                <a:gd name="connsiteX7" fmla="*/ 250900 w 4949041"/>
                <a:gd name="connsiteY7" fmla="*/ 274104 h 2371485"/>
                <a:gd name="connsiteX8" fmla="*/ 1295956 w 4949041"/>
                <a:gd name="connsiteY8" fmla="*/ 20358 h 2371485"/>
                <a:gd name="connsiteX9" fmla="*/ 2180158 w 4949041"/>
                <a:gd name="connsiteY9" fmla="*/ 759650 h 2371485"/>
                <a:gd name="connsiteX10" fmla="*/ 2859718 w 4949041"/>
                <a:gd name="connsiteY10" fmla="*/ 855285 h 2371485"/>
                <a:gd name="connsiteX11" fmla="*/ 3588380 w 4949041"/>
                <a:gd name="connsiteY11" fmla="*/ 1264365 h 2371485"/>
                <a:gd name="connsiteX12" fmla="*/ 4226963 w 4949041"/>
                <a:gd name="connsiteY12" fmla="*/ 1013465 h 2371485"/>
                <a:gd name="connsiteX13" fmla="*/ 4949042 w 4949041"/>
                <a:gd name="connsiteY13" fmla="*/ 1946907 h 237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9041" h="2371485">
                  <a:moveTo>
                    <a:pt x="4949042" y="1946907"/>
                  </a:moveTo>
                  <a:lnTo>
                    <a:pt x="4235158" y="2371486"/>
                  </a:lnTo>
                  <a:lnTo>
                    <a:pt x="1295956" y="1930551"/>
                  </a:lnTo>
                  <a:lnTo>
                    <a:pt x="0" y="1310176"/>
                  </a:lnTo>
                  <a:cubicBezTo>
                    <a:pt x="777" y="1268205"/>
                    <a:pt x="2617" y="1225994"/>
                    <a:pt x="5521" y="1183543"/>
                  </a:cubicBezTo>
                  <a:cubicBezTo>
                    <a:pt x="8058" y="1146738"/>
                    <a:pt x="11407" y="1109808"/>
                    <a:pt x="15568" y="1072752"/>
                  </a:cubicBezTo>
                  <a:cubicBezTo>
                    <a:pt x="29116" y="951178"/>
                    <a:pt x="51916" y="830814"/>
                    <a:pt x="83770" y="712707"/>
                  </a:cubicBezTo>
                  <a:cubicBezTo>
                    <a:pt x="124696" y="561293"/>
                    <a:pt x="180686" y="414358"/>
                    <a:pt x="250900" y="274104"/>
                  </a:cubicBezTo>
                  <a:cubicBezTo>
                    <a:pt x="250900" y="274104"/>
                    <a:pt x="1124026" y="-88410"/>
                    <a:pt x="1295956" y="20358"/>
                  </a:cubicBezTo>
                  <a:cubicBezTo>
                    <a:pt x="1467886" y="129126"/>
                    <a:pt x="1959125" y="792397"/>
                    <a:pt x="2180158" y="759650"/>
                  </a:cubicBezTo>
                  <a:cubicBezTo>
                    <a:pt x="2401192" y="726903"/>
                    <a:pt x="2564961" y="435129"/>
                    <a:pt x="2859718" y="855285"/>
                  </a:cubicBezTo>
                  <a:cubicBezTo>
                    <a:pt x="3154474" y="1275440"/>
                    <a:pt x="3318209" y="1425185"/>
                    <a:pt x="3588380" y="1264365"/>
                  </a:cubicBezTo>
                  <a:cubicBezTo>
                    <a:pt x="3858551" y="1103544"/>
                    <a:pt x="3997734" y="874282"/>
                    <a:pt x="4226963" y="1013465"/>
                  </a:cubicBezTo>
                  <a:cubicBezTo>
                    <a:pt x="4456192" y="1152648"/>
                    <a:pt x="4949042" y="1946907"/>
                    <a:pt x="4949042" y="1946907"/>
                  </a:cubicBezTo>
                  <a:close/>
                </a:path>
              </a:pathLst>
            </a:custGeom>
            <a:solidFill>
              <a:srgbClr val="5B6B54">
                <a:alpha val="20000"/>
              </a:srgbClr>
            </a:solidFill>
            <a:ln w="3429" cap="flat">
              <a:noFill/>
              <a:prstDash val="solid"/>
              <a:miter/>
            </a:ln>
          </p:spPr>
          <p:txBody>
            <a:bodyPr rtlCol="0" anchor="ctr"/>
            <a:lstStyle/>
            <a:p>
              <a:endParaRPr lang="x-none"/>
            </a:p>
          </p:txBody>
        </p:sp>
        <p:sp>
          <p:nvSpPr>
            <p:cNvPr id="61" name="Graphic 9">
              <a:extLst>
                <a:ext uri="{FF2B5EF4-FFF2-40B4-BE49-F238E27FC236}">
                  <a16:creationId xmlns="" xmlns:a16="http://schemas.microsoft.com/office/drawing/2014/main" id="{7A16900F-E4A8-6546-8C26-679EDDF23F8F}"/>
                </a:ext>
              </a:extLst>
            </p:cNvPr>
            <p:cNvSpPr/>
            <p:nvPr/>
          </p:nvSpPr>
          <p:spPr>
            <a:xfrm>
              <a:off x="8766785" y="3480932"/>
              <a:ext cx="3809935" cy="2999094"/>
            </a:xfrm>
            <a:custGeom>
              <a:avLst/>
              <a:gdLst>
                <a:gd name="connsiteX0" fmla="*/ 3852035 w 3852035"/>
                <a:gd name="connsiteY0" fmla="*/ 2087884 h 3032235"/>
                <a:gd name="connsiteX1" fmla="*/ 659396 w 3852035"/>
                <a:gd name="connsiteY1" fmla="*/ 3028699 h 3032235"/>
                <a:gd name="connsiteX2" fmla="*/ 0 w 3852035"/>
                <a:gd name="connsiteY2" fmla="*/ 2599422 h 3032235"/>
                <a:gd name="connsiteX3" fmla="*/ 728663 w 3852035"/>
                <a:gd name="connsiteY3" fmla="*/ 1682474 h 3032235"/>
                <a:gd name="connsiteX4" fmla="*/ 1119877 w 3852035"/>
                <a:gd name="connsiteY4" fmla="*/ 2004148 h 3032235"/>
                <a:gd name="connsiteX5" fmla="*/ 1703184 w 3852035"/>
                <a:gd name="connsiteY5" fmla="*/ 681171 h 3032235"/>
                <a:gd name="connsiteX6" fmla="*/ 2074373 w 3852035"/>
                <a:gd name="connsiteY6" fmla="*/ 916195 h 3032235"/>
                <a:gd name="connsiteX7" fmla="*/ 2376640 w 3852035"/>
                <a:gd name="connsiteY7" fmla="*/ 365017 h 3032235"/>
                <a:gd name="connsiteX8" fmla="*/ 2664916 w 3852035"/>
                <a:gd name="connsiteY8" fmla="*/ 0 h 3032235"/>
                <a:gd name="connsiteX9" fmla="*/ 2911804 w 3852035"/>
                <a:gd name="connsiteY9" fmla="*/ 319446 h 3032235"/>
                <a:gd name="connsiteX10" fmla="*/ 2911804 w 3852035"/>
                <a:gd name="connsiteY10" fmla="*/ 319446 h 3032235"/>
                <a:gd name="connsiteX11" fmla="*/ 3335834 w 3852035"/>
                <a:gd name="connsiteY11" fmla="*/ 1051195 h 3032235"/>
                <a:gd name="connsiteX12" fmla="*/ 3495797 w 3852035"/>
                <a:gd name="connsiteY12" fmla="*/ 1020848 h 3032235"/>
                <a:gd name="connsiteX13" fmla="*/ 3493774 w 3852035"/>
                <a:gd name="connsiteY13" fmla="*/ 1034564 h 3032235"/>
                <a:gd name="connsiteX14" fmla="*/ 3487190 w 3852035"/>
                <a:gd name="connsiteY14" fmla="*/ 1086479 h 3032235"/>
                <a:gd name="connsiteX15" fmla="*/ 3486676 w 3852035"/>
                <a:gd name="connsiteY15" fmla="*/ 1412234 h 3032235"/>
                <a:gd name="connsiteX16" fmla="*/ 3658777 w 3852035"/>
                <a:gd name="connsiteY16" fmla="*/ 1860370 h 3032235"/>
                <a:gd name="connsiteX17" fmla="*/ 3852035 w 3852035"/>
                <a:gd name="connsiteY17" fmla="*/ 2087884 h 303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852035" h="3032235">
                  <a:moveTo>
                    <a:pt x="3852035" y="2087884"/>
                  </a:moveTo>
                  <a:cubicBezTo>
                    <a:pt x="3203749" y="2305591"/>
                    <a:pt x="1144806" y="2987482"/>
                    <a:pt x="659396" y="3028699"/>
                  </a:cubicBezTo>
                  <a:cubicBezTo>
                    <a:pt x="81164" y="3077802"/>
                    <a:pt x="0" y="2599422"/>
                    <a:pt x="0" y="2599422"/>
                  </a:cubicBezTo>
                  <a:cubicBezTo>
                    <a:pt x="0" y="2599422"/>
                    <a:pt x="646778" y="1666083"/>
                    <a:pt x="728663" y="1682474"/>
                  </a:cubicBezTo>
                  <a:cubicBezTo>
                    <a:pt x="810547" y="1698864"/>
                    <a:pt x="1033844" y="2065561"/>
                    <a:pt x="1119877" y="2004148"/>
                  </a:cubicBezTo>
                  <a:cubicBezTo>
                    <a:pt x="1205911" y="1942735"/>
                    <a:pt x="1565647" y="694270"/>
                    <a:pt x="1703184" y="681171"/>
                  </a:cubicBezTo>
                  <a:cubicBezTo>
                    <a:pt x="1832115" y="668895"/>
                    <a:pt x="2020882" y="965298"/>
                    <a:pt x="2074373" y="916195"/>
                  </a:cubicBezTo>
                  <a:cubicBezTo>
                    <a:pt x="2104137" y="888763"/>
                    <a:pt x="2238280" y="608511"/>
                    <a:pt x="2376640" y="365017"/>
                  </a:cubicBezTo>
                  <a:cubicBezTo>
                    <a:pt x="2487054" y="170627"/>
                    <a:pt x="2600211" y="-274"/>
                    <a:pt x="2664916" y="0"/>
                  </a:cubicBezTo>
                  <a:cubicBezTo>
                    <a:pt x="2729621" y="275"/>
                    <a:pt x="2818467" y="141035"/>
                    <a:pt x="2911804" y="319446"/>
                  </a:cubicBezTo>
                  <a:lnTo>
                    <a:pt x="2911804" y="319446"/>
                  </a:lnTo>
                  <a:cubicBezTo>
                    <a:pt x="3069538" y="620547"/>
                    <a:pt x="3240816" y="1028975"/>
                    <a:pt x="3335834" y="1051195"/>
                  </a:cubicBezTo>
                  <a:cubicBezTo>
                    <a:pt x="3382709" y="1062167"/>
                    <a:pt x="3437607" y="1045160"/>
                    <a:pt x="3495797" y="1020848"/>
                  </a:cubicBezTo>
                  <a:cubicBezTo>
                    <a:pt x="3495111" y="1025443"/>
                    <a:pt x="3494426" y="1030072"/>
                    <a:pt x="3493774" y="1034564"/>
                  </a:cubicBezTo>
                  <a:cubicBezTo>
                    <a:pt x="3491236" y="1052189"/>
                    <a:pt x="3489008" y="1069437"/>
                    <a:pt x="3487190" y="1086479"/>
                  </a:cubicBezTo>
                  <a:cubicBezTo>
                    <a:pt x="3473474" y="1207763"/>
                    <a:pt x="3474228" y="1315365"/>
                    <a:pt x="3486676" y="1412234"/>
                  </a:cubicBezTo>
                  <a:cubicBezTo>
                    <a:pt x="3509891" y="1593354"/>
                    <a:pt x="3573669" y="1736549"/>
                    <a:pt x="3658777" y="1860370"/>
                  </a:cubicBezTo>
                  <a:cubicBezTo>
                    <a:pt x="3715631" y="1943146"/>
                    <a:pt x="3781947" y="2017110"/>
                    <a:pt x="3852035" y="2087884"/>
                  </a:cubicBezTo>
                  <a:close/>
                </a:path>
              </a:pathLst>
            </a:custGeom>
            <a:solidFill>
              <a:srgbClr val="8EA382">
                <a:alpha val="40000"/>
              </a:srgbClr>
            </a:solidFill>
            <a:ln w="3429" cap="flat">
              <a:noFill/>
              <a:prstDash val="solid"/>
              <a:miter/>
            </a:ln>
          </p:spPr>
          <p:txBody>
            <a:bodyPr rtlCol="0" anchor="ctr"/>
            <a:lstStyle/>
            <a:p>
              <a:endParaRPr lang="x-none"/>
            </a:p>
          </p:txBody>
        </p:sp>
        <p:sp>
          <p:nvSpPr>
            <p:cNvPr id="62" name="Graphic 9">
              <a:extLst>
                <a:ext uri="{FF2B5EF4-FFF2-40B4-BE49-F238E27FC236}">
                  <a16:creationId xmlns="" xmlns:a16="http://schemas.microsoft.com/office/drawing/2014/main" id="{1DEBA61B-E311-214E-B88A-8ECF26B0DA1B}"/>
                </a:ext>
              </a:extLst>
            </p:cNvPr>
            <p:cNvSpPr/>
            <p:nvPr/>
          </p:nvSpPr>
          <p:spPr>
            <a:xfrm>
              <a:off x="11133905" y="3446347"/>
              <a:ext cx="529552" cy="361027"/>
            </a:xfrm>
            <a:custGeom>
              <a:avLst/>
              <a:gdLst>
                <a:gd name="connsiteX0" fmla="*/ 535404 w 535403"/>
                <a:gd name="connsiteY0" fmla="*/ 319309 h 365017"/>
                <a:gd name="connsiteX1" fmla="*/ 535404 w 535403"/>
                <a:gd name="connsiteY1" fmla="*/ 319309 h 365017"/>
                <a:gd name="connsiteX2" fmla="*/ 360799 w 535403"/>
                <a:gd name="connsiteY2" fmla="*/ 175291 h 365017"/>
                <a:gd name="connsiteX3" fmla="*/ 262524 w 535403"/>
                <a:gd name="connsiteY3" fmla="*/ 256695 h 365017"/>
                <a:gd name="connsiteX4" fmla="*/ 235092 w 535403"/>
                <a:gd name="connsiteY4" fmla="*/ 151356 h 365017"/>
                <a:gd name="connsiteX5" fmla="*/ 0 w 535403"/>
                <a:gd name="connsiteY5" fmla="*/ 365017 h 365017"/>
                <a:gd name="connsiteX6" fmla="*/ 0 w 535403"/>
                <a:gd name="connsiteY6" fmla="*/ 365017 h 365017"/>
                <a:gd name="connsiteX7" fmla="*/ 288275 w 535403"/>
                <a:gd name="connsiteY7" fmla="*/ 0 h 365017"/>
                <a:gd name="connsiteX8" fmla="*/ 535404 w 535403"/>
                <a:gd name="connsiteY8" fmla="*/ 319309 h 365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5403" h="365017">
                  <a:moveTo>
                    <a:pt x="535404" y="319309"/>
                  </a:moveTo>
                  <a:lnTo>
                    <a:pt x="535404" y="319309"/>
                  </a:lnTo>
                  <a:cubicBezTo>
                    <a:pt x="535404" y="319309"/>
                    <a:pt x="393546" y="208552"/>
                    <a:pt x="360799" y="175291"/>
                  </a:cubicBezTo>
                  <a:cubicBezTo>
                    <a:pt x="328052" y="142030"/>
                    <a:pt x="287110" y="222302"/>
                    <a:pt x="262524" y="256695"/>
                  </a:cubicBezTo>
                  <a:cubicBezTo>
                    <a:pt x="237938" y="291088"/>
                    <a:pt x="235092" y="184103"/>
                    <a:pt x="235092" y="151356"/>
                  </a:cubicBezTo>
                  <a:cubicBezTo>
                    <a:pt x="235092" y="118610"/>
                    <a:pt x="0" y="365017"/>
                    <a:pt x="0" y="365017"/>
                  </a:cubicBezTo>
                  <a:lnTo>
                    <a:pt x="0" y="365017"/>
                  </a:lnTo>
                  <a:cubicBezTo>
                    <a:pt x="110414" y="170627"/>
                    <a:pt x="223571" y="-274"/>
                    <a:pt x="288275" y="0"/>
                  </a:cubicBezTo>
                  <a:cubicBezTo>
                    <a:pt x="352981" y="275"/>
                    <a:pt x="441998" y="140898"/>
                    <a:pt x="535404" y="319309"/>
                  </a:cubicBezTo>
                  <a:close/>
                </a:path>
              </a:pathLst>
            </a:custGeom>
            <a:solidFill>
              <a:srgbClr val="F8FCFF">
                <a:alpha val="80000"/>
              </a:srgbClr>
            </a:solidFill>
            <a:ln w="3429" cap="flat">
              <a:noFill/>
              <a:prstDash val="solid"/>
              <a:miter/>
            </a:ln>
          </p:spPr>
          <p:txBody>
            <a:bodyPr rtlCol="0" anchor="ctr"/>
            <a:lstStyle/>
            <a:p>
              <a:endParaRPr lang="x-none"/>
            </a:p>
          </p:txBody>
        </p:sp>
        <p:sp>
          <p:nvSpPr>
            <p:cNvPr id="63" name="Graphic 9">
              <a:extLst>
                <a:ext uri="{FF2B5EF4-FFF2-40B4-BE49-F238E27FC236}">
                  <a16:creationId xmlns="" xmlns:a16="http://schemas.microsoft.com/office/drawing/2014/main" id="{626887B4-14D4-AC45-93CB-D5E8D0B3B90F}"/>
                </a:ext>
              </a:extLst>
            </p:cNvPr>
            <p:cNvSpPr/>
            <p:nvPr/>
          </p:nvSpPr>
          <p:spPr>
            <a:xfrm>
              <a:off x="10229340" y="4100224"/>
              <a:ext cx="456769" cy="426243"/>
            </a:xfrm>
            <a:custGeom>
              <a:avLst/>
              <a:gdLst>
                <a:gd name="connsiteX0" fmla="*/ 0 w 461817"/>
                <a:gd name="connsiteY0" fmla="*/ 430955 h 430954"/>
                <a:gd name="connsiteX1" fmla="*/ 255117 w 461817"/>
                <a:gd name="connsiteY1" fmla="*/ 307 h 430954"/>
                <a:gd name="connsiteX2" fmla="*/ 461818 w 461817"/>
                <a:gd name="connsiteY2" fmla="*/ 215476 h 430954"/>
                <a:gd name="connsiteX3" fmla="*/ 317800 w 461817"/>
                <a:gd name="connsiteY3" fmla="*/ 146313 h 430954"/>
                <a:gd name="connsiteX4" fmla="*/ 252306 w 461817"/>
                <a:gd name="connsiteY4" fmla="*/ 215476 h 430954"/>
                <a:gd name="connsiteX5" fmla="*/ 168399 w 461817"/>
                <a:gd name="connsiteY5" fmla="*/ 215476 h 430954"/>
                <a:gd name="connsiteX6" fmla="*/ 0 w 461817"/>
                <a:gd name="connsiteY6" fmla="*/ 430955 h 43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1817" h="430954">
                  <a:moveTo>
                    <a:pt x="0" y="430955"/>
                  </a:moveTo>
                  <a:cubicBezTo>
                    <a:pt x="0" y="430955"/>
                    <a:pt x="167781" y="-13306"/>
                    <a:pt x="255117" y="307"/>
                  </a:cubicBezTo>
                  <a:cubicBezTo>
                    <a:pt x="342455" y="13920"/>
                    <a:pt x="461818" y="215476"/>
                    <a:pt x="461818" y="215476"/>
                  </a:cubicBezTo>
                  <a:cubicBezTo>
                    <a:pt x="461818" y="215476"/>
                    <a:pt x="340397" y="111543"/>
                    <a:pt x="317800" y="146313"/>
                  </a:cubicBezTo>
                  <a:cubicBezTo>
                    <a:pt x="295203" y="181084"/>
                    <a:pt x="291190" y="249869"/>
                    <a:pt x="252306" y="215476"/>
                  </a:cubicBezTo>
                  <a:cubicBezTo>
                    <a:pt x="213421" y="181084"/>
                    <a:pt x="188870" y="176180"/>
                    <a:pt x="168399" y="215476"/>
                  </a:cubicBezTo>
                  <a:cubicBezTo>
                    <a:pt x="147928" y="254773"/>
                    <a:pt x="0" y="430955"/>
                    <a:pt x="0" y="430955"/>
                  </a:cubicBezTo>
                  <a:close/>
                </a:path>
              </a:pathLst>
            </a:custGeom>
            <a:solidFill>
              <a:srgbClr val="F8FCFF"/>
            </a:solidFill>
            <a:ln w="3429" cap="flat">
              <a:noFill/>
              <a:prstDash val="solid"/>
              <a:miter/>
            </a:ln>
          </p:spPr>
          <p:txBody>
            <a:bodyPr rtlCol="0" anchor="ctr"/>
            <a:lstStyle/>
            <a:p>
              <a:endParaRPr lang="x-none"/>
            </a:p>
          </p:txBody>
        </p:sp>
        <p:sp>
          <p:nvSpPr>
            <p:cNvPr id="64" name="Graphic 9">
              <a:extLst>
                <a:ext uri="{FF2B5EF4-FFF2-40B4-BE49-F238E27FC236}">
                  <a16:creationId xmlns="" xmlns:a16="http://schemas.microsoft.com/office/drawing/2014/main" id="{2677DA02-D8DB-D54E-A4AB-3A6315C74CFA}"/>
                </a:ext>
              </a:extLst>
            </p:cNvPr>
            <p:cNvSpPr/>
            <p:nvPr/>
          </p:nvSpPr>
          <p:spPr>
            <a:xfrm>
              <a:off x="8694660" y="5564585"/>
              <a:ext cx="2745341" cy="1104775"/>
            </a:xfrm>
            <a:custGeom>
              <a:avLst/>
              <a:gdLst>
                <a:gd name="connsiteX0" fmla="*/ 159654 w 2781589"/>
                <a:gd name="connsiteY0" fmla="*/ 909439 h 1119362"/>
                <a:gd name="connsiteX1" fmla="*/ 429825 w 2781589"/>
                <a:gd name="connsiteY1" fmla="*/ 554606 h 1119362"/>
                <a:gd name="connsiteX2" fmla="*/ 620169 w 2781589"/>
                <a:gd name="connsiteY2" fmla="*/ 583684 h 1119362"/>
                <a:gd name="connsiteX3" fmla="*/ 1280903 w 2781589"/>
                <a:gd name="connsiteY3" fmla="*/ 25545 h 1119362"/>
                <a:gd name="connsiteX4" fmla="*/ 1148201 w 2781589"/>
                <a:gd name="connsiteY4" fmla="*/ 603949 h 1119362"/>
                <a:gd name="connsiteX5" fmla="*/ 1977127 w 2781589"/>
                <a:gd name="connsiteY5" fmla="*/ 192469 h 1119362"/>
                <a:gd name="connsiteX6" fmla="*/ 2584986 w 2781589"/>
                <a:gd name="connsiteY6" fmla="*/ 106504 h 1119362"/>
                <a:gd name="connsiteX7" fmla="*/ 2781570 w 2781589"/>
                <a:gd name="connsiteY7" fmla="*/ 579946 h 1119362"/>
                <a:gd name="connsiteX8" fmla="*/ 1142063 w 2781589"/>
                <a:gd name="connsiteY8" fmla="*/ 1082774 h 1119362"/>
                <a:gd name="connsiteX9" fmla="*/ 368412 w 2781589"/>
                <a:gd name="connsiteY9" fmla="*/ 1119362 h 1119362"/>
                <a:gd name="connsiteX10" fmla="*/ 0 w 2781589"/>
                <a:gd name="connsiteY10" fmla="*/ 1076500 h 1119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81589" h="1119362">
                  <a:moveTo>
                    <a:pt x="159654" y="909439"/>
                  </a:moveTo>
                  <a:cubicBezTo>
                    <a:pt x="159654" y="909439"/>
                    <a:pt x="392826" y="487054"/>
                    <a:pt x="429825" y="554606"/>
                  </a:cubicBezTo>
                  <a:cubicBezTo>
                    <a:pt x="466824" y="622157"/>
                    <a:pt x="571032" y="655727"/>
                    <a:pt x="620169" y="583684"/>
                  </a:cubicBezTo>
                  <a:cubicBezTo>
                    <a:pt x="669306" y="511640"/>
                    <a:pt x="1266227" y="-135103"/>
                    <a:pt x="1280903" y="25545"/>
                  </a:cubicBezTo>
                  <a:cubicBezTo>
                    <a:pt x="1295579" y="186194"/>
                    <a:pt x="1049960" y="585775"/>
                    <a:pt x="1148201" y="603949"/>
                  </a:cubicBezTo>
                  <a:cubicBezTo>
                    <a:pt x="1246442" y="622123"/>
                    <a:pt x="1786784" y="81815"/>
                    <a:pt x="1977127" y="192469"/>
                  </a:cubicBezTo>
                  <a:cubicBezTo>
                    <a:pt x="2167471" y="303123"/>
                    <a:pt x="2382367" y="100366"/>
                    <a:pt x="2584986" y="106504"/>
                  </a:cubicBezTo>
                  <a:cubicBezTo>
                    <a:pt x="2787606" y="112642"/>
                    <a:pt x="2781570" y="579946"/>
                    <a:pt x="2781570" y="579946"/>
                  </a:cubicBezTo>
                  <a:lnTo>
                    <a:pt x="1142063" y="1082774"/>
                  </a:lnTo>
                  <a:lnTo>
                    <a:pt x="368412" y="1119362"/>
                  </a:lnTo>
                  <a:lnTo>
                    <a:pt x="0" y="1076500"/>
                  </a:lnTo>
                  <a:close/>
                </a:path>
              </a:pathLst>
            </a:custGeom>
            <a:solidFill>
              <a:srgbClr val="8EA382">
                <a:alpha val="40000"/>
              </a:srgbClr>
            </a:solidFill>
            <a:ln w="3429" cap="flat">
              <a:noFill/>
              <a:prstDash val="solid"/>
              <a:miter/>
            </a:ln>
          </p:spPr>
          <p:txBody>
            <a:bodyPr rtlCol="0" anchor="ctr"/>
            <a:lstStyle/>
            <a:p>
              <a:endParaRPr lang="x-none"/>
            </a:p>
          </p:txBody>
        </p:sp>
        <p:sp>
          <p:nvSpPr>
            <p:cNvPr id="65" name="Graphic 9">
              <a:extLst>
                <a:ext uri="{FF2B5EF4-FFF2-40B4-BE49-F238E27FC236}">
                  <a16:creationId xmlns="" xmlns:a16="http://schemas.microsoft.com/office/drawing/2014/main" id="{8FEDFEF3-D1F6-9A49-9B4C-800A40F4058E}"/>
                </a:ext>
              </a:extLst>
            </p:cNvPr>
            <p:cNvSpPr/>
            <p:nvPr/>
          </p:nvSpPr>
          <p:spPr>
            <a:xfrm>
              <a:off x="9459163" y="4837061"/>
              <a:ext cx="3301800" cy="1012131"/>
            </a:xfrm>
            <a:custGeom>
              <a:avLst/>
              <a:gdLst>
                <a:gd name="connsiteX0" fmla="*/ 2942631 w 2942630"/>
                <a:gd name="connsiteY0" fmla="*/ 361691 h 902032"/>
                <a:gd name="connsiteX1" fmla="*/ 0 w 2942630"/>
                <a:gd name="connsiteY1" fmla="*/ 901724 h 902032"/>
                <a:gd name="connsiteX2" fmla="*/ 442341 w 2942630"/>
                <a:gd name="connsiteY2" fmla="*/ 698179 h 902032"/>
                <a:gd name="connsiteX3" fmla="*/ 1080924 w 2942630"/>
                <a:gd name="connsiteY3" fmla="*/ 430717 h 902032"/>
                <a:gd name="connsiteX4" fmla="*/ 1658127 w 2942630"/>
                <a:gd name="connsiteY4" fmla="*/ 403285 h 902032"/>
                <a:gd name="connsiteX5" fmla="*/ 2190309 w 2942630"/>
                <a:gd name="connsiteY5" fmla="*/ 51229 h 902032"/>
                <a:gd name="connsiteX6" fmla="*/ 2611115 w 2942630"/>
                <a:gd name="connsiteY6" fmla="*/ 0 h 902032"/>
                <a:gd name="connsiteX7" fmla="*/ 2864073 w 2942630"/>
                <a:gd name="connsiteY7" fmla="*/ 286390 h 902032"/>
                <a:gd name="connsiteX8" fmla="*/ 2942631 w 2942630"/>
                <a:gd name="connsiteY8" fmla="*/ 361691 h 902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42630" h="902032">
                  <a:moveTo>
                    <a:pt x="2942631" y="361691"/>
                  </a:moveTo>
                  <a:cubicBezTo>
                    <a:pt x="2942631" y="361691"/>
                    <a:pt x="278023" y="916983"/>
                    <a:pt x="0" y="901724"/>
                  </a:cubicBezTo>
                  <a:cubicBezTo>
                    <a:pt x="0" y="901724"/>
                    <a:pt x="196619" y="706271"/>
                    <a:pt x="442341" y="698179"/>
                  </a:cubicBezTo>
                  <a:cubicBezTo>
                    <a:pt x="688063" y="690086"/>
                    <a:pt x="794362" y="458149"/>
                    <a:pt x="1080924" y="430717"/>
                  </a:cubicBezTo>
                  <a:cubicBezTo>
                    <a:pt x="1367485" y="403285"/>
                    <a:pt x="1539416" y="464767"/>
                    <a:pt x="1658127" y="403285"/>
                  </a:cubicBezTo>
                  <a:cubicBezTo>
                    <a:pt x="1776839" y="341803"/>
                    <a:pt x="1911873" y="43034"/>
                    <a:pt x="2190309" y="51229"/>
                  </a:cubicBezTo>
                  <a:cubicBezTo>
                    <a:pt x="2429069" y="58293"/>
                    <a:pt x="2520247" y="53252"/>
                    <a:pt x="2611115" y="0"/>
                  </a:cubicBezTo>
                  <a:cubicBezTo>
                    <a:pt x="2683810" y="105853"/>
                    <a:pt x="2772278" y="197476"/>
                    <a:pt x="2864073" y="286390"/>
                  </a:cubicBezTo>
                  <a:cubicBezTo>
                    <a:pt x="2890064" y="311673"/>
                    <a:pt x="2916250" y="336774"/>
                    <a:pt x="2942631" y="361691"/>
                  </a:cubicBezTo>
                  <a:close/>
                </a:path>
              </a:pathLst>
            </a:custGeom>
            <a:solidFill>
              <a:srgbClr val="5B6B54"/>
            </a:solidFill>
            <a:ln w="3429" cap="flat">
              <a:noFill/>
              <a:prstDash val="solid"/>
              <a:miter/>
            </a:ln>
          </p:spPr>
          <p:txBody>
            <a:bodyPr rtlCol="0" anchor="ctr"/>
            <a:lstStyle/>
            <a:p>
              <a:endParaRPr lang="x-none"/>
            </a:p>
          </p:txBody>
        </p:sp>
        <p:sp>
          <p:nvSpPr>
            <p:cNvPr id="66" name="Graphic 9">
              <a:extLst>
                <a:ext uri="{FF2B5EF4-FFF2-40B4-BE49-F238E27FC236}">
                  <a16:creationId xmlns="" xmlns:a16="http://schemas.microsoft.com/office/drawing/2014/main" id="{B0CFB4F2-7B1F-F543-8493-174822C19EE1}"/>
                </a:ext>
              </a:extLst>
            </p:cNvPr>
            <p:cNvSpPr/>
            <p:nvPr/>
          </p:nvSpPr>
          <p:spPr>
            <a:xfrm>
              <a:off x="-249481" y="4458318"/>
              <a:ext cx="4533281" cy="1361007"/>
            </a:xfrm>
            <a:custGeom>
              <a:avLst/>
              <a:gdLst>
                <a:gd name="connsiteX0" fmla="*/ 3925245 w 3925245"/>
                <a:gd name="connsiteY0" fmla="*/ 1178460 h 1178459"/>
                <a:gd name="connsiteX1" fmla="*/ 0 w 3925245"/>
                <a:gd name="connsiteY1" fmla="*/ 508570 h 1178459"/>
                <a:gd name="connsiteX2" fmla="*/ 0 w 3925245"/>
                <a:gd name="connsiteY2" fmla="*/ 508296 h 1178459"/>
                <a:gd name="connsiteX3" fmla="*/ 10047 w 3925245"/>
                <a:gd name="connsiteY3" fmla="*/ 397505 h 1178459"/>
                <a:gd name="connsiteX4" fmla="*/ 78250 w 3925245"/>
                <a:gd name="connsiteY4" fmla="*/ 37460 h 1178459"/>
                <a:gd name="connsiteX5" fmla="*/ 699482 w 3925245"/>
                <a:gd name="connsiteY5" fmla="*/ 37460 h 1178459"/>
                <a:gd name="connsiteX6" fmla="*/ 1043342 w 3925245"/>
                <a:gd name="connsiteY6" fmla="*/ 275261 h 1178459"/>
                <a:gd name="connsiteX7" fmla="*/ 1467818 w 3925245"/>
                <a:gd name="connsiteY7" fmla="*/ 373845 h 1178459"/>
                <a:gd name="connsiteX8" fmla="*/ 1950861 w 3925245"/>
                <a:gd name="connsiteY8" fmla="*/ 526675 h 1178459"/>
                <a:gd name="connsiteX9" fmla="*/ 2676815 w 3925245"/>
                <a:gd name="connsiteY9" fmla="*/ 594912 h 1178459"/>
                <a:gd name="connsiteX10" fmla="*/ 3394539 w 3925245"/>
                <a:gd name="connsiteY10" fmla="*/ 981052 h 1178459"/>
                <a:gd name="connsiteX11" fmla="*/ 3844835 w 3925245"/>
                <a:gd name="connsiteY11" fmla="*/ 1107925 h 1178459"/>
                <a:gd name="connsiteX12" fmla="*/ 3925245 w 3925245"/>
                <a:gd name="connsiteY12" fmla="*/ 1178460 h 1178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25245" h="1178459">
                  <a:moveTo>
                    <a:pt x="3925245" y="1178460"/>
                  </a:moveTo>
                  <a:lnTo>
                    <a:pt x="0" y="508570"/>
                  </a:lnTo>
                  <a:cubicBezTo>
                    <a:pt x="6" y="508479"/>
                    <a:pt x="6" y="508387"/>
                    <a:pt x="0" y="508296"/>
                  </a:cubicBezTo>
                  <a:cubicBezTo>
                    <a:pt x="2537" y="471491"/>
                    <a:pt x="5886" y="434561"/>
                    <a:pt x="10047" y="397505"/>
                  </a:cubicBezTo>
                  <a:cubicBezTo>
                    <a:pt x="23595" y="275931"/>
                    <a:pt x="46396" y="155567"/>
                    <a:pt x="78250" y="37460"/>
                  </a:cubicBezTo>
                  <a:cubicBezTo>
                    <a:pt x="78250" y="37460"/>
                    <a:pt x="496828" y="-46825"/>
                    <a:pt x="699482" y="37460"/>
                  </a:cubicBezTo>
                  <a:cubicBezTo>
                    <a:pt x="902136" y="121745"/>
                    <a:pt x="883688" y="256916"/>
                    <a:pt x="1043342" y="275261"/>
                  </a:cubicBezTo>
                  <a:cubicBezTo>
                    <a:pt x="1202996" y="293606"/>
                    <a:pt x="1347734" y="278313"/>
                    <a:pt x="1467818" y="373845"/>
                  </a:cubicBezTo>
                  <a:cubicBezTo>
                    <a:pt x="1587901" y="469377"/>
                    <a:pt x="1768027" y="537580"/>
                    <a:pt x="1950861" y="526675"/>
                  </a:cubicBezTo>
                  <a:cubicBezTo>
                    <a:pt x="2133695" y="515771"/>
                    <a:pt x="2523950" y="472086"/>
                    <a:pt x="2676815" y="594912"/>
                  </a:cubicBezTo>
                  <a:cubicBezTo>
                    <a:pt x="2829679" y="717739"/>
                    <a:pt x="3132563" y="985133"/>
                    <a:pt x="3394539" y="981052"/>
                  </a:cubicBezTo>
                  <a:cubicBezTo>
                    <a:pt x="3656514" y="976972"/>
                    <a:pt x="3801801" y="1046683"/>
                    <a:pt x="3844835" y="1107925"/>
                  </a:cubicBezTo>
                  <a:cubicBezTo>
                    <a:pt x="3886463" y="1167281"/>
                    <a:pt x="3923051" y="1177877"/>
                    <a:pt x="3925245" y="1178460"/>
                  </a:cubicBezTo>
                  <a:close/>
                </a:path>
              </a:pathLst>
            </a:custGeom>
            <a:solidFill>
              <a:srgbClr val="8EA382"/>
            </a:solidFill>
            <a:ln w="3429" cap="flat">
              <a:noFill/>
              <a:prstDash val="solid"/>
              <a:miter/>
            </a:ln>
          </p:spPr>
          <p:txBody>
            <a:bodyPr rtlCol="0" anchor="ctr"/>
            <a:lstStyle/>
            <a:p>
              <a:endParaRPr lang="x-none"/>
            </a:p>
          </p:txBody>
        </p:sp>
        <p:sp>
          <p:nvSpPr>
            <p:cNvPr id="67" name="Graphic 9">
              <a:extLst>
                <a:ext uri="{FF2B5EF4-FFF2-40B4-BE49-F238E27FC236}">
                  <a16:creationId xmlns="" xmlns:a16="http://schemas.microsoft.com/office/drawing/2014/main" id="{2DBC392A-5F35-E044-B989-032DA00A2D1B}"/>
                </a:ext>
              </a:extLst>
            </p:cNvPr>
            <p:cNvSpPr/>
            <p:nvPr/>
          </p:nvSpPr>
          <p:spPr>
            <a:xfrm>
              <a:off x="-600744" y="4913682"/>
              <a:ext cx="13105456" cy="2619774"/>
            </a:xfrm>
            <a:custGeom>
              <a:avLst/>
              <a:gdLst>
                <a:gd name="connsiteX0" fmla="*/ 9769558 w 9770782"/>
                <a:gd name="connsiteY0" fmla="*/ 1556746 h 2362835"/>
                <a:gd name="connsiteX1" fmla="*/ 9747338 w 9770782"/>
                <a:gd name="connsiteY1" fmla="*/ 1775242 h 2362835"/>
                <a:gd name="connsiteX2" fmla="*/ 9059309 w 9770782"/>
                <a:gd name="connsiteY2" fmla="*/ 2362835 h 2362835"/>
                <a:gd name="connsiteX3" fmla="*/ 7085714 w 9770782"/>
                <a:gd name="connsiteY3" fmla="*/ 2361944 h 2362835"/>
                <a:gd name="connsiteX4" fmla="*/ 5356367 w 9770782"/>
                <a:gd name="connsiteY4" fmla="*/ 2361121 h 2362835"/>
                <a:gd name="connsiteX5" fmla="*/ 5304452 w 9770782"/>
                <a:gd name="connsiteY5" fmla="*/ 2361121 h 2362835"/>
                <a:gd name="connsiteX6" fmla="*/ 4934120 w 9770782"/>
                <a:gd name="connsiteY6" fmla="*/ 2361121 h 2362835"/>
                <a:gd name="connsiteX7" fmla="*/ 4886354 w 9770782"/>
                <a:gd name="connsiteY7" fmla="*/ 2361121 h 2362835"/>
                <a:gd name="connsiteX8" fmla="*/ 4533167 w 9770782"/>
                <a:gd name="connsiteY8" fmla="*/ 2361121 h 2362835"/>
                <a:gd name="connsiteX9" fmla="*/ 4472748 w 9770782"/>
                <a:gd name="connsiteY9" fmla="*/ 2361121 h 2362835"/>
                <a:gd name="connsiteX10" fmla="*/ 3980446 w 9770782"/>
                <a:gd name="connsiteY10" fmla="*/ 2360915 h 2362835"/>
                <a:gd name="connsiteX11" fmla="*/ 3893658 w 9770782"/>
                <a:gd name="connsiteY11" fmla="*/ 2360915 h 2362835"/>
                <a:gd name="connsiteX12" fmla="*/ 3492156 w 9770782"/>
                <a:gd name="connsiteY12" fmla="*/ 2360709 h 2362835"/>
                <a:gd name="connsiteX13" fmla="*/ 3382977 w 9770782"/>
                <a:gd name="connsiteY13" fmla="*/ 2360709 h 2362835"/>
                <a:gd name="connsiteX14" fmla="*/ 2691005 w 9770782"/>
                <a:gd name="connsiteY14" fmla="*/ 2360366 h 2362835"/>
                <a:gd name="connsiteX15" fmla="*/ 2570133 w 9770782"/>
                <a:gd name="connsiteY15" fmla="*/ 2360366 h 2362835"/>
                <a:gd name="connsiteX16" fmla="*/ 2005136 w 9770782"/>
                <a:gd name="connsiteY16" fmla="*/ 2360127 h 2362835"/>
                <a:gd name="connsiteX17" fmla="*/ 1921606 w 9770782"/>
                <a:gd name="connsiteY17" fmla="*/ 2360127 h 2362835"/>
                <a:gd name="connsiteX18" fmla="*/ 1097377 w 9770782"/>
                <a:gd name="connsiteY18" fmla="*/ 2359132 h 2362835"/>
                <a:gd name="connsiteX19" fmla="*/ 463492 w 9770782"/>
                <a:gd name="connsiteY19" fmla="*/ 1979404 h 2362835"/>
                <a:gd name="connsiteX20" fmla="*/ 66723 w 9770782"/>
                <a:gd name="connsiteY20" fmla="*/ 911511 h 2362835"/>
                <a:gd name="connsiteX21" fmla="*/ 21837 w 9770782"/>
                <a:gd name="connsiteY21" fmla="*/ 642300 h 2362835"/>
                <a:gd name="connsiteX22" fmla="*/ 2326 w 9770782"/>
                <a:gd name="connsiteY22" fmla="*/ 177465 h 2362835"/>
                <a:gd name="connsiteX23" fmla="*/ 16042 w 9770782"/>
                <a:gd name="connsiteY23" fmla="*/ 494 h 2362835"/>
                <a:gd name="connsiteX24" fmla="*/ 2638198 w 9770782"/>
                <a:gd name="connsiteY24" fmla="*/ 411426 h 2362835"/>
                <a:gd name="connsiteX25" fmla="*/ 6666656 w 9770782"/>
                <a:gd name="connsiteY25" fmla="*/ 964112 h 2362835"/>
                <a:gd name="connsiteX26" fmla="*/ 9249516 w 9770782"/>
                <a:gd name="connsiteY26" fmla="*/ 489024 h 2362835"/>
                <a:gd name="connsiteX27" fmla="*/ 9354306 w 9770782"/>
                <a:gd name="connsiteY27" fmla="*/ 590042 h 2362835"/>
                <a:gd name="connsiteX28" fmla="*/ 9376423 w 9770782"/>
                <a:gd name="connsiteY28" fmla="*/ 612091 h 2362835"/>
                <a:gd name="connsiteX29" fmla="*/ 9413833 w 9770782"/>
                <a:gd name="connsiteY29" fmla="*/ 650564 h 2362835"/>
                <a:gd name="connsiteX30" fmla="*/ 9557028 w 9770782"/>
                <a:gd name="connsiteY30" fmla="*/ 819682 h 2362835"/>
                <a:gd name="connsiteX31" fmla="*/ 9585078 w 9770782"/>
                <a:gd name="connsiteY31" fmla="*/ 859562 h 2362835"/>
                <a:gd name="connsiteX32" fmla="*/ 9616110 w 9770782"/>
                <a:gd name="connsiteY32" fmla="*/ 908356 h 2362835"/>
                <a:gd name="connsiteX33" fmla="*/ 9699298 w 9770782"/>
                <a:gd name="connsiteY33" fmla="*/ 1079052 h 2362835"/>
                <a:gd name="connsiteX34" fmla="*/ 9769558 w 9770782"/>
                <a:gd name="connsiteY34" fmla="*/ 1556746 h 2362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770782" h="2362835">
                  <a:moveTo>
                    <a:pt x="9769558" y="1556746"/>
                  </a:moveTo>
                  <a:cubicBezTo>
                    <a:pt x="9766439" y="1629950"/>
                    <a:pt x="9759020" y="1702908"/>
                    <a:pt x="9747338" y="1775242"/>
                  </a:cubicBezTo>
                  <a:cubicBezTo>
                    <a:pt x="9693773" y="2113694"/>
                    <a:pt x="9401973" y="2362898"/>
                    <a:pt x="9059309" y="2362835"/>
                  </a:cubicBezTo>
                  <a:lnTo>
                    <a:pt x="7085714" y="2361944"/>
                  </a:lnTo>
                  <a:lnTo>
                    <a:pt x="5356367" y="2361121"/>
                  </a:lnTo>
                  <a:lnTo>
                    <a:pt x="5304452" y="2361121"/>
                  </a:lnTo>
                  <a:lnTo>
                    <a:pt x="4934120" y="2361121"/>
                  </a:lnTo>
                  <a:lnTo>
                    <a:pt x="4886354" y="2361121"/>
                  </a:lnTo>
                  <a:lnTo>
                    <a:pt x="4533167" y="2361121"/>
                  </a:lnTo>
                  <a:lnTo>
                    <a:pt x="4472748" y="2361121"/>
                  </a:lnTo>
                  <a:lnTo>
                    <a:pt x="3980446" y="2360915"/>
                  </a:lnTo>
                  <a:lnTo>
                    <a:pt x="3893658" y="2360915"/>
                  </a:lnTo>
                  <a:lnTo>
                    <a:pt x="3492156" y="2360709"/>
                  </a:lnTo>
                  <a:lnTo>
                    <a:pt x="3382977" y="2360709"/>
                  </a:lnTo>
                  <a:lnTo>
                    <a:pt x="2691005" y="2360366"/>
                  </a:lnTo>
                  <a:lnTo>
                    <a:pt x="2570133" y="2360366"/>
                  </a:lnTo>
                  <a:lnTo>
                    <a:pt x="2005136" y="2360127"/>
                  </a:lnTo>
                  <a:lnTo>
                    <a:pt x="1921606" y="2360127"/>
                  </a:lnTo>
                  <a:lnTo>
                    <a:pt x="1097377" y="2359132"/>
                  </a:lnTo>
                  <a:cubicBezTo>
                    <a:pt x="832237" y="2359090"/>
                    <a:pt x="588629" y="2213157"/>
                    <a:pt x="463492" y="1979404"/>
                  </a:cubicBezTo>
                  <a:cubicBezTo>
                    <a:pt x="324583" y="1719486"/>
                    <a:pt x="157591" y="1344148"/>
                    <a:pt x="66723" y="911511"/>
                  </a:cubicBezTo>
                  <a:cubicBezTo>
                    <a:pt x="48343" y="823934"/>
                    <a:pt x="33084" y="734060"/>
                    <a:pt x="21837" y="642300"/>
                  </a:cubicBezTo>
                  <a:cubicBezTo>
                    <a:pt x="2545" y="488157"/>
                    <a:pt x="-3981" y="332683"/>
                    <a:pt x="2326" y="177465"/>
                  </a:cubicBezTo>
                  <a:cubicBezTo>
                    <a:pt x="4863" y="118875"/>
                    <a:pt x="9435" y="59884"/>
                    <a:pt x="16042" y="494"/>
                  </a:cubicBezTo>
                  <a:cubicBezTo>
                    <a:pt x="402490" y="-4752"/>
                    <a:pt x="1423304" y="25286"/>
                    <a:pt x="2638198" y="411426"/>
                  </a:cubicBezTo>
                  <a:cubicBezTo>
                    <a:pt x="4190678" y="904893"/>
                    <a:pt x="5622697" y="1222041"/>
                    <a:pt x="6666656" y="964112"/>
                  </a:cubicBezTo>
                  <a:cubicBezTo>
                    <a:pt x="7534982" y="749594"/>
                    <a:pt x="8613402" y="484052"/>
                    <a:pt x="9249516" y="489024"/>
                  </a:cubicBezTo>
                  <a:cubicBezTo>
                    <a:pt x="9284629" y="522388"/>
                    <a:pt x="9319810" y="555855"/>
                    <a:pt x="9354306" y="590042"/>
                  </a:cubicBezTo>
                  <a:cubicBezTo>
                    <a:pt x="9361713" y="597312"/>
                    <a:pt x="9369085" y="604661"/>
                    <a:pt x="9376423" y="612091"/>
                  </a:cubicBezTo>
                  <a:cubicBezTo>
                    <a:pt x="9389042" y="624778"/>
                    <a:pt x="9401512" y="637602"/>
                    <a:pt x="9413833" y="650564"/>
                  </a:cubicBezTo>
                  <a:cubicBezTo>
                    <a:pt x="9465279" y="703684"/>
                    <a:pt x="9513118" y="760182"/>
                    <a:pt x="9557028" y="819682"/>
                  </a:cubicBezTo>
                  <a:cubicBezTo>
                    <a:pt x="9566664" y="832747"/>
                    <a:pt x="9575956" y="846051"/>
                    <a:pt x="9585078" y="859562"/>
                  </a:cubicBezTo>
                  <a:cubicBezTo>
                    <a:pt x="9595776" y="875564"/>
                    <a:pt x="9606120" y="891828"/>
                    <a:pt x="9616110" y="908356"/>
                  </a:cubicBezTo>
                  <a:cubicBezTo>
                    <a:pt x="9648922" y="962634"/>
                    <a:pt x="9676764" y="1019765"/>
                    <a:pt x="9699298" y="1079052"/>
                  </a:cubicBezTo>
                  <a:cubicBezTo>
                    <a:pt x="9749602" y="1211720"/>
                    <a:pt x="9777068" y="1367088"/>
                    <a:pt x="9769558" y="1556746"/>
                  </a:cubicBezTo>
                  <a:close/>
                </a:path>
              </a:pathLst>
            </a:custGeom>
            <a:solidFill>
              <a:srgbClr val="BFE2A8"/>
            </a:solidFill>
            <a:ln w="3429" cap="flat">
              <a:noFill/>
              <a:prstDash val="solid"/>
              <a:miter/>
            </a:ln>
          </p:spPr>
          <p:txBody>
            <a:bodyPr rtlCol="0" anchor="ctr"/>
            <a:lstStyle/>
            <a:p>
              <a:endParaRPr lang="x-none"/>
            </a:p>
          </p:txBody>
        </p:sp>
        <p:sp>
          <p:nvSpPr>
            <p:cNvPr id="68" name="Graphic 9">
              <a:extLst>
                <a:ext uri="{FF2B5EF4-FFF2-40B4-BE49-F238E27FC236}">
                  <a16:creationId xmlns="" xmlns:a16="http://schemas.microsoft.com/office/drawing/2014/main" id="{535AB4B1-B98D-2C41-BE65-246BD0ACA745}"/>
                </a:ext>
              </a:extLst>
            </p:cNvPr>
            <p:cNvSpPr/>
            <p:nvPr/>
          </p:nvSpPr>
          <p:spPr>
            <a:xfrm>
              <a:off x="280928" y="5197191"/>
              <a:ext cx="2655259" cy="827595"/>
            </a:xfrm>
            <a:custGeom>
              <a:avLst/>
              <a:gdLst>
                <a:gd name="connsiteX0" fmla="*/ 3578850 w 3578850"/>
                <a:gd name="connsiteY0" fmla="*/ 545227 h 1248319"/>
                <a:gd name="connsiteX1" fmla="*/ 1438331 w 3578850"/>
                <a:gd name="connsiteY1" fmla="*/ 148320 h 1248319"/>
                <a:gd name="connsiteX2" fmla="*/ 926039 w 3578850"/>
                <a:gd name="connsiteY2" fmla="*/ 108818 h 1248319"/>
                <a:gd name="connsiteX3" fmla="*/ 1579572 w 3578850"/>
                <a:gd name="connsiteY3" fmla="*/ 539432 h 1248319"/>
                <a:gd name="connsiteX4" fmla="*/ 338514 w 3578850"/>
                <a:gd name="connsiteY4" fmla="*/ 725318 h 1248319"/>
                <a:gd name="connsiteX5" fmla="*/ 338514 w 3578850"/>
                <a:gd name="connsiteY5" fmla="*/ 1243680 h 1248319"/>
                <a:gd name="connsiteX6" fmla="*/ 2777767 w 3578850"/>
                <a:gd name="connsiteY6" fmla="*/ 950397 h 124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78850" h="1248319">
                  <a:moveTo>
                    <a:pt x="3578850" y="545227"/>
                  </a:moveTo>
                  <a:cubicBezTo>
                    <a:pt x="3578850" y="545227"/>
                    <a:pt x="2055106" y="372131"/>
                    <a:pt x="1438331" y="148320"/>
                  </a:cubicBezTo>
                  <a:cubicBezTo>
                    <a:pt x="821557" y="-75491"/>
                    <a:pt x="776740" y="-9723"/>
                    <a:pt x="926039" y="108818"/>
                  </a:cubicBezTo>
                  <a:cubicBezTo>
                    <a:pt x="1075337" y="227358"/>
                    <a:pt x="1936394" y="507577"/>
                    <a:pt x="1579572" y="539432"/>
                  </a:cubicBezTo>
                  <a:cubicBezTo>
                    <a:pt x="1222750" y="571287"/>
                    <a:pt x="580533" y="477710"/>
                    <a:pt x="338514" y="725318"/>
                  </a:cubicBezTo>
                  <a:cubicBezTo>
                    <a:pt x="96495" y="972926"/>
                    <a:pt x="-283713" y="1195605"/>
                    <a:pt x="338514" y="1243680"/>
                  </a:cubicBezTo>
                  <a:cubicBezTo>
                    <a:pt x="960740" y="1291754"/>
                    <a:pt x="2777767" y="950397"/>
                    <a:pt x="2777767" y="950397"/>
                  </a:cubicBezTo>
                  <a:close/>
                </a:path>
              </a:pathLst>
            </a:custGeom>
            <a:solidFill>
              <a:srgbClr val="DAED8E">
                <a:alpha val="75000"/>
              </a:srgbClr>
            </a:solidFill>
            <a:ln w="3429" cap="flat">
              <a:noFill/>
              <a:prstDash val="solid"/>
              <a:miter/>
            </a:ln>
          </p:spPr>
          <p:txBody>
            <a:bodyPr rtlCol="0" anchor="ctr"/>
            <a:lstStyle/>
            <a:p>
              <a:endParaRPr lang="x-none"/>
            </a:p>
          </p:txBody>
        </p:sp>
        <p:sp>
          <p:nvSpPr>
            <p:cNvPr id="69" name="Graphic 9">
              <a:extLst>
                <a:ext uri="{FF2B5EF4-FFF2-40B4-BE49-F238E27FC236}">
                  <a16:creationId xmlns="" xmlns:a16="http://schemas.microsoft.com/office/drawing/2014/main" id="{EED428E9-86FB-084A-B534-91EDF929B348}"/>
                </a:ext>
              </a:extLst>
            </p:cNvPr>
            <p:cNvSpPr/>
            <p:nvPr/>
          </p:nvSpPr>
          <p:spPr>
            <a:xfrm>
              <a:off x="-293493" y="5813622"/>
              <a:ext cx="1938846" cy="744576"/>
            </a:xfrm>
            <a:custGeom>
              <a:avLst/>
              <a:gdLst>
                <a:gd name="connsiteX0" fmla="*/ 2141891 w 2612474"/>
                <a:gd name="connsiteY0" fmla="*/ 517107 h 1003270"/>
                <a:gd name="connsiteX1" fmla="*/ 1400952 w 2612474"/>
                <a:gd name="connsiteY1" fmla="*/ 783198 h 1003270"/>
                <a:gd name="connsiteX2" fmla="*/ 1738846 w 2612474"/>
                <a:gd name="connsiteY2" fmla="*/ 1003271 h 1003270"/>
                <a:gd name="connsiteX3" fmla="*/ 1624866 w 2612474"/>
                <a:gd name="connsiteY3" fmla="*/ 1003271 h 1003270"/>
                <a:gd name="connsiteX4" fmla="*/ 800637 w 2612474"/>
                <a:gd name="connsiteY4" fmla="*/ 1002756 h 1003270"/>
                <a:gd name="connsiteX5" fmla="*/ 166752 w 2612474"/>
                <a:gd name="connsiteY5" fmla="*/ 623029 h 1003270"/>
                <a:gd name="connsiteX6" fmla="*/ 0 w 2612474"/>
                <a:gd name="connsiteY6" fmla="*/ 275328 h 1003270"/>
                <a:gd name="connsiteX7" fmla="*/ 966978 w 2612474"/>
                <a:gd name="connsiteY7" fmla="*/ 103878 h 1003270"/>
                <a:gd name="connsiteX8" fmla="*/ 2072248 w 2612474"/>
                <a:gd name="connsiteY8" fmla="*/ 17468 h 1003270"/>
                <a:gd name="connsiteX9" fmla="*/ 2596233 w 2612474"/>
                <a:gd name="connsiteY9" fmla="*/ 103878 h 1003270"/>
                <a:gd name="connsiteX10" fmla="*/ 2084558 w 2612474"/>
                <a:gd name="connsiteY10" fmla="*/ 357453 h 1003270"/>
                <a:gd name="connsiteX11" fmla="*/ 2141891 w 2612474"/>
                <a:gd name="connsiteY11" fmla="*/ 517107 h 1003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12474" h="1003270">
                  <a:moveTo>
                    <a:pt x="2141891" y="517107"/>
                  </a:moveTo>
                  <a:cubicBezTo>
                    <a:pt x="2035592" y="648129"/>
                    <a:pt x="1380481" y="689037"/>
                    <a:pt x="1400952" y="783198"/>
                  </a:cubicBezTo>
                  <a:cubicBezTo>
                    <a:pt x="1417377" y="858636"/>
                    <a:pt x="1720158" y="913054"/>
                    <a:pt x="1738846" y="1003271"/>
                  </a:cubicBezTo>
                  <a:lnTo>
                    <a:pt x="1624866" y="1003271"/>
                  </a:lnTo>
                  <a:lnTo>
                    <a:pt x="800637" y="1002756"/>
                  </a:lnTo>
                  <a:cubicBezTo>
                    <a:pt x="535497" y="1002715"/>
                    <a:pt x="291889" y="856782"/>
                    <a:pt x="166752" y="623029"/>
                  </a:cubicBezTo>
                  <a:cubicBezTo>
                    <a:pt x="113363" y="523108"/>
                    <a:pt x="55790" y="406076"/>
                    <a:pt x="0" y="275328"/>
                  </a:cubicBezTo>
                  <a:cubicBezTo>
                    <a:pt x="0" y="275328"/>
                    <a:pt x="279326" y="-6021"/>
                    <a:pt x="966978" y="103878"/>
                  </a:cubicBezTo>
                  <a:cubicBezTo>
                    <a:pt x="1654630" y="213778"/>
                    <a:pt x="1750025" y="-71481"/>
                    <a:pt x="2072248" y="17468"/>
                  </a:cubicBezTo>
                  <a:cubicBezTo>
                    <a:pt x="2394471" y="106416"/>
                    <a:pt x="2477521" y="30635"/>
                    <a:pt x="2596233" y="103878"/>
                  </a:cubicBezTo>
                  <a:cubicBezTo>
                    <a:pt x="2714945" y="177122"/>
                    <a:pt x="2146005" y="300154"/>
                    <a:pt x="2084558" y="357453"/>
                  </a:cubicBezTo>
                  <a:cubicBezTo>
                    <a:pt x="2023110" y="414752"/>
                    <a:pt x="2248327" y="386120"/>
                    <a:pt x="2141891" y="517107"/>
                  </a:cubicBezTo>
                  <a:close/>
                </a:path>
              </a:pathLst>
            </a:custGeom>
            <a:solidFill>
              <a:srgbClr val="5B6B54"/>
            </a:solidFill>
            <a:ln w="3429" cap="flat">
              <a:noFill/>
              <a:prstDash val="solid"/>
              <a:miter/>
            </a:ln>
          </p:spPr>
          <p:txBody>
            <a:bodyPr rtlCol="0" anchor="ctr"/>
            <a:lstStyle/>
            <a:p>
              <a:endParaRPr lang="x-none"/>
            </a:p>
          </p:txBody>
        </p:sp>
        <p:sp>
          <p:nvSpPr>
            <p:cNvPr id="70" name="Graphic 9">
              <a:extLst>
                <a:ext uri="{FF2B5EF4-FFF2-40B4-BE49-F238E27FC236}">
                  <a16:creationId xmlns="" xmlns:a16="http://schemas.microsoft.com/office/drawing/2014/main" id="{F88F2513-E804-894C-9751-9CCBB91AAAF5}"/>
                </a:ext>
              </a:extLst>
            </p:cNvPr>
            <p:cNvSpPr/>
            <p:nvPr/>
          </p:nvSpPr>
          <p:spPr>
            <a:xfrm>
              <a:off x="10756492" y="6525344"/>
              <a:ext cx="1760893" cy="486709"/>
            </a:xfrm>
            <a:custGeom>
              <a:avLst/>
              <a:gdLst>
                <a:gd name="connsiteX0" fmla="*/ 2009486 w 2052185"/>
                <a:gd name="connsiteY0" fmla="*/ 559383 h 559382"/>
                <a:gd name="connsiteX1" fmla="*/ 379168 w 2052185"/>
                <a:gd name="connsiteY1" fmla="*/ 558663 h 559382"/>
                <a:gd name="connsiteX2" fmla="*/ 521300 w 2052185"/>
                <a:gd name="connsiteY2" fmla="*/ 365027 h 559382"/>
                <a:gd name="connsiteX3" fmla="*/ 68912 w 2052185"/>
                <a:gd name="connsiteY3" fmla="*/ 104423 h 559382"/>
                <a:gd name="connsiteX4" fmla="*/ 984181 w 2052185"/>
                <a:gd name="connsiteY4" fmla="*/ 4330 h 559382"/>
                <a:gd name="connsiteX5" fmla="*/ 984763 w 2052185"/>
                <a:gd name="connsiteY5" fmla="*/ 4330 h 559382"/>
                <a:gd name="connsiteX6" fmla="*/ 2008183 w 2052185"/>
                <a:gd name="connsiteY6" fmla="*/ 102571 h 559382"/>
                <a:gd name="connsiteX7" fmla="*/ 2009486 w 2052185"/>
                <a:gd name="connsiteY7" fmla="*/ 559383 h 559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52185" h="559382">
                  <a:moveTo>
                    <a:pt x="2009486" y="559383"/>
                  </a:moveTo>
                  <a:lnTo>
                    <a:pt x="379168" y="558663"/>
                  </a:lnTo>
                  <a:cubicBezTo>
                    <a:pt x="387397" y="480961"/>
                    <a:pt x="534982" y="441699"/>
                    <a:pt x="521300" y="365027"/>
                  </a:cubicBezTo>
                  <a:cubicBezTo>
                    <a:pt x="503743" y="266786"/>
                    <a:pt x="-222553" y="229924"/>
                    <a:pt x="68912" y="104423"/>
                  </a:cubicBezTo>
                  <a:cubicBezTo>
                    <a:pt x="355199" y="-18678"/>
                    <a:pt x="962440" y="3507"/>
                    <a:pt x="984181" y="4330"/>
                  </a:cubicBezTo>
                  <a:lnTo>
                    <a:pt x="984763" y="4330"/>
                  </a:lnTo>
                  <a:cubicBezTo>
                    <a:pt x="1091062" y="12526"/>
                    <a:pt x="1909942" y="-44773"/>
                    <a:pt x="2008183" y="102571"/>
                  </a:cubicBezTo>
                  <a:cubicBezTo>
                    <a:pt x="2106424" y="249915"/>
                    <a:pt x="2009486" y="559383"/>
                    <a:pt x="2009486" y="559383"/>
                  </a:cubicBezTo>
                  <a:close/>
                </a:path>
              </a:pathLst>
            </a:custGeom>
            <a:solidFill>
              <a:srgbClr val="5B6B54"/>
            </a:solidFill>
            <a:ln w="3429" cap="flat">
              <a:noFill/>
              <a:prstDash val="solid"/>
              <a:miter/>
            </a:ln>
          </p:spPr>
          <p:txBody>
            <a:bodyPr rtlCol="0" anchor="ctr"/>
            <a:lstStyle/>
            <a:p>
              <a:endParaRPr lang="x-none"/>
            </a:p>
          </p:txBody>
        </p:sp>
        <p:sp>
          <p:nvSpPr>
            <p:cNvPr id="71" name="Graphic 9">
              <a:extLst>
                <a:ext uri="{FF2B5EF4-FFF2-40B4-BE49-F238E27FC236}">
                  <a16:creationId xmlns="" xmlns:a16="http://schemas.microsoft.com/office/drawing/2014/main" id="{336D40D3-7A9D-084F-9797-79174F3CAA79}"/>
                </a:ext>
              </a:extLst>
            </p:cNvPr>
            <p:cNvSpPr/>
            <p:nvPr/>
          </p:nvSpPr>
          <p:spPr>
            <a:xfrm>
              <a:off x="9412876" y="5380423"/>
              <a:ext cx="3307860" cy="1216929"/>
            </a:xfrm>
            <a:custGeom>
              <a:avLst/>
              <a:gdLst>
                <a:gd name="connsiteX0" fmla="*/ 2565942 w 2567167"/>
                <a:gd name="connsiteY0" fmla="*/ 966704 h 966703"/>
                <a:gd name="connsiteX1" fmla="*/ 1977183 w 2567167"/>
                <a:gd name="connsiteY1" fmla="*/ 934128 h 966703"/>
                <a:gd name="connsiteX2" fmla="*/ 1944436 w 2567167"/>
                <a:gd name="connsiteY2" fmla="*/ 661180 h 966703"/>
                <a:gd name="connsiteX3" fmla="*/ 986545 w 2567167"/>
                <a:gd name="connsiteY3" fmla="*/ 628605 h 966703"/>
                <a:gd name="connsiteX4" fmla="*/ 53103 w 2567167"/>
                <a:gd name="connsiteY4" fmla="*/ 439358 h 966703"/>
                <a:gd name="connsiteX5" fmla="*/ 2150794 w 2567167"/>
                <a:gd name="connsiteY5" fmla="*/ 0 h 966703"/>
                <a:gd name="connsiteX6" fmla="*/ 2172911 w 2567167"/>
                <a:gd name="connsiteY6" fmla="*/ 22049 h 966703"/>
                <a:gd name="connsiteX7" fmla="*/ 2210321 w 2567167"/>
                <a:gd name="connsiteY7" fmla="*/ 60522 h 966703"/>
                <a:gd name="connsiteX8" fmla="*/ 2353516 w 2567167"/>
                <a:gd name="connsiteY8" fmla="*/ 229640 h 966703"/>
                <a:gd name="connsiteX9" fmla="*/ 2381566 w 2567167"/>
                <a:gd name="connsiteY9" fmla="*/ 269520 h 966703"/>
                <a:gd name="connsiteX10" fmla="*/ 2412598 w 2567167"/>
                <a:gd name="connsiteY10" fmla="*/ 318314 h 966703"/>
                <a:gd name="connsiteX11" fmla="*/ 2495785 w 2567167"/>
                <a:gd name="connsiteY11" fmla="*/ 489010 h 966703"/>
                <a:gd name="connsiteX12" fmla="*/ 2565942 w 2567167"/>
                <a:gd name="connsiteY12" fmla="*/ 966704 h 966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67167" h="966703">
                  <a:moveTo>
                    <a:pt x="2565942" y="966704"/>
                  </a:moveTo>
                  <a:cubicBezTo>
                    <a:pt x="2411089" y="959160"/>
                    <a:pt x="2178020" y="947193"/>
                    <a:pt x="1977183" y="934128"/>
                  </a:cubicBezTo>
                  <a:cubicBezTo>
                    <a:pt x="1641519" y="912286"/>
                    <a:pt x="1788897" y="808593"/>
                    <a:pt x="1944436" y="661180"/>
                  </a:cubicBezTo>
                  <a:cubicBezTo>
                    <a:pt x="2099976" y="513767"/>
                    <a:pt x="1461393" y="595721"/>
                    <a:pt x="986545" y="628605"/>
                  </a:cubicBezTo>
                  <a:cubicBezTo>
                    <a:pt x="511698" y="661489"/>
                    <a:pt x="-200609" y="644858"/>
                    <a:pt x="53103" y="439358"/>
                  </a:cubicBezTo>
                  <a:cubicBezTo>
                    <a:pt x="306815" y="233858"/>
                    <a:pt x="2150794" y="0"/>
                    <a:pt x="2150794" y="0"/>
                  </a:cubicBezTo>
                  <a:cubicBezTo>
                    <a:pt x="2158200" y="7269"/>
                    <a:pt x="2165572" y="14619"/>
                    <a:pt x="2172911" y="22049"/>
                  </a:cubicBezTo>
                  <a:cubicBezTo>
                    <a:pt x="2185529" y="34736"/>
                    <a:pt x="2198000" y="47560"/>
                    <a:pt x="2210321" y="60522"/>
                  </a:cubicBezTo>
                  <a:cubicBezTo>
                    <a:pt x="2261767" y="113642"/>
                    <a:pt x="2309605" y="170140"/>
                    <a:pt x="2353516" y="229640"/>
                  </a:cubicBezTo>
                  <a:cubicBezTo>
                    <a:pt x="2363152" y="242705"/>
                    <a:pt x="2372444" y="256009"/>
                    <a:pt x="2381566" y="269520"/>
                  </a:cubicBezTo>
                  <a:cubicBezTo>
                    <a:pt x="2392264" y="285522"/>
                    <a:pt x="2402608" y="301786"/>
                    <a:pt x="2412598" y="318314"/>
                  </a:cubicBezTo>
                  <a:cubicBezTo>
                    <a:pt x="2445409" y="372592"/>
                    <a:pt x="2473251" y="429723"/>
                    <a:pt x="2495785" y="489010"/>
                  </a:cubicBezTo>
                  <a:cubicBezTo>
                    <a:pt x="2545986" y="621678"/>
                    <a:pt x="2573453" y="777046"/>
                    <a:pt x="2565942" y="966704"/>
                  </a:cubicBezTo>
                  <a:close/>
                </a:path>
              </a:pathLst>
            </a:custGeom>
            <a:solidFill>
              <a:srgbClr val="DAED8E">
                <a:alpha val="75000"/>
              </a:srgbClr>
            </a:solidFill>
            <a:ln w="3429" cap="flat">
              <a:noFill/>
              <a:prstDash val="solid"/>
              <a:miter/>
            </a:ln>
          </p:spPr>
          <p:txBody>
            <a:bodyPr rtlCol="0" anchor="ctr"/>
            <a:lstStyle/>
            <a:p>
              <a:endParaRPr lang="x-none"/>
            </a:p>
          </p:txBody>
        </p:sp>
        <p:sp>
          <p:nvSpPr>
            <p:cNvPr id="72" name="Graphic 9">
              <a:extLst>
                <a:ext uri="{FF2B5EF4-FFF2-40B4-BE49-F238E27FC236}">
                  <a16:creationId xmlns="" xmlns:a16="http://schemas.microsoft.com/office/drawing/2014/main" id="{C0F264C1-C2E2-A24A-A83E-82E0C5C9B0FB}"/>
                </a:ext>
              </a:extLst>
            </p:cNvPr>
            <p:cNvSpPr/>
            <p:nvPr/>
          </p:nvSpPr>
          <p:spPr>
            <a:xfrm>
              <a:off x="-25222" y="5060258"/>
              <a:ext cx="995766" cy="420371"/>
            </a:xfrm>
            <a:custGeom>
              <a:avLst/>
              <a:gdLst>
                <a:gd name="connsiteX0" fmla="*/ 883408 w 1173867"/>
                <a:gd name="connsiteY0" fmla="*/ 285807 h 495558"/>
                <a:gd name="connsiteX1" fmla="*/ 552235 w 1173867"/>
                <a:gd name="connsiteY1" fmla="*/ 343106 h 495558"/>
                <a:gd name="connsiteX2" fmla="*/ 432665 w 1173867"/>
                <a:gd name="connsiteY2" fmla="*/ 474094 h 495558"/>
                <a:gd name="connsiteX3" fmla="*/ 21837 w 1173867"/>
                <a:gd name="connsiteY3" fmla="*/ 495559 h 495558"/>
                <a:gd name="connsiteX4" fmla="*/ 2326 w 1173867"/>
                <a:gd name="connsiteY4" fmla="*/ 30723 h 495558"/>
                <a:gd name="connsiteX5" fmla="*/ 392306 w 1173867"/>
                <a:gd name="connsiteY5" fmla="*/ 30724 h 495558"/>
                <a:gd name="connsiteX6" fmla="*/ 760169 w 1173867"/>
                <a:gd name="connsiteY6" fmla="*/ 117957 h 495558"/>
                <a:gd name="connsiteX7" fmla="*/ 1165443 w 1173867"/>
                <a:gd name="connsiteY7" fmla="*/ 240784 h 495558"/>
                <a:gd name="connsiteX8" fmla="*/ 883408 w 1173867"/>
                <a:gd name="connsiteY8" fmla="*/ 285807 h 495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3867" h="495558">
                  <a:moveTo>
                    <a:pt x="883408" y="285807"/>
                  </a:moveTo>
                  <a:cubicBezTo>
                    <a:pt x="727422" y="285807"/>
                    <a:pt x="475356" y="294003"/>
                    <a:pt x="552235" y="343106"/>
                  </a:cubicBezTo>
                  <a:cubicBezTo>
                    <a:pt x="629113" y="392209"/>
                    <a:pt x="694675" y="465933"/>
                    <a:pt x="432665" y="474094"/>
                  </a:cubicBezTo>
                  <a:cubicBezTo>
                    <a:pt x="173673" y="482221"/>
                    <a:pt x="25197" y="495285"/>
                    <a:pt x="21837" y="495559"/>
                  </a:cubicBezTo>
                  <a:cubicBezTo>
                    <a:pt x="2545" y="341416"/>
                    <a:pt x="-3981" y="185942"/>
                    <a:pt x="2326" y="30723"/>
                  </a:cubicBezTo>
                  <a:cubicBezTo>
                    <a:pt x="2326" y="30724"/>
                    <a:pt x="244928" y="-38405"/>
                    <a:pt x="392306" y="30724"/>
                  </a:cubicBezTo>
                  <a:cubicBezTo>
                    <a:pt x="539684" y="99853"/>
                    <a:pt x="645538" y="44440"/>
                    <a:pt x="760169" y="117957"/>
                  </a:cubicBezTo>
                  <a:cubicBezTo>
                    <a:pt x="874801" y="191475"/>
                    <a:pt x="1116305" y="199842"/>
                    <a:pt x="1165443" y="240784"/>
                  </a:cubicBezTo>
                  <a:cubicBezTo>
                    <a:pt x="1214580" y="281727"/>
                    <a:pt x="1039393" y="285807"/>
                    <a:pt x="883408" y="285807"/>
                  </a:cubicBezTo>
                  <a:close/>
                </a:path>
              </a:pathLst>
            </a:custGeom>
            <a:solidFill>
              <a:srgbClr val="5B6B54">
                <a:alpha val="88000"/>
              </a:srgbClr>
            </a:solidFill>
            <a:ln w="3429" cap="flat">
              <a:noFill/>
              <a:prstDash val="solid"/>
              <a:miter/>
            </a:ln>
          </p:spPr>
          <p:txBody>
            <a:bodyPr rtlCol="0" anchor="ctr"/>
            <a:lstStyle/>
            <a:p>
              <a:endParaRPr lang="x-none"/>
            </a:p>
          </p:txBody>
        </p:sp>
      </p:grpSp>
      <p:grpSp>
        <p:nvGrpSpPr>
          <p:cNvPr id="73" name="Graphic 1011">
            <a:extLst>
              <a:ext uri="{FF2B5EF4-FFF2-40B4-BE49-F238E27FC236}">
                <a16:creationId xmlns="" xmlns:a16="http://schemas.microsoft.com/office/drawing/2014/main" id="{F7F61F15-957F-FF42-893F-F1F982BE3BAF}"/>
              </a:ext>
            </a:extLst>
          </p:cNvPr>
          <p:cNvGrpSpPr/>
          <p:nvPr/>
        </p:nvGrpSpPr>
        <p:grpSpPr>
          <a:xfrm>
            <a:off x="3719736" y="7939956"/>
            <a:ext cx="7796270" cy="7802412"/>
            <a:chOff x="7279242" y="-1488785"/>
            <a:chExt cx="7023122" cy="7028655"/>
          </a:xfrm>
        </p:grpSpPr>
        <p:sp>
          <p:nvSpPr>
            <p:cNvPr id="74" name="Freeform 73">
              <a:extLst>
                <a:ext uri="{FF2B5EF4-FFF2-40B4-BE49-F238E27FC236}">
                  <a16:creationId xmlns="" xmlns:a16="http://schemas.microsoft.com/office/drawing/2014/main" id="{CC1A770C-AB04-5C47-A810-5F3FC56D4212}"/>
                </a:ext>
              </a:extLst>
            </p:cNvPr>
            <p:cNvSpPr/>
            <p:nvPr/>
          </p:nvSpPr>
          <p:spPr>
            <a:xfrm>
              <a:off x="9224149" y="4002812"/>
              <a:ext cx="3131017" cy="778361"/>
            </a:xfrm>
            <a:custGeom>
              <a:avLst/>
              <a:gdLst>
                <a:gd name="connsiteX0" fmla="*/ 3130838 w 3131017"/>
                <a:gd name="connsiteY0" fmla="*/ 389005 h 778361"/>
                <a:gd name="connsiteX1" fmla="*/ 1565213 w 3131017"/>
                <a:gd name="connsiteY1" fmla="*/ 778186 h 778361"/>
                <a:gd name="connsiteX2" fmla="*/ -179 w 3131017"/>
                <a:gd name="connsiteY2" fmla="*/ 389005 h 778361"/>
                <a:gd name="connsiteX3" fmla="*/ 1565446 w 3131017"/>
                <a:gd name="connsiteY3" fmla="*/ -176 h 778361"/>
                <a:gd name="connsiteX4" fmla="*/ 3130838 w 3131017"/>
                <a:gd name="connsiteY4" fmla="*/ 389005 h 7783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1017" h="778361">
                  <a:moveTo>
                    <a:pt x="3130838" y="389005"/>
                  </a:moveTo>
                  <a:cubicBezTo>
                    <a:pt x="3130838" y="603923"/>
                    <a:pt x="2429910" y="778186"/>
                    <a:pt x="1565213" y="778186"/>
                  </a:cubicBezTo>
                  <a:cubicBezTo>
                    <a:pt x="700517" y="778186"/>
                    <a:pt x="-179" y="603923"/>
                    <a:pt x="-179" y="389005"/>
                  </a:cubicBezTo>
                  <a:cubicBezTo>
                    <a:pt x="-179" y="174087"/>
                    <a:pt x="700750" y="-176"/>
                    <a:pt x="1565446" y="-176"/>
                  </a:cubicBezTo>
                  <a:cubicBezTo>
                    <a:pt x="2430142" y="-176"/>
                    <a:pt x="3130838" y="174087"/>
                    <a:pt x="3130838" y="389005"/>
                  </a:cubicBezTo>
                  <a:close/>
                </a:path>
              </a:pathLst>
            </a:custGeom>
            <a:solidFill>
              <a:srgbClr val="414D3D">
                <a:alpha val="40000"/>
              </a:srgbClr>
            </a:solidFill>
            <a:ln w="11620" cap="flat">
              <a:noFill/>
              <a:prstDash val="solid"/>
              <a:miter/>
            </a:ln>
          </p:spPr>
          <p:txBody>
            <a:bodyPr rtlCol="0" anchor="ctr"/>
            <a:lstStyle/>
            <a:p>
              <a:endParaRPr lang="x-none"/>
            </a:p>
          </p:txBody>
        </p:sp>
        <p:sp>
          <p:nvSpPr>
            <p:cNvPr id="75" name="Freeform 74">
              <a:extLst>
                <a:ext uri="{FF2B5EF4-FFF2-40B4-BE49-F238E27FC236}">
                  <a16:creationId xmlns="" xmlns:a16="http://schemas.microsoft.com/office/drawing/2014/main" id="{25AC6325-7A5B-1C41-BC4B-DEA06C42100D}"/>
                </a:ext>
              </a:extLst>
            </p:cNvPr>
            <p:cNvSpPr/>
            <p:nvPr/>
          </p:nvSpPr>
          <p:spPr>
            <a:xfrm>
              <a:off x="9570423" y="4100311"/>
              <a:ext cx="2437537" cy="605729"/>
            </a:xfrm>
            <a:custGeom>
              <a:avLst/>
              <a:gdLst>
                <a:gd name="connsiteX0" fmla="*/ 2437359 w 2437537"/>
                <a:gd name="connsiteY0" fmla="*/ 302689 h 605729"/>
                <a:gd name="connsiteX1" fmla="*/ 1218590 w 2437537"/>
                <a:gd name="connsiteY1" fmla="*/ 605554 h 605729"/>
                <a:gd name="connsiteX2" fmla="*/ -179 w 2437537"/>
                <a:gd name="connsiteY2" fmla="*/ 302689 h 605729"/>
                <a:gd name="connsiteX3" fmla="*/ 1218590 w 2437537"/>
                <a:gd name="connsiteY3" fmla="*/ -176 h 605729"/>
                <a:gd name="connsiteX4" fmla="*/ 2437359 w 2437537"/>
                <a:gd name="connsiteY4" fmla="*/ 302689 h 6057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7537" h="605729">
                  <a:moveTo>
                    <a:pt x="2437359" y="302689"/>
                  </a:moveTo>
                  <a:cubicBezTo>
                    <a:pt x="2437359" y="469963"/>
                    <a:pt x="1891701" y="605554"/>
                    <a:pt x="1218590" y="605554"/>
                  </a:cubicBezTo>
                  <a:cubicBezTo>
                    <a:pt x="545480" y="605554"/>
                    <a:pt x="-179" y="469847"/>
                    <a:pt x="-179" y="302689"/>
                  </a:cubicBezTo>
                  <a:cubicBezTo>
                    <a:pt x="-179" y="135531"/>
                    <a:pt x="545480" y="-176"/>
                    <a:pt x="1218590" y="-176"/>
                  </a:cubicBezTo>
                  <a:cubicBezTo>
                    <a:pt x="1891701" y="-176"/>
                    <a:pt x="2437359" y="135298"/>
                    <a:pt x="2437359" y="302689"/>
                  </a:cubicBezTo>
                  <a:close/>
                </a:path>
              </a:pathLst>
            </a:custGeom>
            <a:solidFill>
              <a:srgbClr val="414D3D">
                <a:alpha val="42000"/>
              </a:srgbClr>
            </a:solidFill>
            <a:ln w="11620" cap="flat">
              <a:noFill/>
              <a:prstDash val="solid"/>
              <a:miter/>
            </a:ln>
          </p:spPr>
          <p:txBody>
            <a:bodyPr rtlCol="0" anchor="ctr"/>
            <a:lstStyle/>
            <a:p>
              <a:endParaRPr lang="x-none"/>
            </a:p>
          </p:txBody>
        </p:sp>
        <p:sp>
          <p:nvSpPr>
            <p:cNvPr id="76" name="Freeform 75">
              <a:extLst>
                <a:ext uri="{FF2B5EF4-FFF2-40B4-BE49-F238E27FC236}">
                  <a16:creationId xmlns="" xmlns:a16="http://schemas.microsoft.com/office/drawing/2014/main" id="{5A18D710-4CA0-0D47-9E1D-D9BF474A48B6}"/>
                </a:ext>
              </a:extLst>
            </p:cNvPr>
            <p:cNvSpPr/>
            <p:nvPr/>
          </p:nvSpPr>
          <p:spPr>
            <a:xfrm>
              <a:off x="9990841" y="4215050"/>
              <a:ext cx="1596120" cy="357263"/>
            </a:xfrm>
            <a:custGeom>
              <a:avLst/>
              <a:gdLst>
                <a:gd name="connsiteX0" fmla="*/ 1595942 w 1596120"/>
                <a:gd name="connsiteY0" fmla="*/ 178165 h 357263"/>
                <a:gd name="connsiteX1" fmla="*/ 797823 w 1596120"/>
                <a:gd name="connsiteY1" fmla="*/ 357088 h 357263"/>
                <a:gd name="connsiteX2" fmla="*/ -179 w 1596120"/>
                <a:gd name="connsiteY2" fmla="*/ 178165 h 357263"/>
                <a:gd name="connsiteX3" fmla="*/ 798172 w 1596120"/>
                <a:gd name="connsiteY3" fmla="*/ -176 h 357263"/>
                <a:gd name="connsiteX4" fmla="*/ 1595942 w 1596120"/>
                <a:gd name="connsiteY4" fmla="*/ 178165 h 3572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6120" h="357263">
                  <a:moveTo>
                    <a:pt x="1595942" y="178165"/>
                  </a:moveTo>
                  <a:cubicBezTo>
                    <a:pt x="1595942" y="276945"/>
                    <a:pt x="1238610" y="357088"/>
                    <a:pt x="797823" y="357088"/>
                  </a:cubicBezTo>
                  <a:cubicBezTo>
                    <a:pt x="357036" y="357088"/>
                    <a:pt x="-179" y="276945"/>
                    <a:pt x="-179" y="178165"/>
                  </a:cubicBezTo>
                  <a:cubicBezTo>
                    <a:pt x="-179" y="79385"/>
                    <a:pt x="357386" y="-176"/>
                    <a:pt x="798172" y="-176"/>
                  </a:cubicBezTo>
                  <a:cubicBezTo>
                    <a:pt x="1238959" y="-176"/>
                    <a:pt x="1595942" y="79385"/>
                    <a:pt x="1595942" y="178165"/>
                  </a:cubicBezTo>
                  <a:close/>
                </a:path>
              </a:pathLst>
            </a:custGeom>
            <a:solidFill>
              <a:srgbClr val="414D3D">
                <a:alpha val="30000"/>
              </a:srgbClr>
            </a:solidFill>
            <a:ln w="11620" cap="flat">
              <a:noFill/>
              <a:prstDash val="solid"/>
              <a:miter/>
            </a:ln>
          </p:spPr>
          <p:txBody>
            <a:bodyPr rtlCol="0" anchor="ctr"/>
            <a:lstStyle/>
            <a:p>
              <a:endParaRPr lang="x-none"/>
            </a:p>
          </p:txBody>
        </p:sp>
        <p:sp>
          <p:nvSpPr>
            <p:cNvPr id="77" name="Freeform 76">
              <a:extLst>
                <a:ext uri="{FF2B5EF4-FFF2-40B4-BE49-F238E27FC236}">
                  <a16:creationId xmlns="" xmlns:a16="http://schemas.microsoft.com/office/drawing/2014/main" id="{9A39D3F3-BEA6-4E49-A651-3E42B467F437}"/>
                </a:ext>
              </a:extLst>
            </p:cNvPr>
            <p:cNvSpPr/>
            <p:nvPr/>
          </p:nvSpPr>
          <p:spPr>
            <a:xfrm rot="-2700000">
              <a:off x="8307754" y="-459462"/>
              <a:ext cx="4966097" cy="4970010"/>
            </a:xfrm>
            <a:custGeom>
              <a:avLst/>
              <a:gdLst>
                <a:gd name="connsiteX0" fmla="*/ 4965919 w 4966097"/>
                <a:gd name="connsiteY0" fmla="*/ 2484830 h 4970010"/>
                <a:gd name="connsiteX1" fmla="*/ 2482870 w 4966097"/>
                <a:gd name="connsiteY1" fmla="*/ 4969835 h 4970010"/>
                <a:gd name="connsiteX2" fmla="*/ -179 w 4966097"/>
                <a:gd name="connsiteY2" fmla="*/ 2484830 h 4970010"/>
                <a:gd name="connsiteX3" fmla="*/ 2482870 w 4966097"/>
                <a:gd name="connsiteY3" fmla="*/ -176 h 4970010"/>
                <a:gd name="connsiteX4" fmla="*/ 4965919 w 4966097"/>
                <a:gd name="connsiteY4" fmla="*/ 2484830 h 4970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6097" h="4970010">
                  <a:moveTo>
                    <a:pt x="4965919" y="2484830"/>
                  </a:moveTo>
                  <a:cubicBezTo>
                    <a:pt x="4965919" y="3857260"/>
                    <a:pt x="3854220" y="4969835"/>
                    <a:pt x="2482870" y="4969835"/>
                  </a:cubicBezTo>
                  <a:cubicBezTo>
                    <a:pt x="1111520" y="4969835"/>
                    <a:pt x="-179" y="3857260"/>
                    <a:pt x="-179" y="2484830"/>
                  </a:cubicBezTo>
                  <a:cubicBezTo>
                    <a:pt x="-179" y="1112399"/>
                    <a:pt x="1111520" y="-176"/>
                    <a:pt x="2482870" y="-176"/>
                  </a:cubicBezTo>
                  <a:cubicBezTo>
                    <a:pt x="3854220" y="-176"/>
                    <a:pt x="4965919" y="1112399"/>
                    <a:pt x="4965919" y="2484830"/>
                  </a:cubicBezTo>
                  <a:close/>
                </a:path>
              </a:pathLst>
            </a:custGeom>
            <a:solidFill>
              <a:schemeClr val="bg2">
                <a:lumMod val="90000"/>
              </a:schemeClr>
            </a:solidFill>
            <a:ln w="11620" cap="flat">
              <a:noFill/>
              <a:prstDash val="solid"/>
              <a:miter/>
            </a:ln>
          </p:spPr>
          <p:txBody>
            <a:bodyPr rtlCol="0" anchor="ctr"/>
            <a:lstStyle/>
            <a:p>
              <a:endParaRPr lang="x-none"/>
            </a:p>
          </p:txBody>
        </p:sp>
        <p:sp>
          <p:nvSpPr>
            <p:cNvPr id="78" name="Freeform 77">
              <a:extLst>
                <a:ext uri="{FF2B5EF4-FFF2-40B4-BE49-F238E27FC236}">
                  <a16:creationId xmlns="" xmlns:a16="http://schemas.microsoft.com/office/drawing/2014/main" id="{CDAD7B6C-2390-DB41-A29B-AA656C90C45B}"/>
                </a:ext>
              </a:extLst>
            </p:cNvPr>
            <p:cNvSpPr/>
            <p:nvPr/>
          </p:nvSpPr>
          <p:spPr>
            <a:xfrm>
              <a:off x="9716416" y="137040"/>
              <a:ext cx="662186" cy="510219"/>
            </a:xfrm>
            <a:custGeom>
              <a:avLst/>
              <a:gdLst>
                <a:gd name="connsiteX0" fmla="*/ 42970 w 662186"/>
                <a:gd name="connsiteY0" fmla="*/ 473862 h 510219"/>
                <a:gd name="connsiteX1" fmla="*/ 286700 w 662186"/>
                <a:gd name="connsiteY1" fmla="*/ 440547 h 510219"/>
                <a:gd name="connsiteX2" fmla="*/ 571984 w 662186"/>
                <a:gd name="connsiteY2" fmla="*/ 252771 h 510219"/>
                <a:gd name="connsiteX3" fmla="*/ 645545 w 662186"/>
                <a:gd name="connsiteY3" fmla="*/ -5 h 510219"/>
                <a:gd name="connsiteX4" fmla="*/ 459314 w 662186"/>
                <a:gd name="connsiteY4" fmla="*/ 90040 h 510219"/>
                <a:gd name="connsiteX5" fmla="*/ -96 w 662186"/>
                <a:gd name="connsiteY5" fmla="*/ 359356 h 510219"/>
                <a:gd name="connsiteX6" fmla="*/ 42970 w 662186"/>
                <a:gd name="connsiteY6" fmla="*/ 473862 h 510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2186" h="510219">
                  <a:moveTo>
                    <a:pt x="42970" y="473862"/>
                  </a:moveTo>
                  <a:cubicBezTo>
                    <a:pt x="42970" y="473862"/>
                    <a:pt x="136086" y="574274"/>
                    <a:pt x="286700" y="440547"/>
                  </a:cubicBezTo>
                  <a:cubicBezTo>
                    <a:pt x="437315" y="306821"/>
                    <a:pt x="379816" y="403271"/>
                    <a:pt x="571984" y="252771"/>
                  </a:cubicBezTo>
                  <a:cubicBezTo>
                    <a:pt x="700018" y="152593"/>
                    <a:pt x="657650" y="47172"/>
                    <a:pt x="645545" y="-5"/>
                  </a:cubicBezTo>
                  <a:cubicBezTo>
                    <a:pt x="644498" y="-4198"/>
                    <a:pt x="543816" y="69887"/>
                    <a:pt x="459314" y="90040"/>
                  </a:cubicBezTo>
                  <a:cubicBezTo>
                    <a:pt x="253062" y="138265"/>
                    <a:pt x="10496" y="211185"/>
                    <a:pt x="-96" y="359356"/>
                  </a:cubicBezTo>
                  <a:cubicBezTo>
                    <a:pt x="-1842" y="391273"/>
                    <a:pt x="24463" y="438334"/>
                    <a:pt x="42970" y="473862"/>
                  </a:cubicBezTo>
                  <a:close/>
                </a:path>
              </a:pathLst>
            </a:custGeom>
            <a:solidFill>
              <a:srgbClr val="414D3D"/>
            </a:solidFill>
            <a:ln w="11620" cap="flat">
              <a:noFill/>
              <a:prstDash val="solid"/>
              <a:miter/>
            </a:ln>
          </p:spPr>
          <p:txBody>
            <a:bodyPr rtlCol="0" anchor="ctr"/>
            <a:lstStyle/>
            <a:p>
              <a:endParaRPr lang="x-none"/>
            </a:p>
          </p:txBody>
        </p:sp>
        <p:sp>
          <p:nvSpPr>
            <p:cNvPr id="98" name="Freeform 97">
              <a:extLst>
                <a:ext uri="{FF2B5EF4-FFF2-40B4-BE49-F238E27FC236}">
                  <a16:creationId xmlns="" xmlns:a16="http://schemas.microsoft.com/office/drawing/2014/main" id="{85C53825-19C3-DB49-B2F1-7DB44719C844}"/>
                </a:ext>
              </a:extLst>
            </p:cNvPr>
            <p:cNvSpPr/>
            <p:nvPr/>
          </p:nvSpPr>
          <p:spPr>
            <a:xfrm>
              <a:off x="8307657" y="-287739"/>
              <a:ext cx="1478634" cy="4030662"/>
            </a:xfrm>
            <a:custGeom>
              <a:avLst/>
              <a:gdLst>
                <a:gd name="connsiteX0" fmla="*/ -179 w 1478634"/>
                <a:gd name="connsiteY0" fmla="*/ 2312671 h 4030662"/>
                <a:gd name="connsiteX1" fmla="*/ 371004 w 1478634"/>
                <a:gd name="connsiteY1" fmla="*/ 3742192 h 4030662"/>
                <a:gd name="connsiteX2" fmla="*/ 1146425 w 1478634"/>
                <a:gd name="connsiteY2" fmla="*/ 4021759 h 4030662"/>
                <a:gd name="connsiteX3" fmla="*/ 1244081 w 1478634"/>
                <a:gd name="connsiteY3" fmla="*/ 3980640 h 4030662"/>
                <a:gd name="connsiteX4" fmla="*/ 1247223 w 1478634"/>
                <a:gd name="connsiteY4" fmla="*/ 3774225 h 4030662"/>
                <a:gd name="connsiteX5" fmla="*/ 1112904 w 1478634"/>
                <a:gd name="connsiteY5" fmla="*/ 3781914 h 4030662"/>
                <a:gd name="connsiteX6" fmla="*/ 719257 w 1478634"/>
                <a:gd name="connsiteY6" fmla="*/ 3487087 h 4030662"/>
                <a:gd name="connsiteX7" fmla="*/ 662922 w 1478634"/>
                <a:gd name="connsiteY7" fmla="*/ 3043390 h 4030662"/>
                <a:gd name="connsiteX8" fmla="*/ 383574 w 1478634"/>
                <a:gd name="connsiteY8" fmla="*/ 2518036 h 4030662"/>
                <a:gd name="connsiteX9" fmla="*/ 319325 w 1478634"/>
                <a:gd name="connsiteY9" fmla="*/ 2073058 h 4030662"/>
                <a:gd name="connsiteX10" fmla="*/ 576441 w 1478634"/>
                <a:gd name="connsiteY10" fmla="*/ 1212690 h 4030662"/>
                <a:gd name="connsiteX11" fmla="*/ 1137463 w 1478634"/>
                <a:gd name="connsiteY11" fmla="*/ 716807 h 4030662"/>
                <a:gd name="connsiteX12" fmla="*/ 1143166 w 1478634"/>
                <a:gd name="connsiteY12" fmla="*/ 592866 h 4030662"/>
                <a:gd name="connsiteX13" fmla="*/ 928883 w 1478634"/>
                <a:gd name="connsiteY13" fmla="*/ 465895 h 4030662"/>
                <a:gd name="connsiteX14" fmla="*/ 1354888 w 1478634"/>
                <a:gd name="connsiteY14" fmla="*/ 406720 h 4030662"/>
                <a:gd name="connsiteX15" fmla="*/ 1418207 w 1478634"/>
                <a:gd name="connsiteY15" fmla="*/ 319239 h 4030662"/>
                <a:gd name="connsiteX16" fmla="*/ 1357333 w 1478634"/>
                <a:gd name="connsiteY16" fmla="*/ 189007 h 4030662"/>
                <a:gd name="connsiteX17" fmla="*/ 1470468 w 1478634"/>
                <a:gd name="connsiteY17" fmla="*/ 43982 h 4030662"/>
                <a:gd name="connsiteX18" fmla="*/ 1457083 w 1478634"/>
                <a:gd name="connsiteY18" fmla="*/ 183 h 4030662"/>
                <a:gd name="connsiteX19" fmla="*/ 851016 w 1478634"/>
                <a:gd name="connsiteY19" fmla="*/ 327859 h 4030662"/>
                <a:gd name="connsiteX20" fmla="*/ -179 w 1478634"/>
                <a:gd name="connsiteY20" fmla="*/ 2312671 h 403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78634" h="4030662">
                  <a:moveTo>
                    <a:pt x="-179" y="2312671"/>
                  </a:moveTo>
                  <a:cubicBezTo>
                    <a:pt x="-179" y="2852935"/>
                    <a:pt x="78504" y="3334490"/>
                    <a:pt x="371004" y="3742192"/>
                  </a:cubicBezTo>
                  <a:cubicBezTo>
                    <a:pt x="589477" y="3982736"/>
                    <a:pt x="961358" y="4058336"/>
                    <a:pt x="1146425" y="4021759"/>
                  </a:cubicBezTo>
                  <a:cubicBezTo>
                    <a:pt x="1181751" y="4015912"/>
                    <a:pt x="1215203" y="4001828"/>
                    <a:pt x="1244081" y="3980640"/>
                  </a:cubicBezTo>
                  <a:cubicBezTo>
                    <a:pt x="1358846" y="3884538"/>
                    <a:pt x="1322414" y="3811851"/>
                    <a:pt x="1247223" y="3774225"/>
                  </a:cubicBezTo>
                  <a:cubicBezTo>
                    <a:pt x="1195777" y="3748482"/>
                    <a:pt x="1165048" y="3731126"/>
                    <a:pt x="1112904" y="3781914"/>
                  </a:cubicBezTo>
                  <a:cubicBezTo>
                    <a:pt x="961591" y="3929385"/>
                    <a:pt x="768957" y="3686045"/>
                    <a:pt x="719257" y="3487087"/>
                  </a:cubicBezTo>
                  <a:cubicBezTo>
                    <a:pt x="669556" y="3288128"/>
                    <a:pt x="822033" y="3222430"/>
                    <a:pt x="662922" y="3043390"/>
                  </a:cubicBezTo>
                  <a:cubicBezTo>
                    <a:pt x="503810" y="2864350"/>
                    <a:pt x="263804" y="2627534"/>
                    <a:pt x="383574" y="2518036"/>
                  </a:cubicBezTo>
                  <a:cubicBezTo>
                    <a:pt x="503345" y="2408539"/>
                    <a:pt x="428736" y="2222394"/>
                    <a:pt x="319325" y="2073058"/>
                  </a:cubicBezTo>
                  <a:cubicBezTo>
                    <a:pt x="209914" y="1923723"/>
                    <a:pt x="333408" y="1300986"/>
                    <a:pt x="576441" y="1212690"/>
                  </a:cubicBezTo>
                  <a:cubicBezTo>
                    <a:pt x="795030" y="1133013"/>
                    <a:pt x="1069838" y="877209"/>
                    <a:pt x="1137463" y="716807"/>
                  </a:cubicBezTo>
                  <a:cubicBezTo>
                    <a:pt x="1153758" y="678250"/>
                    <a:pt x="1160742" y="676852"/>
                    <a:pt x="1143166" y="592866"/>
                  </a:cubicBezTo>
                  <a:cubicBezTo>
                    <a:pt x="1130363" y="533341"/>
                    <a:pt x="970786" y="565608"/>
                    <a:pt x="928883" y="465895"/>
                  </a:cubicBezTo>
                  <a:cubicBezTo>
                    <a:pt x="849619" y="276721"/>
                    <a:pt x="1106385" y="466478"/>
                    <a:pt x="1354888" y="406720"/>
                  </a:cubicBezTo>
                  <a:cubicBezTo>
                    <a:pt x="1421815" y="390645"/>
                    <a:pt x="1421000" y="345099"/>
                    <a:pt x="1418207" y="319239"/>
                  </a:cubicBezTo>
                  <a:cubicBezTo>
                    <a:pt x="1411340" y="255521"/>
                    <a:pt x="1244313" y="265306"/>
                    <a:pt x="1357333" y="189007"/>
                  </a:cubicBezTo>
                  <a:cubicBezTo>
                    <a:pt x="1464066" y="117018"/>
                    <a:pt x="1495144" y="60872"/>
                    <a:pt x="1470468" y="43982"/>
                  </a:cubicBezTo>
                  <a:cubicBezTo>
                    <a:pt x="1473611" y="22548"/>
                    <a:pt x="1466860" y="-3545"/>
                    <a:pt x="1457083" y="183"/>
                  </a:cubicBezTo>
                  <a:cubicBezTo>
                    <a:pt x="1254090" y="79044"/>
                    <a:pt x="1012920" y="202287"/>
                    <a:pt x="851016" y="327859"/>
                  </a:cubicBezTo>
                  <a:cubicBezTo>
                    <a:pt x="279867" y="771323"/>
                    <a:pt x="-179" y="1505304"/>
                    <a:pt x="-179" y="2312671"/>
                  </a:cubicBezTo>
                  <a:close/>
                </a:path>
              </a:pathLst>
            </a:custGeom>
            <a:solidFill>
              <a:srgbClr val="414D3D"/>
            </a:solidFill>
            <a:ln w="11620" cap="flat">
              <a:noFill/>
              <a:prstDash val="solid"/>
              <a:miter/>
            </a:ln>
          </p:spPr>
          <p:txBody>
            <a:bodyPr rtlCol="0" anchor="ctr"/>
            <a:lstStyle/>
            <a:p>
              <a:endParaRPr lang="x-none"/>
            </a:p>
          </p:txBody>
        </p:sp>
        <p:sp>
          <p:nvSpPr>
            <p:cNvPr id="99" name="Freeform 98">
              <a:extLst>
                <a:ext uri="{FF2B5EF4-FFF2-40B4-BE49-F238E27FC236}">
                  <a16:creationId xmlns="" xmlns:a16="http://schemas.microsoft.com/office/drawing/2014/main" id="{21824451-C7ED-9F48-91D8-A4CFBD0C093D}"/>
                </a:ext>
              </a:extLst>
            </p:cNvPr>
            <p:cNvSpPr/>
            <p:nvPr/>
          </p:nvSpPr>
          <p:spPr>
            <a:xfrm>
              <a:off x="11819276" y="3228931"/>
              <a:ext cx="406274" cy="674210"/>
            </a:xfrm>
            <a:custGeom>
              <a:avLst/>
              <a:gdLst>
                <a:gd name="connsiteX0" fmla="*/ 326201 w 406274"/>
                <a:gd name="connsiteY0" fmla="*/ 220395 h 674210"/>
                <a:gd name="connsiteX1" fmla="*/ 179311 w 406274"/>
                <a:gd name="connsiteY1" fmla="*/ 636135 h 674210"/>
                <a:gd name="connsiteX2" fmla="*/ 67804 w 406274"/>
                <a:gd name="connsiteY2" fmla="*/ 429255 h 674210"/>
                <a:gd name="connsiteX3" fmla="*/ 395921 w 406274"/>
                <a:gd name="connsiteY3" fmla="*/ 2682 h 674210"/>
                <a:gd name="connsiteX4" fmla="*/ 404884 w 406274"/>
                <a:gd name="connsiteY4" fmla="*/ 14330 h 674210"/>
                <a:gd name="connsiteX5" fmla="*/ 326201 w 406274"/>
                <a:gd name="connsiteY5" fmla="*/ 220395 h 674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274" h="674210">
                  <a:moveTo>
                    <a:pt x="326201" y="220395"/>
                  </a:moveTo>
                  <a:cubicBezTo>
                    <a:pt x="326201" y="220395"/>
                    <a:pt x="326201" y="562516"/>
                    <a:pt x="179311" y="636135"/>
                  </a:cubicBezTo>
                  <a:cubicBezTo>
                    <a:pt x="-13439" y="732586"/>
                    <a:pt x="-51500" y="638232"/>
                    <a:pt x="67804" y="429255"/>
                  </a:cubicBezTo>
                  <a:cubicBezTo>
                    <a:pt x="158942" y="269669"/>
                    <a:pt x="317471" y="-32730"/>
                    <a:pt x="395921" y="2682"/>
                  </a:cubicBezTo>
                  <a:cubicBezTo>
                    <a:pt x="400240" y="5326"/>
                    <a:pt x="403440" y="9473"/>
                    <a:pt x="404884" y="14330"/>
                  </a:cubicBezTo>
                  <a:cubicBezTo>
                    <a:pt x="416290" y="57780"/>
                    <a:pt x="343893" y="121149"/>
                    <a:pt x="326201" y="220395"/>
                  </a:cubicBezTo>
                  <a:close/>
                </a:path>
              </a:pathLst>
            </a:custGeom>
            <a:solidFill>
              <a:srgbClr val="414D3D"/>
            </a:solidFill>
            <a:ln w="11620" cap="flat">
              <a:noFill/>
              <a:prstDash val="solid"/>
              <a:miter/>
            </a:ln>
          </p:spPr>
          <p:txBody>
            <a:bodyPr rtlCol="0" anchor="ctr"/>
            <a:lstStyle/>
            <a:p>
              <a:endParaRPr lang="x-none"/>
            </a:p>
          </p:txBody>
        </p:sp>
        <p:sp>
          <p:nvSpPr>
            <p:cNvPr id="100" name="Freeform 99">
              <a:extLst>
                <a:ext uri="{FF2B5EF4-FFF2-40B4-BE49-F238E27FC236}">
                  <a16:creationId xmlns="" xmlns:a16="http://schemas.microsoft.com/office/drawing/2014/main" id="{E32B6C25-8A02-3149-839E-EA830391694A}"/>
                </a:ext>
              </a:extLst>
            </p:cNvPr>
            <p:cNvSpPr/>
            <p:nvPr/>
          </p:nvSpPr>
          <p:spPr>
            <a:xfrm>
              <a:off x="11880834" y="3233762"/>
              <a:ext cx="349088" cy="648888"/>
            </a:xfrm>
            <a:custGeom>
              <a:avLst/>
              <a:gdLst>
                <a:gd name="connsiteX0" fmla="*/ 331919 w 349088"/>
                <a:gd name="connsiteY0" fmla="*/ 196227 h 648888"/>
                <a:gd name="connsiteX1" fmla="*/ 133117 w 349088"/>
                <a:gd name="connsiteY1" fmla="*/ 624081 h 648888"/>
                <a:gd name="connsiteX2" fmla="*/ 73407 w 349088"/>
                <a:gd name="connsiteY2" fmla="*/ 405204 h 648888"/>
                <a:gd name="connsiteX3" fmla="*/ 331919 w 349088"/>
                <a:gd name="connsiteY3" fmla="*/ 196227 h 648888"/>
              </a:gdLst>
              <a:ahLst/>
              <a:cxnLst>
                <a:cxn ang="0">
                  <a:pos x="connsiteX0" y="connsiteY0"/>
                </a:cxn>
                <a:cxn ang="0">
                  <a:pos x="connsiteX1" y="connsiteY1"/>
                </a:cxn>
                <a:cxn ang="0">
                  <a:pos x="connsiteX2" y="connsiteY2"/>
                </a:cxn>
                <a:cxn ang="0">
                  <a:pos x="connsiteX3" y="connsiteY3"/>
                </a:cxn>
              </a:cxnLst>
              <a:rect l="l" t="t" r="r" b="b"/>
              <a:pathLst>
                <a:path w="349088" h="648888">
                  <a:moveTo>
                    <a:pt x="331919" y="196227"/>
                  </a:moveTo>
                  <a:cubicBezTo>
                    <a:pt x="331919" y="196227"/>
                    <a:pt x="282219" y="554423"/>
                    <a:pt x="133117" y="624081"/>
                  </a:cubicBezTo>
                  <a:cubicBezTo>
                    <a:pt x="-15985" y="693741"/>
                    <a:pt x="-45898" y="614064"/>
                    <a:pt x="73407" y="405204"/>
                  </a:cubicBezTo>
                  <a:cubicBezTo>
                    <a:pt x="192711" y="196344"/>
                    <a:pt x="411416" y="-261448"/>
                    <a:pt x="331919" y="196227"/>
                  </a:cubicBezTo>
                  <a:close/>
                </a:path>
              </a:pathLst>
            </a:custGeom>
            <a:solidFill>
              <a:srgbClr val="5B6B54"/>
            </a:solidFill>
            <a:ln w="11620" cap="flat">
              <a:noFill/>
              <a:prstDash val="solid"/>
              <a:miter/>
            </a:ln>
          </p:spPr>
          <p:txBody>
            <a:bodyPr rtlCol="0" anchor="ctr"/>
            <a:lstStyle/>
            <a:p>
              <a:endParaRPr lang="x-none"/>
            </a:p>
          </p:txBody>
        </p:sp>
        <p:sp>
          <p:nvSpPr>
            <p:cNvPr id="101" name="Freeform 100">
              <a:extLst>
                <a:ext uri="{FF2B5EF4-FFF2-40B4-BE49-F238E27FC236}">
                  <a16:creationId xmlns="" xmlns:a16="http://schemas.microsoft.com/office/drawing/2014/main" id="{8E5992CC-74C7-E34C-80CF-F6716876F6BC}"/>
                </a:ext>
              </a:extLst>
            </p:cNvPr>
            <p:cNvSpPr/>
            <p:nvPr/>
          </p:nvSpPr>
          <p:spPr>
            <a:xfrm>
              <a:off x="9716732" y="91599"/>
              <a:ext cx="651218" cy="525265"/>
            </a:xfrm>
            <a:custGeom>
              <a:avLst/>
              <a:gdLst>
                <a:gd name="connsiteX0" fmla="*/ -179 w 651218"/>
                <a:gd name="connsiteY0" fmla="*/ 405146 h 525265"/>
                <a:gd name="connsiteX1" fmla="*/ 200485 w 651218"/>
                <a:gd name="connsiteY1" fmla="*/ 480396 h 525265"/>
                <a:gd name="connsiteX2" fmla="*/ 509630 w 651218"/>
                <a:gd name="connsiteY2" fmla="*/ 279224 h 525265"/>
                <a:gd name="connsiteX3" fmla="*/ 459464 w 651218"/>
                <a:gd name="connsiteY3" fmla="*/ 11306 h 525265"/>
                <a:gd name="connsiteX4" fmla="*/ -179 w 651218"/>
                <a:gd name="connsiteY4" fmla="*/ 405146 h 525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218" h="525265">
                  <a:moveTo>
                    <a:pt x="-179" y="405146"/>
                  </a:moveTo>
                  <a:cubicBezTo>
                    <a:pt x="-179" y="405146"/>
                    <a:pt x="49987" y="614123"/>
                    <a:pt x="200485" y="480396"/>
                  </a:cubicBezTo>
                  <a:cubicBezTo>
                    <a:pt x="350984" y="346670"/>
                    <a:pt x="317462" y="430657"/>
                    <a:pt x="509630" y="279224"/>
                  </a:cubicBezTo>
                  <a:cubicBezTo>
                    <a:pt x="701798" y="127792"/>
                    <a:pt x="710294" y="-46938"/>
                    <a:pt x="459464" y="11306"/>
                  </a:cubicBezTo>
                  <a:cubicBezTo>
                    <a:pt x="208633" y="69549"/>
                    <a:pt x="91773" y="62210"/>
                    <a:pt x="-179" y="405146"/>
                  </a:cubicBezTo>
                  <a:close/>
                </a:path>
              </a:pathLst>
            </a:custGeom>
            <a:solidFill>
              <a:srgbClr val="5B6B54"/>
            </a:solidFill>
            <a:ln w="11620" cap="flat">
              <a:noFill/>
              <a:prstDash val="solid"/>
              <a:miter/>
            </a:ln>
          </p:spPr>
          <p:txBody>
            <a:bodyPr rtlCol="0" anchor="ctr"/>
            <a:lstStyle/>
            <a:p>
              <a:endParaRPr lang="x-none"/>
            </a:p>
          </p:txBody>
        </p:sp>
        <p:sp>
          <p:nvSpPr>
            <p:cNvPr id="103" name="Freeform 102">
              <a:extLst>
                <a:ext uri="{FF2B5EF4-FFF2-40B4-BE49-F238E27FC236}">
                  <a16:creationId xmlns="" xmlns:a16="http://schemas.microsoft.com/office/drawing/2014/main" id="{5BF5CCF3-2C01-8B48-902C-2DAADA759D09}"/>
                </a:ext>
              </a:extLst>
            </p:cNvPr>
            <p:cNvSpPr/>
            <p:nvPr/>
          </p:nvSpPr>
          <p:spPr>
            <a:xfrm>
              <a:off x="9738869" y="-321024"/>
              <a:ext cx="179457" cy="88275"/>
            </a:xfrm>
            <a:custGeom>
              <a:avLst/>
              <a:gdLst>
                <a:gd name="connsiteX0" fmla="*/ 46239 w 179457"/>
                <a:gd name="connsiteY0" fmla="*/ 88100 h 88275"/>
                <a:gd name="connsiteX1" fmla="*/ 46239 w 179457"/>
                <a:gd name="connsiteY1" fmla="*/ 76451 h 88275"/>
                <a:gd name="connsiteX2" fmla="*/ 179279 w 179457"/>
                <a:gd name="connsiteY2" fmla="*/ 19140 h 88275"/>
                <a:gd name="connsiteX3" fmla="*/ 1893 w 179457"/>
                <a:gd name="connsiteY3" fmla="*/ 11568 h 88275"/>
                <a:gd name="connsiteX4" fmla="*/ 46239 w 179457"/>
                <a:gd name="connsiteY4" fmla="*/ 88100 h 88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457" h="88275">
                  <a:moveTo>
                    <a:pt x="46239" y="88100"/>
                  </a:moveTo>
                  <a:cubicBezTo>
                    <a:pt x="46239" y="88100"/>
                    <a:pt x="41584" y="79363"/>
                    <a:pt x="46239" y="76451"/>
                  </a:cubicBezTo>
                  <a:cubicBezTo>
                    <a:pt x="54620" y="71325"/>
                    <a:pt x="179279" y="19140"/>
                    <a:pt x="179279" y="19140"/>
                  </a:cubicBezTo>
                  <a:cubicBezTo>
                    <a:pt x="179279" y="19140"/>
                    <a:pt x="113632" y="-18718"/>
                    <a:pt x="1893" y="11568"/>
                  </a:cubicBezTo>
                  <a:cubicBezTo>
                    <a:pt x="-11725" y="15412"/>
                    <a:pt x="46239" y="88100"/>
                    <a:pt x="46239" y="88100"/>
                  </a:cubicBezTo>
                  <a:close/>
                </a:path>
              </a:pathLst>
            </a:custGeom>
            <a:solidFill>
              <a:srgbClr val="414D3D"/>
            </a:solidFill>
            <a:ln w="11620" cap="flat">
              <a:noFill/>
              <a:prstDash val="solid"/>
              <a:miter/>
            </a:ln>
          </p:spPr>
          <p:txBody>
            <a:bodyPr rtlCol="0" anchor="ctr"/>
            <a:lstStyle/>
            <a:p>
              <a:endParaRPr lang="x-none"/>
            </a:p>
          </p:txBody>
        </p:sp>
        <p:sp>
          <p:nvSpPr>
            <p:cNvPr id="108" name="Freeform 107">
              <a:extLst>
                <a:ext uri="{FF2B5EF4-FFF2-40B4-BE49-F238E27FC236}">
                  <a16:creationId xmlns="" xmlns:a16="http://schemas.microsoft.com/office/drawing/2014/main" id="{7548B32A-EF67-0B45-9E36-5F7FEE20F663}"/>
                </a:ext>
              </a:extLst>
            </p:cNvPr>
            <p:cNvSpPr/>
            <p:nvPr/>
          </p:nvSpPr>
          <p:spPr>
            <a:xfrm>
              <a:off x="8163792" y="-310329"/>
              <a:ext cx="1593422" cy="4103970"/>
            </a:xfrm>
            <a:custGeom>
              <a:avLst/>
              <a:gdLst>
                <a:gd name="connsiteX0" fmla="*/ -177 w 1593422"/>
                <a:gd name="connsiteY0" fmla="*/ 2294607 h 4103970"/>
                <a:gd name="connsiteX1" fmla="*/ 465401 w 1593422"/>
                <a:gd name="connsiteY1" fmla="*/ 3742066 h 4103970"/>
                <a:gd name="connsiteX2" fmla="*/ 1421817 w 1593422"/>
                <a:gd name="connsiteY2" fmla="*/ 4073121 h 4103970"/>
                <a:gd name="connsiteX3" fmla="*/ 1262822 w 1593422"/>
                <a:gd name="connsiteY3" fmla="*/ 3834440 h 4103970"/>
                <a:gd name="connsiteX4" fmla="*/ 775593 w 1593422"/>
                <a:gd name="connsiteY4" fmla="*/ 3486146 h 4103970"/>
                <a:gd name="connsiteX5" fmla="*/ 725893 w 1593422"/>
                <a:gd name="connsiteY5" fmla="*/ 3078443 h 4103970"/>
                <a:gd name="connsiteX6" fmla="*/ 427690 w 1593422"/>
                <a:gd name="connsiteY6" fmla="*/ 2501370 h 4103970"/>
                <a:gd name="connsiteX7" fmla="*/ 367979 w 1593422"/>
                <a:gd name="connsiteY7" fmla="*/ 2103219 h 4103970"/>
                <a:gd name="connsiteX8" fmla="*/ 616598 w 1593422"/>
                <a:gd name="connsiteY8" fmla="*/ 1207788 h 4103970"/>
                <a:gd name="connsiteX9" fmla="*/ 1272715 w 1593422"/>
                <a:gd name="connsiteY9" fmla="*/ 670437 h 4103970"/>
                <a:gd name="connsiteX10" fmla="*/ 1035270 w 1593422"/>
                <a:gd name="connsiteY10" fmla="*/ 438512 h 4103970"/>
                <a:gd name="connsiteX11" fmla="*/ 1471517 w 1593422"/>
                <a:gd name="connsiteY11" fmla="*/ 401819 h 4103970"/>
                <a:gd name="connsiteX12" fmla="*/ 1511324 w 1593422"/>
                <a:gd name="connsiteY12" fmla="*/ 123300 h 4103970"/>
                <a:gd name="connsiteX13" fmla="*/ 1581161 w 1593422"/>
                <a:gd name="connsiteY13" fmla="*/ -176 h 4103970"/>
                <a:gd name="connsiteX14" fmla="*/ -177 w 1593422"/>
                <a:gd name="connsiteY14" fmla="*/ 2294607 h 4103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93422" h="4103970">
                  <a:moveTo>
                    <a:pt x="-177" y="2294607"/>
                  </a:moveTo>
                  <a:cubicBezTo>
                    <a:pt x="-736" y="2814054"/>
                    <a:pt x="162158" y="3320491"/>
                    <a:pt x="465401" y="3742066"/>
                  </a:cubicBezTo>
                  <a:cubicBezTo>
                    <a:pt x="686551" y="4053202"/>
                    <a:pt x="1253510" y="4163864"/>
                    <a:pt x="1421817" y="4073121"/>
                  </a:cubicBezTo>
                  <a:cubicBezTo>
                    <a:pt x="1603974" y="3975040"/>
                    <a:pt x="1382126" y="3665419"/>
                    <a:pt x="1262822" y="3834440"/>
                  </a:cubicBezTo>
                  <a:cubicBezTo>
                    <a:pt x="1143517" y="4003462"/>
                    <a:pt x="825294" y="3685105"/>
                    <a:pt x="775593" y="3486146"/>
                  </a:cubicBezTo>
                  <a:cubicBezTo>
                    <a:pt x="725893" y="3287187"/>
                    <a:pt x="884888" y="3257250"/>
                    <a:pt x="725893" y="3078443"/>
                  </a:cubicBezTo>
                  <a:cubicBezTo>
                    <a:pt x="566898" y="2899637"/>
                    <a:pt x="308268" y="2610751"/>
                    <a:pt x="427690" y="2501370"/>
                  </a:cubicBezTo>
                  <a:cubicBezTo>
                    <a:pt x="547110" y="2391989"/>
                    <a:pt x="477390" y="2252555"/>
                    <a:pt x="367979" y="2103219"/>
                  </a:cubicBezTo>
                  <a:cubicBezTo>
                    <a:pt x="258568" y="1953884"/>
                    <a:pt x="373566" y="1296085"/>
                    <a:pt x="616598" y="1207788"/>
                  </a:cubicBezTo>
                  <a:cubicBezTo>
                    <a:pt x="835304" y="1128112"/>
                    <a:pt x="1183208" y="819772"/>
                    <a:pt x="1272715" y="670437"/>
                  </a:cubicBezTo>
                  <a:cubicBezTo>
                    <a:pt x="1362223" y="521101"/>
                    <a:pt x="1068326" y="631181"/>
                    <a:pt x="1035270" y="438512"/>
                  </a:cubicBezTo>
                  <a:cubicBezTo>
                    <a:pt x="1013388" y="310377"/>
                    <a:pt x="1223014" y="461809"/>
                    <a:pt x="1471517" y="401819"/>
                  </a:cubicBezTo>
                  <a:cubicBezTo>
                    <a:pt x="1720020" y="341828"/>
                    <a:pt x="1362223" y="242699"/>
                    <a:pt x="1511324" y="123300"/>
                  </a:cubicBezTo>
                  <a:cubicBezTo>
                    <a:pt x="1611773" y="42808"/>
                    <a:pt x="1598620" y="1106"/>
                    <a:pt x="1581161" y="-176"/>
                  </a:cubicBezTo>
                  <a:cubicBezTo>
                    <a:pt x="664436" y="364893"/>
                    <a:pt x="-177" y="1246578"/>
                    <a:pt x="-177" y="2294607"/>
                  </a:cubicBezTo>
                  <a:close/>
                </a:path>
              </a:pathLst>
            </a:custGeom>
            <a:solidFill>
              <a:srgbClr val="5B6B54"/>
            </a:solidFill>
            <a:ln w="11620" cap="flat">
              <a:noFill/>
              <a:prstDash val="solid"/>
              <a:miter/>
            </a:ln>
          </p:spPr>
          <p:txBody>
            <a:bodyPr rtlCol="0" anchor="ctr"/>
            <a:lstStyle/>
            <a:p>
              <a:endParaRPr lang="x-none"/>
            </a:p>
          </p:txBody>
        </p:sp>
        <p:sp>
          <p:nvSpPr>
            <p:cNvPr id="109" name="Freeform 108">
              <a:extLst>
                <a:ext uri="{FF2B5EF4-FFF2-40B4-BE49-F238E27FC236}">
                  <a16:creationId xmlns="" xmlns:a16="http://schemas.microsoft.com/office/drawing/2014/main" id="{13B348D1-D26F-1742-9D53-4EC4A4797C17}"/>
                </a:ext>
              </a:extLst>
            </p:cNvPr>
            <p:cNvSpPr/>
            <p:nvPr/>
          </p:nvSpPr>
          <p:spPr>
            <a:xfrm>
              <a:off x="9831379" y="-237408"/>
              <a:ext cx="3460994" cy="4123280"/>
            </a:xfrm>
            <a:custGeom>
              <a:avLst/>
              <a:gdLst>
                <a:gd name="connsiteX0" fmla="*/ 3025852 w 3460994"/>
                <a:gd name="connsiteY0" fmla="*/ 1783348 h 4123280"/>
                <a:gd name="connsiteX1" fmla="*/ 3403552 w 3460994"/>
                <a:gd name="connsiteY1" fmla="*/ 2022261 h 4123280"/>
                <a:gd name="connsiteX2" fmla="*/ 3451391 w 3460994"/>
                <a:gd name="connsiteY2" fmla="*/ 1779737 h 4123280"/>
                <a:gd name="connsiteX3" fmla="*/ 2132871 w 3460994"/>
                <a:gd name="connsiteY3" fmla="*/ -176 h 4123280"/>
                <a:gd name="connsiteX4" fmla="*/ 2167208 w 3460994"/>
                <a:gd name="connsiteY4" fmla="*/ 159294 h 4123280"/>
                <a:gd name="connsiteX5" fmla="*/ 1713268 w 3460994"/>
                <a:gd name="connsiteY5" fmla="*/ 101866 h 4123280"/>
                <a:gd name="connsiteX6" fmla="*/ 1405055 w 3460994"/>
                <a:gd name="connsiteY6" fmla="*/ 300825 h 4123280"/>
                <a:gd name="connsiteX7" fmla="*/ 908050 w 3460994"/>
                <a:gd name="connsiteY7" fmla="*/ 569443 h 4123280"/>
                <a:gd name="connsiteX8" fmla="*/ 778735 w 3460994"/>
                <a:gd name="connsiteY8" fmla="*/ 877899 h 4123280"/>
                <a:gd name="connsiteX9" fmla="*/ 441191 w 3460994"/>
                <a:gd name="connsiteY9" fmla="*/ 1146633 h 4123280"/>
                <a:gd name="connsiteX10" fmla="*/ 689693 w 3460994"/>
                <a:gd name="connsiteY10" fmla="*/ 1445071 h 4123280"/>
                <a:gd name="connsiteX11" fmla="*/ 232379 w 3460994"/>
                <a:gd name="connsiteY11" fmla="*/ 1793365 h 4123280"/>
                <a:gd name="connsiteX12" fmla="*/ 13673 w 3460994"/>
                <a:gd name="connsiteY12" fmla="*/ 2280978 h 4123280"/>
                <a:gd name="connsiteX13" fmla="*/ 440841 w 3460994"/>
                <a:gd name="connsiteY13" fmla="*/ 2728285 h 4123280"/>
                <a:gd name="connsiteX14" fmla="*/ 1047258 w 3460994"/>
                <a:gd name="connsiteY14" fmla="*/ 2748204 h 4123280"/>
                <a:gd name="connsiteX15" fmla="*/ 1166563 w 3460994"/>
                <a:gd name="connsiteY15" fmla="*/ 3166507 h 4123280"/>
                <a:gd name="connsiteX16" fmla="*/ 1186466 w 3460994"/>
                <a:gd name="connsiteY16" fmla="*/ 3634084 h 4123280"/>
                <a:gd name="connsiteX17" fmla="*/ 1236167 w 3460994"/>
                <a:gd name="connsiteY17" fmla="*/ 4101776 h 4123280"/>
                <a:gd name="connsiteX18" fmla="*/ 2021598 w 3460994"/>
                <a:gd name="connsiteY18" fmla="*/ 3753482 h 4123280"/>
                <a:gd name="connsiteX19" fmla="*/ 2300014 w 3460994"/>
                <a:gd name="connsiteY19" fmla="*/ 2858051 h 4123280"/>
                <a:gd name="connsiteX20" fmla="*/ 2498933 w 3460994"/>
                <a:gd name="connsiteY20" fmla="*/ 2350520 h 4123280"/>
                <a:gd name="connsiteX21" fmla="*/ 1882041 w 3460994"/>
                <a:gd name="connsiteY21" fmla="*/ 1703787 h 4123280"/>
                <a:gd name="connsiteX22" fmla="*/ 2568420 w 3460994"/>
                <a:gd name="connsiteY22" fmla="*/ 2081902 h 4123280"/>
                <a:gd name="connsiteX23" fmla="*/ 2379628 w 3460994"/>
                <a:gd name="connsiteY23" fmla="*/ 1594290 h 4123280"/>
                <a:gd name="connsiteX24" fmla="*/ 3025852 w 3460994"/>
                <a:gd name="connsiteY24" fmla="*/ 1783348 h 412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60994" h="4123280">
                  <a:moveTo>
                    <a:pt x="3025852" y="1783348"/>
                  </a:moveTo>
                  <a:cubicBezTo>
                    <a:pt x="3224653" y="2091803"/>
                    <a:pt x="3254916" y="2216561"/>
                    <a:pt x="3403552" y="2022261"/>
                  </a:cubicBezTo>
                  <a:cubicBezTo>
                    <a:pt x="3479208" y="1923481"/>
                    <a:pt x="3461749" y="1860229"/>
                    <a:pt x="3451391" y="1779737"/>
                  </a:cubicBezTo>
                  <a:cubicBezTo>
                    <a:pt x="3271794" y="990541"/>
                    <a:pt x="2865459" y="305019"/>
                    <a:pt x="2132871" y="-176"/>
                  </a:cubicBezTo>
                  <a:cubicBezTo>
                    <a:pt x="2128681" y="33955"/>
                    <a:pt x="2159991" y="96508"/>
                    <a:pt x="2167208" y="159294"/>
                  </a:cubicBezTo>
                  <a:cubicBezTo>
                    <a:pt x="2167208" y="159294"/>
                    <a:pt x="1743298" y="-37568"/>
                    <a:pt x="1713268" y="101866"/>
                  </a:cubicBezTo>
                  <a:cubicBezTo>
                    <a:pt x="1683238" y="241301"/>
                    <a:pt x="1733172" y="241650"/>
                    <a:pt x="1405055" y="300825"/>
                  </a:cubicBezTo>
                  <a:cubicBezTo>
                    <a:pt x="1076938" y="360000"/>
                    <a:pt x="798639" y="460062"/>
                    <a:pt x="908050" y="569443"/>
                  </a:cubicBezTo>
                  <a:cubicBezTo>
                    <a:pt x="1017461" y="678823"/>
                    <a:pt x="937730" y="728680"/>
                    <a:pt x="778735" y="877899"/>
                  </a:cubicBezTo>
                  <a:cubicBezTo>
                    <a:pt x="619740" y="1027118"/>
                    <a:pt x="490542" y="957575"/>
                    <a:pt x="441191" y="1146633"/>
                  </a:cubicBezTo>
                  <a:cubicBezTo>
                    <a:pt x="391839" y="1335690"/>
                    <a:pt x="759298" y="1375412"/>
                    <a:pt x="689693" y="1445071"/>
                  </a:cubicBezTo>
                  <a:cubicBezTo>
                    <a:pt x="620089" y="1514730"/>
                    <a:pt x="242389" y="1763545"/>
                    <a:pt x="232379" y="1793365"/>
                  </a:cubicBezTo>
                  <a:cubicBezTo>
                    <a:pt x="222369" y="1823186"/>
                    <a:pt x="-65825" y="2091803"/>
                    <a:pt x="13673" y="2280978"/>
                  </a:cubicBezTo>
                  <a:cubicBezTo>
                    <a:pt x="93171" y="2470151"/>
                    <a:pt x="312109" y="2559497"/>
                    <a:pt x="440841" y="2728285"/>
                  </a:cubicBezTo>
                  <a:cubicBezTo>
                    <a:pt x="569574" y="2897074"/>
                    <a:pt x="798755" y="2778141"/>
                    <a:pt x="1047258" y="2748204"/>
                  </a:cubicBezTo>
                  <a:cubicBezTo>
                    <a:pt x="1295761" y="2718268"/>
                    <a:pt x="1196709" y="2937961"/>
                    <a:pt x="1166563" y="3166507"/>
                  </a:cubicBezTo>
                  <a:cubicBezTo>
                    <a:pt x="1136416" y="3395053"/>
                    <a:pt x="1106968" y="3474847"/>
                    <a:pt x="1186466" y="3634084"/>
                  </a:cubicBezTo>
                  <a:cubicBezTo>
                    <a:pt x="1265964" y="3793320"/>
                    <a:pt x="1106968" y="4022100"/>
                    <a:pt x="1236167" y="4101776"/>
                  </a:cubicBezTo>
                  <a:cubicBezTo>
                    <a:pt x="1365364" y="4181453"/>
                    <a:pt x="1912303" y="4031884"/>
                    <a:pt x="2021598" y="3753482"/>
                  </a:cubicBezTo>
                  <a:cubicBezTo>
                    <a:pt x="2130893" y="3475079"/>
                    <a:pt x="2031608" y="3096848"/>
                    <a:pt x="2300014" y="2858051"/>
                  </a:cubicBezTo>
                  <a:cubicBezTo>
                    <a:pt x="2568420" y="2619254"/>
                    <a:pt x="2707395" y="2430080"/>
                    <a:pt x="2498933" y="2350520"/>
                  </a:cubicBezTo>
                  <a:cubicBezTo>
                    <a:pt x="2290469" y="2270960"/>
                    <a:pt x="1663684" y="1594290"/>
                    <a:pt x="1882041" y="1703787"/>
                  </a:cubicBezTo>
                  <a:cubicBezTo>
                    <a:pt x="2100397" y="1813285"/>
                    <a:pt x="2418853" y="2280978"/>
                    <a:pt x="2568420" y="2081902"/>
                  </a:cubicBezTo>
                  <a:cubicBezTo>
                    <a:pt x="2717988" y="1882827"/>
                    <a:pt x="2399532" y="1872926"/>
                    <a:pt x="2379628" y="1594290"/>
                  </a:cubicBezTo>
                  <a:cubicBezTo>
                    <a:pt x="2359724" y="1315655"/>
                    <a:pt x="2827049" y="1474892"/>
                    <a:pt x="3025852" y="1783348"/>
                  </a:cubicBezTo>
                  <a:close/>
                </a:path>
              </a:pathLst>
            </a:custGeom>
            <a:solidFill>
              <a:srgbClr val="5B6B54"/>
            </a:solidFill>
            <a:ln w="11620" cap="flat">
              <a:noFill/>
              <a:prstDash val="solid"/>
              <a:miter/>
            </a:ln>
          </p:spPr>
          <p:txBody>
            <a:bodyPr rtlCol="0" anchor="ctr"/>
            <a:lstStyle/>
            <a:p>
              <a:endParaRPr lang="x-none"/>
            </a:p>
          </p:txBody>
        </p:sp>
        <p:sp>
          <p:nvSpPr>
            <p:cNvPr id="110" name="Freeform 109">
              <a:extLst>
                <a:ext uri="{FF2B5EF4-FFF2-40B4-BE49-F238E27FC236}">
                  <a16:creationId xmlns="" xmlns:a16="http://schemas.microsoft.com/office/drawing/2014/main" id="{A58692B1-B36C-1245-BDD9-376EAB7B2CEE}"/>
                </a:ext>
              </a:extLst>
            </p:cNvPr>
            <p:cNvSpPr/>
            <p:nvPr/>
          </p:nvSpPr>
          <p:spPr>
            <a:xfrm>
              <a:off x="9699882" y="216655"/>
              <a:ext cx="1089760" cy="2364497"/>
            </a:xfrm>
            <a:custGeom>
              <a:avLst/>
              <a:gdLst>
                <a:gd name="connsiteX0" fmla="*/ 572339 w 1089760"/>
                <a:gd name="connsiteY0" fmla="*/ 2274221 h 2364497"/>
                <a:gd name="connsiteX1" fmla="*/ 144821 w 1089760"/>
                <a:gd name="connsiteY1" fmla="*/ 1826564 h 2364497"/>
                <a:gd name="connsiteX2" fmla="*/ 363527 w 1089760"/>
                <a:gd name="connsiteY2" fmla="*/ 1338952 h 2364497"/>
                <a:gd name="connsiteX3" fmla="*/ 820842 w 1089760"/>
                <a:gd name="connsiteY3" fmla="*/ 990658 h 2364497"/>
                <a:gd name="connsiteX4" fmla="*/ 572339 w 1089760"/>
                <a:gd name="connsiteY4" fmla="*/ 692220 h 2364497"/>
                <a:gd name="connsiteX5" fmla="*/ 909884 w 1089760"/>
                <a:gd name="connsiteY5" fmla="*/ 423485 h 2364497"/>
                <a:gd name="connsiteX6" fmla="*/ 1039198 w 1089760"/>
                <a:gd name="connsiteY6" fmla="*/ 115029 h 2364497"/>
                <a:gd name="connsiteX7" fmla="*/ 1059451 w 1089760"/>
                <a:gd name="connsiteY7" fmla="*/ -176 h 2364497"/>
                <a:gd name="connsiteX8" fmla="*/ 1048742 w 1089760"/>
                <a:gd name="connsiteY8" fmla="*/ 174554 h 2364497"/>
                <a:gd name="connsiteX9" fmla="*/ 885790 w 1089760"/>
                <a:gd name="connsiteY9" fmla="*/ 394364 h 2364497"/>
                <a:gd name="connsiteX10" fmla="*/ 500058 w 1089760"/>
                <a:gd name="connsiteY10" fmla="*/ 664146 h 2364497"/>
                <a:gd name="connsiteX11" fmla="*/ 635774 w 1089760"/>
                <a:gd name="connsiteY11" fmla="*/ 1007315 h 2364497"/>
                <a:gd name="connsiteX12" fmla="*/ 250159 w 1089760"/>
                <a:gd name="connsiteY12" fmla="*/ 1314606 h 2364497"/>
                <a:gd name="connsiteX13" fmla="*/ 13528 w 1089760"/>
                <a:gd name="connsiteY13" fmla="*/ 1798607 h 2364497"/>
                <a:gd name="connsiteX14" fmla="*/ 455828 w 1089760"/>
                <a:gd name="connsiteY14" fmla="*/ 2224249 h 2364497"/>
                <a:gd name="connsiteX15" fmla="*/ 776379 w 1089760"/>
                <a:gd name="connsiteY15" fmla="*/ 2362052 h 2364497"/>
                <a:gd name="connsiteX16" fmla="*/ 572339 w 1089760"/>
                <a:gd name="connsiteY16" fmla="*/ 2274221 h 2364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89760" h="2364497">
                  <a:moveTo>
                    <a:pt x="572339" y="2274221"/>
                  </a:moveTo>
                  <a:cubicBezTo>
                    <a:pt x="443141" y="2105083"/>
                    <a:pt x="224319" y="2015505"/>
                    <a:pt x="144821" y="1826564"/>
                  </a:cubicBezTo>
                  <a:cubicBezTo>
                    <a:pt x="65324" y="1637623"/>
                    <a:pt x="353633" y="1368889"/>
                    <a:pt x="363527" y="1338952"/>
                  </a:cubicBezTo>
                  <a:cubicBezTo>
                    <a:pt x="373420" y="1309015"/>
                    <a:pt x="751354" y="1060317"/>
                    <a:pt x="820842" y="990658"/>
                  </a:cubicBezTo>
                  <a:cubicBezTo>
                    <a:pt x="890329" y="920999"/>
                    <a:pt x="522522" y="881277"/>
                    <a:pt x="572339" y="692220"/>
                  </a:cubicBezTo>
                  <a:cubicBezTo>
                    <a:pt x="622156" y="503162"/>
                    <a:pt x="751354" y="572704"/>
                    <a:pt x="909884" y="423485"/>
                  </a:cubicBezTo>
                  <a:cubicBezTo>
                    <a:pt x="1068413" y="274266"/>
                    <a:pt x="1148493" y="224526"/>
                    <a:pt x="1039198" y="115029"/>
                  </a:cubicBezTo>
                  <a:cubicBezTo>
                    <a:pt x="998925" y="74842"/>
                    <a:pt x="1011496" y="35935"/>
                    <a:pt x="1059451" y="-176"/>
                  </a:cubicBezTo>
                  <a:cubicBezTo>
                    <a:pt x="979604" y="50379"/>
                    <a:pt x="1002301" y="123183"/>
                    <a:pt x="1048742" y="174554"/>
                  </a:cubicBezTo>
                  <a:cubicBezTo>
                    <a:pt x="1077841" y="207054"/>
                    <a:pt x="982398" y="304669"/>
                    <a:pt x="885790" y="394364"/>
                  </a:cubicBezTo>
                  <a:cubicBezTo>
                    <a:pt x="782199" y="490814"/>
                    <a:pt x="556509" y="509802"/>
                    <a:pt x="500058" y="664146"/>
                  </a:cubicBezTo>
                  <a:cubicBezTo>
                    <a:pt x="406942" y="917970"/>
                    <a:pt x="778590" y="912612"/>
                    <a:pt x="635774" y="1007315"/>
                  </a:cubicBezTo>
                  <a:cubicBezTo>
                    <a:pt x="532881" y="1075460"/>
                    <a:pt x="296483" y="1275234"/>
                    <a:pt x="250159" y="1314606"/>
                  </a:cubicBezTo>
                  <a:cubicBezTo>
                    <a:pt x="226065" y="1334991"/>
                    <a:pt x="-66086" y="1609550"/>
                    <a:pt x="13528" y="1798607"/>
                  </a:cubicBezTo>
                  <a:cubicBezTo>
                    <a:pt x="93142" y="1987665"/>
                    <a:pt x="298811" y="2080038"/>
                    <a:pt x="455828" y="2224249"/>
                  </a:cubicBezTo>
                  <a:cubicBezTo>
                    <a:pt x="545103" y="2306372"/>
                    <a:pt x="622622" y="2378127"/>
                    <a:pt x="776379" y="2362052"/>
                  </a:cubicBezTo>
                  <a:cubicBezTo>
                    <a:pt x="695717" y="2364615"/>
                    <a:pt x="625531" y="2344113"/>
                    <a:pt x="572339" y="2274221"/>
                  </a:cubicBezTo>
                  <a:close/>
                </a:path>
              </a:pathLst>
            </a:custGeom>
            <a:solidFill>
              <a:srgbClr val="414D3D"/>
            </a:solidFill>
            <a:ln w="11620" cap="flat">
              <a:noFill/>
              <a:prstDash val="solid"/>
              <a:miter/>
            </a:ln>
          </p:spPr>
          <p:txBody>
            <a:bodyPr rtlCol="0" anchor="ctr"/>
            <a:lstStyle/>
            <a:p>
              <a:endParaRPr lang="x-none"/>
            </a:p>
          </p:txBody>
        </p:sp>
        <p:sp>
          <p:nvSpPr>
            <p:cNvPr id="111" name="Freeform 110">
              <a:extLst>
                <a:ext uri="{FF2B5EF4-FFF2-40B4-BE49-F238E27FC236}">
                  <a16:creationId xmlns="" xmlns:a16="http://schemas.microsoft.com/office/drawing/2014/main" id="{88CF830E-DDEB-B74E-9CD4-1D82839D4CD4}"/>
                </a:ext>
              </a:extLst>
            </p:cNvPr>
            <p:cNvSpPr/>
            <p:nvPr/>
          </p:nvSpPr>
          <p:spPr>
            <a:xfrm>
              <a:off x="11386879" y="-135133"/>
              <a:ext cx="158064" cy="169604"/>
            </a:xfrm>
            <a:custGeom>
              <a:avLst/>
              <a:gdLst>
                <a:gd name="connsiteX0" fmla="*/ 157885 w 158064"/>
                <a:gd name="connsiteY0" fmla="*/ -176 h 169604"/>
                <a:gd name="connsiteX1" fmla="*/ 156488 w 158064"/>
                <a:gd name="connsiteY1" fmla="*/ 2620 h 169604"/>
                <a:gd name="connsiteX2" fmla="*/ -179 w 158064"/>
                <a:gd name="connsiteY2" fmla="*/ 169428 h 169604"/>
                <a:gd name="connsiteX3" fmla="*/ 157885 w 158064"/>
                <a:gd name="connsiteY3" fmla="*/ -176 h 169604"/>
              </a:gdLst>
              <a:ahLst/>
              <a:cxnLst>
                <a:cxn ang="0">
                  <a:pos x="connsiteX0" y="connsiteY0"/>
                </a:cxn>
                <a:cxn ang="0">
                  <a:pos x="connsiteX1" y="connsiteY1"/>
                </a:cxn>
                <a:cxn ang="0">
                  <a:pos x="connsiteX2" y="connsiteY2"/>
                </a:cxn>
                <a:cxn ang="0">
                  <a:pos x="connsiteX3" y="connsiteY3"/>
                </a:cxn>
              </a:cxnLst>
              <a:rect l="l" t="t" r="r" b="b"/>
              <a:pathLst>
                <a:path w="158064" h="169604">
                  <a:moveTo>
                    <a:pt x="157885" y="-176"/>
                  </a:moveTo>
                  <a:cubicBezTo>
                    <a:pt x="157885" y="756"/>
                    <a:pt x="156837" y="1572"/>
                    <a:pt x="156488" y="2620"/>
                  </a:cubicBezTo>
                  <a:cubicBezTo>
                    <a:pt x="129718" y="79734"/>
                    <a:pt x="85953" y="130056"/>
                    <a:pt x="-179" y="169428"/>
                  </a:cubicBezTo>
                  <a:cubicBezTo>
                    <a:pt x="161377" y="133900"/>
                    <a:pt x="133908" y="112234"/>
                    <a:pt x="157885" y="-176"/>
                  </a:cubicBezTo>
                  <a:close/>
                </a:path>
              </a:pathLst>
            </a:custGeom>
            <a:solidFill>
              <a:srgbClr val="414D3D"/>
            </a:solidFill>
            <a:ln w="11620" cap="flat">
              <a:noFill/>
              <a:prstDash val="solid"/>
              <a:miter/>
            </a:ln>
          </p:spPr>
          <p:txBody>
            <a:bodyPr rtlCol="0" anchor="ctr"/>
            <a:lstStyle/>
            <a:p>
              <a:endParaRPr lang="x-none"/>
            </a:p>
          </p:txBody>
        </p:sp>
        <p:sp>
          <p:nvSpPr>
            <p:cNvPr id="112" name="Freeform 111">
              <a:extLst>
                <a:ext uri="{FF2B5EF4-FFF2-40B4-BE49-F238E27FC236}">
                  <a16:creationId xmlns="" xmlns:a16="http://schemas.microsoft.com/office/drawing/2014/main" id="{D22C766B-F5DF-C14C-9B33-3864C44E4F6B}"/>
                </a:ext>
              </a:extLst>
            </p:cNvPr>
            <p:cNvSpPr/>
            <p:nvPr/>
          </p:nvSpPr>
          <p:spPr>
            <a:xfrm>
              <a:off x="11743978" y="-273981"/>
              <a:ext cx="254438" cy="196042"/>
            </a:xfrm>
            <a:custGeom>
              <a:avLst/>
              <a:gdLst>
                <a:gd name="connsiteX0" fmla="*/ 124247 w 254438"/>
                <a:gd name="connsiteY0" fmla="*/ 140652 h 196042"/>
                <a:gd name="connsiteX1" fmla="*/ 31131 w 254438"/>
                <a:gd name="connsiteY1" fmla="*/ 112812 h 196042"/>
                <a:gd name="connsiteX2" fmla="*/ 254260 w 254438"/>
                <a:gd name="connsiteY2" fmla="*/ 195867 h 196042"/>
                <a:gd name="connsiteX3" fmla="*/ 219924 w 254438"/>
                <a:gd name="connsiteY3" fmla="*/ 38377 h 196042"/>
                <a:gd name="connsiteX4" fmla="*/ 185005 w 254438"/>
                <a:gd name="connsiteY4" fmla="*/ 25214 h 196042"/>
                <a:gd name="connsiteX5" fmla="*/ -179 w 254438"/>
                <a:gd name="connsiteY5" fmla="*/ 4596 h 196042"/>
                <a:gd name="connsiteX6" fmla="*/ 124829 w 254438"/>
                <a:gd name="connsiteY6" fmla="*/ 60393 h 196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438" h="196042">
                  <a:moveTo>
                    <a:pt x="124247" y="140652"/>
                  </a:moveTo>
                  <a:cubicBezTo>
                    <a:pt x="101783" y="132848"/>
                    <a:pt x="68378" y="122131"/>
                    <a:pt x="31131" y="112812"/>
                  </a:cubicBezTo>
                  <a:cubicBezTo>
                    <a:pt x="107324" y="135329"/>
                    <a:pt x="181886" y="163076"/>
                    <a:pt x="254260" y="195867"/>
                  </a:cubicBezTo>
                  <a:cubicBezTo>
                    <a:pt x="247160" y="134246"/>
                    <a:pt x="217014" y="72974"/>
                    <a:pt x="219924" y="38377"/>
                  </a:cubicBezTo>
                  <a:cubicBezTo>
                    <a:pt x="200137" y="30456"/>
                    <a:pt x="185005" y="24865"/>
                    <a:pt x="185005" y="25214"/>
                  </a:cubicBezTo>
                  <a:cubicBezTo>
                    <a:pt x="185005" y="25564"/>
                    <a:pt x="93170" y="-13459"/>
                    <a:pt x="-179" y="4596"/>
                  </a:cubicBezTo>
                  <a:lnTo>
                    <a:pt x="124829" y="60393"/>
                  </a:lnTo>
                  <a:close/>
                </a:path>
              </a:pathLst>
            </a:custGeom>
            <a:solidFill>
              <a:srgbClr val="414D3D"/>
            </a:solidFill>
            <a:ln w="11620" cap="flat">
              <a:noFill/>
              <a:prstDash val="solid"/>
              <a:miter/>
            </a:ln>
          </p:spPr>
          <p:txBody>
            <a:bodyPr rtlCol="0" anchor="ctr"/>
            <a:lstStyle/>
            <a:p>
              <a:endParaRPr lang="x-none"/>
            </a:p>
          </p:txBody>
        </p:sp>
        <p:sp>
          <p:nvSpPr>
            <p:cNvPr id="113" name="Freeform 112">
              <a:extLst>
                <a:ext uri="{FF2B5EF4-FFF2-40B4-BE49-F238E27FC236}">
                  <a16:creationId xmlns="" xmlns:a16="http://schemas.microsoft.com/office/drawing/2014/main" id="{746DF2C6-998D-F94B-9151-CE6750138643}"/>
                </a:ext>
              </a:extLst>
            </p:cNvPr>
            <p:cNvSpPr/>
            <p:nvPr/>
          </p:nvSpPr>
          <p:spPr>
            <a:xfrm>
              <a:off x="10688860" y="2508586"/>
              <a:ext cx="480477" cy="1380460"/>
            </a:xfrm>
            <a:custGeom>
              <a:avLst/>
              <a:gdLst>
                <a:gd name="connsiteX0" fmla="*/ 378686 w 480477"/>
                <a:gd name="connsiteY0" fmla="*/ 1355781 h 1380460"/>
                <a:gd name="connsiteX1" fmla="*/ 328985 w 480477"/>
                <a:gd name="connsiteY1" fmla="*/ 888088 h 1380460"/>
                <a:gd name="connsiteX2" fmla="*/ 309082 w 480477"/>
                <a:gd name="connsiteY2" fmla="*/ 420512 h 1380460"/>
                <a:gd name="connsiteX3" fmla="*/ 189777 w 480477"/>
                <a:gd name="connsiteY3" fmla="*/ 2559 h 1380460"/>
                <a:gd name="connsiteX4" fmla="*/ -179 w 480477"/>
                <a:gd name="connsiteY4" fmla="*/ 37504 h 1380460"/>
                <a:gd name="connsiteX5" fmla="*/ 12043 w 480477"/>
                <a:gd name="connsiteY5" fmla="*/ 35291 h 1380460"/>
                <a:gd name="connsiteX6" fmla="*/ 253096 w 480477"/>
                <a:gd name="connsiteY6" fmla="*/ 418066 h 1380460"/>
                <a:gd name="connsiteX7" fmla="*/ 279867 w 480477"/>
                <a:gd name="connsiteY7" fmla="*/ 876323 h 1380460"/>
                <a:gd name="connsiteX8" fmla="*/ 346794 w 480477"/>
                <a:gd name="connsiteY8" fmla="*/ 1356131 h 1380460"/>
                <a:gd name="connsiteX9" fmla="*/ 480298 w 480477"/>
                <a:gd name="connsiteY9" fmla="*/ 1376632 h 1380460"/>
                <a:gd name="connsiteX10" fmla="*/ 378686 w 480477"/>
                <a:gd name="connsiteY10" fmla="*/ 1355781 h 1380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0477" h="1380460">
                  <a:moveTo>
                    <a:pt x="378686" y="1355781"/>
                  </a:moveTo>
                  <a:cubicBezTo>
                    <a:pt x="249488" y="1276105"/>
                    <a:pt x="408599" y="1047325"/>
                    <a:pt x="328985" y="888088"/>
                  </a:cubicBezTo>
                  <a:cubicBezTo>
                    <a:pt x="249371" y="728851"/>
                    <a:pt x="279285" y="649291"/>
                    <a:pt x="309082" y="420512"/>
                  </a:cubicBezTo>
                  <a:cubicBezTo>
                    <a:pt x="338879" y="191733"/>
                    <a:pt x="438396" y="-27262"/>
                    <a:pt x="189777" y="2559"/>
                  </a:cubicBezTo>
                  <a:cubicBezTo>
                    <a:pt x="124596" y="10480"/>
                    <a:pt x="60812" y="24458"/>
                    <a:pt x="-179" y="37504"/>
                  </a:cubicBezTo>
                  <a:lnTo>
                    <a:pt x="12043" y="35291"/>
                  </a:lnTo>
                  <a:cubicBezTo>
                    <a:pt x="401266" y="-29591"/>
                    <a:pt x="282893" y="189170"/>
                    <a:pt x="253096" y="418066"/>
                  </a:cubicBezTo>
                  <a:cubicBezTo>
                    <a:pt x="223299" y="646961"/>
                    <a:pt x="193036" y="720930"/>
                    <a:pt x="279867" y="876323"/>
                  </a:cubicBezTo>
                  <a:cubicBezTo>
                    <a:pt x="374961" y="1046626"/>
                    <a:pt x="253096" y="1299868"/>
                    <a:pt x="346794" y="1356131"/>
                  </a:cubicBezTo>
                  <a:cubicBezTo>
                    <a:pt x="387997" y="1380942"/>
                    <a:pt x="417795" y="1384320"/>
                    <a:pt x="480298" y="1376632"/>
                  </a:cubicBezTo>
                  <a:cubicBezTo>
                    <a:pt x="436767" y="1376399"/>
                    <a:pt x="401266" y="1369643"/>
                    <a:pt x="378686" y="1355781"/>
                  </a:cubicBezTo>
                  <a:close/>
                </a:path>
              </a:pathLst>
            </a:custGeom>
            <a:solidFill>
              <a:srgbClr val="414D3D"/>
            </a:solidFill>
            <a:ln w="11620" cap="flat">
              <a:noFill/>
              <a:prstDash val="solid"/>
              <a:miter/>
            </a:ln>
          </p:spPr>
          <p:txBody>
            <a:bodyPr rtlCol="0" anchor="ctr"/>
            <a:lstStyle/>
            <a:p>
              <a:endParaRPr lang="x-none"/>
            </a:p>
          </p:txBody>
        </p:sp>
        <p:sp>
          <p:nvSpPr>
            <p:cNvPr id="114" name="Freeform 113">
              <a:extLst>
                <a:ext uri="{FF2B5EF4-FFF2-40B4-BE49-F238E27FC236}">
                  <a16:creationId xmlns="" xmlns:a16="http://schemas.microsoft.com/office/drawing/2014/main" id="{DB73EB67-0325-1A4F-BBA5-C6B5BA543E1C}"/>
                </a:ext>
              </a:extLst>
            </p:cNvPr>
            <p:cNvSpPr/>
            <p:nvPr/>
          </p:nvSpPr>
          <p:spPr>
            <a:xfrm>
              <a:off x="11668157" y="1454532"/>
              <a:ext cx="768252" cy="499137"/>
            </a:xfrm>
            <a:custGeom>
              <a:avLst/>
              <a:gdLst>
                <a:gd name="connsiteX0" fmla="*/ 731642 w 768252"/>
                <a:gd name="connsiteY0" fmla="*/ 389961 h 499137"/>
                <a:gd name="connsiteX1" fmla="*/ 45612 w 768252"/>
                <a:gd name="connsiteY1" fmla="*/ 11846 h 499137"/>
                <a:gd name="connsiteX2" fmla="*/ 52479 w 768252"/>
                <a:gd name="connsiteY2" fmla="*/ 100958 h 499137"/>
                <a:gd name="connsiteX3" fmla="*/ 599535 w 768252"/>
                <a:gd name="connsiteY3" fmla="*/ 497944 h 499137"/>
                <a:gd name="connsiteX4" fmla="*/ 765746 w 768252"/>
                <a:gd name="connsiteY4" fmla="*/ 329854 h 499137"/>
                <a:gd name="connsiteX5" fmla="*/ 768074 w 768252"/>
                <a:gd name="connsiteY5" fmla="*/ 319720 h 499137"/>
                <a:gd name="connsiteX6" fmla="*/ 731642 w 768252"/>
                <a:gd name="connsiteY6" fmla="*/ 389961 h 499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8252" h="499137">
                  <a:moveTo>
                    <a:pt x="731642" y="389961"/>
                  </a:moveTo>
                  <a:cubicBezTo>
                    <a:pt x="582075" y="589036"/>
                    <a:pt x="264318" y="121343"/>
                    <a:pt x="45612" y="11846"/>
                  </a:cubicBezTo>
                  <a:cubicBezTo>
                    <a:pt x="-24225" y="-23100"/>
                    <a:pt x="-7929" y="21631"/>
                    <a:pt x="52479" y="100958"/>
                  </a:cubicBezTo>
                  <a:cubicBezTo>
                    <a:pt x="168292" y="122275"/>
                    <a:pt x="448221" y="467890"/>
                    <a:pt x="599535" y="497944"/>
                  </a:cubicBezTo>
                  <a:cubicBezTo>
                    <a:pt x="641669" y="506214"/>
                    <a:pt x="743398" y="465328"/>
                    <a:pt x="765746" y="329854"/>
                  </a:cubicBezTo>
                  <a:cubicBezTo>
                    <a:pt x="766445" y="325893"/>
                    <a:pt x="767841" y="322865"/>
                    <a:pt x="768074" y="319720"/>
                  </a:cubicBezTo>
                  <a:cubicBezTo>
                    <a:pt x="760811" y="345358"/>
                    <a:pt x="748415" y="369261"/>
                    <a:pt x="731642" y="389961"/>
                  </a:cubicBezTo>
                  <a:close/>
                </a:path>
              </a:pathLst>
            </a:custGeom>
            <a:solidFill>
              <a:srgbClr val="414D3D"/>
            </a:solidFill>
            <a:ln w="11620" cap="flat">
              <a:noFill/>
              <a:prstDash val="solid"/>
              <a:miter/>
            </a:ln>
          </p:spPr>
          <p:txBody>
            <a:bodyPr rtlCol="0" anchor="ctr"/>
            <a:lstStyle/>
            <a:p>
              <a:endParaRPr lang="x-none"/>
            </a:p>
          </p:txBody>
        </p:sp>
        <p:sp>
          <p:nvSpPr>
            <p:cNvPr id="115" name="Freeform 114">
              <a:extLst>
                <a:ext uri="{FF2B5EF4-FFF2-40B4-BE49-F238E27FC236}">
                  <a16:creationId xmlns="" xmlns:a16="http://schemas.microsoft.com/office/drawing/2014/main" id="{71847B1B-774E-6D46-801A-681E2620E622}"/>
                </a:ext>
              </a:extLst>
            </p:cNvPr>
            <p:cNvSpPr/>
            <p:nvPr/>
          </p:nvSpPr>
          <p:spPr>
            <a:xfrm>
              <a:off x="12292779" y="1213215"/>
              <a:ext cx="856781" cy="680384"/>
            </a:xfrm>
            <a:custGeom>
              <a:avLst/>
              <a:gdLst>
                <a:gd name="connsiteX0" fmla="*/ 564452 w 856781"/>
                <a:gd name="connsiteY0" fmla="*/ 332723 h 680384"/>
                <a:gd name="connsiteX1" fmla="*/ -179 w 856781"/>
                <a:gd name="connsiteY1" fmla="*/ 6561 h 680384"/>
                <a:gd name="connsiteX2" fmla="*/ 379384 w 856781"/>
                <a:gd name="connsiteY2" fmla="*/ 245824 h 680384"/>
                <a:gd name="connsiteX3" fmla="*/ 856602 w 856781"/>
                <a:gd name="connsiteY3" fmla="*/ 655157 h 680384"/>
                <a:gd name="connsiteX4" fmla="*/ 564452 w 856781"/>
                <a:gd name="connsiteY4" fmla="*/ 332723 h 680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6781" h="680384">
                  <a:moveTo>
                    <a:pt x="564452" y="332723"/>
                  </a:moveTo>
                  <a:cubicBezTo>
                    <a:pt x="421402" y="110816"/>
                    <a:pt x="139378" y="-33743"/>
                    <a:pt x="-179" y="6561"/>
                  </a:cubicBezTo>
                  <a:cubicBezTo>
                    <a:pt x="118660" y="20656"/>
                    <a:pt x="261476" y="88102"/>
                    <a:pt x="379384" y="245824"/>
                  </a:cubicBezTo>
                  <a:cubicBezTo>
                    <a:pt x="534538" y="453053"/>
                    <a:pt x="683523" y="772110"/>
                    <a:pt x="856602" y="655157"/>
                  </a:cubicBezTo>
                  <a:cubicBezTo>
                    <a:pt x="771518" y="699888"/>
                    <a:pt x="718675" y="572102"/>
                    <a:pt x="564452" y="332723"/>
                  </a:cubicBezTo>
                  <a:close/>
                </a:path>
              </a:pathLst>
            </a:custGeom>
            <a:solidFill>
              <a:srgbClr val="414D3D"/>
            </a:solidFill>
            <a:ln w="11620" cap="flat">
              <a:noFill/>
              <a:prstDash val="solid"/>
              <a:miter/>
            </a:ln>
          </p:spPr>
          <p:txBody>
            <a:bodyPr rtlCol="0" anchor="ctr"/>
            <a:lstStyle/>
            <a:p>
              <a:endParaRPr lang="x-none"/>
            </a:p>
          </p:txBody>
        </p:sp>
      </p:grpSp>
      <p:sp>
        <p:nvSpPr>
          <p:cNvPr id="116" name="TextBox 115">
            <a:extLst>
              <a:ext uri="{FF2B5EF4-FFF2-40B4-BE49-F238E27FC236}">
                <a16:creationId xmlns="" xmlns:a16="http://schemas.microsoft.com/office/drawing/2014/main" id="{E7E35841-2A3A-F047-ADD7-900109D8355B}"/>
              </a:ext>
            </a:extLst>
          </p:cNvPr>
          <p:cNvSpPr txBox="1"/>
          <p:nvPr/>
        </p:nvSpPr>
        <p:spPr>
          <a:xfrm>
            <a:off x="1491555" y="9073201"/>
            <a:ext cx="2107105" cy="4508927"/>
          </a:xfrm>
          <a:prstGeom prst="rect">
            <a:avLst/>
          </a:prstGeom>
          <a:noFill/>
        </p:spPr>
        <p:txBody>
          <a:bodyPr wrap="square" rtlCol="0">
            <a:spAutoFit/>
          </a:bodyPr>
          <a:lstStyle/>
          <a:p>
            <a:r>
              <a:rPr lang="x-none" sz="28700" b="1" dirty="0">
                <a:solidFill>
                  <a:srgbClr val="5B6B54"/>
                </a:solidFill>
                <a:latin typeface="Arial" panose="020B0604020202020204" pitchFamily="34" charset="0"/>
                <a:cs typeface="Arial" panose="020B0604020202020204" pitchFamily="34" charset="0"/>
              </a:rPr>
              <a:t>1</a:t>
            </a:r>
          </a:p>
        </p:txBody>
      </p:sp>
      <p:sp>
        <p:nvSpPr>
          <p:cNvPr id="2" name="مربع نص 1"/>
          <p:cNvSpPr txBox="1"/>
          <p:nvPr/>
        </p:nvSpPr>
        <p:spPr>
          <a:xfrm>
            <a:off x="11749010" y="6384826"/>
            <a:ext cx="409207" cy="369332"/>
          </a:xfrm>
          <a:prstGeom prst="rect">
            <a:avLst/>
          </a:prstGeom>
          <a:noFill/>
        </p:spPr>
        <p:txBody>
          <a:bodyPr wrap="square" rtlCol="1">
            <a:spAutoFit/>
          </a:bodyPr>
          <a:lstStyle/>
          <a:p>
            <a:r>
              <a:rPr lang="en-US" dirty="0"/>
              <a:t>2</a:t>
            </a:r>
            <a:endParaRPr lang="ar-LY" dirty="0"/>
          </a:p>
        </p:txBody>
      </p:sp>
      <p:sp>
        <p:nvSpPr>
          <p:cNvPr id="47" name="TextBox 57">
            <a:extLst>
              <a:ext uri="{FF2B5EF4-FFF2-40B4-BE49-F238E27FC236}">
                <a16:creationId xmlns="" xmlns:a16="http://schemas.microsoft.com/office/drawing/2014/main" id="{330AED02-1F2B-154A-BBE2-63FBF3173B8D}"/>
              </a:ext>
            </a:extLst>
          </p:cNvPr>
          <p:cNvSpPr txBox="1"/>
          <p:nvPr/>
        </p:nvSpPr>
        <p:spPr>
          <a:xfrm>
            <a:off x="1564323" y="4983645"/>
            <a:ext cx="1599723" cy="1200329"/>
          </a:xfrm>
          <a:prstGeom prst="rect">
            <a:avLst/>
          </a:prstGeom>
          <a:noFill/>
        </p:spPr>
        <p:txBody>
          <a:bodyPr wrap="square" rtlCol="0">
            <a:spAutoFit/>
          </a:bodyPr>
          <a:lstStyle/>
          <a:p>
            <a:pPr algn="r"/>
            <a:r>
              <a:rPr lang="x-none" sz="7200" b="1" dirty="0" smtClean="0">
                <a:solidFill>
                  <a:srgbClr val="5B6B54"/>
                </a:solidFill>
                <a:latin typeface="Century Gothic" panose="020B0502020202020204" pitchFamily="34" charset="0"/>
              </a:rPr>
              <a:t>0</a:t>
            </a:r>
            <a:r>
              <a:rPr lang="en-US" sz="7200" b="1" dirty="0">
                <a:solidFill>
                  <a:srgbClr val="5B6B54"/>
                </a:solidFill>
                <a:latin typeface="Century Gothic" panose="020B0502020202020204" pitchFamily="34" charset="0"/>
              </a:rPr>
              <a:t>3</a:t>
            </a:r>
            <a:endParaRPr lang="x-none" sz="7200" b="1" dirty="0">
              <a:solidFill>
                <a:srgbClr val="5B6B54"/>
              </a:solidFill>
              <a:latin typeface="Century Gothic" panose="020B0502020202020204" pitchFamily="34" charset="0"/>
            </a:endParaRPr>
          </a:p>
        </p:txBody>
      </p:sp>
      <p:sp>
        <p:nvSpPr>
          <p:cNvPr id="48" name="TextBox 57">
            <a:extLst>
              <a:ext uri="{FF2B5EF4-FFF2-40B4-BE49-F238E27FC236}">
                <a16:creationId xmlns="" xmlns:a16="http://schemas.microsoft.com/office/drawing/2014/main" id="{330AED02-1F2B-154A-BBE2-63FBF3173B8D}"/>
              </a:ext>
            </a:extLst>
          </p:cNvPr>
          <p:cNvSpPr txBox="1"/>
          <p:nvPr/>
        </p:nvSpPr>
        <p:spPr>
          <a:xfrm>
            <a:off x="5998838" y="5041003"/>
            <a:ext cx="1599723" cy="1200329"/>
          </a:xfrm>
          <a:prstGeom prst="rect">
            <a:avLst/>
          </a:prstGeom>
          <a:noFill/>
        </p:spPr>
        <p:txBody>
          <a:bodyPr wrap="square" rtlCol="0">
            <a:spAutoFit/>
          </a:bodyPr>
          <a:lstStyle/>
          <a:p>
            <a:pPr algn="r"/>
            <a:r>
              <a:rPr lang="x-none" sz="7200" b="1" dirty="0" smtClean="0">
                <a:solidFill>
                  <a:srgbClr val="5B6B54"/>
                </a:solidFill>
                <a:latin typeface="Century Gothic" panose="020B0502020202020204" pitchFamily="34" charset="0"/>
              </a:rPr>
              <a:t>0</a:t>
            </a:r>
            <a:r>
              <a:rPr lang="en-US" sz="7200" b="1" dirty="0" smtClean="0">
                <a:solidFill>
                  <a:srgbClr val="5B6B54"/>
                </a:solidFill>
                <a:latin typeface="Century Gothic" panose="020B0502020202020204" pitchFamily="34" charset="0"/>
              </a:rPr>
              <a:t>6</a:t>
            </a:r>
            <a:endParaRPr lang="x-none" sz="7200" b="1" dirty="0">
              <a:solidFill>
                <a:srgbClr val="5B6B54"/>
              </a:solidFill>
              <a:latin typeface="Century Gothic" panose="020B0502020202020204" pitchFamily="34" charset="0"/>
            </a:endParaRPr>
          </a:p>
        </p:txBody>
      </p:sp>
      <p:sp>
        <p:nvSpPr>
          <p:cNvPr id="50" name="TextBox 36">
            <a:extLst>
              <a:ext uri="{FF2B5EF4-FFF2-40B4-BE49-F238E27FC236}">
                <a16:creationId xmlns="" xmlns:a16="http://schemas.microsoft.com/office/drawing/2014/main" id="{5E0A6E88-37B9-2F43-BC58-7793A8F20AB6}"/>
              </a:ext>
            </a:extLst>
          </p:cNvPr>
          <p:cNvSpPr txBox="1"/>
          <p:nvPr/>
        </p:nvSpPr>
        <p:spPr>
          <a:xfrm>
            <a:off x="3095683" y="5259707"/>
            <a:ext cx="2337983" cy="830997"/>
          </a:xfrm>
          <a:prstGeom prst="rect">
            <a:avLst/>
          </a:prstGeom>
          <a:noFill/>
        </p:spPr>
        <p:txBody>
          <a:bodyPr wrap="square" rtlCol="0">
            <a:spAutoFit/>
          </a:bodyPr>
          <a:lstStyle/>
          <a:p>
            <a:r>
              <a:rPr lang="en-AU" sz="2400" dirty="0">
                <a:solidFill>
                  <a:schemeClr val="tx1">
                    <a:lumMod val="65000"/>
                    <a:lumOff val="35000"/>
                  </a:schemeClr>
                </a:solidFill>
                <a:latin typeface="Century Gothic" panose="020B0502020202020204" pitchFamily="34" charset="0"/>
              </a:rPr>
              <a:t>Activities of </a:t>
            </a:r>
            <a:r>
              <a:rPr lang="en-AU" sz="2400" dirty="0">
                <a:solidFill>
                  <a:schemeClr val="tx1">
                    <a:lumMod val="65000"/>
                    <a:lumOff val="35000"/>
                  </a:schemeClr>
                </a:solidFill>
                <a:latin typeface="Century Gothic" panose="020B0502020202020204" pitchFamily="34" charset="0"/>
              </a:rPr>
              <a:t>E</a:t>
            </a:r>
            <a:r>
              <a:rPr lang="en-AU" sz="2400" dirty="0" smtClean="0">
                <a:solidFill>
                  <a:schemeClr val="tx1">
                    <a:lumMod val="65000"/>
                    <a:lumOff val="35000"/>
                  </a:schemeClr>
                </a:solidFill>
                <a:latin typeface="Century Gothic" panose="020B0502020202020204" pitchFamily="34" charset="0"/>
              </a:rPr>
              <a:t>-government</a:t>
            </a:r>
            <a:endParaRPr lang="en-AU" sz="2400" dirty="0">
              <a:solidFill>
                <a:schemeClr val="tx1">
                  <a:lumMod val="65000"/>
                  <a:lumOff val="35000"/>
                </a:schemeClr>
              </a:solidFill>
              <a:latin typeface="Century Gothic" panose="020B0502020202020204" pitchFamily="34" charset="0"/>
            </a:endParaRPr>
          </a:p>
        </p:txBody>
      </p:sp>
      <p:sp>
        <p:nvSpPr>
          <p:cNvPr id="51" name="TextBox 36">
            <a:extLst>
              <a:ext uri="{FF2B5EF4-FFF2-40B4-BE49-F238E27FC236}">
                <a16:creationId xmlns="" xmlns:a16="http://schemas.microsoft.com/office/drawing/2014/main" id="{5E0A6E88-37B9-2F43-BC58-7793A8F20AB6}"/>
              </a:ext>
            </a:extLst>
          </p:cNvPr>
          <p:cNvSpPr txBox="1"/>
          <p:nvPr/>
        </p:nvSpPr>
        <p:spPr>
          <a:xfrm>
            <a:off x="7782780" y="5261280"/>
            <a:ext cx="2088232" cy="461665"/>
          </a:xfrm>
          <a:prstGeom prst="rect">
            <a:avLst/>
          </a:prstGeom>
          <a:noFill/>
        </p:spPr>
        <p:txBody>
          <a:bodyPr wrap="square" rtlCol="0">
            <a:spAutoFit/>
          </a:bodyPr>
          <a:lstStyle/>
          <a:p>
            <a:r>
              <a:rPr lang="en-US" sz="2400" dirty="0" smtClean="0">
                <a:solidFill>
                  <a:srgbClr val="5B6B54"/>
                </a:solidFill>
                <a:latin typeface="Century Gothic" panose="020B0502020202020204" pitchFamily="34" charset="0"/>
              </a:rPr>
              <a:t>References</a:t>
            </a:r>
            <a:endParaRPr lang="x-none" sz="2400" dirty="0">
              <a:solidFill>
                <a:srgbClr val="5B6B54"/>
              </a:solidFill>
              <a:latin typeface="Century Gothic" panose="020B0502020202020204" pitchFamily="34" charset="0"/>
            </a:endParaRPr>
          </a:p>
        </p:txBody>
      </p:sp>
    </p:spTree>
    <p:extLst>
      <p:ext uri="{BB962C8B-B14F-4D97-AF65-F5344CB8AC3E}">
        <p14:creationId xmlns:p14="http://schemas.microsoft.com/office/powerpoint/2010/main" val="4159079653"/>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02" name="Group 1201">
            <a:extLst>
              <a:ext uri="{FF2B5EF4-FFF2-40B4-BE49-F238E27FC236}">
                <a16:creationId xmlns="" xmlns:a16="http://schemas.microsoft.com/office/drawing/2014/main" id="{B1B66E6B-21B9-F844-8FB4-8D9EC3FF3042}"/>
              </a:ext>
            </a:extLst>
          </p:cNvPr>
          <p:cNvGrpSpPr/>
          <p:nvPr/>
        </p:nvGrpSpPr>
        <p:grpSpPr>
          <a:xfrm>
            <a:off x="763454" y="341400"/>
            <a:ext cx="8338837" cy="6446163"/>
            <a:chOff x="7392144" y="3789041"/>
            <a:chExt cx="3767264" cy="2520279"/>
          </a:xfrm>
        </p:grpSpPr>
        <p:sp>
          <p:nvSpPr>
            <p:cNvPr id="10" name="Rounded Rectangle 9">
              <a:extLst>
                <a:ext uri="{FF2B5EF4-FFF2-40B4-BE49-F238E27FC236}">
                  <a16:creationId xmlns="" xmlns:a16="http://schemas.microsoft.com/office/drawing/2014/main" id="{163D54C6-F48B-3643-97FB-C2249A3597E9}"/>
                </a:ext>
              </a:extLst>
            </p:cNvPr>
            <p:cNvSpPr/>
            <p:nvPr/>
          </p:nvSpPr>
          <p:spPr>
            <a:xfrm>
              <a:off x="7392144" y="3789041"/>
              <a:ext cx="3767264" cy="2520279"/>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8" name="Rectangle 7">
              <a:extLst>
                <a:ext uri="{FF2B5EF4-FFF2-40B4-BE49-F238E27FC236}">
                  <a16:creationId xmlns="" xmlns:a16="http://schemas.microsoft.com/office/drawing/2014/main" id="{A4CF8852-072B-E943-A8F3-BF642870CC8A}"/>
                </a:ext>
              </a:extLst>
            </p:cNvPr>
            <p:cNvSpPr/>
            <p:nvPr/>
          </p:nvSpPr>
          <p:spPr>
            <a:xfrm>
              <a:off x="7787853" y="4554780"/>
              <a:ext cx="3023456" cy="950627"/>
            </a:xfrm>
            <a:prstGeom prst="rect">
              <a:avLst/>
            </a:prstGeom>
          </p:spPr>
          <p:txBody>
            <a:bodyPr wrap="square">
              <a:spAutoFit/>
            </a:bodyPr>
            <a:lstStyle/>
            <a:p>
              <a:pPr marL="342900" indent="-342900">
                <a:buFont typeface="Arial" panose="020B0604020202020204" pitchFamily="34" charset="0"/>
                <a:buChar char="•"/>
              </a:pPr>
              <a:r>
                <a:rPr lang="en-AU" sz="2800" b="1" dirty="0" smtClean="0">
                  <a:solidFill>
                    <a:schemeClr val="bg1"/>
                  </a:solidFill>
                  <a:latin typeface="+mj-lt"/>
                </a:rPr>
                <a:t>Understand the meaning of </a:t>
              </a:r>
              <a:r>
                <a:rPr lang="en-AU" sz="2800" b="1" dirty="0" smtClean="0">
                  <a:solidFill>
                    <a:schemeClr val="bg1"/>
                  </a:solidFill>
                  <a:latin typeface="+mj-lt"/>
                </a:rPr>
                <a:t>E-government</a:t>
              </a:r>
              <a:r>
                <a:rPr lang="en-AU" sz="2800" b="1" dirty="0" smtClean="0">
                  <a:solidFill>
                    <a:schemeClr val="bg1"/>
                  </a:solidFill>
                  <a:latin typeface="+mj-lt"/>
                </a:rPr>
                <a:t>.</a:t>
              </a:r>
            </a:p>
            <a:p>
              <a:pPr marL="342900" indent="-342900">
                <a:buFont typeface="Arial" panose="020B0604020202020204" pitchFamily="34" charset="0"/>
                <a:buChar char="•"/>
              </a:pPr>
              <a:r>
                <a:rPr lang="en-AU" sz="2800" dirty="0" smtClean="0">
                  <a:solidFill>
                    <a:schemeClr val="bg1"/>
                  </a:solidFill>
                </a:rPr>
                <a:t>Understand </a:t>
              </a:r>
              <a:r>
                <a:rPr lang="en-AU" sz="2800" dirty="0" smtClean="0">
                  <a:solidFill>
                    <a:schemeClr val="bg1"/>
                  </a:solidFill>
                </a:rPr>
                <a:t>E-government </a:t>
              </a:r>
              <a:r>
                <a:rPr lang="en-AU" sz="2800" dirty="0" smtClean="0">
                  <a:solidFill>
                    <a:schemeClr val="bg1"/>
                  </a:solidFill>
                </a:rPr>
                <a:t>impact on citizen satisfied.</a:t>
              </a:r>
              <a:endParaRPr lang="en-AU" sz="2800" dirty="0" smtClean="0">
                <a:solidFill>
                  <a:schemeClr val="bg1"/>
                </a:solidFill>
                <a:latin typeface="+mj-lt"/>
              </a:endParaRPr>
            </a:p>
            <a:p>
              <a:endParaRPr lang="en-AU" sz="2800" b="1" dirty="0">
                <a:solidFill>
                  <a:schemeClr val="bg1"/>
                </a:solidFill>
                <a:latin typeface="+mj-lt"/>
              </a:endParaRPr>
            </a:p>
            <a:p>
              <a:endParaRPr lang="en-US" sz="2000" b="1" dirty="0">
                <a:solidFill>
                  <a:schemeClr val="bg1"/>
                </a:solidFill>
                <a:latin typeface="Century Gothic" panose="020B0502020202020204" pitchFamily="34" charset="0"/>
              </a:endParaRPr>
            </a:p>
            <a:p>
              <a:endParaRPr lang="en-US" sz="2000" b="1" dirty="0">
                <a:solidFill>
                  <a:schemeClr val="bg1"/>
                </a:solidFill>
                <a:latin typeface="Century Gothic" panose="020B0502020202020204" pitchFamily="34" charset="0"/>
              </a:endParaRPr>
            </a:p>
          </p:txBody>
        </p:sp>
      </p:grpSp>
      <p:grpSp>
        <p:nvGrpSpPr>
          <p:cNvPr id="243" name="Group 242">
            <a:extLst>
              <a:ext uri="{FF2B5EF4-FFF2-40B4-BE49-F238E27FC236}">
                <a16:creationId xmlns="" xmlns:a16="http://schemas.microsoft.com/office/drawing/2014/main" id="{CCF9C30B-4C8F-B141-94CE-059B4FFD10CD}"/>
              </a:ext>
            </a:extLst>
          </p:cNvPr>
          <p:cNvGrpSpPr/>
          <p:nvPr/>
        </p:nvGrpSpPr>
        <p:grpSpPr>
          <a:xfrm>
            <a:off x="623392" y="8109520"/>
            <a:ext cx="6185123" cy="12088060"/>
            <a:chOff x="257174" y="247650"/>
            <a:chExt cx="3248025" cy="6434138"/>
          </a:xfrm>
        </p:grpSpPr>
        <p:grpSp>
          <p:nvGrpSpPr>
            <p:cNvPr id="244" name="Group 243">
              <a:extLst>
                <a:ext uri="{FF2B5EF4-FFF2-40B4-BE49-F238E27FC236}">
                  <a16:creationId xmlns="" xmlns:a16="http://schemas.microsoft.com/office/drawing/2014/main" id="{0DCE0639-7AEF-9347-B32C-5957FD9E2B01}"/>
                </a:ext>
              </a:extLst>
            </p:cNvPr>
            <p:cNvGrpSpPr/>
            <p:nvPr/>
          </p:nvGrpSpPr>
          <p:grpSpPr>
            <a:xfrm>
              <a:off x="257174" y="247650"/>
              <a:ext cx="3248025" cy="6434138"/>
              <a:chOff x="257174" y="247650"/>
              <a:chExt cx="3248025" cy="6434138"/>
            </a:xfrm>
          </p:grpSpPr>
          <p:sp>
            <p:nvSpPr>
              <p:cNvPr id="246" name="Rectangle: Rounded Corners 8">
                <a:extLst>
                  <a:ext uri="{FF2B5EF4-FFF2-40B4-BE49-F238E27FC236}">
                    <a16:creationId xmlns="" xmlns:a16="http://schemas.microsoft.com/office/drawing/2014/main" id="{F3E62943-AA94-E644-8167-F85C72530DB5}"/>
                  </a:ext>
                </a:extLst>
              </p:cNvPr>
              <p:cNvSpPr/>
              <p:nvPr/>
            </p:nvSpPr>
            <p:spPr>
              <a:xfrm>
                <a:off x="257174" y="247650"/>
                <a:ext cx="3248025" cy="6362700"/>
              </a:xfrm>
              <a:prstGeom prst="roundRect">
                <a:avLst>
                  <a:gd name="adj" fmla="val 11080"/>
                </a:avLst>
              </a:prstGeom>
              <a:solidFill>
                <a:schemeClr val="tx1"/>
              </a:solidFill>
              <a:ln w="76200">
                <a:solidFill>
                  <a:srgbClr val="5B6B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000" dirty="0">
                  <a:solidFill>
                    <a:srgbClr val="5B6B54"/>
                  </a:solidFill>
                </a:endParaRPr>
              </a:p>
            </p:txBody>
          </p:sp>
          <p:sp>
            <p:nvSpPr>
              <p:cNvPr id="247" name="Rectangle: Rounded Corners 18">
                <a:extLst>
                  <a:ext uri="{FF2B5EF4-FFF2-40B4-BE49-F238E27FC236}">
                    <a16:creationId xmlns="" xmlns:a16="http://schemas.microsoft.com/office/drawing/2014/main" id="{A8EABA49-A3A0-6E44-A243-A0E2F255AF10}"/>
                  </a:ext>
                </a:extLst>
              </p:cNvPr>
              <p:cNvSpPr/>
              <p:nvPr/>
            </p:nvSpPr>
            <p:spPr>
              <a:xfrm>
                <a:off x="366998" y="357187"/>
                <a:ext cx="3028376" cy="6143625"/>
              </a:xfrm>
              <a:prstGeom prst="roundRect">
                <a:avLst>
                  <a:gd name="adj" fmla="val 9252"/>
                </a:avLst>
              </a:prstGeom>
              <a:solidFill>
                <a:schemeClr val="bg2">
                  <a:lumMod val="9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000" dirty="0">
                  <a:solidFill>
                    <a:srgbClr val="5B6B54"/>
                  </a:solidFill>
                </a:endParaRPr>
              </a:p>
            </p:txBody>
          </p:sp>
          <p:sp>
            <p:nvSpPr>
              <p:cNvPr id="248" name="Rectangle: Rounded Corners 5">
                <a:extLst>
                  <a:ext uri="{FF2B5EF4-FFF2-40B4-BE49-F238E27FC236}">
                    <a16:creationId xmlns="" xmlns:a16="http://schemas.microsoft.com/office/drawing/2014/main" id="{ABE03F68-D532-0B45-ADA4-37DECA42C688}"/>
                  </a:ext>
                </a:extLst>
              </p:cNvPr>
              <p:cNvSpPr/>
              <p:nvPr/>
            </p:nvSpPr>
            <p:spPr>
              <a:xfrm>
                <a:off x="742951" y="6572250"/>
                <a:ext cx="2247900" cy="109538"/>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000">
                  <a:solidFill>
                    <a:srgbClr val="5B6B54"/>
                  </a:solidFill>
                </a:endParaRPr>
              </a:p>
            </p:txBody>
          </p:sp>
          <p:sp>
            <p:nvSpPr>
              <p:cNvPr id="249" name="Rectangle: Rounded Corners 6">
                <a:extLst>
                  <a:ext uri="{FF2B5EF4-FFF2-40B4-BE49-F238E27FC236}">
                    <a16:creationId xmlns="" xmlns:a16="http://schemas.microsoft.com/office/drawing/2014/main" id="{97014977-130A-D342-A481-9CDE4F5D34B0}"/>
                  </a:ext>
                </a:extLst>
              </p:cNvPr>
              <p:cNvSpPr/>
              <p:nvPr/>
            </p:nvSpPr>
            <p:spPr>
              <a:xfrm>
                <a:off x="612759" y="6572250"/>
                <a:ext cx="166687" cy="76200"/>
              </a:xfrm>
              <a:prstGeom prst="roundRect">
                <a:avLst>
                  <a:gd name="adj" fmla="val 50000"/>
                </a:avLst>
              </a:prstGeom>
              <a:solidFill>
                <a:srgbClr val="5B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000">
                  <a:solidFill>
                    <a:srgbClr val="5B6B54"/>
                  </a:solidFill>
                </a:endParaRPr>
              </a:p>
            </p:txBody>
          </p:sp>
          <p:sp>
            <p:nvSpPr>
              <p:cNvPr id="250" name="Rectangle: Rounded Corners 23">
                <a:extLst>
                  <a:ext uri="{FF2B5EF4-FFF2-40B4-BE49-F238E27FC236}">
                    <a16:creationId xmlns="" xmlns:a16="http://schemas.microsoft.com/office/drawing/2014/main" id="{7118F24C-6C22-0D49-958B-81CB695D277F}"/>
                  </a:ext>
                </a:extLst>
              </p:cNvPr>
              <p:cNvSpPr/>
              <p:nvPr/>
            </p:nvSpPr>
            <p:spPr>
              <a:xfrm>
                <a:off x="2932097" y="6572250"/>
                <a:ext cx="166687" cy="76200"/>
              </a:xfrm>
              <a:prstGeom prst="roundRect">
                <a:avLst>
                  <a:gd name="adj" fmla="val 50000"/>
                </a:avLst>
              </a:prstGeom>
              <a:solidFill>
                <a:srgbClr val="5B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000">
                  <a:solidFill>
                    <a:srgbClr val="5B6B54"/>
                  </a:solidFill>
                </a:endParaRPr>
              </a:p>
            </p:txBody>
          </p:sp>
        </p:grpSp>
        <p:sp>
          <p:nvSpPr>
            <p:cNvPr id="245" name="Oval 244">
              <a:extLst>
                <a:ext uri="{FF2B5EF4-FFF2-40B4-BE49-F238E27FC236}">
                  <a16:creationId xmlns="" xmlns:a16="http://schemas.microsoft.com/office/drawing/2014/main" id="{A0482A9E-CB05-E940-9D02-915C8256A2F1}"/>
                </a:ext>
              </a:extLst>
            </p:cNvPr>
            <p:cNvSpPr/>
            <p:nvPr/>
          </p:nvSpPr>
          <p:spPr>
            <a:xfrm>
              <a:off x="527050" y="482495"/>
              <a:ext cx="215901" cy="2159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000" dirty="0">
                <a:solidFill>
                  <a:srgbClr val="5B6B54"/>
                </a:solidFill>
              </a:endParaRPr>
            </a:p>
          </p:txBody>
        </p:sp>
      </p:grpSp>
      <p:sp>
        <p:nvSpPr>
          <p:cNvPr id="251" name="TextBox 250">
            <a:extLst>
              <a:ext uri="{FF2B5EF4-FFF2-40B4-BE49-F238E27FC236}">
                <a16:creationId xmlns="" xmlns:a16="http://schemas.microsoft.com/office/drawing/2014/main" id="{0A7FE723-6275-A04F-8F00-4DF6B7439968}"/>
              </a:ext>
            </a:extLst>
          </p:cNvPr>
          <p:cNvSpPr txBox="1"/>
          <p:nvPr/>
        </p:nvSpPr>
        <p:spPr>
          <a:xfrm>
            <a:off x="2546574" y="8905098"/>
            <a:ext cx="2338759" cy="923330"/>
          </a:xfrm>
          <a:prstGeom prst="rect">
            <a:avLst/>
          </a:prstGeom>
          <a:noFill/>
        </p:spPr>
        <p:txBody>
          <a:bodyPr wrap="square" rtlCol="0">
            <a:spAutoFit/>
          </a:bodyPr>
          <a:lstStyle/>
          <a:p>
            <a:pPr algn="ctr"/>
            <a:r>
              <a:rPr lang="en-MY" sz="5400" b="1" dirty="0">
                <a:solidFill>
                  <a:schemeClr val="bg1"/>
                </a:solidFill>
                <a:latin typeface="Century Gothic" panose="020B0502020202020204" pitchFamily="34" charset="0"/>
              </a:rPr>
              <a:t>12:30</a:t>
            </a:r>
            <a:endParaRPr lang="en-MY" sz="1400" b="1" dirty="0">
              <a:solidFill>
                <a:schemeClr val="bg1"/>
              </a:solidFill>
              <a:latin typeface="Century Gothic" panose="020B0502020202020204" pitchFamily="34" charset="0"/>
            </a:endParaRPr>
          </a:p>
        </p:txBody>
      </p:sp>
      <p:grpSp>
        <p:nvGrpSpPr>
          <p:cNvPr id="252" name="Group 251">
            <a:extLst>
              <a:ext uri="{FF2B5EF4-FFF2-40B4-BE49-F238E27FC236}">
                <a16:creationId xmlns="" xmlns:a16="http://schemas.microsoft.com/office/drawing/2014/main" id="{87DA9C4D-6C68-2948-8343-822CD64BB2D9}"/>
              </a:ext>
            </a:extLst>
          </p:cNvPr>
          <p:cNvGrpSpPr/>
          <p:nvPr/>
        </p:nvGrpSpPr>
        <p:grpSpPr>
          <a:xfrm>
            <a:off x="3470804" y="8244252"/>
            <a:ext cx="490298" cy="714504"/>
            <a:chOff x="8440843" y="3375299"/>
            <a:chExt cx="1048603" cy="1542013"/>
          </a:xfrm>
        </p:grpSpPr>
        <p:sp>
          <p:nvSpPr>
            <p:cNvPr id="253" name="Rectangle: Rounded Corners 50">
              <a:extLst>
                <a:ext uri="{FF2B5EF4-FFF2-40B4-BE49-F238E27FC236}">
                  <a16:creationId xmlns="" xmlns:a16="http://schemas.microsoft.com/office/drawing/2014/main" id="{5B8E1E6B-ED9D-424A-BFCD-135275C85D32}"/>
                </a:ext>
              </a:extLst>
            </p:cNvPr>
            <p:cNvSpPr/>
            <p:nvPr/>
          </p:nvSpPr>
          <p:spPr>
            <a:xfrm>
              <a:off x="8648700" y="4333875"/>
              <a:ext cx="632894" cy="583437"/>
            </a:xfrm>
            <a:prstGeom prst="roundRect">
              <a:avLst>
                <a:gd name="adj" fmla="val 3125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000" dirty="0">
                <a:solidFill>
                  <a:srgbClr val="5B6B54"/>
                </a:solidFill>
              </a:endParaRPr>
            </a:p>
          </p:txBody>
        </p:sp>
        <p:pic>
          <p:nvPicPr>
            <p:cNvPr id="254" name="Picture 253">
              <a:extLst>
                <a:ext uri="{FF2B5EF4-FFF2-40B4-BE49-F238E27FC236}">
                  <a16:creationId xmlns="" xmlns:a16="http://schemas.microsoft.com/office/drawing/2014/main" id="{F97C859F-00D1-4D4C-B452-0775FC68CD5A}"/>
                </a:ext>
              </a:extLst>
            </p:cNvPr>
            <p:cNvPicPr>
              <a:picLocks noChangeAspect="1"/>
            </p:cNvPicPr>
            <p:nvPr/>
          </p:nvPicPr>
          <p:blipFill>
            <a:blip r:embed="rId2"/>
            <a:stretch>
              <a:fillRect/>
            </a:stretch>
          </p:blipFill>
          <p:spPr>
            <a:xfrm>
              <a:off x="8440843" y="3375299"/>
              <a:ext cx="1048603" cy="1182728"/>
            </a:xfrm>
            <a:prstGeom prst="rect">
              <a:avLst/>
            </a:prstGeom>
          </p:spPr>
        </p:pic>
      </p:grpSp>
      <p:grpSp>
        <p:nvGrpSpPr>
          <p:cNvPr id="255" name="Group 254">
            <a:extLst>
              <a:ext uri="{FF2B5EF4-FFF2-40B4-BE49-F238E27FC236}">
                <a16:creationId xmlns="" xmlns:a16="http://schemas.microsoft.com/office/drawing/2014/main" id="{562434FF-4D3F-2C4A-990A-E84C29587BFB}"/>
              </a:ext>
            </a:extLst>
          </p:cNvPr>
          <p:cNvGrpSpPr/>
          <p:nvPr/>
        </p:nvGrpSpPr>
        <p:grpSpPr>
          <a:xfrm>
            <a:off x="1092206" y="10125744"/>
            <a:ext cx="5247495" cy="768092"/>
            <a:chOff x="684765" y="1995922"/>
            <a:chExt cx="4331115" cy="633959"/>
          </a:xfrm>
        </p:grpSpPr>
        <p:sp>
          <p:nvSpPr>
            <p:cNvPr id="256" name="Rounded Rectangle 255">
              <a:extLst>
                <a:ext uri="{FF2B5EF4-FFF2-40B4-BE49-F238E27FC236}">
                  <a16:creationId xmlns="" xmlns:a16="http://schemas.microsoft.com/office/drawing/2014/main" id="{EE669357-42CA-FD41-A5D5-42F8DD9718C1}"/>
                </a:ext>
              </a:extLst>
            </p:cNvPr>
            <p:cNvSpPr/>
            <p:nvPr/>
          </p:nvSpPr>
          <p:spPr>
            <a:xfrm>
              <a:off x="684765" y="1995922"/>
              <a:ext cx="4331115" cy="633959"/>
            </a:xfrm>
            <a:prstGeom prst="roundRect">
              <a:avLst>
                <a:gd name="adj" fmla="val 21797"/>
              </a:avLst>
            </a:prstGeom>
            <a:solidFill>
              <a:srgbClr val="5B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solidFill>
                  <a:srgbClr val="5B6B54"/>
                </a:solidFill>
              </a:endParaRPr>
            </a:p>
          </p:txBody>
        </p:sp>
        <p:pic>
          <p:nvPicPr>
            <p:cNvPr id="257" name="Graphic 256" descr="Magnifying glass">
              <a:extLst>
                <a:ext uri="{FF2B5EF4-FFF2-40B4-BE49-F238E27FC236}">
                  <a16:creationId xmlns="" xmlns:a16="http://schemas.microsoft.com/office/drawing/2014/main" id="{EBA041BA-A220-5540-A8F2-DF3CAFAC87E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767408" y="2099807"/>
              <a:ext cx="403196" cy="403196"/>
            </a:xfrm>
            <a:prstGeom prst="rect">
              <a:avLst/>
            </a:prstGeom>
          </p:spPr>
        </p:pic>
      </p:grpSp>
      <p:sp>
        <p:nvSpPr>
          <p:cNvPr id="258" name="TextBox 257">
            <a:extLst>
              <a:ext uri="{FF2B5EF4-FFF2-40B4-BE49-F238E27FC236}">
                <a16:creationId xmlns="" xmlns:a16="http://schemas.microsoft.com/office/drawing/2014/main" id="{9CD96834-F0ED-F64D-A169-E76058B42256}"/>
              </a:ext>
            </a:extLst>
          </p:cNvPr>
          <p:cNvSpPr txBox="1"/>
          <p:nvPr/>
        </p:nvSpPr>
        <p:spPr>
          <a:xfrm>
            <a:off x="1800542" y="10301698"/>
            <a:ext cx="4439474" cy="400110"/>
          </a:xfrm>
          <a:prstGeom prst="rect">
            <a:avLst/>
          </a:prstGeom>
          <a:noFill/>
        </p:spPr>
        <p:txBody>
          <a:bodyPr wrap="square" rtlCol="0">
            <a:spAutoFit/>
          </a:bodyPr>
          <a:lstStyle/>
          <a:p>
            <a:r>
              <a:rPr lang="x-none" sz="2000" dirty="0">
                <a:solidFill>
                  <a:schemeClr val="bg1"/>
                </a:solidFill>
                <a:latin typeface="Century Gothic" panose="020B0502020202020204" pitchFamily="34" charset="0"/>
              </a:rPr>
              <a:t>Type in something here</a:t>
            </a:r>
          </a:p>
        </p:txBody>
      </p:sp>
      <p:sp>
        <p:nvSpPr>
          <p:cNvPr id="259" name="TextBox 258">
            <a:extLst>
              <a:ext uri="{FF2B5EF4-FFF2-40B4-BE49-F238E27FC236}">
                <a16:creationId xmlns="" xmlns:a16="http://schemas.microsoft.com/office/drawing/2014/main" id="{48886F18-BDB7-7741-984C-442624FA151E}"/>
              </a:ext>
            </a:extLst>
          </p:cNvPr>
          <p:cNvSpPr txBox="1"/>
          <p:nvPr/>
        </p:nvSpPr>
        <p:spPr>
          <a:xfrm>
            <a:off x="2348124" y="9684412"/>
            <a:ext cx="2735659" cy="338554"/>
          </a:xfrm>
          <a:prstGeom prst="rect">
            <a:avLst/>
          </a:prstGeom>
          <a:noFill/>
        </p:spPr>
        <p:txBody>
          <a:bodyPr wrap="square" rtlCol="0">
            <a:spAutoFit/>
          </a:bodyPr>
          <a:lstStyle/>
          <a:p>
            <a:pPr algn="ctr"/>
            <a:r>
              <a:rPr lang="x-none" sz="1600" dirty="0">
                <a:solidFill>
                  <a:schemeClr val="bg1"/>
                </a:solidFill>
                <a:latin typeface="Century Gothic" panose="020B0502020202020204" pitchFamily="34" charset="0"/>
              </a:rPr>
              <a:t>Wednesday, 25 August</a:t>
            </a:r>
          </a:p>
        </p:txBody>
      </p:sp>
      <p:grpSp>
        <p:nvGrpSpPr>
          <p:cNvPr id="261" name="Group 260">
            <a:extLst>
              <a:ext uri="{FF2B5EF4-FFF2-40B4-BE49-F238E27FC236}">
                <a16:creationId xmlns="" xmlns:a16="http://schemas.microsoft.com/office/drawing/2014/main" id="{1E4AAF76-CC84-0C40-9E04-3B554C5274D4}"/>
              </a:ext>
            </a:extLst>
          </p:cNvPr>
          <p:cNvGrpSpPr/>
          <p:nvPr/>
        </p:nvGrpSpPr>
        <p:grpSpPr>
          <a:xfrm>
            <a:off x="1114979" y="11075350"/>
            <a:ext cx="5201948" cy="1600871"/>
            <a:chOff x="3521138" y="4293096"/>
            <a:chExt cx="5201948" cy="1600871"/>
          </a:xfrm>
        </p:grpSpPr>
        <p:sp>
          <p:nvSpPr>
            <p:cNvPr id="263" name="Rounded Rectangle 262">
              <a:extLst>
                <a:ext uri="{FF2B5EF4-FFF2-40B4-BE49-F238E27FC236}">
                  <a16:creationId xmlns="" xmlns:a16="http://schemas.microsoft.com/office/drawing/2014/main" id="{DB5DD2CD-0BFA-E345-808F-E04841C39A8B}"/>
                </a:ext>
              </a:extLst>
            </p:cNvPr>
            <p:cNvSpPr/>
            <p:nvPr/>
          </p:nvSpPr>
          <p:spPr>
            <a:xfrm>
              <a:off x="3521138" y="4293096"/>
              <a:ext cx="5201948" cy="160087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264" name="TextBox 263">
              <a:extLst>
                <a:ext uri="{FF2B5EF4-FFF2-40B4-BE49-F238E27FC236}">
                  <a16:creationId xmlns="" xmlns:a16="http://schemas.microsoft.com/office/drawing/2014/main" id="{99BE93C1-B598-FE4D-9C50-F12872A60A92}"/>
                </a:ext>
              </a:extLst>
            </p:cNvPr>
            <p:cNvSpPr txBox="1"/>
            <p:nvPr/>
          </p:nvSpPr>
          <p:spPr>
            <a:xfrm>
              <a:off x="3723970" y="4363804"/>
              <a:ext cx="1723958" cy="338554"/>
            </a:xfrm>
            <a:prstGeom prst="rect">
              <a:avLst/>
            </a:prstGeom>
            <a:noFill/>
          </p:spPr>
          <p:txBody>
            <a:bodyPr wrap="square" rtlCol="0">
              <a:spAutoFit/>
            </a:bodyPr>
            <a:lstStyle/>
            <a:p>
              <a:r>
                <a:rPr lang="x-none" sz="1600" b="1" dirty="0">
                  <a:solidFill>
                    <a:srgbClr val="6F5E56"/>
                  </a:solidFill>
                  <a:latin typeface="Century Gothic" panose="020B0502020202020204" pitchFamily="34" charset="0"/>
                </a:rPr>
                <a:t>Definition</a:t>
              </a:r>
            </a:p>
          </p:txBody>
        </p:sp>
        <p:sp>
          <p:nvSpPr>
            <p:cNvPr id="265" name="TextBox 264">
              <a:extLst>
                <a:ext uri="{FF2B5EF4-FFF2-40B4-BE49-F238E27FC236}">
                  <a16:creationId xmlns="" xmlns:a16="http://schemas.microsoft.com/office/drawing/2014/main" id="{BF8F7736-8431-1B4F-B118-1157A8051576}"/>
                </a:ext>
              </a:extLst>
            </p:cNvPr>
            <p:cNvSpPr txBox="1"/>
            <p:nvPr/>
          </p:nvSpPr>
          <p:spPr>
            <a:xfrm>
              <a:off x="3719736" y="5062971"/>
              <a:ext cx="4791570" cy="584775"/>
            </a:xfrm>
            <a:prstGeom prst="rect">
              <a:avLst/>
            </a:prstGeom>
            <a:noFill/>
          </p:spPr>
          <p:txBody>
            <a:bodyPr wrap="square" rtlCol="0">
              <a:spAutoFit/>
            </a:bodyPr>
            <a:lstStyle/>
            <a:p>
              <a:r>
                <a:rPr lang="en-US" sz="1600" dirty="0">
                  <a:solidFill>
                    <a:srgbClr val="5B6B54"/>
                  </a:solidFill>
                  <a:latin typeface="Helvetica Light" panose="020B0403020202020204" pitchFamily="34" charset="0"/>
                  <a:cs typeface="Arial" panose="020B0604020202020204" pitchFamily="34" charset="0"/>
                </a:rPr>
                <a:t>Lorem ipsum dolor sit </a:t>
              </a:r>
              <a:r>
                <a:rPr lang="en-US" sz="1600" dirty="0" err="1">
                  <a:solidFill>
                    <a:srgbClr val="5B6B54"/>
                  </a:solidFill>
                  <a:latin typeface="Helvetica Light" panose="020B0403020202020204" pitchFamily="34" charset="0"/>
                  <a:cs typeface="Arial" panose="020B0604020202020204" pitchFamily="34" charset="0"/>
                </a:rPr>
                <a:t>amet</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consectetuer</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adipiscing</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elit</a:t>
              </a:r>
              <a:r>
                <a:rPr lang="en-US" sz="1600" dirty="0">
                  <a:solidFill>
                    <a:srgbClr val="5B6B54"/>
                  </a:solidFill>
                  <a:latin typeface="Helvetica Light" panose="020B0403020202020204" pitchFamily="34" charset="0"/>
                  <a:cs typeface="Arial" panose="020B0604020202020204" pitchFamily="34" charset="0"/>
                </a:rPr>
                <a:t>. Maecenas </a:t>
              </a:r>
              <a:r>
                <a:rPr lang="en-US" sz="1600" dirty="0" err="1">
                  <a:solidFill>
                    <a:srgbClr val="5B6B54"/>
                  </a:solidFill>
                  <a:latin typeface="Helvetica Light" panose="020B0403020202020204" pitchFamily="34" charset="0"/>
                  <a:cs typeface="Arial" panose="020B0604020202020204" pitchFamily="34" charset="0"/>
                </a:rPr>
                <a:t>porttitor</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congue</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massa</a:t>
              </a:r>
              <a:r>
                <a:rPr lang="en-US" sz="1600" dirty="0">
                  <a:solidFill>
                    <a:srgbClr val="5B6B54"/>
                  </a:solidFill>
                  <a:latin typeface="Helvetica Light" panose="020B0403020202020204" pitchFamily="34" charset="0"/>
                  <a:cs typeface="Arial" panose="020B0604020202020204" pitchFamily="34" charset="0"/>
                </a:rPr>
                <a:t>. </a:t>
              </a:r>
              <a:endParaRPr lang="x-none" sz="1600" dirty="0">
                <a:solidFill>
                  <a:srgbClr val="5B6B54"/>
                </a:solidFill>
                <a:latin typeface="Helvetica Light" panose="020B0403020202020204" pitchFamily="34" charset="0"/>
                <a:cs typeface="Arial" panose="020B0604020202020204" pitchFamily="34" charset="0"/>
              </a:endParaRPr>
            </a:p>
          </p:txBody>
        </p:sp>
        <p:sp>
          <p:nvSpPr>
            <p:cNvPr id="266" name="TextBox 265">
              <a:extLst>
                <a:ext uri="{FF2B5EF4-FFF2-40B4-BE49-F238E27FC236}">
                  <a16:creationId xmlns="" xmlns:a16="http://schemas.microsoft.com/office/drawing/2014/main" id="{9D877024-C1C5-4542-9902-00BA1EB1286C}"/>
                </a:ext>
              </a:extLst>
            </p:cNvPr>
            <p:cNvSpPr txBox="1"/>
            <p:nvPr/>
          </p:nvSpPr>
          <p:spPr>
            <a:xfrm>
              <a:off x="3719736" y="4653136"/>
              <a:ext cx="1511422" cy="369332"/>
            </a:xfrm>
            <a:prstGeom prst="rect">
              <a:avLst/>
            </a:prstGeom>
            <a:noFill/>
          </p:spPr>
          <p:txBody>
            <a:bodyPr wrap="square" rtlCol="0">
              <a:spAutoFit/>
            </a:bodyPr>
            <a:lstStyle/>
            <a:p>
              <a:r>
                <a:rPr lang="x-none" b="1" i="1" dirty="0">
                  <a:solidFill>
                    <a:srgbClr val="5B6B54"/>
                  </a:solidFill>
                  <a:latin typeface="Times New Roman" panose="02020603050405020304" pitchFamily="18" charset="0"/>
                  <a:cs typeface="Times New Roman" panose="02020603050405020304" pitchFamily="18" charset="0"/>
                </a:rPr>
                <a:t>noun</a:t>
              </a:r>
            </a:p>
          </p:txBody>
        </p:sp>
        <p:sp>
          <p:nvSpPr>
            <p:cNvPr id="267" name="TextBox 266">
              <a:extLst>
                <a:ext uri="{FF2B5EF4-FFF2-40B4-BE49-F238E27FC236}">
                  <a16:creationId xmlns="" xmlns:a16="http://schemas.microsoft.com/office/drawing/2014/main" id="{0DB34A87-C723-A048-A1E0-7510E2DDF258}"/>
                </a:ext>
              </a:extLst>
            </p:cNvPr>
            <p:cNvSpPr txBox="1"/>
            <p:nvPr/>
          </p:nvSpPr>
          <p:spPr>
            <a:xfrm>
              <a:off x="6744072" y="4363804"/>
              <a:ext cx="1723958" cy="338554"/>
            </a:xfrm>
            <a:prstGeom prst="rect">
              <a:avLst/>
            </a:prstGeom>
            <a:noFill/>
          </p:spPr>
          <p:txBody>
            <a:bodyPr wrap="square" rtlCol="0">
              <a:spAutoFit/>
            </a:bodyPr>
            <a:lstStyle/>
            <a:p>
              <a:pPr algn="r"/>
              <a:r>
                <a:rPr lang="x-none" sz="1600" dirty="0">
                  <a:solidFill>
                    <a:srgbClr val="6F5E56"/>
                  </a:solidFill>
                  <a:latin typeface="Century Gothic" panose="020B0502020202020204" pitchFamily="34" charset="0"/>
                </a:rPr>
                <a:t>1m ago</a:t>
              </a:r>
            </a:p>
          </p:txBody>
        </p:sp>
      </p:grpSp>
      <p:grpSp>
        <p:nvGrpSpPr>
          <p:cNvPr id="269" name="Group 268">
            <a:extLst>
              <a:ext uri="{FF2B5EF4-FFF2-40B4-BE49-F238E27FC236}">
                <a16:creationId xmlns="" xmlns:a16="http://schemas.microsoft.com/office/drawing/2014/main" id="{703580EC-50B9-FF40-9AAB-EDD0C85BE512}"/>
              </a:ext>
            </a:extLst>
          </p:cNvPr>
          <p:cNvGrpSpPr/>
          <p:nvPr/>
        </p:nvGrpSpPr>
        <p:grpSpPr>
          <a:xfrm>
            <a:off x="1114979" y="12862048"/>
            <a:ext cx="5201948" cy="1489382"/>
            <a:chOff x="3521138" y="4293096"/>
            <a:chExt cx="5201948" cy="1489382"/>
          </a:xfrm>
        </p:grpSpPr>
        <p:sp>
          <p:nvSpPr>
            <p:cNvPr id="271" name="Rounded Rectangle 270">
              <a:extLst>
                <a:ext uri="{FF2B5EF4-FFF2-40B4-BE49-F238E27FC236}">
                  <a16:creationId xmlns="" xmlns:a16="http://schemas.microsoft.com/office/drawing/2014/main" id="{F179A439-5526-D448-AA57-32298EB2C24A}"/>
                </a:ext>
              </a:extLst>
            </p:cNvPr>
            <p:cNvSpPr/>
            <p:nvPr/>
          </p:nvSpPr>
          <p:spPr>
            <a:xfrm>
              <a:off x="3521138" y="4293096"/>
              <a:ext cx="5201948" cy="148938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272" name="TextBox 271">
              <a:extLst>
                <a:ext uri="{FF2B5EF4-FFF2-40B4-BE49-F238E27FC236}">
                  <a16:creationId xmlns="" xmlns:a16="http://schemas.microsoft.com/office/drawing/2014/main" id="{3C77547B-4B28-0A41-976E-E65BE43B88FC}"/>
                </a:ext>
              </a:extLst>
            </p:cNvPr>
            <p:cNvSpPr txBox="1"/>
            <p:nvPr/>
          </p:nvSpPr>
          <p:spPr>
            <a:xfrm>
              <a:off x="3719736" y="4363804"/>
              <a:ext cx="3126498" cy="338554"/>
            </a:xfrm>
            <a:prstGeom prst="rect">
              <a:avLst/>
            </a:prstGeom>
            <a:noFill/>
          </p:spPr>
          <p:txBody>
            <a:bodyPr wrap="square" rtlCol="0">
              <a:spAutoFit/>
            </a:bodyPr>
            <a:lstStyle/>
            <a:p>
              <a:r>
                <a:rPr lang="x-none" sz="1600" b="1" dirty="0">
                  <a:solidFill>
                    <a:srgbClr val="6F5E56"/>
                  </a:solidFill>
                  <a:latin typeface="Century Gothic" panose="020B0502020202020204" pitchFamily="34" charset="0"/>
                </a:rPr>
                <a:t>Notification</a:t>
              </a:r>
            </a:p>
          </p:txBody>
        </p:sp>
        <p:sp>
          <p:nvSpPr>
            <p:cNvPr id="273" name="TextBox 272">
              <a:extLst>
                <a:ext uri="{FF2B5EF4-FFF2-40B4-BE49-F238E27FC236}">
                  <a16:creationId xmlns="" xmlns:a16="http://schemas.microsoft.com/office/drawing/2014/main" id="{9367DBE6-1104-3D48-90DA-75D9D7ECA4B4}"/>
                </a:ext>
              </a:extLst>
            </p:cNvPr>
            <p:cNvSpPr txBox="1"/>
            <p:nvPr/>
          </p:nvSpPr>
          <p:spPr>
            <a:xfrm>
              <a:off x="3719736" y="4725144"/>
              <a:ext cx="4791570" cy="584775"/>
            </a:xfrm>
            <a:prstGeom prst="rect">
              <a:avLst/>
            </a:prstGeom>
            <a:noFill/>
          </p:spPr>
          <p:txBody>
            <a:bodyPr wrap="square" rtlCol="0">
              <a:spAutoFit/>
            </a:bodyPr>
            <a:lstStyle/>
            <a:p>
              <a:r>
                <a:rPr lang="en-US" sz="1600" dirty="0">
                  <a:solidFill>
                    <a:srgbClr val="5B6B54"/>
                  </a:solidFill>
                  <a:latin typeface="Helvetica Light" panose="020B0403020202020204" pitchFamily="34" charset="0"/>
                  <a:cs typeface="Arial" panose="020B0604020202020204" pitchFamily="34" charset="0"/>
                </a:rPr>
                <a:t>Lorem ipsum dolor sit </a:t>
              </a:r>
              <a:r>
                <a:rPr lang="en-US" sz="1600" dirty="0" err="1">
                  <a:solidFill>
                    <a:srgbClr val="5B6B54"/>
                  </a:solidFill>
                  <a:latin typeface="Helvetica Light" panose="020B0403020202020204" pitchFamily="34" charset="0"/>
                  <a:cs typeface="Arial" panose="020B0604020202020204" pitchFamily="34" charset="0"/>
                </a:rPr>
                <a:t>amet</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consectetuer</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adipiscing</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elit</a:t>
              </a:r>
              <a:r>
                <a:rPr lang="en-US" sz="1600" dirty="0">
                  <a:solidFill>
                    <a:srgbClr val="5B6B54"/>
                  </a:solidFill>
                  <a:latin typeface="Helvetica Light" panose="020B0403020202020204" pitchFamily="34" charset="0"/>
                  <a:cs typeface="Arial" panose="020B0604020202020204" pitchFamily="34" charset="0"/>
                </a:rPr>
                <a:t>. Maecenas </a:t>
              </a:r>
              <a:r>
                <a:rPr lang="en-US" sz="1600" dirty="0" err="1">
                  <a:solidFill>
                    <a:srgbClr val="5B6B54"/>
                  </a:solidFill>
                  <a:latin typeface="Helvetica Light" panose="020B0403020202020204" pitchFamily="34" charset="0"/>
                  <a:cs typeface="Arial" panose="020B0604020202020204" pitchFamily="34" charset="0"/>
                </a:rPr>
                <a:t>porttitor</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congue</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massa</a:t>
              </a:r>
              <a:r>
                <a:rPr lang="en-US" sz="1600" dirty="0">
                  <a:solidFill>
                    <a:srgbClr val="5B6B54"/>
                  </a:solidFill>
                  <a:latin typeface="Helvetica Light" panose="020B0403020202020204" pitchFamily="34" charset="0"/>
                  <a:cs typeface="Arial" panose="020B0604020202020204" pitchFamily="34" charset="0"/>
                </a:rPr>
                <a:t>. </a:t>
              </a:r>
              <a:endParaRPr lang="x-none" sz="1600" dirty="0">
                <a:solidFill>
                  <a:srgbClr val="5B6B54"/>
                </a:solidFill>
                <a:latin typeface="Helvetica Light" panose="020B0403020202020204" pitchFamily="34" charset="0"/>
                <a:cs typeface="Arial" panose="020B0604020202020204" pitchFamily="34" charset="0"/>
              </a:endParaRPr>
            </a:p>
          </p:txBody>
        </p:sp>
        <p:sp>
          <p:nvSpPr>
            <p:cNvPr id="274" name="TextBox 273">
              <a:extLst>
                <a:ext uri="{FF2B5EF4-FFF2-40B4-BE49-F238E27FC236}">
                  <a16:creationId xmlns="" xmlns:a16="http://schemas.microsoft.com/office/drawing/2014/main" id="{F635940B-38A2-6E4F-B696-C975E3FEA4B5}"/>
                </a:ext>
              </a:extLst>
            </p:cNvPr>
            <p:cNvSpPr txBox="1"/>
            <p:nvPr/>
          </p:nvSpPr>
          <p:spPr>
            <a:xfrm>
              <a:off x="6744072" y="4363804"/>
              <a:ext cx="1723958" cy="338554"/>
            </a:xfrm>
            <a:prstGeom prst="rect">
              <a:avLst/>
            </a:prstGeom>
            <a:noFill/>
          </p:spPr>
          <p:txBody>
            <a:bodyPr wrap="square" rtlCol="0">
              <a:spAutoFit/>
            </a:bodyPr>
            <a:lstStyle/>
            <a:p>
              <a:pPr algn="r"/>
              <a:r>
                <a:rPr lang="x-none" sz="1600" dirty="0">
                  <a:solidFill>
                    <a:srgbClr val="6F5E56"/>
                  </a:solidFill>
                  <a:latin typeface="Century Gothic" panose="020B0502020202020204" pitchFamily="34" charset="0"/>
                </a:rPr>
                <a:t>1m ago</a:t>
              </a:r>
            </a:p>
          </p:txBody>
        </p:sp>
      </p:grpSp>
      <p:grpSp>
        <p:nvGrpSpPr>
          <p:cNvPr id="275" name="Group 274">
            <a:extLst>
              <a:ext uri="{FF2B5EF4-FFF2-40B4-BE49-F238E27FC236}">
                <a16:creationId xmlns="" xmlns:a16="http://schemas.microsoft.com/office/drawing/2014/main" id="{88214CEB-4F65-6B48-B85A-80BB92377168}"/>
              </a:ext>
            </a:extLst>
          </p:cNvPr>
          <p:cNvGrpSpPr/>
          <p:nvPr/>
        </p:nvGrpSpPr>
        <p:grpSpPr>
          <a:xfrm>
            <a:off x="4358115" y="8546379"/>
            <a:ext cx="7282501" cy="6835949"/>
            <a:chOff x="4916937" y="-330786"/>
            <a:chExt cx="7282501" cy="6835949"/>
          </a:xfrm>
        </p:grpSpPr>
        <p:sp>
          <p:nvSpPr>
            <p:cNvPr id="276" name="Graphic 400">
              <a:extLst>
                <a:ext uri="{FF2B5EF4-FFF2-40B4-BE49-F238E27FC236}">
                  <a16:creationId xmlns="" xmlns:a16="http://schemas.microsoft.com/office/drawing/2014/main" id="{35E47316-C719-824C-AC38-9C754EB1C938}"/>
                </a:ext>
              </a:extLst>
            </p:cNvPr>
            <p:cNvSpPr/>
            <p:nvPr/>
          </p:nvSpPr>
          <p:spPr>
            <a:xfrm rot="10800000">
              <a:off x="8615513" y="2448161"/>
              <a:ext cx="759499" cy="324616"/>
            </a:xfrm>
            <a:custGeom>
              <a:avLst/>
              <a:gdLst>
                <a:gd name="connsiteX0" fmla="*/ -258 w 759499"/>
                <a:gd name="connsiteY0" fmla="*/ -187 h 324616"/>
                <a:gd name="connsiteX1" fmla="*/ 759241 w 759499"/>
                <a:gd name="connsiteY1" fmla="*/ -187 h 324616"/>
                <a:gd name="connsiteX2" fmla="*/ 759241 w 759499"/>
                <a:gd name="connsiteY2" fmla="*/ -187 h 324616"/>
                <a:gd name="connsiteX3" fmla="*/ 759241 w 759499"/>
                <a:gd name="connsiteY3" fmla="*/ 278055 h 324616"/>
                <a:gd name="connsiteX4" fmla="*/ 712909 w 759499"/>
                <a:gd name="connsiteY4" fmla="*/ 324429 h 324616"/>
                <a:gd name="connsiteX5" fmla="*/ 17117 w 759499"/>
                <a:gd name="connsiteY5" fmla="*/ 324429 h 324616"/>
                <a:gd name="connsiteX6" fmla="*/ -258 w 759499"/>
                <a:gd name="connsiteY6" fmla="*/ 307039 h 324616"/>
                <a:gd name="connsiteX7" fmla="*/ -258 w 759499"/>
                <a:gd name="connsiteY7" fmla="*/ -187 h 324616"/>
                <a:gd name="connsiteX8" fmla="*/ -258 w 759499"/>
                <a:gd name="connsiteY8" fmla="*/ -187 h 32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9499" h="324616">
                  <a:moveTo>
                    <a:pt x="-258" y="-187"/>
                  </a:moveTo>
                  <a:lnTo>
                    <a:pt x="759241" y="-187"/>
                  </a:lnTo>
                  <a:lnTo>
                    <a:pt x="759241" y="-187"/>
                  </a:lnTo>
                  <a:lnTo>
                    <a:pt x="759241" y="278055"/>
                  </a:lnTo>
                  <a:cubicBezTo>
                    <a:pt x="759241" y="303667"/>
                    <a:pt x="738498" y="324429"/>
                    <a:pt x="712909" y="324429"/>
                  </a:cubicBezTo>
                  <a:lnTo>
                    <a:pt x="17117" y="324429"/>
                  </a:lnTo>
                  <a:cubicBezTo>
                    <a:pt x="7521" y="324429"/>
                    <a:pt x="-258" y="316643"/>
                    <a:pt x="-258" y="307039"/>
                  </a:cubicBezTo>
                  <a:lnTo>
                    <a:pt x="-258" y="-187"/>
                  </a:lnTo>
                  <a:lnTo>
                    <a:pt x="-258" y="-187"/>
                  </a:lnTo>
                  <a:close/>
                </a:path>
              </a:pathLst>
            </a:custGeom>
            <a:solidFill>
              <a:schemeClr val="bg2">
                <a:lumMod val="50000"/>
              </a:schemeClr>
            </a:solidFill>
            <a:ln w="11579" cap="flat">
              <a:noFill/>
              <a:prstDash val="solid"/>
              <a:miter/>
            </a:ln>
          </p:spPr>
          <p:txBody>
            <a:bodyPr rtlCol="0" anchor="ctr"/>
            <a:lstStyle/>
            <a:p>
              <a:endParaRPr lang="x-none"/>
            </a:p>
          </p:txBody>
        </p:sp>
        <p:sp>
          <p:nvSpPr>
            <p:cNvPr id="277" name="Graphic 400">
              <a:extLst>
                <a:ext uri="{FF2B5EF4-FFF2-40B4-BE49-F238E27FC236}">
                  <a16:creationId xmlns="" xmlns:a16="http://schemas.microsoft.com/office/drawing/2014/main" id="{6D02586E-07F1-B54F-9FD1-CE93EB7E31F6}"/>
                </a:ext>
              </a:extLst>
            </p:cNvPr>
            <p:cNvSpPr/>
            <p:nvPr/>
          </p:nvSpPr>
          <p:spPr>
            <a:xfrm>
              <a:off x="9276788" y="2448161"/>
              <a:ext cx="137490" cy="332616"/>
            </a:xfrm>
            <a:custGeom>
              <a:avLst/>
              <a:gdLst>
                <a:gd name="connsiteX0" fmla="*/ -258 w 137490"/>
                <a:gd name="connsiteY0" fmla="*/ 163164 h 332616"/>
                <a:gd name="connsiteX1" fmla="*/ 68429 w 137490"/>
                <a:gd name="connsiteY1" fmla="*/ 332429 h 332616"/>
                <a:gd name="connsiteX2" fmla="*/ 137233 w 137490"/>
                <a:gd name="connsiteY2" fmla="*/ 163164 h 332616"/>
                <a:gd name="connsiteX3" fmla="*/ 65186 w 137490"/>
                <a:gd name="connsiteY3" fmla="*/ -187 h 332616"/>
                <a:gd name="connsiteX4" fmla="*/ -258 w 137490"/>
                <a:gd name="connsiteY4" fmla="*/ 163164 h 332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490" h="332616">
                  <a:moveTo>
                    <a:pt x="-258" y="163164"/>
                  </a:moveTo>
                  <a:cubicBezTo>
                    <a:pt x="-258" y="256723"/>
                    <a:pt x="30553" y="332429"/>
                    <a:pt x="68429" y="332429"/>
                  </a:cubicBezTo>
                  <a:cubicBezTo>
                    <a:pt x="106306" y="332429"/>
                    <a:pt x="137233" y="256723"/>
                    <a:pt x="137233" y="163164"/>
                  </a:cubicBezTo>
                  <a:cubicBezTo>
                    <a:pt x="137233" y="69605"/>
                    <a:pt x="103179" y="-187"/>
                    <a:pt x="65186" y="-187"/>
                  </a:cubicBezTo>
                  <a:cubicBezTo>
                    <a:pt x="27194" y="-187"/>
                    <a:pt x="-258" y="69605"/>
                    <a:pt x="-258" y="163164"/>
                  </a:cubicBezTo>
                  <a:close/>
                </a:path>
              </a:pathLst>
            </a:custGeom>
            <a:solidFill>
              <a:schemeClr val="bg2">
                <a:lumMod val="90000"/>
              </a:schemeClr>
            </a:solidFill>
            <a:ln w="11579" cap="flat">
              <a:noFill/>
              <a:prstDash val="solid"/>
              <a:miter/>
            </a:ln>
          </p:spPr>
          <p:txBody>
            <a:bodyPr rtlCol="0" anchor="ctr"/>
            <a:lstStyle/>
            <a:p>
              <a:endParaRPr lang="x-none"/>
            </a:p>
          </p:txBody>
        </p:sp>
        <p:sp>
          <p:nvSpPr>
            <p:cNvPr id="278" name="Graphic 400">
              <a:extLst>
                <a:ext uri="{FF2B5EF4-FFF2-40B4-BE49-F238E27FC236}">
                  <a16:creationId xmlns="" xmlns:a16="http://schemas.microsoft.com/office/drawing/2014/main" id="{A55B99D1-DC99-4F4B-9B0D-CBCAABF0609C}"/>
                </a:ext>
              </a:extLst>
            </p:cNvPr>
            <p:cNvSpPr/>
            <p:nvPr/>
          </p:nvSpPr>
          <p:spPr>
            <a:xfrm>
              <a:off x="9068062" y="2741476"/>
              <a:ext cx="470796" cy="997036"/>
            </a:xfrm>
            <a:custGeom>
              <a:avLst/>
              <a:gdLst>
                <a:gd name="connsiteX0" fmla="*/ 217155 w 470796"/>
                <a:gd name="connsiteY0" fmla="*/ 996849 h 997036"/>
                <a:gd name="connsiteX1" fmla="*/ 312947 w 470796"/>
                <a:gd name="connsiteY1" fmla="*/ 990125 h 997036"/>
                <a:gd name="connsiteX2" fmla="*/ 470476 w 470796"/>
                <a:gd name="connsiteY2" fmla="*/ 830831 h 997036"/>
                <a:gd name="connsiteX3" fmla="*/ 450669 w 470796"/>
                <a:gd name="connsiteY3" fmla="*/ 132673 h 997036"/>
                <a:gd name="connsiteX4" fmla="*/ 306345 w 470796"/>
                <a:gd name="connsiteY4" fmla="*/ 856 h 997036"/>
                <a:gd name="connsiteX5" fmla="*/ -258 w 470796"/>
                <a:gd name="connsiteY5" fmla="*/ -187 h 99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0796" h="997036">
                  <a:moveTo>
                    <a:pt x="217155" y="996849"/>
                  </a:moveTo>
                  <a:lnTo>
                    <a:pt x="312947" y="990125"/>
                  </a:lnTo>
                  <a:cubicBezTo>
                    <a:pt x="403526" y="983864"/>
                    <a:pt x="472909" y="913840"/>
                    <a:pt x="470476" y="830831"/>
                  </a:cubicBezTo>
                  <a:lnTo>
                    <a:pt x="450669" y="132673"/>
                  </a:lnTo>
                  <a:cubicBezTo>
                    <a:pt x="450669" y="59867"/>
                    <a:pt x="386036" y="856"/>
                    <a:pt x="306345" y="856"/>
                  </a:cubicBezTo>
                  <a:lnTo>
                    <a:pt x="-258" y="-187"/>
                  </a:lnTo>
                  <a:close/>
                </a:path>
              </a:pathLst>
            </a:custGeom>
            <a:solidFill>
              <a:schemeClr val="bg2">
                <a:lumMod val="50000"/>
              </a:schemeClr>
            </a:solidFill>
            <a:ln w="11579" cap="flat">
              <a:noFill/>
              <a:prstDash val="solid"/>
              <a:miter/>
            </a:ln>
          </p:spPr>
          <p:txBody>
            <a:bodyPr rtlCol="0" anchor="ctr"/>
            <a:lstStyle/>
            <a:p>
              <a:endParaRPr lang="x-none"/>
            </a:p>
          </p:txBody>
        </p:sp>
        <p:sp>
          <p:nvSpPr>
            <p:cNvPr id="279" name="Graphic 400">
              <a:extLst>
                <a:ext uri="{FF2B5EF4-FFF2-40B4-BE49-F238E27FC236}">
                  <a16:creationId xmlns="" xmlns:a16="http://schemas.microsoft.com/office/drawing/2014/main" id="{A8B25BB8-6416-5346-9C7E-CEFECA7004BB}"/>
                </a:ext>
              </a:extLst>
            </p:cNvPr>
            <p:cNvSpPr/>
            <p:nvPr/>
          </p:nvSpPr>
          <p:spPr>
            <a:xfrm>
              <a:off x="8199335" y="6142876"/>
              <a:ext cx="248571" cy="191175"/>
            </a:xfrm>
            <a:custGeom>
              <a:avLst/>
              <a:gdLst>
                <a:gd name="connsiteX0" fmla="*/ 23745 w 248571"/>
                <a:gd name="connsiteY0" fmla="*/ 55301 h 191175"/>
                <a:gd name="connsiteX1" fmla="*/ 55367 w 248571"/>
                <a:gd name="connsiteY1" fmla="*/ 0 h 191175"/>
                <a:gd name="connsiteX2" fmla="*/ 244286 w 248571"/>
                <a:gd name="connsiteY2" fmla="*/ 6028 h 191175"/>
                <a:gd name="connsiteX3" fmla="*/ 248572 w 248571"/>
                <a:gd name="connsiteY3" fmla="*/ 55301 h 191175"/>
                <a:gd name="connsiteX4" fmla="*/ 159846 w 248571"/>
                <a:gd name="connsiteY4" fmla="*/ 191176 h 191175"/>
                <a:gd name="connsiteX5" fmla="*/ 0 w 248571"/>
                <a:gd name="connsiteY5" fmla="*/ 82429 h 191175"/>
                <a:gd name="connsiteX6" fmla="*/ 23745 w 248571"/>
                <a:gd name="connsiteY6" fmla="*/ 55301 h 19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571" h="191175">
                  <a:moveTo>
                    <a:pt x="23745" y="55301"/>
                  </a:moveTo>
                  <a:lnTo>
                    <a:pt x="55367" y="0"/>
                  </a:lnTo>
                  <a:lnTo>
                    <a:pt x="244286" y="6028"/>
                  </a:lnTo>
                  <a:lnTo>
                    <a:pt x="248572" y="55301"/>
                  </a:lnTo>
                  <a:lnTo>
                    <a:pt x="159846" y="191176"/>
                  </a:lnTo>
                  <a:lnTo>
                    <a:pt x="0" y="82429"/>
                  </a:lnTo>
                  <a:lnTo>
                    <a:pt x="23745" y="55301"/>
                  </a:lnTo>
                  <a:close/>
                </a:path>
              </a:pathLst>
            </a:custGeom>
            <a:solidFill>
              <a:srgbClr val="F4A491"/>
            </a:solidFill>
            <a:ln w="11579" cap="flat">
              <a:noFill/>
              <a:prstDash val="solid"/>
              <a:miter/>
            </a:ln>
          </p:spPr>
          <p:txBody>
            <a:bodyPr rtlCol="0" anchor="ctr"/>
            <a:lstStyle/>
            <a:p>
              <a:endParaRPr lang="x-none"/>
            </a:p>
          </p:txBody>
        </p:sp>
        <p:sp>
          <p:nvSpPr>
            <p:cNvPr id="280" name="Graphic 400">
              <a:extLst>
                <a:ext uri="{FF2B5EF4-FFF2-40B4-BE49-F238E27FC236}">
                  <a16:creationId xmlns="" xmlns:a16="http://schemas.microsoft.com/office/drawing/2014/main" id="{0FCB0286-2D0A-0D46-961F-289288E0B3CA}"/>
                </a:ext>
              </a:extLst>
            </p:cNvPr>
            <p:cNvSpPr/>
            <p:nvPr/>
          </p:nvSpPr>
          <p:spPr>
            <a:xfrm>
              <a:off x="7903706" y="6196322"/>
              <a:ext cx="573737" cy="185495"/>
            </a:xfrm>
            <a:custGeom>
              <a:avLst/>
              <a:gdLst>
                <a:gd name="connsiteX0" fmla="*/ 307649 w 573737"/>
                <a:gd name="connsiteY0" fmla="*/ -187 h 185495"/>
                <a:gd name="connsiteX1" fmla="*/ 427649 w 573737"/>
                <a:gd name="connsiteY1" fmla="*/ 42013 h 185495"/>
                <a:gd name="connsiteX2" fmla="*/ 541974 w 573737"/>
                <a:gd name="connsiteY2" fmla="*/ 972 h 185495"/>
                <a:gd name="connsiteX3" fmla="*/ 550050 w 573737"/>
                <a:gd name="connsiteY3" fmla="*/ 2332 h 185495"/>
                <a:gd name="connsiteX4" fmla="*/ 551124 w 573737"/>
                <a:gd name="connsiteY4" fmla="*/ 5725 h 185495"/>
                <a:gd name="connsiteX5" fmla="*/ 573479 w 573737"/>
                <a:gd name="connsiteY5" fmla="*/ 185308 h 185495"/>
                <a:gd name="connsiteX6" fmla="*/ 11355 w 573737"/>
                <a:gd name="connsiteY6" fmla="*/ 185308 h 185495"/>
                <a:gd name="connsiteX7" fmla="*/ -228 w 573737"/>
                <a:gd name="connsiteY7" fmla="*/ 171744 h 185495"/>
                <a:gd name="connsiteX8" fmla="*/ -228 w 573737"/>
                <a:gd name="connsiteY8" fmla="*/ 133949 h 185495"/>
                <a:gd name="connsiteX9" fmla="*/ 7764 w 573737"/>
                <a:gd name="connsiteY9" fmla="*/ 121080 h 185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3737" h="185495">
                  <a:moveTo>
                    <a:pt x="307649" y="-187"/>
                  </a:moveTo>
                  <a:cubicBezTo>
                    <a:pt x="350814" y="2324"/>
                    <a:pt x="392401" y="16949"/>
                    <a:pt x="427649" y="42013"/>
                  </a:cubicBezTo>
                  <a:cubicBezTo>
                    <a:pt x="466105" y="67750"/>
                    <a:pt x="524252" y="14768"/>
                    <a:pt x="541974" y="972"/>
                  </a:cubicBezTo>
                  <a:cubicBezTo>
                    <a:pt x="544579" y="-885"/>
                    <a:pt x="548195" y="-277"/>
                    <a:pt x="550050" y="2332"/>
                  </a:cubicBezTo>
                  <a:cubicBezTo>
                    <a:pt x="550755" y="3322"/>
                    <a:pt x="551131" y="4509"/>
                    <a:pt x="551124" y="5725"/>
                  </a:cubicBezTo>
                  <a:lnTo>
                    <a:pt x="573479" y="185308"/>
                  </a:lnTo>
                  <a:lnTo>
                    <a:pt x="11355" y="185308"/>
                  </a:lnTo>
                  <a:cubicBezTo>
                    <a:pt x="4450" y="184693"/>
                    <a:pt x="-697" y="178666"/>
                    <a:pt x="-228" y="171744"/>
                  </a:cubicBezTo>
                  <a:lnTo>
                    <a:pt x="-228" y="133949"/>
                  </a:lnTo>
                  <a:cubicBezTo>
                    <a:pt x="-398" y="128439"/>
                    <a:pt x="2753" y="123367"/>
                    <a:pt x="7764" y="121080"/>
                  </a:cubicBezTo>
                  <a:close/>
                </a:path>
              </a:pathLst>
            </a:custGeom>
            <a:solidFill>
              <a:srgbClr val="BBCBB2"/>
            </a:solidFill>
            <a:ln w="11579" cap="flat">
              <a:noFill/>
              <a:prstDash val="solid"/>
              <a:miter/>
            </a:ln>
          </p:spPr>
          <p:txBody>
            <a:bodyPr rtlCol="0" anchor="ctr"/>
            <a:lstStyle/>
            <a:p>
              <a:endParaRPr lang="x-none"/>
            </a:p>
          </p:txBody>
        </p:sp>
        <p:sp>
          <p:nvSpPr>
            <p:cNvPr id="281" name="Graphic 400">
              <a:extLst>
                <a:ext uri="{FF2B5EF4-FFF2-40B4-BE49-F238E27FC236}">
                  <a16:creationId xmlns="" xmlns:a16="http://schemas.microsoft.com/office/drawing/2014/main" id="{81DD1CC2-7DB5-DA45-B89F-431B4A5E63B0}"/>
                </a:ext>
              </a:extLst>
            </p:cNvPr>
            <p:cNvSpPr/>
            <p:nvPr/>
          </p:nvSpPr>
          <p:spPr>
            <a:xfrm>
              <a:off x="9419259" y="6042361"/>
              <a:ext cx="207567" cy="180626"/>
            </a:xfrm>
            <a:custGeom>
              <a:avLst/>
              <a:gdLst>
                <a:gd name="connsiteX0" fmla="*/ 7529 w 207567"/>
                <a:gd name="connsiteY0" fmla="*/ 116514 h 180626"/>
                <a:gd name="connsiteX1" fmla="*/ 7992 w 207567"/>
                <a:gd name="connsiteY1" fmla="*/ 54025 h 180626"/>
                <a:gd name="connsiteX2" fmla="*/ 137838 w 207567"/>
                <a:gd name="connsiteY2" fmla="*/ 0 h 180626"/>
                <a:gd name="connsiteX3" fmla="*/ 207568 w 207567"/>
                <a:gd name="connsiteY3" fmla="*/ 22723 h 180626"/>
                <a:gd name="connsiteX4" fmla="*/ 196564 w 207567"/>
                <a:gd name="connsiteY4" fmla="*/ 180626 h 180626"/>
                <a:gd name="connsiteX5" fmla="*/ 0 w 207567"/>
                <a:gd name="connsiteY5" fmla="*/ 150483 h 180626"/>
                <a:gd name="connsiteX6" fmla="*/ 7529 w 207567"/>
                <a:gd name="connsiteY6" fmla="*/ 116514 h 180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7567" h="180626">
                  <a:moveTo>
                    <a:pt x="7529" y="116514"/>
                  </a:moveTo>
                  <a:lnTo>
                    <a:pt x="7992" y="54025"/>
                  </a:lnTo>
                  <a:lnTo>
                    <a:pt x="137838" y="0"/>
                  </a:lnTo>
                  <a:lnTo>
                    <a:pt x="207568" y="22723"/>
                  </a:lnTo>
                  <a:lnTo>
                    <a:pt x="196564" y="180626"/>
                  </a:lnTo>
                  <a:lnTo>
                    <a:pt x="0" y="150483"/>
                  </a:lnTo>
                  <a:lnTo>
                    <a:pt x="7529" y="116514"/>
                  </a:lnTo>
                  <a:close/>
                </a:path>
              </a:pathLst>
            </a:custGeom>
            <a:solidFill>
              <a:srgbClr val="F4A491"/>
            </a:solidFill>
            <a:ln w="11579" cap="flat">
              <a:noFill/>
              <a:prstDash val="solid"/>
              <a:miter/>
            </a:ln>
          </p:spPr>
          <p:txBody>
            <a:bodyPr rtlCol="0" anchor="ctr"/>
            <a:lstStyle/>
            <a:p>
              <a:endParaRPr lang="x-none"/>
            </a:p>
          </p:txBody>
        </p:sp>
        <p:sp>
          <p:nvSpPr>
            <p:cNvPr id="282" name="Graphic 400">
              <a:extLst>
                <a:ext uri="{FF2B5EF4-FFF2-40B4-BE49-F238E27FC236}">
                  <a16:creationId xmlns="" xmlns:a16="http://schemas.microsoft.com/office/drawing/2014/main" id="{ADACE688-176C-944D-8B05-9179F7CAE28D}"/>
                </a:ext>
              </a:extLst>
            </p:cNvPr>
            <p:cNvSpPr/>
            <p:nvPr/>
          </p:nvSpPr>
          <p:spPr>
            <a:xfrm>
              <a:off x="9206373" y="6062866"/>
              <a:ext cx="538369" cy="388733"/>
            </a:xfrm>
            <a:custGeom>
              <a:avLst/>
              <a:gdLst>
                <a:gd name="connsiteX0" fmla="*/ 208922 w 538369"/>
                <a:gd name="connsiteY0" fmla="*/ 98488 h 388733"/>
                <a:gd name="connsiteX1" fmla="*/ 336914 w 538369"/>
                <a:gd name="connsiteY1" fmla="*/ 86894 h 388733"/>
                <a:gd name="connsiteX2" fmla="*/ 417995 w 538369"/>
                <a:gd name="connsiteY2" fmla="*/ 2726 h 388733"/>
                <a:gd name="connsiteX3" fmla="*/ 428420 w 538369"/>
                <a:gd name="connsiteY3" fmla="*/ 2726 h 388733"/>
                <a:gd name="connsiteX4" fmla="*/ 538111 w 538369"/>
                <a:gd name="connsiteY4" fmla="*/ 153440 h 388733"/>
                <a:gd name="connsiteX5" fmla="*/ 37956 w 538369"/>
                <a:gd name="connsiteY5" fmla="*/ 387744 h 388733"/>
                <a:gd name="connsiteX6" fmla="*/ 20698 w 538369"/>
                <a:gd name="connsiteY6" fmla="*/ 380672 h 388733"/>
                <a:gd name="connsiteX7" fmla="*/ 1817 w 538369"/>
                <a:gd name="connsiteY7" fmla="*/ 347051 h 388733"/>
                <a:gd name="connsiteX8" fmla="*/ 2512 w 538369"/>
                <a:gd name="connsiteY8" fmla="*/ 332211 h 388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8369" h="388733">
                  <a:moveTo>
                    <a:pt x="208922" y="98488"/>
                  </a:moveTo>
                  <a:cubicBezTo>
                    <a:pt x="208922" y="98488"/>
                    <a:pt x="257802" y="75301"/>
                    <a:pt x="336914" y="86894"/>
                  </a:cubicBezTo>
                  <a:cubicBezTo>
                    <a:pt x="384057" y="93735"/>
                    <a:pt x="409077" y="22319"/>
                    <a:pt x="417995" y="2726"/>
                  </a:cubicBezTo>
                  <a:cubicBezTo>
                    <a:pt x="419733" y="-1216"/>
                    <a:pt x="425409" y="-1100"/>
                    <a:pt x="428420" y="2726"/>
                  </a:cubicBezTo>
                  <a:lnTo>
                    <a:pt x="538111" y="153440"/>
                  </a:lnTo>
                  <a:lnTo>
                    <a:pt x="37956" y="387744"/>
                  </a:lnTo>
                  <a:cubicBezTo>
                    <a:pt x="31244" y="390115"/>
                    <a:pt x="23822" y="387074"/>
                    <a:pt x="20698" y="380672"/>
                  </a:cubicBezTo>
                  <a:lnTo>
                    <a:pt x="1817" y="347051"/>
                  </a:lnTo>
                  <a:cubicBezTo>
                    <a:pt x="-1187" y="342476"/>
                    <a:pt x="-907" y="336485"/>
                    <a:pt x="2512" y="332211"/>
                  </a:cubicBezTo>
                  <a:close/>
                </a:path>
              </a:pathLst>
            </a:custGeom>
            <a:solidFill>
              <a:srgbClr val="BBCBB2"/>
            </a:solidFill>
            <a:ln w="11579" cap="flat">
              <a:noFill/>
              <a:prstDash val="solid"/>
              <a:miter/>
            </a:ln>
          </p:spPr>
          <p:txBody>
            <a:bodyPr rtlCol="0" anchor="ctr"/>
            <a:lstStyle/>
            <a:p>
              <a:endParaRPr lang="x-none"/>
            </a:p>
          </p:txBody>
        </p:sp>
        <p:sp>
          <p:nvSpPr>
            <p:cNvPr id="283" name="Graphic 400">
              <a:extLst>
                <a:ext uri="{FF2B5EF4-FFF2-40B4-BE49-F238E27FC236}">
                  <a16:creationId xmlns="" xmlns:a16="http://schemas.microsoft.com/office/drawing/2014/main" id="{6C64AE35-26BE-3042-B9A2-E365F5A4148E}"/>
                </a:ext>
              </a:extLst>
            </p:cNvPr>
            <p:cNvSpPr/>
            <p:nvPr/>
          </p:nvSpPr>
          <p:spPr>
            <a:xfrm>
              <a:off x="8178284" y="4026957"/>
              <a:ext cx="844836" cy="2128671"/>
            </a:xfrm>
            <a:custGeom>
              <a:avLst/>
              <a:gdLst>
                <a:gd name="connsiteX0" fmla="*/ 131296 w 844836"/>
                <a:gd name="connsiteY0" fmla="*/ -187 h 2128671"/>
                <a:gd name="connsiteX1" fmla="*/ 407 w 844836"/>
                <a:gd name="connsiteY1" fmla="*/ 973082 h 2128671"/>
                <a:gd name="connsiteX2" fmla="*/ 41643 w 844836"/>
                <a:gd name="connsiteY2" fmla="*/ 2123732 h 2128671"/>
                <a:gd name="connsiteX3" fmla="*/ 288593 w 844836"/>
                <a:gd name="connsiteY3" fmla="*/ 2128485 h 2128671"/>
                <a:gd name="connsiteX4" fmla="*/ 844579 w 844836"/>
                <a:gd name="connsiteY4" fmla="*/ 43288 h 2128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4836" h="2128671">
                  <a:moveTo>
                    <a:pt x="131296" y="-187"/>
                  </a:moveTo>
                  <a:cubicBezTo>
                    <a:pt x="131296" y="-187"/>
                    <a:pt x="7241" y="762198"/>
                    <a:pt x="407" y="973082"/>
                  </a:cubicBezTo>
                  <a:cubicBezTo>
                    <a:pt x="-6427" y="1183967"/>
                    <a:pt x="41643" y="2123732"/>
                    <a:pt x="41643" y="2123732"/>
                  </a:cubicBezTo>
                  <a:lnTo>
                    <a:pt x="288593" y="2128485"/>
                  </a:lnTo>
                  <a:cubicBezTo>
                    <a:pt x="288593" y="2128485"/>
                    <a:pt x="552455" y="551776"/>
                    <a:pt x="844579" y="43288"/>
                  </a:cubicBezTo>
                  <a:close/>
                </a:path>
              </a:pathLst>
            </a:custGeom>
            <a:solidFill>
              <a:schemeClr val="bg2">
                <a:lumMod val="50000"/>
              </a:schemeClr>
            </a:solidFill>
            <a:ln w="11579" cap="flat">
              <a:noFill/>
              <a:prstDash val="solid"/>
              <a:miter/>
            </a:ln>
          </p:spPr>
          <p:txBody>
            <a:bodyPr rtlCol="0" anchor="ctr"/>
            <a:lstStyle/>
            <a:p>
              <a:endParaRPr lang="x-none"/>
            </a:p>
          </p:txBody>
        </p:sp>
        <p:sp>
          <p:nvSpPr>
            <p:cNvPr id="284" name="Graphic 400">
              <a:extLst>
                <a:ext uri="{FF2B5EF4-FFF2-40B4-BE49-F238E27FC236}">
                  <a16:creationId xmlns="" xmlns:a16="http://schemas.microsoft.com/office/drawing/2014/main" id="{375BD72B-B620-1342-9CA8-C253266BBDE7}"/>
                </a:ext>
              </a:extLst>
            </p:cNvPr>
            <p:cNvSpPr/>
            <p:nvPr/>
          </p:nvSpPr>
          <p:spPr>
            <a:xfrm>
              <a:off x="8373196" y="3934325"/>
              <a:ext cx="1326372" cy="2173074"/>
            </a:xfrm>
            <a:custGeom>
              <a:avLst/>
              <a:gdLst>
                <a:gd name="connsiteX0" fmla="*/ -258 w 1326372"/>
                <a:gd name="connsiteY0" fmla="*/ 122819 h 2173074"/>
                <a:gd name="connsiteX1" fmla="*/ 8082 w 1326372"/>
                <a:gd name="connsiteY1" fmla="*/ 146006 h 2173074"/>
                <a:gd name="connsiteX2" fmla="*/ 496538 w 1326372"/>
                <a:gd name="connsiteY2" fmla="*/ 1231384 h 2173074"/>
                <a:gd name="connsiteX3" fmla="*/ 1035728 w 1326372"/>
                <a:gd name="connsiteY3" fmla="*/ 2172888 h 2173074"/>
                <a:gd name="connsiteX4" fmla="*/ 1326114 w 1326372"/>
                <a:gd name="connsiteY4" fmla="*/ 2134281 h 2173074"/>
                <a:gd name="connsiteX5" fmla="*/ 903334 w 1326372"/>
                <a:gd name="connsiteY5" fmla="*/ 1130289 h 2173074"/>
                <a:gd name="connsiteX6" fmla="*/ 853180 w 1326372"/>
                <a:gd name="connsiteY6" fmla="*/ 968792 h 2173074"/>
                <a:gd name="connsiteX7" fmla="*/ 797349 w 1326372"/>
                <a:gd name="connsiteY7" fmla="*/ -187 h 2173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6372" h="2173074">
                  <a:moveTo>
                    <a:pt x="-258" y="122819"/>
                  </a:moveTo>
                  <a:cubicBezTo>
                    <a:pt x="-258" y="122819"/>
                    <a:pt x="2638" y="130934"/>
                    <a:pt x="8082" y="146006"/>
                  </a:cubicBezTo>
                  <a:cubicBezTo>
                    <a:pt x="56730" y="279214"/>
                    <a:pt x="216576" y="829092"/>
                    <a:pt x="496538" y="1231384"/>
                  </a:cubicBezTo>
                  <a:cubicBezTo>
                    <a:pt x="709782" y="1538146"/>
                    <a:pt x="1035728" y="2172888"/>
                    <a:pt x="1035728" y="2172888"/>
                  </a:cubicBezTo>
                  <a:lnTo>
                    <a:pt x="1326114" y="2134281"/>
                  </a:lnTo>
                  <a:lnTo>
                    <a:pt x="903334" y="1130289"/>
                  </a:lnTo>
                  <a:cubicBezTo>
                    <a:pt x="881059" y="1078346"/>
                    <a:pt x="864250" y="1024221"/>
                    <a:pt x="853180" y="968792"/>
                  </a:cubicBezTo>
                  <a:cubicBezTo>
                    <a:pt x="811481" y="760110"/>
                    <a:pt x="811597" y="273186"/>
                    <a:pt x="797349" y="-187"/>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285" name="Graphic 400">
              <a:extLst>
                <a:ext uri="{FF2B5EF4-FFF2-40B4-BE49-F238E27FC236}">
                  <a16:creationId xmlns="" xmlns:a16="http://schemas.microsoft.com/office/drawing/2014/main" id="{29C0F9DC-0779-814B-9BD9-120D1722C949}"/>
                </a:ext>
              </a:extLst>
            </p:cNvPr>
            <p:cNvSpPr/>
            <p:nvPr/>
          </p:nvSpPr>
          <p:spPr>
            <a:xfrm>
              <a:off x="8296864" y="2560734"/>
              <a:ext cx="1049667" cy="1498220"/>
            </a:xfrm>
            <a:custGeom>
              <a:avLst/>
              <a:gdLst>
                <a:gd name="connsiteX0" fmla="*/ 358816 w 1049667"/>
                <a:gd name="connsiteY0" fmla="*/ 1487251 h 1498220"/>
                <a:gd name="connsiteX1" fmla="*/ -258 w 1049667"/>
                <a:gd name="connsiteY1" fmla="*/ 1498033 h 1498220"/>
                <a:gd name="connsiteX2" fmla="*/ 122407 w 1049667"/>
                <a:gd name="connsiteY2" fmla="*/ 337761 h 1498220"/>
                <a:gd name="connsiteX3" fmla="*/ 221789 w 1049667"/>
                <a:gd name="connsiteY3" fmla="*/ 122239 h 1498220"/>
                <a:gd name="connsiteX4" fmla="*/ 342252 w 1049667"/>
                <a:gd name="connsiteY4" fmla="*/ 55693 h 1498220"/>
                <a:gd name="connsiteX5" fmla="*/ 580863 w 1049667"/>
                <a:gd name="connsiteY5" fmla="*/ -187 h 1498220"/>
                <a:gd name="connsiteX6" fmla="*/ 690786 w 1049667"/>
                <a:gd name="connsiteY6" fmla="*/ 48969 h 1498220"/>
                <a:gd name="connsiteX7" fmla="*/ 1043720 w 1049667"/>
                <a:gd name="connsiteY7" fmla="*/ 419959 h 1498220"/>
                <a:gd name="connsiteX8" fmla="*/ 903103 w 1049667"/>
                <a:gd name="connsiteY8" fmla="*/ 1419778 h 1498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9667" h="1498220">
                  <a:moveTo>
                    <a:pt x="358816" y="1487251"/>
                  </a:moveTo>
                  <a:lnTo>
                    <a:pt x="-258" y="1498033"/>
                  </a:lnTo>
                  <a:lnTo>
                    <a:pt x="122407" y="337761"/>
                  </a:lnTo>
                  <a:cubicBezTo>
                    <a:pt x="140592" y="266114"/>
                    <a:pt x="150322" y="163280"/>
                    <a:pt x="221789" y="122239"/>
                  </a:cubicBezTo>
                  <a:lnTo>
                    <a:pt x="342252" y="55693"/>
                  </a:lnTo>
                  <a:lnTo>
                    <a:pt x="580863" y="-187"/>
                  </a:lnTo>
                  <a:lnTo>
                    <a:pt x="690786" y="48969"/>
                  </a:lnTo>
                  <a:cubicBezTo>
                    <a:pt x="690786" y="48969"/>
                    <a:pt x="1004107" y="140093"/>
                    <a:pt x="1043720" y="419959"/>
                  </a:cubicBezTo>
                  <a:cubicBezTo>
                    <a:pt x="1083335" y="699825"/>
                    <a:pt x="903103" y="1419778"/>
                    <a:pt x="903103" y="1419778"/>
                  </a:cubicBezTo>
                </a:path>
              </a:pathLst>
            </a:custGeom>
            <a:solidFill>
              <a:srgbClr val="BBCBB2"/>
            </a:solidFill>
            <a:ln w="11579" cap="flat">
              <a:noFill/>
              <a:prstDash val="solid"/>
              <a:miter/>
            </a:ln>
          </p:spPr>
          <p:txBody>
            <a:bodyPr rtlCol="0" anchor="ctr"/>
            <a:lstStyle/>
            <a:p>
              <a:endParaRPr lang="x-none"/>
            </a:p>
          </p:txBody>
        </p:sp>
        <p:sp>
          <p:nvSpPr>
            <p:cNvPr id="286" name="Graphic 400">
              <a:extLst>
                <a:ext uri="{FF2B5EF4-FFF2-40B4-BE49-F238E27FC236}">
                  <a16:creationId xmlns="" xmlns:a16="http://schemas.microsoft.com/office/drawing/2014/main" id="{3E7F2B2D-94B6-174D-A8DE-6FB6B3351F73}"/>
                </a:ext>
              </a:extLst>
            </p:cNvPr>
            <p:cNvSpPr/>
            <p:nvPr/>
          </p:nvSpPr>
          <p:spPr>
            <a:xfrm>
              <a:off x="8656633" y="2981460"/>
              <a:ext cx="690681" cy="1066712"/>
            </a:xfrm>
            <a:custGeom>
              <a:avLst/>
              <a:gdLst>
                <a:gd name="connsiteX0" fmla="*/ 684763 w 690681"/>
                <a:gd name="connsiteY0" fmla="*/ -187 h 1066712"/>
                <a:gd name="connsiteX1" fmla="*/ 544144 w 690681"/>
                <a:gd name="connsiteY1" fmla="*/ 999631 h 1066712"/>
                <a:gd name="connsiteX2" fmla="*/ -258 w 690681"/>
                <a:gd name="connsiteY2" fmla="*/ 1066525 h 1066712"/>
              </a:gdLst>
              <a:ahLst/>
              <a:cxnLst>
                <a:cxn ang="0">
                  <a:pos x="connsiteX0" y="connsiteY0"/>
                </a:cxn>
                <a:cxn ang="0">
                  <a:pos x="connsiteX1" y="connsiteY1"/>
                </a:cxn>
                <a:cxn ang="0">
                  <a:pos x="connsiteX2" y="connsiteY2"/>
                </a:cxn>
              </a:cxnLst>
              <a:rect l="l" t="t" r="r" b="b"/>
              <a:pathLst>
                <a:path w="690681" h="1066712">
                  <a:moveTo>
                    <a:pt x="684763" y="-187"/>
                  </a:moveTo>
                  <a:cubicBezTo>
                    <a:pt x="724261" y="280258"/>
                    <a:pt x="544144" y="999631"/>
                    <a:pt x="544144" y="999631"/>
                  </a:cubicBezTo>
                  <a:lnTo>
                    <a:pt x="-258" y="1066525"/>
                  </a:lnTo>
                </a:path>
              </a:pathLst>
            </a:custGeom>
            <a:solidFill>
              <a:srgbClr val="8EA382"/>
            </a:solidFill>
            <a:ln w="11579" cap="flat">
              <a:noFill/>
              <a:prstDash val="solid"/>
              <a:miter/>
            </a:ln>
          </p:spPr>
          <p:txBody>
            <a:bodyPr rtlCol="0" anchor="ctr"/>
            <a:lstStyle/>
            <a:p>
              <a:endParaRPr lang="x-none"/>
            </a:p>
          </p:txBody>
        </p:sp>
        <p:sp>
          <p:nvSpPr>
            <p:cNvPr id="287" name="Graphic 400">
              <a:extLst>
                <a:ext uri="{FF2B5EF4-FFF2-40B4-BE49-F238E27FC236}">
                  <a16:creationId xmlns="" xmlns:a16="http://schemas.microsoft.com/office/drawing/2014/main" id="{BFC12290-E833-404E-A04D-80A178A40AE5}"/>
                </a:ext>
              </a:extLst>
            </p:cNvPr>
            <p:cNvSpPr/>
            <p:nvPr/>
          </p:nvSpPr>
          <p:spPr>
            <a:xfrm>
              <a:off x="8611227" y="2332807"/>
              <a:ext cx="309382" cy="375496"/>
            </a:xfrm>
            <a:custGeom>
              <a:avLst/>
              <a:gdLst>
                <a:gd name="connsiteX0" fmla="*/ 259318 w 309382"/>
                <a:gd name="connsiteY0" fmla="*/ 20797 h 375496"/>
                <a:gd name="connsiteX1" fmla="*/ 309125 w 309382"/>
                <a:gd name="connsiteY1" fmla="*/ 253941 h 375496"/>
                <a:gd name="connsiteX2" fmla="*/ 28352 w 309382"/>
                <a:gd name="connsiteY2" fmla="*/ 372542 h 375496"/>
                <a:gd name="connsiteX3" fmla="*/ -258 w 309382"/>
                <a:gd name="connsiteY3" fmla="*/ 316546 h 375496"/>
                <a:gd name="connsiteX4" fmla="*/ 17928 w 309382"/>
                <a:gd name="connsiteY4" fmla="*/ 150527 h 375496"/>
                <a:gd name="connsiteX5" fmla="*/ 207194 w 309382"/>
                <a:gd name="connsiteY5" fmla="*/ -187 h 375496"/>
                <a:gd name="connsiteX6" fmla="*/ 239974 w 309382"/>
                <a:gd name="connsiteY6" fmla="*/ 24738 h 375496"/>
                <a:gd name="connsiteX7" fmla="*/ 259318 w 309382"/>
                <a:gd name="connsiteY7" fmla="*/ 20797 h 375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9382" h="375496">
                  <a:moveTo>
                    <a:pt x="259318" y="20797"/>
                  </a:moveTo>
                  <a:lnTo>
                    <a:pt x="309125" y="253941"/>
                  </a:lnTo>
                  <a:cubicBezTo>
                    <a:pt x="309125" y="253941"/>
                    <a:pt x="100630" y="396772"/>
                    <a:pt x="28352" y="372542"/>
                  </a:cubicBezTo>
                  <a:cubicBezTo>
                    <a:pt x="12484" y="367209"/>
                    <a:pt x="-258" y="316546"/>
                    <a:pt x="-258" y="316546"/>
                  </a:cubicBezTo>
                  <a:lnTo>
                    <a:pt x="17928" y="150527"/>
                  </a:lnTo>
                  <a:lnTo>
                    <a:pt x="207194" y="-187"/>
                  </a:lnTo>
                  <a:cubicBezTo>
                    <a:pt x="219012" y="6877"/>
                    <a:pt x="230006" y="15237"/>
                    <a:pt x="239974" y="24738"/>
                  </a:cubicBezTo>
                  <a:cubicBezTo>
                    <a:pt x="243681" y="30883"/>
                    <a:pt x="259318" y="20797"/>
                    <a:pt x="259318" y="20797"/>
                  </a:cubicBezTo>
                  <a:close/>
                </a:path>
              </a:pathLst>
            </a:custGeom>
            <a:solidFill>
              <a:srgbClr val="F4A491"/>
            </a:solidFill>
            <a:ln w="11579" cap="flat">
              <a:noFill/>
              <a:prstDash val="solid"/>
              <a:miter/>
            </a:ln>
          </p:spPr>
          <p:txBody>
            <a:bodyPr rtlCol="0" anchor="ctr"/>
            <a:lstStyle/>
            <a:p>
              <a:endParaRPr lang="x-none"/>
            </a:p>
          </p:txBody>
        </p:sp>
        <p:sp>
          <p:nvSpPr>
            <p:cNvPr id="288" name="Graphic 400">
              <a:extLst>
                <a:ext uri="{FF2B5EF4-FFF2-40B4-BE49-F238E27FC236}">
                  <a16:creationId xmlns="" xmlns:a16="http://schemas.microsoft.com/office/drawing/2014/main" id="{01991CB8-694B-DC44-B0A2-99AD91A9277E}"/>
                </a:ext>
              </a:extLst>
            </p:cNvPr>
            <p:cNvSpPr/>
            <p:nvPr/>
          </p:nvSpPr>
          <p:spPr>
            <a:xfrm>
              <a:off x="8616556" y="2324112"/>
              <a:ext cx="207336" cy="264071"/>
            </a:xfrm>
            <a:custGeom>
              <a:avLst/>
              <a:gdLst>
                <a:gd name="connsiteX0" fmla="*/ 207078 w 207336"/>
                <a:gd name="connsiteY0" fmla="*/ -187 h 264071"/>
                <a:gd name="connsiteX1" fmla="*/ 2174 w 207336"/>
                <a:gd name="connsiteY1" fmla="*/ 162121 h 264071"/>
                <a:gd name="connsiteX2" fmla="*/ -258 w 207336"/>
                <a:gd name="connsiteY2" fmla="*/ 258230 h 264071"/>
                <a:gd name="connsiteX3" fmla="*/ 131441 w 207336"/>
                <a:gd name="connsiteY3" fmla="*/ 127804 h 264071"/>
              </a:gdLst>
              <a:ahLst/>
              <a:cxnLst>
                <a:cxn ang="0">
                  <a:pos x="connsiteX0" y="connsiteY0"/>
                </a:cxn>
                <a:cxn ang="0">
                  <a:pos x="connsiteX1" y="connsiteY1"/>
                </a:cxn>
                <a:cxn ang="0">
                  <a:pos x="connsiteX2" y="connsiteY2"/>
                </a:cxn>
                <a:cxn ang="0">
                  <a:pos x="connsiteX3" y="connsiteY3"/>
                </a:cxn>
              </a:cxnLst>
              <a:rect l="l" t="t" r="r" b="b"/>
              <a:pathLst>
                <a:path w="207336" h="264071">
                  <a:moveTo>
                    <a:pt x="207078" y="-187"/>
                  </a:moveTo>
                  <a:lnTo>
                    <a:pt x="2174" y="162121"/>
                  </a:lnTo>
                  <a:lnTo>
                    <a:pt x="-258" y="258230"/>
                  </a:lnTo>
                  <a:cubicBezTo>
                    <a:pt x="-258" y="258230"/>
                    <a:pt x="132020" y="305300"/>
                    <a:pt x="131441" y="127804"/>
                  </a:cubicBezTo>
                </a:path>
              </a:pathLst>
            </a:custGeom>
            <a:solidFill>
              <a:srgbClr val="682C38"/>
            </a:solidFill>
            <a:ln w="11579" cap="flat">
              <a:noFill/>
              <a:prstDash val="solid"/>
              <a:miter/>
            </a:ln>
          </p:spPr>
          <p:txBody>
            <a:bodyPr rtlCol="0" anchor="ctr"/>
            <a:lstStyle/>
            <a:p>
              <a:endParaRPr lang="x-none"/>
            </a:p>
          </p:txBody>
        </p:sp>
        <p:sp>
          <p:nvSpPr>
            <p:cNvPr id="289" name="Graphic 400">
              <a:extLst>
                <a:ext uri="{FF2B5EF4-FFF2-40B4-BE49-F238E27FC236}">
                  <a16:creationId xmlns="" xmlns:a16="http://schemas.microsoft.com/office/drawing/2014/main" id="{FEC4D5A2-0D0A-6E41-BF05-C0CB939AD890}"/>
                </a:ext>
              </a:extLst>
            </p:cNvPr>
            <p:cNvSpPr/>
            <p:nvPr/>
          </p:nvSpPr>
          <p:spPr>
            <a:xfrm>
              <a:off x="8492639" y="1841631"/>
              <a:ext cx="440984" cy="457902"/>
            </a:xfrm>
            <a:custGeom>
              <a:avLst/>
              <a:gdLst>
                <a:gd name="connsiteX0" fmla="*/ 102346 w 440984"/>
                <a:gd name="connsiteY0" fmla="*/ 469 h 457902"/>
                <a:gd name="connsiteX1" fmla="*/ 367482 w 440984"/>
                <a:gd name="connsiteY1" fmla="*/ 117679 h 457902"/>
                <a:gd name="connsiteX2" fmla="*/ 402231 w 440984"/>
                <a:gd name="connsiteY2" fmla="*/ 437542 h 457902"/>
                <a:gd name="connsiteX3" fmla="*/ 395397 w 440984"/>
                <a:gd name="connsiteY3" fmla="*/ 429079 h 457902"/>
                <a:gd name="connsiteX4" fmla="*/ 342926 w 440984"/>
                <a:gd name="connsiteY4" fmla="*/ 457715 h 457902"/>
                <a:gd name="connsiteX5" fmla="*/ 224663 w 440984"/>
                <a:gd name="connsiteY5" fmla="*/ 267003 h 457902"/>
                <a:gd name="connsiteX6" fmla="*/ 166169 w 440984"/>
                <a:gd name="connsiteY6" fmla="*/ 234773 h 457902"/>
                <a:gd name="connsiteX7" fmla="*/ 75011 w 440984"/>
                <a:gd name="connsiteY7" fmla="*/ 266539 h 457902"/>
                <a:gd name="connsiteX8" fmla="*/ 35976 w 440984"/>
                <a:gd name="connsiteY8" fmla="*/ 230135 h 457902"/>
                <a:gd name="connsiteX9" fmla="*/ 32037 w 440984"/>
                <a:gd name="connsiteY9" fmla="*/ 230947 h 457902"/>
                <a:gd name="connsiteX10" fmla="*/ 102346 w 440984"/>
                <a:gd name="connsiteY10" fmla="*/ 469 h 45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0984" h="457902">
                  <a:moveTo>
                    <a:pt x="102346" y="469"/>
                  </a:moveTo>
                  <a:cubicBezTo>
                    <a:pt x="111613" y="1281"/>
                    <a:pt x="311420" y="75943"/>
                    <a:pt x="367482" y="117679"/>
                  </a:cubicBezTo>
                  <a:cubicBezTo>
                    <a:pt x="437559" y="153271"/>
                    <a:pt x="472772" y="231643"/>
                    <a:pt x="402231" y="437542"/>
                  </a:cubicBezTo>
                  <a:lnTo>
                    <a:pt x="395397" y="429079"/>
                  </a:lnTo>
                  <a:cubicBezTo>
                    <a:pt x="374902" y="431589"/>
                    <a:pt x="356135" y="441831"/>
                    <a:pt x="342926" y="457715"/>
                  </a:cubicBezTo>
                  <a:lnTo>
                    <a:pt x="224663" y="267003"/>
                  </a:lnTo>
                  <a:cubicBezTo>
                    <a:pt x="224663" y="267003"/>
                    <a:pt x="202540" y="209847"/>
                    <a:pt x="166169" y="234773"/>
                  </a:cubicBezTo>
                  <a:cubicBezTo>
                    <a:pt x="129798" y="259699"/>
                    <a:pt x="98756" y="274770"/>
                    <a:pt x="75011" y="266539"/>
                  </a:cubicBezTo>
                  <a:cubicBezTo>
                    <a:pt x="58787" y="258392"/>
                    <a:pt x="45240" y="245758"/>
                    <a:pt x="35976" y="230135"/>
                  </a:cubicBezTo>
                  <a:lnTo>
                    <a:pt x="32037" y="230947"/>
                  </a:lnTo>
                  <a:cubicBezTo>
                    <a:pt x="32037" y="230947"/>
                    <a:pt x="-75685" y="-14486"/>
                    <a:pt x="102346" y="469"/>
                  </a:cubicBezTo>
                  <a:close/>
                </a:path>
              </a:pathLst>
            </a:custGeom>
            <a:solidFill>
              <a:srgbClr val="FFAC00"/>
            </a:solidFill>
            <a:ln w="11579" cap="flat">
              <a:noFill/>
              <a:prstDash val="solid"/>
              <a:miter/>
            </a:ln>
          </p:spPr>
          <p:txBody>
            <a:bodyPr rtlCol="0" anchor="ctr"/>
            <a:lstStyle/>
            <a:p>
              <a:endParaRPr lang="x-none"/>
            </a:p>
          </p:txBody>
        </p:sp>
        <p:sp>
          <p:nvSpPr>
            <p:cNvPr id="290" name="Graphic 400">
              <a:extLst>
                <a:ext uri="{FF2B5EF4-FFF2-40B4-BE49-F238E27FC236}">
                  <a16:creationId xmlns="" xmlns:a16="http://schemas.microsoft.com/office/drawing/2014/main" id="{BC2A193A-5262-5F43-94F9-65A1C58B9937}"/>
                </a:ext>
              </a:extLst>
            </p:cNvPr>
            <p:cNvSpPr/>
            <p:nvPr/>
          </p:nvSpPr>
          <p:spPr>
            <a:xfrm>
              <a:off x="8501655" y="2053405"/>
              <a:ext cx="408363" cy="445873"/>
            </a:xfrm>
            <a:custGeom>
              <a:avLst/>
              <a:gdLst>
                <a:gd name="connsiteX0" fmla="*/ 322674 w 408363"/>
                <a:gd name="connsiteY0" fmla="*/ 230058 h 445873"/>
                <a:gd name="connsiteX1" fmla="*/ 406419 w 408363"/>
                <a:gd name="connsiteY1" fmla="*/ 247217 h 445873"/>
                <a:gd name="connsiteX2" fmla="*/ 325338 w 408363"/>
                <a:gd name="connsiteY2" fmla="*/ 319676 h 445873"/>
                <a:gd name="connsiteX3" fmla="*/ 208813 w 408363"/>
                <a:gd name="connsiteY3" fmla="*/ 428190 h 445873"/>
                <a:gd name="connsiteX4" fmla="*/ 28465 w 408363"/>
                <a:gd name="connsiteY4" fmla="*/ 423089 h 445873"/>
                <a:gd name="connsiteX5" fmla="*/ 17809 w 408363"/>
                <a:gd name="connsiteY5" fmla="*/ -187 h 445873"/>
                <a:gd name="connsiteX6" fmla="*/ 65415 w 408363"/>
                <a:gd name="connsiteY6" fmla="*/ 42940 h 445873"/>
                <a:gd name="connsiteX7" fmla="*/ 173600 w 408363"/>
                <a:gd name="connsiteY7" fmla="*/ 8160 h 445873"/>
                <a:gd name="connsiteX8" fmla="*/ 322674 w 408363"/>
                <a:gd name="connsiteY8" fmla="*/ 230058 h 44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8363" h="445873">
                  <a:moveTo>
                    <a:pt x="322674" y="230058"/>
                  </a:moveTo>
                  <a:cubicBezTo>
                    <a:pt x="324990" y="235391"/>
                    <a:pt x="395415" y="194119"/>
                    <a:pt x="406419" y="247217"/>
                  </a:cubicBezTo>
                  <a:cubicBezTo>
                    <a:pt x="421361" y="319328"/>
                    <a:pt x="332288" y="309937"/>
                    <a:pt x="325338" y="319676"/>
                  </a:cubicBezTo>
                  <a:cubicBezTo>
                    <a:pt x="311554" y="339385"/>
                    <a:pt x="274836" y="402453"/>
                    <a:pt x="208813" y="428190"/>
                  </a:cubicBezTo>
                  <a:cubicBezTo>
                    <a:pt x="168620" y="443842"/>
                    <a:pt x="72365" y="460304"/>
                    <a:pt x="28465" y="423089"/>
                  </a:cubicBezTo>
                  <a:cubicBezTo>
                    <a:pt x="-15435" y="385874"/>
                    <a:pt x="-608" y="397236"/>
                    <a:pt x="17809" y="-187"/>
                  </a:cubicBezTo>
                  <a:cubicBezTo>
                    <a:pt x="17809" y="-187"/>
                    <a:pt x="36573" y="34593"/>
                    <a:pt x="65415" y="42940"/>
                  </a:cubicBezTo>
                  <a:cubicBezTo>
                    <a:pt x="94257" y="51288"/>
                    <a:pt x="140704" y="16391"/>
                    <a:pt x="173600" y="8160"/>
                  </a:cubicBezTo>
                  <a:cubicBezTo>
                    <a:pt x="200473" y="1784"/>
                    <a:pt x="309238" y="198756"/>
                    <a:pt x="322674" y="230058"/>
                  </a:cubicBezTo>
                  <a:close/>
                </a:path>
              </a:pathLst>
            </a:custGeom>
            <a:solidFill>
              <a:srgbClr val="F4A491"/>
            </a:solidFill>
            <a:ln w="11579" cap="flat">
              <a:noFill/>
              <a:prstDash val="solid"/>
              <a:miter/>
            </a:ln>
          </p:spPr>
          <p:txBody>
            <a:bodyPr rtlCol="0" anchor="ctr"/>
            <a:lstStyle/>
            <a:p>
              <a:endParaRPr lang="x-none"/>
            </a:p>
          </p:txBody>
        </p:sp>
        <p:sp>
          <p:nvSpPr>
            <p:cNvPr id="291" name="Graphic 400">
              <a:extLst>
                <a:ext uri="{FF2B5EF4-FFF2-40B4-BE49-F238E27FC236}">
                  <a16:creationId xmlns="" xmlns:a16="http://schemas.microsoft.com/office/drawing/2014/main" id="{F86F2704-1388-A746-BD6E-642AF4C7AEBF}"/>
                </a:ext>
              </a:extLst>
            </p:cNvPr>
            <p:cNvSpPr/>
            <p:nvPr/>
          </p:nvSpPr>
          <p:spPr>
            <a:xfrm>
              <a:off x="4916937" y="-330786"/>
              <a:ext cx="11583" cy="11593"/>
            </a:xfrm>
            <a:custGeom>
              <a:avLst/>
              <a:gdLst/>
              <a:ahLst/>
              <a:cxnLst/>
              <a:rect l="l" t="t" r="r" b="b"/>
              <a:pathLst>
                <a:path w="11583" h="11593"/>
              </a:pathLst>
            </a:custGeom>
            <a:solidFill>
              <a:srgbClr val="C84025"/>
            </a:solidFill>
            <a:ln w="11579" cap="flat">
              <a:noFill/>
              <a:prstDash val="solid"/>
              <a:miter/>
            </a:ln>
          </p:spPr>
          <p:txBody>
            <a:bodyPr rtlCol="0" anchor="ctr"/>
            <a:lstStyle/>
            <a:p>
              <a:endParaRPr lang="x-none"/>
            </a:p>
          </p:txBody>
        </p:sp>
        <p:sp>
          <p:nvSpPr>
            <p:cNvPr id="292" name="Graphic 400">
              <a:extLst>
                <a:ext uri="{FF2B5EF4-FFF2-40B4-BE49-F238E27FC236}">
                  <a16:creationId xmlns="" xmlns:a16="http://schemas.microsoft.com/office/drawing/2014/main" id="{FFE6EC47-B88A-3744-8702-87122469B24F}"/>
                </a:ext>
              </a:extLst>
            </p:cNvPr>
            <p:cNvSpPr/>
            <p:nvPr/>
          </p:nvSpPr>
          <p:spPr>
            <a:xfrm>
              <a:off x="4916937" y="-330786"/>
              <a:ext cx="11583" cy="11593"/>
            </a:xfrm>
            <a:custGeom>
              <a:avLst/>
              <a:gdLst/>
              <a:ahLst/>
              <a:cxnLst/>
              <a:rect l="l" t="t" r="r" b="b"/>
              <a:pathLst>
                <a:path w="11583" h="11593"/>
              </a:pathLst>
            </a:custGeom>
            <a:solidFill>
              <a:srgbClr val="C84025"/>
            </a:solidFill>
            <a:ln w="11579" cap="flat">
              <a:noFill/>
              <a:prstDash val="solid"/>
              <a:miter/>
            </a:ln>
          </p:spPr>
          <p:txBody>
            <a:bodyPr rtlCol="0" anchor="ctr"/>
            <a:lstStyle/>
            <a:p>
              <a:endParaRPr lang="x-none"/>
            </a:p>
          </p:txBody>
        </p:sp>
        <p:sp>
          <p:nvSpPr>
            <p:cNvPr id="293" name="Graphic 400">
              <a:extLst>
                <a:ext uri="{FF2B5EF4-FFF2-40B4-BE49-F238E27FC236}">
                  <a16:creationId xmlns="" xmlns:a16="http://schemas.microsoft.com/office/drawing/2014/main" id="{9C05187F-5ED2-DE40-816D-B94B61DAC04B}"/>
                </a:ext>
              </a:extLst>
            </p:cNvPr>
            <p:cNvSpPr/>
            <p:nvPr/>
          </p:nvSpPr>
          <p:spPr>
            <a:xfrm>
              <a:off x="8870804" y="2609810"/>
              <a:ext cx="320269" cy="951090"/>
            </a:xfrm>
            <a:custGeom>
              <a:avLst/>
              <a:gdLst>
                <a:gd name="connsiteX0" fmla="*/ 320012 w 320269"/>
                <a:gd name="connsiteY0" fmla="*/ 87191 h 951090"/>
                <a:gd name="connsiteX1" fmla="*/ 166189 w 320269"/>
                <a:gd name="connsiteY1" fmla="*/ 429198 h 951090"/>
                <a:gd name="connsiteX2" fmla="*/ 191556 w 320269"/>
                <a:gd name="connsiteY2" fmla="*/ 950903 h 951090"/>
                <a:gd name="connsiteX3" fmla="*/ 7849 w 320269"/>
                <a:gd name="connsiteY3" fmla="*/ 560088 h 951090"/>
                <a:gd name="connsiteX4" fmla="*/ 196537 w 320269"/>
                <a:gd name="connsiteY4" fmla="*/ 4298 h 951090"/>
                <a:gd name="connsiteX5" fmla="*/ 320012 w 320269"/>
                <a:gd name="connsiteY5" fmla="*/ 87191 h 951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269" h="951090">
                  <a:moveTo>
                    <a:pt x="320012" y="87191"/>
                  </a:moveTo>
                  <a:cubicBezTo>
                    <a:pt x="320012" y="87191"/>
                    <a:pt x="238931" y="128232"/>
                    <a:pt x="166189" y="429198"/>
                  </a:cubicBezTo>
                  <a:cubicBezTo>
                    <a:pt x="93448" y="730164"/>
                    <a:pt x="191556" y="950903"/>
                    <a:pt x="191556" y="950903"/>
                  </a:cubicBezTo>
                  <a:cubicBezTo>
                    <a:pt x="191556" y="950903"/>
                    <a:pt x="52560" y="894327"/>
                    <a:pt x="7849" y="560088"/>
                  </a:cubicBezTo>
                  <a:cubicBezTo>
                    <a:pt x="-36861" y="225849"/>
                    <a:pt x="114182" y="32122"/>
                    <a:pt x="196537" y="4298"/>
                  </a:cubicBezTo>
                  <a:cubicBezTo>
                    <a:pt x="278892" y="-23526"/>
                    <a:pt x="320012" y="87191"/>
                    <a:pt x="320012" y="87191"/>
                  </a:cubicBezTo>
                  <a:close/>
                </a:path>
              </a:pathLst>
            </a:custGeom>
            <a:solidFill>
              <a:schemeClr val="bg2">
                <a:lumMod val="50000"/>
              </a:schemeClr>
            </a:solidFill>
            <a:ln w="11579" cap="flat">
              <a:noFill/>
              <a:prstDash val="solid"/>
              <a:miter/>
            </a:ln>
          </p:spPr>
          <p:txBody>
            <a:bodyPr rtlCol="0" anchor="ctr"/>
            <a:lstStyle/>
            <a:p>
              <a:endParaRPr lang="x-none"/>
            </a:p>
          </p:txBody>
        </p:sp>
        <p:sp>
          <p:nvSpPr>
            <p:cNvPr id="294" name="Graphic 400">
              <a:extLst>
                <a:ext uri="{FF2B5EF4-FFF2-40B4-BE49-F238E27FC236}">
                  <a16:creationId xmlns="" xmlns:a16="http://schemas.microsoft.com/office/drawing/2014/main" id="{B60C41A5-9F04-454E-9DA8-B1A644A02749}"/>
                </a:ext>
              </a:extLst>
            </p:cNvPr>
            <p:cNvSpPr/>
            <p:nvPr/>
          </p:nvSpPr>
          <p:spPr>
            <a:xfrm>
              <a:off x="8316342" y="2649303"/>
              <a:ext cx="241835" cy="825110"/>
            </a:xfrm>
            <a:custGeom>
              <a:avLst/>
              <a:gdLst>
                <a:gd name="connsiteX0" fmla="*/ 241577 w 241835"/>
                <a:gd name="connsiteY0" fmla="*/ 12338 h 825110"/>
                <a:gd name="connsiteX1" fmla="*/ 121577 w 241835"/>
                <a:gd name="connsiteY1" fmla="*/ 824923 h 825110"/>
                <a:gd name="connsiteX2" fmla="*/ 419 w 241835"/>
                <a:gd name="connsiteY2" fmla="*/ 418573 h 825110"/>
                <a:gd name="connsiteX3" fmla="*/ 141269 w 241835"/>
                <a:gd name="connsiteY3" fmla="*/ 12802 h 825110"/>
                <a:gd name="connsiteX4" fmla="*/ 241578 w 241835"/>
                <a:gd name="connsiteY4" fmla="*/ 12338 h 8251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835" h="825110">
                  <a:moveTo>
                    <a:pt x="241577" y="12338"/>
                  </a:moveTo>
                  <a:cubicBezTo>
                    <a:pt x="241577" y="12338"/>
                    <a:pt x="73971" y="467381"/>
                    <a:pt x="121577" y="824923"/>
                  </a:cubicBezTo>
                  <a:cubicBezTo>
                    <a:pt x="121577" y="824923"/>
                    <a:pt x="-10817" y="724407"/>
                    <a:pt x="419" y="418573"/>
                  </a:cubicBezTo>
                  <a:cubicBezTo>
                    <a:pt x="11654" y="112738"/>
                    <a:pt x="84859" y="40279"/>
                    <a:pt x="141269" y="12802"/>
                  </a:cubicBezTo>
                  <a:cubicBezTo>
                    <a:pt x="172467" y="-4351"/>
                    <a:pt x="210222" y="-4526"/>
                    <a:pt x="241578" y="12338"/>
                  </a:cubicBezTo>
                  <a:close/>
                </a:path>
              </a:pathLst>
            </a:custGeom>
            <a:solidFill>
              <a:schemeClr val="bg2">
                <a:lumMod val="50000"/>
              </a:schemeClr>
            </a:solidFill>
            <a:ln w="11579" cap="flat">
              <a:noFill/>
              <a:prstDash val="solid"/>
              <a:miter/>
            </a:ln>
          </p:spPr>
          <p:txBody>
            <a:bodyPr rtlCol="0" anchor="ctr"/>
            <a:lstStyle/>
            <a:p>
              <a:endParaRPr lang="x-none"/>
            </a:p>
          </p:txBody>
        </p:sp>
        <p:sp>
          <p:nvSpPr>
            <p:cNvPr id="295" name="Graphic 400">
              <a:extLst>
                <a:ext uri="{FF2B5EF4-FFF2-40B4-BE49-F238E27FC236}">
                  <a16:creationId xmlns="" xmlns:a16="http://schemas.microsoft.com/office/drawing/2014/main" id="{46DE2B39-D754-3346-AB16-3898AD5A7624}"/>
                </a:ext>
              </a:extLst>
            </p:cNvPr>
            <p:cNvSpPr/>
            <p:nvPr/>
          </p:nvSpPr>
          <p:spPr>
            <a:xfrm>
              <a:off x="8161061" y="3932354"/>
              <a:ext cx="381363" cy="330700"/>
            </a:xfrm>
            <a:custGeom>
              <a:avLst/>
              <a:gdLst>
                <a:gd name="connsiteX0" fmla="*/ 212225 w 381363"/>
                <a:gd name="connsiteY0" fmla="*/ -187 h 330700"/>
                <a:gd name="connsiteX1" fmla="*/ 31414 w 381363"/>
                <a:gd name="connsiteY1" fmla="*/ 90357 h 330700"/>
                <a:gd name="connsiteX2" fmla="*/ 42997 w 381363"/>
                <a:gd name="connsiteY2" fmla="*/ 116906 h 330700"/>
                <a:gd name="connsiteX3" fmla="*/ 2224 w 381363"/>
                <a:gd name="connsiteY3" fmla="*/ 218001 h 330700"/>
                <a:gd name="connsiteX4" fmla="*/ 60140 w 381363"/>
                <a:gd name="connsiteY4" fmla="*/ 329762 h 330700"/>
                <a:gd name="connsiteX5" fmla="*/ 381105 w 381363"/>
                <a:gd name="connsiteY5" fmla="*/ 234000 h 33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1363" h="330700">
                  <a:moveTo>
                    <a:pt x="212225" y="-187"/>
                  </a:moveTo>
                  <a:cubicBezTo>
                    <a:pt x="212225" y="-187"/>
                    <a:pt x="8132" y="47694"/>
                    <a:pt x="31414" y="90357"/>
                  </a:cubicBezTo>
                  <a:cubicBezTo>
                    <a:pt x="54696" y="133021"/>
                    <a:pt x="42997" y="116906"/>
                    <a:pt x="42997" y="116906"/>
                  </a:cubicBezTo>
                  <a:cubicBezTo>
                    <a:pt x="42997" y="116906"/>
                    <a:pt x="8248" y="196785"/>
                    <a:pt x="2224" y="218001"/>
                  </a:cubicBezTo>
                  <a:cubicBezTo>
                    <a:pt x="-3799" y="239217"/>
                    <a:pt x="-3683" y="319096"/>
                    <a:pt x="60140" y="329762"/>
                  </a:cubicBezTo>
                  <a:cubicBezTo>
                    <a:pt x="123962" y="340428"/>
                    <a:pt x="381105" y="234000"/>
                    <a:pt x="381105" y="234000"/>
                  </a:cubicBezTo>
                  <a:close/>
                </a:path>
              </a:pathLst>
            </a:custGeom>
            <a:solidFill>
              <a:srgbClr val="F4A491"/>
            </a:solidFill>
            <a:ln w="11579" cap="flat">
              <a:noFill/>
              <a:prstDash val="solid"/>
              <a:miter/>
            </a:ln>
          </p:spPr>
          <p:txBody>
            <a:bodyPr rtlCol="0" anchor="ctr"/>
            <a:lstStyle/>
            <a:p>
              <a:endParaRPr lang="x-none"/>
            </a:p>
          </p:txBody>
        </p:sp>
        <p:sp>
          <p:nvSpPr>
            <p:cNvPr id="296" name="Graphic 400">
              <a:extLst>
                <a:ext uri="{FF2B5EF4-FFF2-40B4-BE49-F238E27FC236}">
                  <a16:creationId xmlns="" xmlns:a16="http://schemas.microsoft.com/office/drawing/2014/main" id="{0908D4C1-6DB8-7748-96B1-76375CFF2A3E}"/>
                </a:ext>
              </a:extLst>
            </p:cNvPr>
            <p:cNvSpPr/>
            <p:nvPr/>
          </p:nvSpPr>
          <p:spPr>
            <a:xfrm>
              <a:off x="8373428" y="2766603"/>
              <a:ext cx="1000837" cy="1399938"/>
            </a:xfrm>
            <a:custGeom>
              <a:avLst/>
              <a:gdLst>
                <a:gd name="connsiteX0" fmla="*/ 168738 w 1000837"/>
                <a:gd name="connsiteY0" fmla="*/ 1399751 h 1399938"/>
                <a:gd name="connsiteX1" fmla="*/ 996693 w 1000837"/>
                <a:gd name="connsiteY1" fmla="*/ 250261 h 1399938"/>
                <a:gd name="connsiteX2" fmla="*/ 827581 w 1000837"/>
                <a:gd name="connsiteY2" fmla="*/ 191 h 1399938"/>
                <a:gd name="connsiteX3" fmla="*/ 559434 w 1000837"/>
                <a:gd name="connsiteY3" fmla="*/ 324807 h 1399938"/>
                <a:gd name="connsiteX4" fmla="*/ -258 w 1000837"/>
                <a:gd name="connsiteY4" fmla="*/ 1165564 h 1399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837" h="1399938">
                  <a:moveTo>
                    <a:pt x="168738" y="1399751"/>
                  </a:moveTo>
                  <a:cubicBezTo>
                    <a:pt x="168738" y="1399751"/>
                    <a:pt x="1066655" y="1234776"/>
                    <a:pt x="996693" y="250261"/>
                  </a:cubicBezTo>
                  <a:cubicBezTo>
                    <a:pt x="996693" y="250261"/>
                    <a:pt x="1008276" y="10740"/>
                    <a:pt x="827581" y="191"/>
                  </a:cubicBezTo>
                  <a:cubicBezTo>
                    <a:pt x="646886" y="-10359"/>
                    <a:pt x="606114" y="202380"/>
                    <a:pt x="559434" y="324807"/>
                  </a:cubicBezTo>
                  <a:cubicBezTo>
                    <a:pt x="512755" y="447234"/>
                    <a:pt x="501519" y="1016588"/>
                    <a:pt x="-258" y="1165564"/>
                  </a:cubicBezTo>
                  <a:close/>
                </a:path>
              </a:pathLst>
            </a:custGeom>
            <a:solidFill>
              <a:srgbClr val="BBCBB2"/>
            </a:solidFill>
            <a:ln w="11579" cap="flat">
              <a:noFill/>
              <a:prstDash val="solid"/>
              <a:miter/>
            </a:ln>
          </p:spPr>
          <p:txBody>
            <a:bodyPr rtlCol="0" anchor="ctr"/>
            <a:lstStyle/>
            <a:p>
              <a:endParaRPr lang="x-none"/>
            </a:p>
          </p:txBody>
        </p:sp>
        <p:sp>
          <p:nvSpPr>
            <p:cNvPr id="297" name="Graphic 400">
              <a:extLst>
                <a:ext uri="{FF2B5EF4-FFF2-40B4-BE49-F238E27FC236}">
                  <a16:creationId xmlns="" xmlns:a16="http://schemas.microsoft.com/office/drawing/2014/main" id="{FDC29643-B495-8D40-8FE6-0B9465D92892}"/>
                </a:ext>
              </a:extLst>
            </p:cNvPr>
            <p:cNvSpPr/>
            <p:nvPr/>
          </p:nvSpPr>
          <p:spPr>
            <a:xfrm rot="10800000">
              <a:off x="10043700" y="3590463"/>
              <a:ext cx="1017337" cy="733285"/>
            </a:xfrm>
            <a:custGeom>
              <a:avLst/>
              <a:gdLst>
                <a:gd name="connsiteX0" fmla="*/ 879589 w 1017337"/>
                <a:gd name="connsiteY0" fmla="*/ -187 h 733285"/>
                <a:gd name="connsiteX1" fmla="*/ 1017079 w 1017337"/>
                <a:gd name="connsiteY1" fmla="*/ 137427 h 733285"/>
                <a:gd name="connsiteX2" fmla="*/ 1017079 w 1017337"/>
                <a:gd name="connsiteY2" fmla="*/ 595484 h 733285"/>
                <a:gd name="connsiteX3" fmla="*/ 879589 w 1017337"/>
                <a:gd name="connsiteY3" fmla="*/ 733098 h 733285"/>
                <a:gd name="connsiteX4" fmla="*/ 137233 w 1017337"/>
                <a:gd name="connsiteY4" fmla="*/ 733098 h 733285"/>
                <a:gd name="connsiteX5" fmla="*/ -258 w 1017337"/>
                <a:gd name="connsiteY5" fmla="*/ 595484 h 733285"/>
                <a:gd name="connsiteX6" fmla="*/ -258 w 1017337"/>
                <a:gd name="connsiteY6" fmla="*/ 137427 h 733285"/>
                <a:gd name="connsiteX7" fmla="*/ 137233 w 1017337"/>
                <a:gd name="connsiteY7" fmla="*/ -187 h 733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7337" h="733285">
                  <a:moveTo>
                    <a:pt x="879589" y="-187"/>
                  </a:moveTo>
                  <a:cubicBezTo>
                    <a:pt x="955523" y="-187"/>
                    <a:pt x="1017079" y="61425"/>
                    <a:pt x="1017079" y="137427"/>
                  </a:cubicBezTo>
                  <a:lnTo>
                    <a:pt x="1017079" y="595484"/>
                  </a:lnTo>
                  <a:cubicBezTo>
                    <a:pt x="1017079" y="671486"/>
                    <a:pt x="955523" y="733098"/>
                    <a:pt x="879589" y="733098"/>
                  </a:cubicBezTo>
                  <a:lnTo>
                    <a:pt x="137233" y="733098"/>
                  </a:lnTo>
                  <a:cubicBezTo>
                    <a:pt x="61299" y="733098"/>
                    <a:pt x="-258" y="671486"/>
                    <a:pt x="-258" y="595484"/>
                  </a:cubicBezTo>
                  <a:lnTo>
                    <a:pt x="-258" y="137427"/>
                  </a:lnTo>
                  <a:cubicBezTo>
                    <a:pt x="-258" y="61424"/>
                    <a:pt x="61299" y="-187"/>
                    <a:pt x="137233" y="-187"/>
                  </a:cubicBezTo>
                  <a:close/>
                </a:path>
              </a:pathLst>
            </a:custGeom>
            <a:solidFill>
              <a:srgbClr val="FFEFE0"/>
            </a:solidFill>
            <a:ln w="11579" cap="flat">
              <a:noFill/>
              <a:prstDash val="solid"/>
              <a:miter/>
            </a:ln>
          </p:spPr>
          <p:txBody>
            <a:bodyPr rtlCol="0" anchor="ctr"/>
            <a:lstStyle/>
            <a:p>
              <a:endParaRPr lang="x-none"/>
            </a:p>
          </p:txBody>
        </p:sp>
        <p:sp>
          <p:nvSpPr>
            <p:cNvPr id="298" name="Graphic 400">
              <a:extLst>
                <a:ext uri="{FF2B5EF4-FFF2-40B4-BE49-F238E27FC236}">
                  <a16:creationId xmlns="" xmlns:a16="http://schemas.microsoft.com/office/drawing/2014/main" id="{655184FE-FED3-6D42-9156-94F71927965D}"/>
                </a:ext>
              </a:extLst>
            </p:cNvPr>
            <p:cNvSpPr/>
            <p:nvPr/>
          </p:nvSpPr>
          <p:spPr>
            <a:xfrm>
              <a:off x="9584549" y="2344524"/>
              <a:ext cx="164263" cy="444849"/>
            </a:xfrm>
            <a:custGeom>
              <a:avLst/>
              <a:gdLst>
                <a:gd name="connsiteX0" fmla="*/ 149974 w 164263"/>
                <a:gd name="connsiteY0" fmla="*/ 5602 h 444849"/>
                <a:gd name="connsiteX1" fmla="*/ 13410 w 164263"/>
                <a:gd name="connsiteY1" fmla="*/ 279671 h 444849"/>
                <a:gd name="connsiteX2" fmla="*/ 40747 w 164263"/>
                <a:gd name="connsiteY2" fmla="*/ 443254 h 444849"/>
                <a:gd name="connsiteX3" fmla="*/ 47233 w 164263"/>
                <a:gd name="connsiteY3" fmla="*/ 436878 h 444849"/>
                <a:gd name="connsiteX4" fmla="*/ 158778 w 164263"/>
                <a:gd name="connsiteY4" fmla="*/ 3167 h 444849"/>
                <a:gd name="connsiteX5" fmla="*/ 153160 w 164263"/>
                <a:gd name="connsiteY5" fmla="*/ -21 h 444849"/>
                <a:gd name="connsiteX6" fmla="*/ 149975 w 164263"/>
                <a:gd name="connsiteY6" fmla="*/ 5602 h 444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263" h="444849">
                  <a:moveTo>
                    <a:pt x="149974" y="5602"/>
                  </a:moveTo>
                  <a:cubicBezTo>
                    <a:pt x="185882" y="127912"/>
                    <a:pt x="54299" y="183677"/>
                    <a:pt x="13410" y="279671"/>
                  </a:cubicBezTo>
                  <a:cubicBezTo>
                    <a:pt x="-11030" y="337638"/>
                    <a:pt x="-3153" y="398040"/>
                    <a:pt x="40747" y="443254"/>
                  </a:cubicBezTo>
                  <a:cubicBezTo>
                    <a:pt x="44800" y="447544"/>
                    <a:pt x="51287" y="441051"/>
                    <a:pt x="47233" y="436878"/>
                  </a:cubicBezTo>
                  <a:cubicBezTo>
                    <a:pt x="-103346" y="281062"/>
                    <a:pt x="207426" y="168721"/>
                    <a:pt x="158778" y="3167"/>
                  </a:cubicBezTo>
                  <a:cubicBezTo>
                    <a:pt x="158106" y="734"/>
                    <a:pt x="155591" y="-693"/>
                    <a:pt x="153160" y="-21"/>
                  </a:cubicBezTo>
                  <a:cubicBezTo>
                    <a:pt x="150729" y="651"/>
                    <a:pt x="149303" y="3169"/>
                    <a:pt x="149975" y="5602"/>
                  </a:cubicBezTo>
                  <a:close/>
                </a:path>
              </a:pathLst>
            </a:custGeom>
            <a:solidFill>
              <a:srgbClr val="BC5B4D"/>
            </a:solidFill>
            <a:ln w="11579" cap="flat">
              <a:noFill/>
              <a:prstDash val="solid"/>
              <a:miter/>
            </a:ln>
          </p:spPr>
          <p:txBody>
            <a:bodyPr rtlCol="0" anchor="ctr"/>
            <a:lstStyle/>
            <a:p>
              <a:endParaRPr lang="x-none"/>
            </a:p>
          </p:txBody>
        </p:sp>
        <p:sp>
          <p:nvSpPr>
            <p:cNvPr id="299" name="Graphic 400">
              <a:extLst>
                <a:ext uri="{FF2B5EF4-FFF2-40B4-BE49-F238E27FC236}">
                  <a16:creationId xmlns="" xmlns:a16="http://schemas.microsoft.com/office/drawing/2014/main" id="{07165A09-70C0-214C-A595-F8157E3910C6}"/>
                </a:ext>
              </a:extLst>
            </p:cNvPr>
            <p:cNvSpPr/>
            <p:nvPr/>
          </p:nvSpPr>
          <p:spPr>
            <a:xfrm>
              <a:off x="9617780" y="1898852"/>
              <a:ext cx="1131968" cy="1194850"/>
            </a:xfrm>
            <a:custGeom>
              <a:avLst/>
              <a:gdLst>
                <a:gd name="connsiteX0" fmla="*/ 4156 w 1131968"/>
                <a:gd name="connsiteY0" fmla="*/ 715604 h 1194850"/>
                <a:gd name="connsiteX1" fmla="*/ 109678 w 1131968"/>
                <a:gd name="connsiteY1" fmla="*/ 495328 h 1194850"/>
                <a:gd name="connsiteX2" fmla="*/ 123693 w 1131968"/>
                <a:gd name="connsiteY2" fmla="*/ 336846 h 1194850"/>
                <a:gd name="connsiteX3" fmla="*/ 86859 w 1131968"/>
                <a:gd name="connsiteY3" fmla="*/ 283400 h 1194850"/>
                <a:gd name="connsiteX4" fmla="*/ 94272 w 1131968"/>
                <a:gd name="connsiteY4" fmla="*/ 151235 h 1194850"/>
                <a:gd name="connsiteX5" fmla="*/ 268018 w 1131968"/>
                <a:gd name="connsiteY5" fmla="*/ 12114 h 1194850"/>
                <a:gd name="connsiteX6" fmla="*/ 695663 w 1131968"/>
                <a:gd name="connsiteY6" fmla="*/ 357366 h 1194850"/>
                <a:gd name="connsiteX7" fmla="*/ 875895 w 1131968"/>
                <a:gd name="connsiteY7" fmla="*/ 551325 h 1194850"/>
                <a:gd name="connsiteX8" fmla="*/ 1112768 w 1131968"/>
                <a:gd name="connsiteY8" fmla="*/ 886955 h 1194850"/>
                <a:gd name="connsiteX9" fmla="*/ 621879 w 1131968"/>
                <a:gd name="connsiteY9" fmla="*/ 1185718 h 1194850"/>
                <a:gd name="connsiteX10" fmla="*/ 404697 w 1131968"/>
                <a:gd name="connsiteY10" fmla="*/ 745167 h 1194850"/>
                <a:gd name="connsiteX11" fmla="*/ 375277 w 1131968"/>
                <a:gd name="connsiteY11" fmla="*/ 702387 h 1194850"/>
                <a:gd name="connsiteX12" fmla="*/ 106898 w 1131968"/>
                <a:gd name="connsiteY12" fmla="*/ 1108158 h 1194850"/>
                <a:gd name="connsiteX13" fmla="*/ 4156 w 1131968"/>
                <a:gd name="connsiteY13" fmla="*/ 715604 h 11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1968" h="1194850">
                  <a:moveTo>
                    <a:pt x="4156" y="715604"/>
                  </a:moveTo>
                  <a:cubicBezTo>
                    <a:pt x="34156" y="589699"/>
                    <a:pt x="119987" y="598046"/>
                    <a:pt x="109678" y="495328"/>
                  </a:cubicBezTo>
                  <a:cubicBezTo>
                    <a:pt x="105622" y="442089"/>
                    <a:pt x="110357" y="388544"/>
                    <a:pt x="123693" y="336846"/>
                  </a:cubicBezTo>
                  <a:lnTo>
                    <a:pt x="86859" y="283400"/>
                  </a:lnTo>
                  <a:cubicBezTo>
                    <a:pt x="70643" y="260213"/>
                    <a:pt x="80604" y="176045"/>
                    <a:pt x="94272" y="151235"/>
                  </a:cubicBezTo>
                  <a:cubicBezTo>
                    <a:pt x="130714" y="83008"/>
                    <a:pt x="193515" y="32722"/>
                    <a:pt x="268018" y="12114"/>
                  </a:cubicBezTo>
                  <a:cubicBezTo>
                    <a:pt x="587593" y="-66374"/>
                    <a:pt x="629061" y="252330"/>
                    <a:pt x="695663" y="357366"/>
                  </a:cubicBezTo>
                  <a:cubicBezTo>
                    <a:pt x="695663" y="357366"/>
                    <a:pt x="763424" y="530109"/>
                    <a:pt x="875895" y="551325"/>
                  </a:cubicBezTo>
                  <a:cubicBezTo>
                    <a:pt x="1054390" y="584830"/>
                    <a:pt x="1181455" y="735892"/>
                    <a:pt x="1112768" y="886955"/>
                  </a:cubicBezTo>
                  <a:cubicBezTo>
                    <a:pt x="1112768" y="886955"/>
                    <a:pt x="1009795" y="1256206"/>
                    <a:pt x="621879" y="1185718"/>
                  </a:cubicBezTo>
                  <a:lnTo>
                    <a:pt x="404697" y="745167"/>
                  </a:lnTo>
                  <a:lnTo>
                    <a:pt x="375277" y="702387"/>
                  </a:lnTo>
                  <a:lnTo>
                    <a:pt x="106898" y="1108158"/>
                  </a:lnTo>
                  <a:cubicBezTo>
                    <a:pt x="106898" y="1108158"/>
                    <a:pt x="-25844" y="841624"/>
                    <a:pt x="4156" y="715604"/>
                  </a:cubicBezTo>
                  <a:close/>
                </a:path>
              </a:pathLst>
            </a:custGeom>
            <a:solidFill>
              <a:srgbClr val="BC5B4D"/>
            </a:solidFill>
            <a:ln w="11579" cap="flat">
              <a:noFill/>
              <a:prstDash val="solid"/>
              <a:miter/>
            </a:ln>
          </p:spPr>
          <p:txBody>
            <a:bodyPr rtlCol="0" anchor="ctr"/>
            <a:lstStyle/>
            <a:p>
              <a:endParaRPr lang="x-none"/>
            </a:p>
          </p:txBody>
        </p:sp>
        <p:sp>
          <p:nvSpPr>
            <p:cNvPr id="300" name="Graphic 400">
              <a:extLst>
                <a:ext uri="{FF2B5EF4-FFF2-40B4-BE49-F238E27FC236}">
                  <a16:creationId xmlns="" xmlns:a16="http://schemas.microsoft.com/office/drawing/2014/main" id="{8935E892-4C0F-5C41-9003-16A74394710D}"/>
                </a:ext>
              </a:extLst>
            </p:cNvPr>
            <p:cNvSpPr/>
            <p:nvPr/>
          </p:nvSpPr>
          <p:spPr>
            <a:xfrm>
              <a:off x="9899852" y="1907525"/>
              <a:ext cx="875078" cy="720388"/>
            </a:xfrm>
            <a:custGeom>
              <a:avLst/>
              <a:gdLst>
                <a:gd name="connsiteX0" fmla="*/ 5405 w 875078"/>
                <a:gd name="connsiteY0" fmla="*/ 19556 h 720388"/>
                <a:gd name="connsiteX1" fmla="*/ 341313 w 875078"/>
                <a:gd name="connsiteY1" fmla="*/ 122506 h 720388"/>
                <a:gd name="connsiteX2" fmla="*/ 449961 w 875078"/>
                <a:gd name="connsiteY2" fmla="*/ 446543 h 720388"/>
                <a:gd name="connsiteX3" fmla="*/ 579923 w 875078"/>
                <a:gd name="connsiteY3" fmla="*/ 568737 h 720388"/>
                <a:gd name="connsiteX4" fmla="*/ 757839 w 875078"/>
                <a:gd name="connsiteY4" fmla="*/ 590649 h 720388"/>
                <a:gd name="connsiteX5" fmla="*/ 865792 w 875078"/>
                <a:gd name="connsiteY5" fmla="*/ 717018 h 720388"/>
                <a:gd name="connsiteX6" fmla="*/ 874595 w 875078"/>
                <a:gd name="connsiteY6" fmla="*/ 714583 h 720388"/>
                <a:gd name="connsiteX7" fmla="*/ 699807 w 875078"/>
                <a:gd name="connsiteY7" fmla="*/ 564448 h 720388"/>
                <a:gd name="connsiteX8" fmla="*/ 504286 w 875078"/>
                <a:gd name="connsiteY8" fmla="*/ 518074 h 720388"/>
                <a:gd name="connsiteX9" fmla="*/ 432471 w 875078"/>
                <a:gd name="connsiteY9" fmla="*/ 329217 h 720388"/>
                <a:gd name="connsiteX10" fmla="*/ 295675 w 875078"/>
                <a:gd name="connsiteY10" fmla="*/ 67437 h 720388"/>
                <a:gd name="connsiteX11" fmla="*/ 2973 w 875078"/>
                <a:gd name="connsiteY11" fmla="*/ 10629 h 720388"/>
                <a:gd name="connsiteX12" fmla="*/ 5405 w 875078"/>
                <a:gd name="connsiteY12" fmla="*/ 19440 h 720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75078" h="720388">
                  <a:moveTo>
                    <a:pt x="5405" y="19556"/>
                  </a:moveTo>
                  <a:cubicBezTo>
                    <a:pt x="128069" y="-9312"/>
                    <a:pt x="257683" y="25237"/>
                    <a:pt x="341313" y="122506"/>
                  </a:cubicBezTo>
                  <a:cubicBezTo>
                    <a:pt x="424942" y="219775"/>
                    <a:pt x="407104" y="336057"/>
                    <a:pt x="449961" y="446543"/>
                  </a:cubicBezTo>
                  <a:cubicBezTo>
                    <a:pt x="473128" y="505901"/>
                    <a:pt x="515174" y="556333"/>
                    <a:pt x="579923" y="568737"/>
                  </a:cubicBezTo>
                  <a:cubicBezTo>
                    <a:pt x="640271" y="580331"/>
                    <a:pt x="699576" y="563289"/>
                    <a:pt x="757839" y="590649"/>
                  </a:cubicBezTo>
                  <a:cubicBezTo>
                    <a:pt x="810115" y="615522"/>
                    <a:pt x="849363" y="661465"/>
                    <a:pt x="865792" y="717018"/>
                  </a:cubicBezTo>
                  <a:cubicBezTo>
                    <a:pt x="867529" y="722583"/>
                    <a:pt x="876333" y="720264"/>
                    <a:pt x="874595" y="714583"/>
                  </a:cubicBezTo>
                  <a:cubicBezTo>
                    <a:pt x="850873" y="634507"/>
                    <a:pt x="782485" y="575765"/>
                    <a:pt x="699807" y="564448"/>
                  </a:cubicBezTo>
                  <a:cubicBezTo>
                    <a:pt x="630309" y="555521"/>
                    <a:pt x="558958" y="576041"/>
                    <a:pt x="504286" y="518074"/>
                  </a:cubicBezTo>
                  <a:cubicBezTo>
                    <a:pt x="455290" y="466135"/>
                    <a:pt x="443591" y="396923"/>
                    <a:pt x="432471" y="329217"/>
                  </a:cubicBezTo>
                  <a:cubicBezTo>
                    <a:pt x="415444" y="224876"/>
                    <a:pt x="382896" y="133056"/>
                    <a:pt x="295675" y="67437"/>
                  </a:cubicBezTo>
                  <a:cubicBezTo>
                    <a:pt x="211486" y="5686"/>
                    <a:pt x="104120" y="-15151"/>
                    <a:pt x="2973" y="10629"/>
                  </a:cubicBezTo>
                  <a:cubicBezTo>
                    <a:pt x="-2703" y="12020"/>
                    <a:pt x="-271" y="20831"/>
                    <a:pt x="5405" y="19440"/>
                  </a:cubicBezTo>
                  <a:close/>
                </a:path>
              </a:pathLst>
            </a:custGeom>
            <a:solidFill>
              <a:srgbClr val="BC5B4D"/>
            </a:solidFill>
            <a:ln w="11579" cap="flat">
              <a:noFill/>
              <a:prstDash val="solid"/>
              <a:miter/>
            </a:ln>
          </p:spPr>
          <p:txBody>
            <a:bodyPr rtlCol="0" anchor="ctr"/>
            <a:lstStyle/>
            <a:p>
              <a:endParaRPr lang="x-none"/>
            </a:p>
          </p:txBody>
        </p:sp>
        <p:sp>
          <p:nvSpPr>
            <p:cNvPr id="301" name="Graphic 400">
              <a:extLst>
                <a:ext uri="{FF2B5EF4-FFF2-40B4-BE49-F238E27FC236}">
                  <a16:creationId xmlns="" xmlns:a16="http://schemas.microsoft.com/office/drawing/2014/main" id="{8F546C2E-C833-D84E-947C-8A138518FC7C}"/>
                </a:ext>
              </a:extLst>
            </p:cNvPr>
            <p:cNvSpPr/>
            <p:nvPr/>
          </p:nvSpPr>
          <p:spPr>
            <a:xfrm>
              <a:off x="9698077" y="2031475"/>
              <a:ext cx="386909" cy="599742"/>
            </a:xfrm>
            <a:custGeom>
              <a:avLst/>
              <a:gdLst>
                <a:gd name="connsiteX0" fmla="*/ 301466 w 386909"/>
                <a:gd name="connsiteY0" fmla="*/ 121794 h 599742"/>
                <a:gd name="connsiteX1" fmla="*/ 309606 w 386909"/>
                <a:gd name="connsiteY1" fmla="*/ 124816 h 599742"/>
                <a:gd name="connsiteX2" fmla="*/ 310269 w 386909"/>
                <a:gd name="connsiteY2" fmla="*/ 124461 h 599742"/>
                <a:gd name="connsiteX3" fmla="*/ 379767 w 386909"/>
                <a:gd name="connsiteY3" fmla="*/ 134663 h 599742"/>
                <a:gd name="connsiteX4" fmla="*/ 340732 w 386909"/>
                <a:gd name="connsiteY4" fmla="*/ 216860 h 599742"/>
                <a:gd name="connsiteX5" fmla="*/ 329960 w 386909"/>
                <a:gd name="connsiteY5" fmla="*/ 233323 h 599742"/>
                <a:gd name="connsiteX6" fmla="*/ 313049 w 386909"/>
                <a:gd name="connsiteY6" fmla="*/ 399109 h 599742"/>
                <a:gd name="connsiteX7" fmla="*/ 356138 w 386909"/>
                <a:gd name="connsiteY7" fmla="*/ 586807 h 599742"/>
                <a:gd name="connsiteX8" fmla="*/ 115211 w 386909"/>
                <a:gd name="connsiteY8" fmla="*/ 597705 h 599742"/>
                <a:gd name="connsiteX9" fmla="*/ 149960 w 386909"/>
                <a:gd name="connsiteY9" fmla="*/ 355170 h 599742"/>
                <a:gd name="connsiteX10" fmla="*/ 10384 w 386909"/>
                <a:gd name="connsiteY10" fmla="*/ 219990 h 599742"/>
                <a:gd name="connsiteX11" fmla="*/ 97489 w 386909"/>
                <a:gd name="connsiteY11" fmla="*/ 12468 h 599742"/>
                <a:gd name="connsiteX12" fmla="*/ 301466 w 386909"/>
                <a:gd name="connsiteY12" fmla="*/ 121794 h 599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6909" h="599742">
                  <a:moveTo>
                    <a:pt x="301466" y="121794"/>
                  </a:moveTo>
                  <a:cubicBezTo>
                    <a:pt x="302880" y="124878"/>
                    <a:pt x="306524" y="126231"/>
                    <a:pt x="309606" y="124816"/>
                  </a:cubicBezTo>
                  <a:cubicBezTo>
                    <a:pt x="309834" y="124711"/>
                    <a:pt x="310056" y="124592"/>
                    <a:pt x="310269" y="124461"/>
                  </a:cubicBezTo>
                  <a:cubicBezTo>
                    <a:pt x="323126" y="116461"/>
                    <a:pt x="356022" y="101274"/>
                    <a:pt x="379767" y="134663"/>
                  </a:cubicBezTo>
                  <a:cubicBezTo>
                    <a:pt x="403512" y="168052"/>
                    <a:pt x="359729" y="204223"/>
                    <a:pt x="340732" y="216860"/>
                  </a:cubicBezTo>
                  <a:cubicBezTo>
                    <a:pt x="335193" y="220789"/>
                    <a:pt x="331344" y="226670"/>
                    <a:pt x="329960" y="233323"/>
                  </a:cubicBezTo>
                  <a:cubicBezTo>
                    <a:pt x="325559" y="254075"/>
                    <a:pt x="316987" y="331288"/>
                    <a:pt x="313049" y="399109"/>
                  </a:cubicBezTo>
                  <a:cubicBezTo>
                    <a:pt x="309574" y="458236"/>
                    <a:pt x="356138" y="586807"/>
                    <a:pt x="356138" y="586807"/>
                  </a:cubicBezTo>
                  <a:cubicBezTo>
                    <a:pt x="356138" y="586807"/>
                    <a:pt x="198956" y="605357"/>
                    <a:pt x="115211" y="597705"/>
                  </a:cubicBezTo>
                  <a:cubicBezTo>
                    <a:pt x="115211" y="597705"/>
                    <a:pt x="167450" y="402355"/>
                    <a:pt x="149960" y="355170"/>
                  </a:cubicBezTo>
                  <a:cubicBezTo>
                    <a:pt x="149960" y="354127"/>
                    <a:pt x="57296" y="376038"/>
                    <a:pt x="10384" y="219990"/>
                  </a:cubicBezTo>
                  <a:cubicBezTo>
                    <a:pt x="-33863" y="72986"/>
                    <a:pt x="72585" y="21974"/>
                    <a:pt x="97489" y="12468"/>
                  </a:cubicBezTo>
                  <a:cubicBezTo>
                    <a:pt x="118222" y="4468"/>
                    <a:pt x="217605" y="-43760"/>
                    <a:pt x="301466" y="121794"/>
                  </a:cubicBezTo>
                  <a:close/>
                </a:path>
              </a:pathLst>
            </a:custGeom>
            <a:solidFill>
              <a:srgbClr val="FFB4A3"/>
            </a:solidFill>
            <a:ln w="11579" cap="flat">
              <a:noFill/>
              <a:prstDash val="solid"/>
              <a:miter/>
            </a:ln>
          </p:spPr>
          <p:txBody>
            <a:bodyPr rtlCol="0" anchor="ctr"/>
            <a:lstStyle/>
            <a:p>
              <a:endParaRPr lang="x-none"/>
            </a:p>
          </p:txBody>
        </p:sp>
        <p:sp>
          <p:nvSpPr>
            <p:cNvPr id="302" name="Graphic 400">
              <a:extLst>
                <a:ext uri="{FF2B5EF4-FFF2-40B4-BE49-F238E27FC236}">
                  <a16:creationId xmlns="" xmlns:a16="http://schemas.microsoft.com/office/drawing/2014/main" id="{E7CA9AF4-EE0E-3A4D-8405-E99A7ED0F072}"/>
                </a:ext>
              </a:extLst>
            </p:cNvPr>
            <p:cNvSpPr/>
            <p:nvPr/>
          </p:nvSpPr>
          <p:spPr>
            <a:xfrm>
              <a:off x="9844125" y="2365333"/>
              <a:ext cx="93026" cy="104480"/>
            </a:xfrm>
            <a:custGeom>
              <a:avLst/>
              <a:gdLst>
                <a:gd name="connsiteX0" fmla="*/ -258 w 93026"/>
                <a:gd name="connsiteY0" fmla="*/ 21775 h 104480"/>
                <a:gd name="connsiteX1" fmla="*/ 46074 w 93026"/>
                <a:gd name="connsiteY1" fmla="*/ 14355 h 104480"/>
                <a:gd name="connsiteX2" fmla="*/ 80823 w 93026"/>
                <a:gd name="connsiteY2" fmla="*/ 1139 h 104480"/>
                <a:gd name="connsiteX3" fmla="*/ 91444 w 93026"/>
                <a:gd name="connsiteY3" fmla="*/ 3161 h 104480"/>
                <a:gd name="connsiteX4" fmla="*/ 90669 w 93026"/>
                <a:gd name="connsiteY4" fmla="*/ 12732 h 104480"/>
                <a:gd name="connsiteX5" fmla="*/ 4491 w 93026"/>
                <a:gd name="connsiteY5" fmla="*/ 100842 h 104480"/>
                <a:gd name="connsiteX6" fmla="*/ -258 w 93026"/>
                <a:gd name="connsiteY6" fmla="*/ 21775 h 104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026" h="104480">
                  <a:moveTo>
                    <a:pt x="-258" y="21775"/>
                  </a:moveTo>
                  <a:cubicBezTo>
                    <a:pt x="15390" y="20812"/>
                    <a:pt x="30907" y="18327"/>
                    <a:pt x="46074" y="14355"/>
                  </a:cubicBezTo>
                  <a:cubicBezTo>
                    <a:pt x="58125" y="11297"/>
                    <a:pt x="69785" y="6863"/>
                    <a:pt x="80823" y="1139"/>
                  </a:cubicBezTo>
                  <a:cubicBezTo>
                    <a:pt x="84314" y="-1238"/>
                    <a:pt x="89069" y="-333"/>
                    <a:pt x="91444" y="3161"/>
                  </a:cubicBezTo>
                  <a:cubicBezTo>
                    <a:pt x="93467" y="6137"/>
                    <a:pt x="93144" y="10121"/>
                    <a:pt x="90669" y="12732"/>
                  </a:cubicBezTo>
                  <a:cubicBezTo>
                    <a:pt x="90669" y="12732"/>
                    <a:pt x="18043" y="125189"/>
                    <a:pt x="4491" y="100842"/>
                  </a:cubicBezTo>
                  <a:cubicBezTo>
                    <a:pt x="-6744" y="81945"/>
                    <a:pt x="13526" y="38006"/>
                    <a:pt x="-258" y="21775"/>
                  </a:cubicBezTo>
                  <a:close/>
                </a:path>
              </a:pathLst>
            </a:custGeom>
            <a:solidFill>
              <a:srgbClr val="682C38"/>
            </a:solidFill>
            <a:ln w="11579" cap="flat">
              <a:noFill/>
              <a:prstDash val="solid"/>
              <a:miter/>
            </a:ln>
          </p:spPr>
          <p:txBody>
            <a:bodyPr rtlCol="0" anchor="ctr"/>
            <a:lstStyle/>
            <a:p>
              <a:endParaRPr lang="x-none"/>
            </a:p>
          </p:txBody>
        </p:sp>
        <p:sp>
          <p:nvSpPr>
            <p:cNvPr id="303" name="Graphic 400">
              <a:extLst>
                <a:ext uri="{FF2B5EF4-FFF2-40B4-BE49-F238E27FC236}">
                  <a16:creationId xmlns="" xmlns:a16="http://schemas.microsoft.com/office/drawing/2014/main" id="{E9355FD9-4C74-CA4C-8131-3DA2D6F56F70}"/>
                </a:ext>
              </a:extLst>
            </p:cNvPr>
            <p:cNvSpPr/>
            <p:nvPr/>
          </p:nvSpPr>
          <p:spPr>
            <a:xfrm>
              <a:off x="9720071" y="2017301"/>
              <a:ext cx="288532" cy="160614"/>
            </a:xfrm>
            <a:custGeom>
              <a:avLst/>
              <a:gdLst>
                <a:gd name="connsiteX0" fmla="*/ -258 w 288532"/>
                <a:gd name="connsiteY0" fmla="*/ 39974 h 160614"/>
                <a:gd name="connsiteX1" fmla="*/ 288275 w 288532"/>
                <a:gd name="connsiteY1" fmla="*/ 134113 h 160614"/>
                <a:gd name="connsiteX2" fmla="*/ -258 w 288532"/>
                <a:gd name="connsiteY2" fmla="*/ 39974 h 160614"/>
              </a:gdLst>
              <a:ahLst/>
              <a:cxnLst>
                <a:cxn ang="0">
                  <a:pos x="connsiteX0" y="connsiteY0"/>
                </a:cxn>
                <a:cxn ang="0">
                  <a:pos x="connsiteX1" y="connsiteY1"/>
                </a:cxn>
                <a:cxn ang="0">
                  <a:pos x="connsiteX2" y="connsiteY2"/>
                </a:cxn>
              </a:cxnLst>
              <a:rect l="l" t="t" r="r" b="b"/>
              <a:pathLst>
                <a:path w="288532" h="160614">
                  <a:moveTo>
                    <a:pt x="-258" y="39974"/>
                  </a:moveTo>
                  <a:cubicBezTo>
                    <a:pt x="-258" y="39974"/>
                    <a:pt x="161905" y="228135"/>
                    <a:pt x="288275" y="134113"/>
                  </a:cubicBezTo>
                  <a:cubicBezTo>
                    <a:pt x="288275" y="134113"/>
                    <a:pt x="200476" y="-89061"/>
                    <a:pt x="-258" y="39974"/>
                  </a:cubicBezTo>
                  <a:close/>
                </a:path>
              </a:pathLst>
            </a:custGeom>
            <a:solidFill>
              <a:srgbClr val="BC5B4D"/>
            </a:solidFill>
            <a:ln w="11579" cap="flat">
              <a:noFill/>
              <a:prstDash val="solid"/>
              <a:miter/>
            </a:ln>
          </p:spPr>
          <p:txBody>
            <a:bodyPr rtlCol="0" anchor="ctr"/>
            <a:lstStyle/>
            <a:p>
              <a:endParaRPr lang="x-none"/>
            </a:p>
          </p:txBody>
        </p:sp>
        <p:sp>
          <p:nvSpPr>
            <p:cNvPr id="304" name="Graphic 400">
              <a:extLst>
                <a:ext uri="{FF2B5EF4-FFF2-40B4-BE49-F238E27FC236}">
                  <a16:creationId xmlns="" xmlns:a16="http://schemas.microsoft.com/office/drawing/2014/main" id="{B9F34570-C274-A241-AAFB-CF930EFD653C}"/>
                </a:ext>
              </a:extLst>
            </p:cNvPr>
            <p:cNvSpPr/>
            <p:nvPr/>
          </p:nvSpPr>
          <p:spPr>
            <a:xfrm>
              <a:off x="9743337" y="2067307"/>
              <a:ext cx="245320" cy="146010"/>
            </a:xfrm>
            <a:custGeom>
              <a:avLst/>
              <a:gdLst>
                <a:gd name="connsiteX0" fmla="*/ 2074 w 245320"/>
                <a:gd name="connsiteY0" fmla="*/ 7821 h 146010"/>
                <a:gd name="connsiteX1" fmla="*/ 196438 w 245320"/>
                <a:gd name="connsiteY1" fmla="*/ 144624 h 146010"/>
                <a:gd name="connsiteX2" fmla="*/ 238021 w 245320"/>
                <a:gd name="connsiteY2" fmla="*/ 47819 h 146010"/>
                <a:gd name="connsiteX3" fmla="*/ 229217 w 245320"/>
                <a:gd name="connsiteY3" fmla="*/ 50253 h 146010"/>
                <a:gd name="connsiteX4" fmla="*/ 235125 w 245320"/>
                <a:gd name="connsiteY4" fmla="*/ 94309 h 146010"/>
                <a:gd name="connsiteX5" fmla="*/ 235820 w 245320"/>
                <a:gd name="connsiteY5" fmla="*/ 109612 h 146010"/>
                <a:gd name="connsiteX6" fmla="*/ 192963 w 245320"/>
                <a:gd name="connsiteY6" fmla="*/ 134538 h 146010"/>
                <a:gd name="connsiteX7" fmla="*/ 123464 w 245320"/>
                <a:gd name="connsiteY7" fmla="*/ 96743 h 146010"/>
                <a:gd name="connsiteX8" fmla="*/ 7634 w 245320"/>
                <a:gd name="connsiteY8" fmla="*/ 1097 h 146010"/>
                <a:gd name="connsiteX9" fmla="*/ 1148 w 245320"/>
                <a:gd name="connsiteY9" fmla="*/ 7590 h 146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5320" h="146010">
                  <a:moveTo>
                    <a:pt x="2074" y="7821"/>
                  </a:moveTo>
                  <a:cubicBezTo>
                    <a:pt x="52113" y="55123"/>
                    <a:pt x="125434" y="132451"/>
                    <a:pt x="196438" y="144624"/>
                  </a:cubicBezTo>
                  <a:cubicBezTo>
                    <a:pt x="259681" y="155522"/>
                    <a:pt x="246013" y="89671"/>
                    <a:pt x="238021" y="47819"/>
                  </a:cubicBezTo>
                  <a:cubicBezTo>
                    <a:pt x="236978" y="42022"/>
                    <a:pt x="228059" y="44457"/>
                    <a:pt x="229217" y="50253"/>
                  </a:cubicBezTo>
                  <a:cubicBezTo>
                    <a:pt x="233363" y="64563"/>
                    <a:pt x="235354" y="79411"/>
                    <a:pt x="235125" y="94309"/>
                  </a:cubicBezTo>
                  <a:lnTo>
                    <a:pt x="235820" y="109612"/>
                  </a:lnTo>
                  <a:lnTo>
                    <a:pt x="192963" y="134538"/>
                  </a:lnTo>
                  <a:cubicBezTo>
                    <a:pt x="173619" y="136393"/>
                    <a:pt x="138407" y="107177"/>
                    <a:pt x="123464" y="96743"/>
                  </a:cubicBezTo>
                  <a:cubicBezTo>
                    <a:pt x="82644" y="67642"/>
                    <a:pt x="43936" y="35680"/>
                    <a:pt x="7634" y="1097"/>
                  </a:cubicBezTo>
                  <a:cubicBezTo>
                    <a:pt x="3348" y="-2960"/>
                    <a:pt x="-3138" y="3532"/>
                    <a:pt x="1148" y="7590"/>
                  </a:cubicBezTo>
                  <a:close/>
                </a:path>
              </a:pathLst>
            </a:custGeom>
            <a:solidFill>
              <a:srgbClr val="BC5B4D"/>
            </a:solidFill>
            <a:ln w="11579" cap="flat">
              <a:noFill/>
              <a:prstDash val="solid"/>
              <a:miter/>
            </a:ln>
          </p:spPr>
          <p:txBody>
            <a:bodyPr rtlCol="0" anchor="ctr"/>
            <a:lstStyle/>
            <a:p>
              <a:endParaRPr lang="x-none"/>
            </a:p>
          </p:txBody>
        </p:sp>
        <p:sp>
          <p:nvSpPr>
            <p:cNvPr id="305" name="Graphic 400">
              <a:extLst>
                <a:ext uri="{FF2B5EF4-FFF2-40B4-BE49-F238E27FC236}">
                  <a16:creationId xmlns="" xmlns:a16="http://schemas.microsoft.com/office/drawing/2014/main" id="{973CD9E8-D02A-114B-9710-431C578CAAD1}"/>
                </a:ext>
              </a:extLst>
            </p:cNvPr>
            <p:cNvSpPr/>
            <p:nvPr/>
          </p:nvSpPr>
          <p:spPr>
            <a:xfrm>
              <a:off x="9056847" y="3004311"/>
              <a:ext cx="690539" cy="1202899"/>
            </a:xfrm>
            <a:custGeom>
              <a:avLst/>
              <a:gdLst>
                <a:gd name="connsiteX0" fmla="*/ 619761 w 690539"/>
                <a:gd name="connsiteY0" fmla="*/ 525332 h 1202899"/>
                <a:gd name="connsiteX1" fmla="*/ 273312 w 690539"/>
                <a:gd name="connsiteY1" fmla="*/ 963332 h 1202899"/>
                <a:gd name="connsiteX2" fmla="*/ 5513 w 690539"/>
                <a:gd name="connsiteY2" fmla="*/ 1202621 h 1202899"/>
                <a:gd name="connsiteX3" fmla="*/ 41536 w 690539"/>
                <a:gd name="connsiteY3" fmla="*/ 1007503 h 1202899"/>
                <a:gd name="connsiteX4" fmla="*/ 158177 w 690539"/>
                <a:gd name="connsiteY4" fmla="*/ 894235 h 1202899"/>
                <a:gd name="connsiteX5" fmla="*/ 376865 w 690539"/>
                <a:gd name="connsiteY5" fmla="*/ 442091 h 1202899"/>
                <a:gd name="connsiteX6" fmla="*/ 470687 w 690539"/>
                <a:gd name="connsiteY6" fmla="*/ 55102 h 1202899"/>
                <a:gd name="connsiteX7" fmla="*/ 656016 w 690539"/>
                <a:gd name="connsiteY7" fmla="*/ 114692 h 1202899"/>
                <a:gd name="connsiteX8" fmla="*/ 619761 w 690539"/>
                <a:gd name="connsiteY8" fmla="*/ 525332 h 1202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0539" h="1202899">
                  <a:moveTo>
                    <a:pt x="619761" y="525332"/>
                  </a:moveTo>
                  <a:cubicBezTo>
                    <a:pt x="512386" y="680568"/>
                    <a:pt x="385321" y="862701"/>
                    <a:pt x="273312" y="963332"/>
                  </a:cubicBezTo>
                  <a:cubicBezTo>
                    <a:pt x="178216" y="1048660"/>
                    <a:pt x="41652" y="1188129"/>
                    <a:pt x="5513" y="1202621"/>
                  </a:cubicBezTo>
                  <a:cubicBezTo>
                    <a:pt x="-4680" y="1206794"/>
                    <a:pt x="-6070" y="1066513"/>
                    <a:pt x="41536" y="1007503"/>
                  </a:cubicBezTo>
                  <a:cubicBezTo>
                    <a:pt x="81382" y="957535"/>
                    <a:pt x="158177" y="894235"/>
                    <a:pt x="158177" y="894235"/>
                  </a:cubicBezTo>
                  <a:cubicBezTo>
                    <a:pt x="158177" y="894235"/>
                    <a:pt x="335282" y="554431"/>
                    <a:pt x="376865" y="442091"/>
                  </a:cubicBezTo>
                  <a:cubicBezTo>
                    <a:pt x="404432" y="368241"/>
                    <a:pt x="411035" y="159906"/>
                    <a:pt x="470687" y="55102"/>
                  </a:cubicBezTo>
                  <a:cubicBezTo>
                    <a:pt x="557444" y="-97700"/>
                    <a:pt x="656016" y="114692"/>
                    <a:pt x="656016" y="114692"/>
                  </a:cubicBezTo>
                  <a:cubicBezTo>
                    <a:pt x="656016" y="114692"/>
                    <a:pt x="753429" y="332069"/>
                    <a:pt x="619761" y="525332"/>
                  </a:cubicBezTo>
                  <a:close/>
                </a:path>
              </a:pathLst>
            </a:custGeom>
            <a:solidFill>
              <a:srgbClr val="FFB4A3"/>
            </a:solidFill>
            <a:ln w="11579" cap="flat">
              <a:noFill/>
              <a:prstDash val="solid"/>
              <a:miter/>
            </a:ln>
          </p:spPr>
          <p:txBody>
            <a:bodyPr rtlCol="0" anchor="ctr"/>
            <a:lstStyle/>
            <a:p>
              <a:endParaRPr lang="x-none"/>
            </a:p>
          </p:txBody>
        </p:sp>
        <p:sp>
          <p:nvSpPr>
            <p:cNvPr id="306" name="Graphic 400">
              <a:extLst>
                <a:ext uri="{FF2B5EF4-FFF2-40B4-BE49-F238E27FC236}">
                  <a16:creationId xmlns="" xmlns:a16="http://schemas.microsoft.com/office/drawing/2014/main" id="{ABBF6581-352B-CA46-B25F-162B0BC656B1}"/>
                </a:ext>
              </a:extLst>
            </p:cNvPr>
            <p:cNvSpPr/>
            <p:nvPr/>
          </p:nvSpPr>
          <p:spPr>
            <a:xfrm>
              <a:off x="9182271" y="2561417"/>
              <a:ext cx="655020" cy="1428440"/>
            </a:xfrm>
            <a:custGeom>
              <a:avLst/>
              <a:gdLst>
                <a:gd name="connsiteX0" fmla="*/ 415573 w 655020"/>
                <a:gd name="connsiteY0" fmla="*/ 1428253 h 1428440"/>
                <a:gd name="connsiteX1" fmla="*/ -258 w 655020"/>
                <a:gd name="connsiteY1" fmla="*/ 1300725 h 1428440"/>
                <a:gd name="connsiteX2" fmla="*/ 654763 w 655020"/>
                <a:gd name="connsiteY2" fmla="*/ -59 h 1428440"/>
              </a:gdLst>
              <a:ahLst/>
              <a:cxnLst>
                <a:cxn ang="0">
                  <a:pos x="connsiteX0" y="connsiteY0"/>
                </a:cxn>
                <a:cxn ang="0">
                  <a:pos x="connsiteX1" y="connsiteY1"/>
                </a:cxn>
                <a:cxn ang="0">
                  <a:pos x="connsiteX2" y="connsiteY2"/>
                </a:cxn>
              </a:cxnLst>
              <a:rect l="l" t="t" r="r" b="b"/>
              <a:pathLst>
                <a:path w="655020" h="1428440">
                  <a:moveTo>
                    <a:pt x="415573" y="1428253"/>
                  </a:moveTo>
                  <a:lnTo>
                    <a:pt x="-258" y="1300725"/>
                  </a:lnTo>
                  <a:cubicBezTo>
                    <a:pt x="-258" y="1300725"/>
                    <a:pt x="413604" y="-15130"/>
                    <a:pt x="654763" y="-59"/>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307" name="Graphic 400">
              <a:extLst>
                <a:ext uri="{FF2B5EF4-FFF2-40B4-BE49-F238E27FC236}">
                  <a16:creationId xmlns="" xmlns:a16="http://schemas.microsoft.com/office/drawing/2014/main" id="{529BE448-D802-744B-A1E0-9A0A37BAF44A}"/>
                </a:ext>
              </a:extLst>
            </p:cNvPr>
            <p:cNvSpPr/>
            <p:nvPr/>
          </p:nvSpPr>
          <p:spPr>
            <a:xfrm>
              <a:off x="9513429" y="2479894"/>
              <a:ext cx="743730" cy="899221"/>
            </a:xfrm>
            <a:custGeom>
              <a:avLst/>
              <a:gdLst>
                <a:gd name="connsiteX0" fmla="*/ 732601 w 743730"/>
                <a:gd name="connsiteY0" fmla="*/ 154503 h 899221"/>
                <a:gd name="connsiteX1" fmla="*/ 594531 w 743730"/>
                <a:gd name="connsiteY1" fmla="*/ 96536 h 899221"/>
                <a:gd name="connsiteX2" fmla="*/ 530940 w 743730"/>
                <a:gd name="connsiteY2" fmla="*/ 2977 h 899221"/>
                <a:gd name="connsiteX3" fmla="*/ 326847 w 743730"/>
                <a:gd name="connsiteY3" fmla="*/ 15381 h 899221"/>
                <a:gd name="connsiteX4" fmla="*/ 307388 w 743730"/>
                <a:gd name="connsiteY4" fmla="*/ 101869 h 899221"/>
                <a:gd name="connsiteX5" fmla="*/ 142098 w 743730"/>
                <a:gd name="connsiteY5" fmla="*/ 397269 h 899221"/>
                <a:gd name="connsiteX6" fmla="*/ -258 w 743730"/>
                <a:gd name="connsiteY6" fmla="*/ 893237 h 899221"/>
                <a:gd name="connsiteX7" fmla="*/ 678276 w 743730"/>
                <a:gd name="connsiteY7" fmla="*/ 899034 h 899221"/>
                <a:gd name="connsiteX8" fmla="*/ 732601 w 743730"/>
                <a:gd name="connsiteY8" fmla="*/ 154503 h 89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3730" h="899221">
                  <a:moveTo>
                    <a:pt x="732601" y="154503"/>
                  </a:moveTo>
                  <a:cubicBezTo>
                    <a:pt x="732601" y="154503"/>
                    <a:pt x="656847" y="120766"/>
                    <a:pt x="594531" y="96536"/>
                  </a:cubicBezTo>
                  <a:cubicBezTo>
                    <a:pt x="533025" y="55495"/>
                    <a:pt x="530940" y="2977"/>
                    <a:pt x="530940" y="2977"/>
                  </a:cubicBezTo>
                  <a:cubicBezTo>
                    <a:pt x="515419" y="-8617"/>
                    <a:pt x="326847" y="15381"/>
                    <a:pt x="326847" y="15381"/>
                  </a:cubicBezTo>
                  <a:cubicBezTo>
                    <a:pt x="330785" y="35322"/>
                    <a:pt x="307388" y="101869"/>
                    <a:pt x="307388" y="101869"/>
                  </a:cubicBezTo>
                  <a:cubicBezTo>
                    <a:pt x="311441" y="112187"/>
                    <a:pt x="162484" y="297450"/>
                    <a:pt x="142098" y="397269"/>
                  </a:cubicBezTo>
                  <a:cubicBezTo>
                    <a:pt x="122754" y="491524"/>
                    <a:pt x="-258" y="856254"/>
                    <a:pt x="-258" y="893237"/>
                  </a:cubicBezTo>
                  <a:lnTo>
                    <a:pt x="678276" y="899034"/>
                  </a:lnTo>
                  <a:cubicBezTo>
                    <a:pt x="678276" y="899034"/>
                    <a:pt x="775342" y="281451"/>
                    <a:pt x="732601" y="154503"/>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308" name="Graphic 400">
              <a:extLst>
                <a:ext uri="{FF2B5EF4-FFF2-40B4-BE49-F238E27FC236}">
                  <a16:creationId xmlns="" xmlns:a16="http://schemas.microsoft.com/office/drawing/2014/main" id="{FE8FE2BC-5FC7-ED4C-9200-F467757FD9D4}"/>
                </a:ext>
              </a:extLst>
            </p:cNvPr>
            <p:cNvSpPr/>
            <p:nvPr/>
          </p:nvSpPr>
          <p:spPr>
            <a:xfrm>
              <a:off x="11969956" y="6382321"/>
              <a:ext cx="133788" cy="122842"/>
            </a:xfrm>
            <a:custGeom>
              <a:avLst/>
              <a:gdLst>
                <a:gd name="connsiteX0" fmla="*/ 125999 w 133788"/>
                <a:gd name="connsiteY0" fmla="*/ 32581 h 122842"/>
                <a:gd name="connsiteX1" fmla="*/ 35304 w 133788"/>
                <a:gd name="connsiteY1" fmla="*/ 7075 h 122842"/>
                <a:gd name="connsiteX2" fmla="*/ 4525 w 133788"/>
                <a:gd name="connsiteY2" fmla="*/ 84282 h 122842"/>
                <a:gd name="connsiteX3" fmla="*/ 7273 w 133788"/>
                <a:gd name="connsiteY3" fmla="*/ 89853 h 122842"/>
                <a:gd name="connsiteX4" fmla="*/ 97969 w 133788"/>
                <a:gd name="connsiteY4" fmla="*/ 115358 h 122842"/>
                <a:gd name="connsiteX5" fmla="*/ 128747 w 133788"/>
                <a:gd name="connsiteY5" fmla="*/ 38152 h 122842"/>
                <a:gd name="connsiteX6" fmla="*/ 125999 w 133788"/>
                <a:gd name="connsiteY6" fmla="*/ 32581 h 122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788" h="122842">
                  <a:moveTo>
                    <a:pt x="125999" y="32581"/>
                  </a:moveTo>
                  <a:cubicBezTo>
                    <a:pt x="106701" y="2159"/>
                    <a:pt x="67609" y="-8835"/>
                    <a:pt x="35304" y="7075"/>
                  </a:cubicBezTo>
                  <a:cubicBezTo>
                    <a:pt x="5504" y="19888"/>
                    <a:pt x="-8277" y="54455"/>
                    <a:pt x="4525" y="84282"/>
                  </a:cubicBezTo>
                  <a:cubicBezTo>
                    <a:pt x="5343" y="86186"/>
                    <a:pt x="6260" y="88045"/>
                    <a:pt x="7273" y="89853"/>
                  </a:cubicBezTo>
                  <a:cubicBezTo>
                    <a:pt x="26538" y="120321"/>
                    <a:pt x="65669" y="131325"/>
                    <a:pt x="97969" y="115358"/>
                  </a:cubicBezTo>
                  <a:cubicBezTo>
                    <a:pt x="127769" y="102546"/>
                    <a:pt x="141549" y="67979"/>
                    <a:pt x="128747" y="38152"/>
                  </a:cubicBezTo>
                  <a:cubicBezTo>
                    <a:pt x="127930" y="36248"/>
                    <a:pt x="127013" y="34388"/>
                    <a:pt x="125999" y="32581"/>
                  </a:cubicBezTo>
                  <a:close/>
                </a:path>
              </a:pathLst>
            </a:custGeom>
            <a:noFill/>
            <a:ln w="42495" cap="flat">
              <a:solidFill>
                <a:srgbClr val="414D3D"/>
              </a:solidFill>
              <a:prstDash val="solid"/>
              <a:miter/>
            </a:ln>
          </p:spPr>
          <p:txBody>
            <a:bodyPr rtlCol="0" anchor="ctr"/>
            <a:lstStyle/>
            <a:p>
              <a:endParaRPr lang="x-none"/>
            </a:p>
          </p:txBody>
        </p:sp>
        <p:sp>
          <p:nvSpPr>
            <p:cNvPr id="309" name="Graphic 400">
              <a:extLst>
                <a:ext uri="{FF2B5EF4-FFF2-40B4-BE49-F238E27FC236}">
                  <a16:creationId xmlns="" xmlns:a16="http://schemas.microsoft.com/office/drawing/2014/main" id="{B7950505-5847-EC43-8CE9-D02BC3894CC0}"/>
                </a:ext>
              </a:extLst>
            </p:cNvPr>
            <p:cNvSpPr/>
            <p:nvPr/>
          </p:nvSpPr>
          <p:spPr>
            <a:xfrm>
              <a:off x="10665130" y="4101039"/>
              <a:ext cx="469344" cy="810497"/>
            </a:xfrm>
            <a:custGeom>
              <a:avLst/>
              <a:gdLst>
                <a:gd name="connsiteX0" fmla="*/ 0 w 469344"/>
                <a:gd name="connsiteY0" fmla="*/ 0 h 810497"/>
                <a:gd name="connsiteX1" fmla="*/ 469344 w 469344"/>
                <a:gd name="connsiteY1" fmla="*/ 810497 h 810497"/>
              </a:gdLst>
              <a:ahLst/>
              <a:cxnLst>
                <a:cxn ang="0">
                  <a:pos x="connsiteX0" y="connsiteY0"/>
                </a:cxn>
                <a:cxn ang="0">
                  <a:pos x="connsiteX1" y="connsiteY1"/>
                </a:cxn>
              </a:cxnLst>
              <a:rect l="l" t="t" r="r" b="b"/>
              <a:pathLst>
                <a:path w="469344" h="810497">
                  <a:moveTo>
                    <a:pt x="0" y="0"/>
                  </a:moveTo>
                  <a:lnTo>
                    <a:pt x="469344" y="810497"/>
                  </a:lnTo>
                </a:path>
              </a:pathLst>
            </a:custGeom>
            <a:ln w="39252" cap="flat">
              <a:solidFill>
                <a:srgbClr val="CBCECF"/>
              </a:solidFill>
              <a:prstDash val="solid"/>
              <a:miter/>
            </a:ln>
          </p:spPr>
          <p:txBody>
            <a:bodyPr rtlCol="0" anchor="ctr"/>
            <a:lstStyle/>
            <a:p>
              <a:endParaRPr lang="x-none"/>
            </a:p>
          </p:txBody>
        </p:sp>
        <p:sp>
          <p:nvSpPr>
            <p:cNvPr id="310" name="Graphic 400">
              <a:extLst>
                <a:ext uri="{FF2B5EF4-FFF2-40B4-BE49-F238E27FC236}">
                  <a16:creationId xmlns="" xmlns:a16="http://schemas.microsoft.com/office/drawing/2014/main" id="{D8EE0034-D54F-464D-AA64-8E0F47161DB0}"/>
                </a:ext>
              </a:extLst>
            </p:cNvPr>
            <p:cNvSpPr/>
            <p:nvPr/>
          </p:nvSpPr>
          <p:spPr>
            <a:xfrm>
              <a:off x="10469253" y="4009140"/>
              <a:ext cx="391449" cy="233846"/>
            </a:xfrm>
            <a:custGeom>
              <a:avLst/>
              <a:gdLst>
                <a:gd name="connsiteX0" fmla="*/ 368553 w 391449"/>
                <a:gd name="connsiteY0" fmla="*/ 84292 h 233846"/>
                <a:gd name="connsiteX1" fmla="*/ 68784 w 391449"/>
                <a:gd name="connsiteY1" fmla="*/ 228978 h 233846"/>
                <a:gd name="connsiteX2" fmla="*/ 10869 w 391449"/>
                <a:gd name="connsiteY2" fmla="*/ 212747 h 233846"/>
                <a:gd name="connsiteX3" fmla="*/ 4614 w 391449"/>
                <a:gd name="connsiteY3" fmla="*/ 201849 h 233846"/>
                <a:gd name="connsiteX4" fmla="*/ 18541 w 391449"/>
                <a:gd name="connsiteY4" fmla="*/ 151099 h 233846"/>
                <a:gd name="connsiteX5" fmla="*/ 22336 w 391449"/>
                <a:gd name="connsiteY5" fmla="*/ 149215 h 233846"/>
                <a:gd name="connsiteX6" fmla="*/ 322105 w 391449"/>
                <a:gd name="connsiteY6" fmla="*/ 4529 h 233846"/>
                <a:gd name="connsiteX7" fmla="*/ 380020 w 391449"/>
                <a:gd name="connsiteY7" fmla="*/ 20760 h 233846"/>
                <a:gd name="connsiteX8" fmla="*/ 386391 w 391449"/>
                <a:gd name="connsiteY8" fmla="*/ 31657 h 233846"/>
                <a:gd name="connsiteX9" fmla="*/ 372182 w 391449"/>
                <a:gd name="connsiteY9" fmla="*/ 82500 h 233846"/>
                <a:gd name="connsiteX10" fmla="*/ 368553 w 391449"/>
                <a:gd name="connsiteY10" fmla="*/ 84292 h 233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91449" h="233846">
                  <a:moveTo>
                    <a:pt x="368553" y="84292"/>
                  </a:moveTo>
                  <a:lnTo>
                    <a:pt x="68784" y="228978"/>
                  </a:lnTo>
                  <a:cubicBezTo>
                    <a:pt x="48174" y="239198"/>
                    <a:pt x="23180" y="232194"/>
                    <a:pt x="10869" y="212747"/>
                  </a:cubicBezTo>
                  <a:lnTo>
                    <a:pt x="4614" y="201849"/>
                  </a:lnTo>
                  <a:cubicBezTo>
                    <a:pt x="-5542" y="183986"/>
                    <a:pt x="694" y="161264"/>
                    <a:pt x="18541" y="151099"/>
                  </a:cubicBezTo>
                  <a:cubicBezTo>
                    <a:pt x="19769" y="150399"/>
                    <a:pt x="21037" y="149770"/>
                    <a:pt x="22336" y="149215"/>
                  </a:cubicBezTo>
                  <a:lnTo>
                    <a:pt x="322105" y="4529"/>
                  </a:lnTo>
                  <a:cubicBezTo>
                    <a:pt x="342710" y="-5749"/>
                    <a:pt x="367744" y="1267"/>
                    <a:pt x="380020" y="20760"/>
                  </a:cubicBezTo>
                  <a:lnTo>
                    <a:pt x="386391" y="31657"/>
                  </a:lnTo>
                  <a:cubicBezTo>
                    <a:pt x="396494" y="49624"/>
                    <a:pt x="390132" y="72387"/>
                    <a:pt x="372182" y="82500"/>
                  </a:cubicBezTo>
                  <a:cubicBezTo>
                    <a:pt x="371005" y="83162"/>
                    <a:pt x="369794" y="83761"/>
                    <a:pt x="368553" y="84292"/>
                  </a:cubicBezTo>
                  <a:close/>
                </a:path>
              </a:pathLst>
            </a:custGeom>
            <a:solidFill>
              <a:schemeClr val="bg2">
                <a:lumMod val="50000"/>
              </a:schemeClr>
            </a:solidFill>
            <a:ln w="11579" cap="flat">
              <a:noFill/>
              <a:prstDash val="solid"/>
              <a:miter/>
            </a:ln>
          </p:spPr>
          <p:txBody>
            <a:bodyPr rtlCol="0" anchor="ctr"/>
            <a:lstStyle/>
            <a:p>
              <a:endParaRPr lang="x-none"/>
            </a:p>
          </p:txBody>
        </p:sp>
        <p:sp>
          <p:nvSpPr>
            <p:cNvPr id="311" name="Graphic 400">
              <a:extLst>
                <a:ext uri="{FF2B5EF4-FFF2-40B4-BE49-F238E27FC236}">
                  <a16:creationId xmlns="" xmlns:a16="http://schemas.microsoft.com/office/drawing/2014/main" id="{AC032F16-16FA-CC4A-BFAA-C6534DD3C21C}"/>
                </a:ext>
              </a:extLst>
            </p:cNvPr>
            <p:cNvSpPr/>
            <p:nvPr/>
          </p:nvSpPr>
          <p:spPr>
            <a:xfrm>
              <a:off x="10843742" y="4775323"/>
              <a:ext cx="1355696" cy="1660969"/>
            </a:xfrm>
            <a:custGeom>
              <a:avLst/>
              <a:gdLst>
                <a:gd name="connsiteX0" fmla="*/ 1198120 w 1355696"/>
                <a:gd name="connsiteY0" fmla="*/ 1551469 h 1660969"/>
                <a:gd name="connsiteX1" fmla="*/ 1037811 w 1355696"/>
                <a:gd name="connsiteY1" fmla="*/ 1629493 h 1660969"/>
                <a:gd name="connsiteX2" fmla="*/ 639007 w 1355696"/>
                <a:gd name="connsiteY2" fmla="*/ 1517152 h 1660969"/>
                <a:gd name="connsiteX3" fmla="*/ 34026 w 1355696"/>
                <a:gd name="connsiteY3" fmla="*/ 472467 h 1660969"/>
                <a:gd name="connsiteX4" fmla="*/ 157038 w 1355696"/>
                <a:gd name="connsiteY4" fmla="*/ 108433 h 1660969"/>
                <a:gd name="connsiteX5" fmla="*/ 317347 w 1355696"/>
                <a:gd name="connsiteY5" fmla="*/ 31105 h 1660969"/>
                <a:gd name="connsiteX6" fmla="*/ 716266 w 1355696"/>
                <a:gd name="connsiteY6" fmla="*/ 143329 h 1660969"/>
                <a:gd name="connsiteX7" fmla="*/ 1321132 w 1355696"/>
                <a:gd name="connsiteY7" fmla="*/ 1188014 h 1660969"/>
                <a:gd name="connsiteX8" fmla="*/ 1198120 w 1355696"/>
                <a:gd name="connsiteY8" fmla="*/ 1551469 h 1660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5696" h="1660969">
                  <a:moveTo>
                    <a:pt x="1198120" y="1551469"/>
                  </a:moveTo>
                  <a:lnTo>
                    <a:pt x="1037811" y="1629493"/>
                  </a:lnTo>
                  <a:cubicBezTo>
                    <a:pt x="893718" y="1699054"/>
                    <a:pt x="715108" y="1648738"/>
                    <a:pt x="639007" y="1517152"/>
                  </a:cubicBezTo>
                  <a:lnTo>
                    <a:pt x="34026" y="472467"/>
                  </a:lnTo>
                  <a:cubicBezTo>
                    <a:pt x="-42190" y="340882"/>
                    <a:pt x="12945" y="177878"/>
                    <a:pt x="157038" y="108433"/>
                  </a:cubicBezTo>
                  <a:lnTo>
                    <a:pt x="317347" y="31105"/>
                  </a:lnTo>
                  <a:cubicBezTo>
                    <a:pt x="461439" y="-38456"/>
                    <a:pt x="640050" y="11860"/>
                    <a:pt x="716266" y="143329"/>
                  </a:cubicBezTo>
                  <a:lnTo>
                    <a:pt x="1321132" y="1188014"/>
                  </a:lnTo>
                  <a:cubicBezTo>
                    <a:pt x="1397349" y="1319020"/>
                    <a:pt x="1342329" y="1482025"/>
                    <a:pt x="1198120" y="1551469"/>
                  </a:cubicBezTo>
                  <a:close/>
                </a:path>
              </a:pathLst>
            </a:custGeom>
            <a:solidFill>
              <a:schemeClr val="bg2">
                <a:lumMod val="50000"/>
              </a:schemeClr>
            </a:solidFill>
            <a:ln w="11579" cap="flat">
              <a:noFill/>
              <a:prstDash val="solid"/>
              <a:miter/>
            </a:ln>
          </p:spPr>
          <p:txBody>
            <a:bodyPr rtlCol="0" anchor="ctr"/>
            <a:lstStyle/>
            <a:p>
              <a:endParaRPr lang="x-none"/>
            </a:p>
          </p:txBody>
        </p:sp>
        <p:sp>
          <p:nvSpPr>
            <p:cNvPr id="312" name="Graphic 400">
              <a:extLst>
                <a:ext uri="{FF2B5EF4-FFF2-40B4-BE49-F238E27FC236}">
                  <a16:creationId xmlns="" xmlns:a16="http://schemas.microsoft.com/office/drawing/2014/main" id="{0262918F-1679-5640-9AC1-C63475339311}"/>
                </a:ext>
              </a:extLst>
            </p:cNvPr>
            <p:cNvSpPr/>
            <p:nvPr/>
          </p:nvSpPr>
          <p:spPr>
            <a:xfrm>
              <a:off x="10882832" y="4665325"/>
              <a:ext cx="406275" cy="337683"/>
            </a:xfrm>
            <a:custGeom>
              <a:avLst/>
              <a:gdLst>
                <a:gd name="connsiteX0" fmla="*/ 170534 w 406275"/>
                <a:gd name="connsiteY0" fmla="*/ 12647 h 337683"/>
                <a:gd name="connsiteX1" fmla="*/ 64318 w 406275"/>
                <a:gd name="connsiteY1" fmla="*/ 63890 h 337683"/>
                <a:gd name="connsiteX2" fmla="*/ 13817 w 406275"/>
                <a:gd name="connsiteY2" fmla="*/ 213214 h 337683"/>
                <a:gd name="connsiteX3" fmla="*/ 85747 w 406275"/>
                <a:gd name="connsiteY3" fmla="*/ 337496 h 337683"/>
                <a:gd name="connsiteX4" fmla="*/ 406018 w 406275"/>
                <a:gd name="connsiteY4" fmla="*/ 182955 h 337683"/>
                <a:gd name="connsiteX5" fmla="*/ 334087 w 406275"/>
                <a:gd name="connsiteY5" fmla="*/ 58441 h 337683"/>
                <a:gd name="connsiteX6" fmla="*/ 170534 w 406275"/>
                <a:gd name="connsiteY6" fmla="*/ 12647 h 337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6275" h="337683">
                  <a:moveTo>
                    <a:pt x="170534" y="12647"/>
                  </a:moveTo>
                  <a:lnTo>
                    <a:pt x="64318" y="63890"/>
                  </a:lnTo>
                  <a:cubicBezTo>
                    <a:pt x="5129" y="92410"/>
                    <a:pt x="-17458" y="159305"/>
                    <a:pt x="13817" y="213214"/>
                  </a:cubicBezTo>
                  <a:lnTo>
                    <a:pt x="85747" y="337496"/>
                  </a:lnTo>
                  <a:lnTo>
                    <a:pt x="406018" y="182955"/>
                  </a:lnTo>
                  <a:lnTo>
                    <a:pt x="334087" y="58441"/>
                  </a:lnTo>
                  <a:cubicBezTo>
                    <a:pt x="302812" y="4764"/>
                    <a:pt x="229608" y="-15873"/>
                    <a:pt x="170534" y="12647"/>
                  </a:cubicBezTo>
                  <a:close/>
                </a:path>
              </a:pathLst>
            </a:custGeom>
            <a:noFill/>
            <a:ln w="35547" cap="flat">
              <a:solidFill>
                <a:schemeClr val="bg2">
                  <a:lumMod val="50000"/>
                </a:schemeClr>
              </a:solidFill>
              <a:prstDash val="solid"/>
              <a:miter/>
            </a:ln>
          </p:spPr>
          <p:txBody>
            <a:bodyPr rtlCol="0" anchor="ctr"/>
            <a:lstStyle/>
            <a:p>
              <a:endParaRPr lang="x-none"/>
            </a:p>
          </p:txBody>
        </p:sp>
        <p:sp>
          <p:nvSpPr>
            <p:cNvPr id="313" name="Graphic 400">
              <a:extLst>
                <a:ext uri="{FF2B5EF4-FFF2-40B4-BE49-F238E27FC236}">
                  <a16:creationId xmlns="" xmlns:a16="http://schemas.microsoft.com/office/drawing/2014/main" id="{D87EA309-F443-034F-B083-FD61A5896D9C}"/>
                </a:ext>
              </a:extLst>
            </p:cNvPr>
            <p:cNvSpPr/>
            <p:nvPr/>
          </p:nvSpPr>
          <p:spPr>
            <a:xfrm>
              <a:off x="10241764" y="2886973"/>
              <a:ext cx="515306" cy="1393345"/>
            </a:xfrm>
            <a:custGeom>
              <a:avLst/>
              <a:gdLst>
                <a:gd name="connsiteX0" fmla="*/ 508591 w 515306"/>
                <a:gd name="connsiteY0" fmla="*/ 1257122 h 1393345"/>
                <a:gd name="connsiteX1" fmla="*/ 221911 w 515306"/>
                <a:gd name="connsiteY1" fmla="*/ -187 h 1393345"/>
                <a:gd name="connsiteX2" fmla="*/ -136 w 515306"/>
                <a:gd name="connsiteY2" fmla="*/ 129775 h 1393345"/>
                <a:gd name="connsiteX3" fmla="*/ 299053 w 515306"/>
                <a:gd name="connsiteY3" fmla="*/ 1310799 h 1393345"/>
                <a:gd name="connsiteX4" fmla="*/ 313301 w 515306"/>
                <a:gd name="connsiteY4" fmla="*/ 1333986 h 1393345"/>
                <a:gd name="connsiteX5" fmla="*/ 324884 w 515306"/>
                <a:gd name="connsiteY5" fmla="*/ 1253876 h 1393345"/>
                <a:gd name="connsiteX6" fmla="*/ 397972 w 515306"/>
                <a:gd name="connsiteY6" fmla="*/ 1392997 h 1393345"/>
                <a:gd name="connsiteX7" fmla="*/ 397972 w 515306"/>
                <a:gd name="connsiteY7" fmla="*/ 1298510 h 1393345"/>
                <a:gd name="connsiteX8" fmla="*/ 438629 w 515306"/>
                <a:gd name="connsiteY8" fmla="*/ 1385461 h 1393345"/>
                <a:gd name="connsiteX9" fmla="*/ 447200 w 515306"/>
                <a:gd name="connsiteY9" fmla="*/ 1292134 h 1393345"/>
                <a:gd name="connsiteX10" fmla="*/ 474884 w 515306"/>
                <a:gd name="connsiteY10" fmla="*/ 1377462 h 1393345"/>
                <a:gd name="connsiteX11" fmla="*/ 479633 w 515306"/>
                <a:gd name="connsiteY11" fmla="*/ 1279265 h 1393345"/>
                <a:gd name="connsiteX12" fmla="*/ 507316 w 515306"/>
                <a:gd name="connsiteY12" fmla="*/ 1364593 h 1393345"/>
                <a:gd name="connsiteX13" fmla="*/ 508591 w 515306"/>
                <a:gd name="connsiteY13" fmla="*/ 1257122 h 1393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15306" h="1393345">
                  <a:moveTo>
                    <a:pt x="508591" y="1257122"/>
                  </a:moveTo>
                  <a:cubicBezTo>
                    <a:pt x="483803" y="1155215"/>
                    <a:pt x="221911" y="-187"/>
                    <a:pt x="221911" y="-187"/>
                  </a:cubicBezTo>
                  <a:lnTo>
                    <a:pt x="-136" y="129775"/>
                  </a:lnTo>
                  <a:cubicBezTo>
                    <a:pt x="-7086" y="274925"/>
                    <a:pt x="285965" y="1287844"/>
                    <a:pt x="299053" y="1310799"/>
                  </a:cubicBezTo>
                  <a:cubicBezTo>
                    <a:pt x="299053" y="1310799"/>
                    <a:pt x="308435" y="1337812"/>
                    <a:pt x="313301" y="1333986"/>
                  </a:cubicBezTo>
                  <a:cubicBezTo>
                    <a:pt x="318166" y="1330160"/>
                    <a:pt x="320714" y="1249122"/>
                    <a:pt x="324884" y="1253876"/>
                  </a:cubicBezTo>
                  <a:cubicBezTo>
                    <a:pt x="329054" y="1258629"/>
                    <a:pt x="379555" y="1398562"/>
                    <a:pt x="397972" y="1392997"/>
                  </a:cubicBezTo>
                  <a:cubicBezTo>
                    <a:pt x="416389" y="1387432"/>
                    <a:pt x="388590" y="1301641"/>
                    <a:pt x="397972" y="1298510"/>
                  </a:cubicBezTo>
                  <a:cubicBezTo>
                    <a:pt x="407355" y="1295380"/>
                    <a:pt x="421138" y="1387432"/>
                    <a:pt x="438629" y="1385461"/>
                  </a:cubicBezTo>
                  <a:cubicBezTo>
                    <a:pt x="456119" y="1383490"/>
                    <a:pt x="438629" y="1290975"/>
                    <a:pt x="447200" y="1292134"/>
                  </a:cubicBezTo>
                  <a:cubicBezTo>
                    <a:pt x="455772" y="1293293"/>
                    <a:pt x="461332" y="1379896"/>
                    <a:pt x="474884" y="1377462"/>
                  </a:cubicBezTo>
                  <a:cubicBezTo>
                    <a:pt x="488436" y="1375027"/>
                    <a:pt x="474884" y="1282975"/>
                    <a:pt x="479633" y="1279265"/>
                  </a:cubicBezTo>
                  <a:cubicBezTo>
                    <a:pt x="484382" y="1275555"/>
                    <a:pt x="490058" y="1362274"/>
                    <a:pt x="507316" y="1364593"/>
                  </a:cubicBezTo>
                  <a:cubicBezTo>
                    <a:pt x="519710" y="1365520"/>
                    <a:pt x="514961" y="1282975"/>
                    <a:pt x="508591" y="1257122"/>
                  </a:cubicBezTo>
                  <a:close/>
                </a:path>
              </a:pathLst>
            </a:custGeom>
            <a:solidFill>
              <a:srgbClr val="FFB4A3"/>
            </a:solidFill>
            <a:ln w="11579" cap="flat">
              <a:noFill/>
              <a:prstDash val="solid"/>
              <a:miter/>
            </a:ln>
          </p:spPr>
          <p:txBody>
            <a:bodyPr rtlCol="0" anchor="ctr"/>
            <a:lstStyle/>
            <a:p>
              <a:endParaRPr lang="x-none"/>
            </a:p>
          </p:txBody>
        </p:sp>
        <p:sp>
          <p:nvSpPr>
            <p:cNvPr id="314" name="Graphic 400">
              <a:extLst>
                <a:ext uri="{FF2B5EF4-FFF2-40B4-BE49-F238E27FC236}">
                  <a16:creationId xmlns="" xmlns:a16="http://schemas.microsoft.com/office/drawing/2014/main" id="{23B575F6-8AB8-594F-ADE7-9DC0CFD4CA6E}"/>
                </a:ext>
              </a:extLst>
            </p:cNvPr>
            <p:cNvSpPr/>
            <p:nvPr/>
          </p:nvSpPr>
          <p:spPr>
            <a:xfrm>
              <a:off x="10093085" y="2606973"/>
              <a:ext cx="752508" cy="1420321"/>
            </a:xfrm>
            <a:custGeom>
              <a:avLst/>
              <a:gdLst>
                <a:gd name="connsiteX0" fmla="*/ 44759 w 752508"/>
                <a:gd name="connsiteY0" fmla="*/ 54553 h 1420321"/>
                <a:gd name="connsiteX1" fmla="*/ 260087 w 752508"/>
                <a:gd name="connsiteY1" fmla="*/ 28120 h 1420321"/>
                <a:gd name="connsiteX2" fmla="*/ 752250 w 752508"/>
                <a:gd name="connsiteY2" fmla="*/ 1361366 h 1420321"/>
                <a:gd name="connsiteX3" fmla="*/ 265763 w 752508"/>
                <a:gd name="connsiteY3" fmla="*/ 1419333 h 1420321"/>
                <a:gd name="connsiteX4" fmla="*/ 63408 w 752508"/>
                <a:gd name="connsiteY4" fmla="*/ 407573 h 1420321"/>
                <a:gd name="connsiteX5" fmla="*/ 44759 w 752508"/>
                <a:gd name="connsiteY5" fmla="*/ 54553 h 1420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508" h="1420321">
                  <a:moveTo>
                    <a:pt x="44759" y="54553"/>
                  </a:moveTo>
                  <a:cubicBezTo>
                    <a:pt x="73717" y="15367"/>
                    <a:pt x="185261" y="-31355"/>
                    <a:pt x="260087" y="28120"/>
                  </a:cubicBezTo>
                  <a:cubicBezTo>
                    <a:pt x="361902" y="109274"/>
                    <a:pt x="752250" y="1361366"/>
                    <a:pt x="752250" y="1361366"/>
                  </a:cubicBezTo>
                  <a:cubicBezTo>
                    <a:pt x="752250" y="1361366"/>
                    <a:pt x="270976" y="1428144"/>
                    <a:pt x="265763" y="1419333"/>
                  </a:cubicBezTo>
                  <a:cubicBezTo>
                    <a:pt x="201014" y="1308152"/>
                    <a:pt x="78350" y="453367"/>
                    <a:pt x="63408" y="407573"/>
                  </a:cubicBezTo>
                  <a:cubicBezTo>
                    <a:pt x="29353" y="301609"/>
                    <a:pt x="-50222" y="183124"/>
                    <a:pt x="44759" y="54553"/>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315" name="Graphic 400">
              <a:extLst>
                <a:ext uri="{FF2B5EF4-FFF2-40B4-BE49-F238E27FC236}">
                  <a16:creationId xmlns="" xmlns:a16="http://schemas.microsoft.com/office/drawing/2014/main" id="{0D40F923-3EA6-CF40-9001-503F4325C17E}"/>
                </a:ext>
              </a:extLst>
            </p:cNvPr>
            <p:cNvSpPr/>
            <p:nvPr/>
          </p:nvSpPr>
          <p:spPr>
            <a:xfrm>
              <a:off x="10615786" y="5850721"/>
              <a:ext cx="288941" cy="360903"/>
            </a:xfrm>
            <a:custGeom>
              <a:avLst/>
              <a:gdLst>
                <a:gd name="connsiteX0" fmla="*/ 182522 w 288941"/>
                <a:gd name="connsiteY0" fmla="*/ -187 h 360903"/>
                <a:gd name="connsiteX1" fmla="*/ 280515 w 288941"/>
                <a:gd name="connsiteY1" fmla="*/ 235855 h 360903"/>
                <a:gd name="connsiteX2" fmla="*/ 249935 w 288941"/>
                <a:gd name="connsiteY2" fmla="*/ 355499 h 360903"/>
                <a:gd name="connsiteX3" fmla="*/ 138043 w 288941"/>
                <a:gd name="connsiteY3" fmla="*/ 309126 h 360903"/>
                <a:gd name="connsiteX4" fmla="*/ -258 w 288941"/>
                <a:gd name="connsiteY4" fmla="*/ 86184 h 360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941" h="360903">
                  <a:moveTo>
                    <a:pt x="182522" y="-187"/>
                  </a:moveTo>
                  <a:lnTo>
                    <a:pt x="280515" y="235855"/>
                  </a:lnTo>
                  <a:cubicBezTo>
                    <a:pt x="280515" y="235855"/>
                    <a:pt x="312484" y="390743"/>
                    <a:pt x="249935" y="355499"/>
                  </a:cubicBezTo>
                  <a:cubicBezTo>
                    <a:pt x="214951" y="334955"/>
                    <a:pt x="177297" y="319350"/>
                    <a:pt x="138043" y="309126"/>
                  </a:cubicBezTo>
                  <a:lnTo>
                    <a:pt x="-258" y="86184"/>
                  </a:lnTo>
                  <a:close/>
                </a:path>
              </a:pathLst>
            </a:custGeom>
            <a:solidFill>
              <a:srgbClr val="FFB4A3"/>
            </a:solidFill>
            <a:ln w="11579" cap="flat">
              <a:noFill/>
              <a:prstDash val="solid"/>
              <a:miter/>
            </a:ln>
          </p:spPr>
          <p:txBody>
            <a:bodyPr rtlCol="0" anchor="ctr"/>
            <a:lstStyle/>
            <a:p>
              <a:endParaRPr lang="x-none"/>
            </a:p>
          </p:txBody>
        </p:sp>
        <p:sp>
          <p:nvSpPr>
            <p:cNvPr id="316" name="Graphic 400">
              <a:extLst>
                <a:ext uri="{FF2B5EF4-FFF2-40B4-BE49-F238E27FC236}">
                  <a16:creationId xmlns="" xmlns:a16="http://schemas.microsoft.com/office/drawing/2014/main" id="{3B219042-A2EE-1C4A-AFAE-778D09C83284}"/>
                </a:ext>
              </a:extLst>
            </p:cNvPr>
            <p:cNvSpPr/>
            <p:nvPr/>
          </p:nvSpPr>
          <p:spPr>
            <a:xfrm>
              <a:off x="10581252" y="6047085"/>
              <a:ext cx="462321" cy="361063"/>
            </a:xfrm>
            <a:custGeom>
              <a:avLst/>
              <a:gdLst>
                <a:gd name="connsiteX0" fmla="*/ 155319 w 462321"/>
                <a:gd name="connsiteY0" fmla="*/ 120529 h 361063"/>
                <a:gd name="connsiteX1" fmla="*/ 1844 w 462321"/>
                <a:gd name="connsiteY1" fmla="*/ 346138 h 361063"/>
                <a:gd name="connsiteX2" fmla="*/ 18060 w 462321"/>
                <a:gd name="connsiteY2" fmla="*/ 358890 h 361063"/>
                <a:gd name="connsiteX3" fmla="*/ 453350 w 462321"/>
                <a:gd name="connsiteY3" fmla="*/ 139659 h 361063"/>
                <a:gd name="connsiteX4" fmla="*/ 458909 w 462321"/>
                <a:gd name="connsiteY4" fmla="*/ 121805 h 361063"/>
                <a:gd name="connsiteX5" fmla="*/ 306825 w 462321"/>
                <a:gd name="connsiteY5" fmla="*/ -158 h 361063"/>
                <a:gd name="connsiteX6" fmla="*/ 264083 w 462321"/>
                <a:gd name="connsiteY6" fmla="*/ 110559 h 361063"/>
                <a:gd name="connsiteX7" fmla="*/ 175821 w 462321"/>
                <a:gd name="connsiteY7" fmla="*/ 110559 h 361063"/>
                <a:gd name="connsiteX8" fmla="*/ 155319 w 462321"/>
                <a:gd name="connsiteY8" fmla="*/ 120529 h 361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2321" h="361063">
                  <a:moveTo>
                    <a:pt x="155319" y="120529"/>
                  </a:moveTo>
                  <a:lnTo>
                    <a:pt x="1844" y="346138"/>
                  </a:lnTo>
                  <a:cubicBezTo>
                    <a:pt x="-4991" y="356224"/>
                    <a:pt x="6013" y="364919"/>
                    <a:pt x="18060" y="358890"/>
                  </a:cubicBezTo>
                  <a:cubicBezTo>
                    <a:pt x="117211" y="309503"/>
                    <a:pt x="383505" y="175135"/>
                    <a:pt x="453350" y="139659"/>
                  </a:cubicBezTo>
                  <a:cubicBezTo>
                    <a:pt x="461921" y="135253"/>
                    <a:pt x="464933" y="126326"/>
                    <a:pt x="458909" y="121805"/>
                  </a:cubicBezTo>
                  <a:cubicBezTo>
                    <a:pt x="427172" y="96531"/>
                    <a:pt x="313080" y="-2129"/>
                    <a:pt x="306825" y="-158"/>
                  </a:cubicBezTo>
                  <a:cubicBezTo>
                    <a:pt x="306825" y="-158"/>
                    <a:pt x="297442" y="104183"/>
                    <a:pt x="264083" y="110559"/>
                  </a:cubicBezTo>
                  <a:cubicBezTo>
                    <a:pt x="234828" y="114982"/>
                    <a:pt x="205075" y="114982"/>
                    <a:pt x="175821" y="110559"/>
                  </a:cubicBezTo>
                  <a:cubicBezTo>
                    <a:pt x="167511" y="108786"/>
                    <a:pt x="159061" y="112895"/>
                    <a:pt x="155319" y="120529"/>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317" name="Graphic 400">
              <a:extLst>
                <a:ext uri="{FF2B5EF4-FFF2-40B4-BE49-F238E27FC236}">
                  <a16:creationId xmlns="" xmlns:a16="http://schemas.microsoft.com/office/drawing/2014/main" id="{B8A5036D-0C05-CD48-9FCA-17CEFDEFD0EC}"/>
                </a:ext>
              </a:extLst>
            </p:cNvPr>
            <p:cNvSpPr/>
            <p:nvPr/>
          </p:nvSpPr>
          <p:spPr>
            <a:xfrm>
              <a:off x="10700458" y="6202814"/>
              <a:ext cx="53281" cy="14723"/>
            </a:xfrm>
            <a:custGeom>
              <a:avLst/>
              <a:gdLst>
                <a:gd name="connsiteX0" fmla="*/ 0 w 53281"/>
                <a:gd name="connsiteY0" fmla="*/ 0 h 14723"/>
                <a:gd name="connsiteX1" fmla="*/ 53282 w 53281"/>
                <a:gd name="connsiteY1" fmla="*/ 14724 h 14723"/>
              </a:gdLst>
              <a:ahLst/>
              <a:cxnLst>
                <a:cxn ang="0">
                  <a:pos x="connsiteX0" y="connsiteY0"/>
                </a:cxn>
                <a:cxn ang="0">
                  <a:pos x="connsiteX1" y="connsiteY1"/>
                </a:cxn>
              </a:cxnLst>
              <a:rect l="l" t="t" r="r" b="b"/>
              <a:pathLst>
                <a:path w="53281" h="14723">
                  <a:moveTo>
                    <a:pt x="0" y="0"/>
                  </a:moveTo>
                  <a:lnTo>
                    <a:pt x="53282" y="14724"/>
                  </a:lnTo>
                </a:path>
              </a:pathLst>
            </a:custGeom>
            <a:ln w="4400" cap="rnd">
              <a:solidFill>
                <a:srgbClr val="FFFFFF"/>
              </a:solidFill>
              <a:prstDash val="solid"/>
              <a:miter/>
            </a:ln>
          </p:spPr>
          <p:txBody>
            <a:bodyPr rtlCol="0" anchor="ctr"/>
            <a:lstStyle/>
            <a:p>
              <a:endParaRPr lang="x-none"/>
            </a:p>
          </p:txBody>
        </p:sp>
        <p:sp>
          <p:nvSpPr>
            <p:cNvPr id="318" name="Graphic 400">
              <a:extLst>
                <a:ext uri="{FF2B5EF4-FFF2-40B4-BE49-F238E27FC236}">
                  <a16:creationId xmlns="" xmlns:a16="http://schemas.microsoft.com/office/drawing/2014/main" id="{B76A00E0-9177-874E-87A5-8463E8F8E6E9}"/>
                </a:ext>
              </a:extLst>
            </p:cNvPr>
            <p:cNvSpPr/>
            <p:nvPr/>
          </p:nvSpPr>
          <p:spPr>
            <a:xfrm>
              <a:off x="10685979" y="6233652"/>
              <a:ext cx="53397" cy="14723"/>
            </a:xfrm>
            <a:custGeom>
              <a:avLst/>
              <a:gdLst>
                <a:gd name="connsiteX0" fmla="*/ 0 w 53397"/>
                <a:gd name="connsiteY0" fmla="*/ 0 h 14723"/>
                <a:gd name="connsiteX1" fmla="*/ 53398 w 53397"/>
                <a:gd name="connsiteY1" fmla="*/ 14724 h 14723"/>
              </a:gdLst>
              <a:ahLst/>
              <a:cxnLst>
                <a:cxn ang="0">
                  <a:pos x="connsiteX0" y="connsiteY0"/>
                </a:cxn>
                <a:cxn ang="0">
                  <a:pos x="connsiteX1" y="connsiteY1"/>
                </a:cxn>
              </a:cxnLst>
              <a:rect l="l" t="t" r="r" b="b"/>
              <a:pathLst>
                <a:path w="53397" h="14723">
                  <a:moveTo>
                    <a:pt x="0" y="0"/>
                  </a:moveTo>
                  <a:lnTo>
                    <a:pt x="53398" y="14724"/>
                  </a:lnTo>
                </a:path>
              </a:pathLst>
            </a:custGeom>
            <a:ln w="4400" cap="rnd">
              <a:solidFill>
                <a:srgbClr val="FFFFFF"/>
              </a:solidFill>
              <a:prstDash val="solid"/>
              <a:miter/>
            </a:ln>
          </p:spPr>
          <p:txBody>
            <a:bodyPr rtlCol="0" anchor="ctr"/>
            <a:lstStyle/>
            <a:p>
              <a:endParaRPr lang="x-none"/>
            </a:p>
          </p:txBody>
        </p:sp>
        <p:sp>
          <p:nvSpPr>
            <p:cNvPr id="319" name="Graphic 400">
              <a:extLst>
                <a:ext uri="{FF2B5EF4-FFF2-40B4-BE49-F238E27FC236}">
                  <a16:creationId xmlns="" xmlns:a16="http://schemas.microsoft.com/office/drawing/2014/main" id="{DA1DA355-1862-E04D-A5E6-905F69D6E819}"/>
                </a:ext>
              </a:extLst>
            </p:cNvPr>
            <p:cNvSpPr/>
            <p:nvPr/>
          </p:nvSpPr>
          <p:spPr>
            <a:xfrm>
              <a:off x="9661113" y="6003175"/>
              <a:ext cx="202587" cy="363930"/>
            </a:xfrm>
            <a:custGeom>
              <a:avLst/>
              <a:gdLst>
                <a:gd name="connsiteX0" fmla="*/ 202330 w 202587"/>
                <a:gd name="connsiteY0" fmla="*/ 2826 h 363930"/>
                <a:gd name="connsiteX1" fmla="*/ 181364 w 202587"/>
                <a:gd name="connsiteY1" fmla="*/ 256723 h 363930"/>
                <a:gd name="connsiteX2" fmla="*/ 99009 w 202587"/>
                <a:gd name="connsiteY2" fmla="*/ 350166 h 363930"/>
                <a:gd name="connsiteX3" fmla="*/ 20128 w 202587"/>
                <a:gd name="connsiteY3" fmla="*/ 259969 h 363930"/>
                <a:gd name="connsiteX4" fmla="*/ -258 w 202587"/>
                <a:gd name="connsiteY4" fmla="*/ -187 h 363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587" h="363930">
                  <a:moveTo>
                    <a:pt x="202330" y="2826"/>
                  </a:moveTo>
                  <a:lnTo>
                    <a:pt x="181364" y="256723"/>
                  </a:lnTo>
                  <a:cubicBezTo>
                    <a:pt x="181364" y="256723"/>
                    <a:pt x="138738" y="409177"/>
                    <a:pt x="99009" y="350166"/>
                  </a:cubicBezTo>
                  <a:cubicBezTo>
                    <a:pt x="77057" y="316558"/>
                    <a:pt x="50505" y="286197"/>
                    <a:pt x="20128" y="259969"/>
                  </a:cubicBezTo>
                  <a:lnTo>
                    <a:pt x="-258" y="-187"/>
                  </a:lnTo>
                  <a:close/>
                </a:path>
              </a:pathLst>
            </a:custGeom>
            <a:solidFill>
              <a:srgbClr val="FFB4A3"/>
            </a:solidFill>
            <a:ln w="11579" cap="flat">
              <a:noFill/>
              <a:prstDash val="solid"/>
              <a:miter/>
            </a:ln>
          </p:spPr>
          <p:txBody>
            <a:bodyPr rtlCol="0" anchor="ctr"/>
            <a:lstStyle/>
            <a:p>
              <a:endParaRPr lang="x-none"/>
            </a:p>
          </p:txBody>
        </p:sp>
        <p:sp>
          <p:nvSpPr>
            <p:cNvPr id="320" name="Graphic 400">
              <a:extLst>
                <a:ext uri="{FF2B5EF4-FFF2-40B4-BE49-F238E27FC236}">
                  <a16:creationId xmlns="" xmlns:a16="http://schemas.microsoft.com/office/drawing/2014/main" id="{A67F22E4-3586-CA48-B215-77B56D97444E}"/>
                </a:ext>
              </a:extLst>
            </p:cNvPr>
            <p:cNvSpPr/>
            <p:nvPr/>
          </p:nvSpPr>
          <p:spPr>
            <a:xfrm>
              <a:off x="9416319" y="6221363"/>
              <a:ext cx="517730" cy="193727"/>
            </a:xfrm>
            <a:custGeom>
              <a:avLst/>
              <a:gdLst>
                <a:gd name="connsiteX0" fmla="*/ 246158 w 517730"/>
                <a:gd name="connsiteY0" fmla="*/ 40738 h 193727"/>
                <a:gd name="connsiteX1" fmla="*/ 5347 w 517730"/>
                <a:gd name="connsiteY1" fmla="*/ 175106 h 193727"/>
                <a:gd name="connsiteX2" fmla="*/ 13919 w 517730"/>
                <a:gd name="connsiteY2" fmla="*/ 193539 h 193727"/>
                <a:gd name="connsiteX3" fmla="*/ 503533 w 517730"/>
                <a:gd name="connsiteY3" fmla="*/ 189018 h 193727"/>
                <a:gd name="connsiteX4" fmla="*/ 516737 w 517730"/>
                <a:gd name="connsiteY4" fmla="*/ 175454 h 193727"/>
                <a:gd name="connsiteX5" fmla="*/ 436931 w 517730"/>
                <a:gd name="connsiteY5" fmla="*/ -187 h 193727"/>
                <a:gd name="connsiteX6" fmla="*/ 347857 w 517730"/>
                <a:gd name="connsiteY6" fmla="*/ 79808 h 193727"/>
                <a:gd name="connsiteX7" fmla="*/ 268861 w 517730"/>
                <a:gd name="connsiteY7" fmla="*/ 41317 h 193727"/>
                <a:gd name="connsiteX8" fmla="*/ 246158 w 517730"/>
                <a:gd name="connsiteY8" fmla="*/ 40738 h 193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7730" h="193727">
                  <a:moveTo>
                    <a:pt x="246158" y="40738"/>
                  </a:moveTo>
                  <a:lnTo>
                    <a:pt x="5347" y="175106"/>
                  </a:lnTo>
                  <a:cubicBezTo>
                    <a:pt x="-5425" y="181134"/>
                    <a:pt x="366" y="193655"/>
                    <a:pt x="13919" y="193539"/>
                  </a:cubicBezTo>
                  <a:cubicBezTo>
                    <a:pt x="125115" y="193539"/>
                    <a:pt x="424769" y="189945"/>
                    <a:pt x="503533" y="189018"/>
                  </a:cubicBezTo>
                  <a:cubicBezTo>
                    <a:pt x="513147" y="189018"/>
                    <a:pt x="519749" y="182062"/>
                    <a:pt x="516737" y="175454"/>
                  </a:cubicBezTo>
                  <a:cubicBezTo>
                    <a:pt x="500058" y="138934"/>
                    <a:pt x="443301" y="740"/>
                    <a:pt x="436931" y="-187"/>
                  </a:cubicBezTo>
                  <a:cubicBezTo>
                    <a:pt x="436931" y="-187"/>
                    <a:pt x="380637" y="88735"/>
                    <a:pt x="347857" y="79808"/>
                  </a:cubicBezTo>
                  <a:cubicBezTo>
                    <a:pt x="319744" y="71019"/>
                    <a:pt x="293113" y="58043"/>
                    <a:pt x="268861" y="41317"/>
                  </a:cubicBezTo>
                  <a:cubicBezTo>
                    <a:pt x="262282" y="36042"/>
                    <a:pt x="252997" y="35805"/>
                    <a:pt x="246158" y="40738"/>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321" name="Graphic 400">
              <a:extLst>
                <a:ext uri="{FF2B5EF4-FFF2-40B4-BE49-F238E27FC236}">
                  <a16:creationId xmlns="" xmlns:a16="http://schemas.microsoft.com/office/drawing/2014/main" id="{9A8ED5A6-6534-A648-B712-CBBE6A69D395}"/>
                </a:ext>
              </a:extLst>
            </p:cNvPr>
            <p:cNvSpPr/>
            <p:nvPr/>
          </p:nvSpPr>
          <p:spPr>
            <a:xfrm>
              <a:off x="9614086" y="6277592"/>
              <a:ext cx="40888" cy="36635"/>
            </a:xfrm>
            <a:custGeom>
              <a:avLst/>
              <a:gdLst>
                <a:gd name="connsiteX0" fmla="*/ 0 w 40888"/>
                <a:gd name="connsiteY0" fmla="*/ 0 h 36635"/>
                <a:gd name="connsiteX1" fmla="*/ 40888 w 40888"/>
                <a:gd name="connsiteY1" fmla="*/ 36635 h 36635"/>
              </a:gdLst>
              <a:ahLst/>
              <a:cxnLst>
                <a:cxn ang="0">
                  <a:pos x="connsiteX0" y="connsiteY0"/>
                </a:cxn>
                <a:cxn ang="0">
                  <a:pos x="connsiteX1" y="connsiteY1"/>
                </a:cxn>
              </a:cxnLst>
              <a:rect l="l" t="t" r="r" b="b"/>
              <a:pathLst>
                <a:path w="40888" h="36635">
                  <a:moveTo>
                    <a:pt x="0" y="0"/>
                  </a:moveTo>
                  <a:lnTo>
                    <a:pt x="40888" y="36635"/>
                  </a:lnTo>
                </a:path>
              </a:pathLst>
            </a:custGeom>
            <a:ln w="4400" cap="rnd">
              <a:solidFill>
                <a:srgbClr val="FFFFFF"/>
              </a:solidFill>
              <a:prstDash val="solid"/>
              <a:miter/>
            </a:ln>
          </p:spPr>
          <p:txBody>
            <a:bodyPr rtlCol="0" anchor="ctr"/>
            <a:lstStyle/>
            <a:p>
              <a:endParaRPr lang="x-none"/>
            </a:p>
          </p:txBody>
        </p:sp>
        <p:sp>
          <p:nvSpPr>
            <p:cNvPr id="322" name="Graphic 400">
              <a:extLst>
                <a:ext uri="{FF2B5EF4-FFF2-40B4-BE49-F238E27FC236}">
                  <a16:creationId xmlns="" xmlns:a16="http://schemas.microsoft.com/office/drawing/2014/main" id="{8B7DC57D-07F0-334B-8119-1465946603BB}"/>
                </a:ext>
              </a:extLst>
            </p:cNvPr>
            <p:cNvSpPr/>
            <p:nvPr/>
          </p:nvSpPr>
          <p:spPr>
            <a:xfrm>
              <a:off x="9587097" y="6298692"/>
              <a:ext cx="40888" cy="36635"/>
            </a:xfrm>
            <a:custGeom>
              <a:avLst/>
              <a:gdLst>
                <a:gd name="connsiteX0" fmla="*/ 0 w 40888"/>
                <a:gd name="connsiteY0" fmla="*/ 0 h 36635"/>
                <a:gd name="connsiteX1" fmla="*/ 40888 w 40888"/>
                <a:gd name="connsiteY1" fmla="*/ 36635 h 36635"/>
              </a:gdLst>
              <a:ahLst/>
              <a:cxnLst>
                <a:cxn ang="0">
                  <a:pos x="connsiteX0" y="connsiteY0"/>
                </a:cxn>
                <a:cxn ang="0">
                  <a:pos x="connsiteX1" y="connsiteY1"/>
                </a:cxn>
              </a:cxnLst>
              <a:rect l="l" t="t" r="r" b="b"/>
              <a:pathLst>
                <a:path w="40888" h="36635">
                  <a:moveTo>
                    <a:pt x="0" y="0"/>
                  </a:moveTo>
                  <a:lnTo>
                    <a:pt x="40888" y="36635"/>
                  </a:lnTo>
                </a:path>
              </a:pathLst>
            </a:custGeom>
            <a:ln w="4400" cap="rnd">
              <a:solidFill>
                <a:srgbClr val="FFFFFF"/>
              </a:solidFill>
              <a:prstDash val="solid"/>
              <a:miter/>
            </a:ln>
          </p:spPr>
          <p:txBody>
            <a:bodyPr rtlCol="0" anchor="ctr"/>
            <a:lstStyle/>
            <a:p>
              <a:endParaRPr lang="x-none"/>
            </a:p>
          </p:txBody>
        </p:sp>
        <p:sp>
          <p:nvSpPr>
            <p:cNvPr id="323" name="Graphic 400">
              <a:extLst>
                <a:ext uri="{FF2B5EF4-FFF2-40B4-BE49-F238E27FC236}">
                  <a16:creationId xmlns="" xmlns:a16="http://schemas.microsoft.com/office/drawing/2014/main" id="{AA866044-9C66-F742-A196-3A7ECBB1F881}"/>
                </a:ext>
              </a:extLst>
            </p:cNvPr>
            <p:cNvSpPr/>
            <p:nvPr/>
          </p:nvSpPr>
          <p:spPr>
            <a:xfrm>
              <a:off x="9405475" y="3368217"/>
              <a:ext cx="1511006" cy="2676230"/>
            </a:xfrm>
            <a:custGeom>
              <a:avLst/>
              <a:gdLst>
                <a:gd name="connsiteX0" fmla="*/ 758315 w 1511006"/>
                <a:gd name="connsiteY0" fmla="*/ -187 h 2676230"/>
                <a:gd name="connsiteX1" fmla="*/ 912832 w 1511006"/>
                <a:gd name="connsiteY1" fmla="*/ 385295 h 2676230"/>
                <a:gd name="connsiteX2" fmla="*/ 984995 w 1511006"/>
                <a:gd name="connsiteY2" fmla="*/ 1083336 h 2676230"/>
                <a:gd name="connsiteX3" fmla="*/ 1070593 w 1511006"/>
                <a:gd name="connsiteY3" fmla="*/ 1549740 h 2676230"/>
                <a:gd name="connsiteX4" fmla="*/ 1510749 w 1511006"/>
                <a:gd name="connsiteY4" fmla="*/ 2451594 h 2676230"/>
                <a:gd name="connsiteX5" fmla="*/ 1161404 w 1511006"/>
                <a:gd name="connsiteY5" fmla="*/ 2664681 h 2676230"/>
                <a:gd name="connsiteX6" fmla="*/ 622562 w 1511006"/>
                <a:gd name="connsiteY6" fmla="*/ 1638662 h 2676230"/>
                <a:gd name="connsiteX7" fmla="*/ 508353 w 1511006"/>
                <a:gd name="connsiteY7" fmla="*/ 771240 h 2676230"/>
                <a:gd name="connsiteX8" fmla="*/ 454608 w 1511006"/>
                <a:gd name="connsiteY8" fmla="*/ 772748 h 2676230"/>
                <a:gd name="connsiteX9" fmla="*/ 504415 w 1511006"/>
                <a:gd name="connsiteY9" fmla="*/ 2658305 h 2676230"/>
                <a:gd name="connsiteX10" fmla="*/ 74800 w 1511006"/>
                <a:gd name="connsiteY10" fmla="*/ 2676043 h 2676230"/>
                <a:gd name="connsiteX11" fmla="*/ 11789 w 1511006"/>
                <a:gd name="connsiteY11" fmla="*/ 1477397 h 2676230"/>
                <a:gd name="connsiteX12" fmla="*/ 255496 w 1511006"/>
                <a:gd name="connsiteY12" fmla="*/ 6421 h 2676230"/>
                <a:gd name="connsiteX13" fmla="*/ 758315 w 1511006"/>
                <a:gd name="connsiteY13" fmla="*/ -187 h 267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1006" h="2676230">
                  <a:moveTo>
                    <a:pt x="758315" y="-187"/>
                  </a:moveTo>
                  <a:cubicBezTo>
                    <a:pt x="822138" y="144151"/>
                    <a:pt x="872987" y="216378"/>
                    <a:pt x="912832" y="385295"/>
                  </a:cubicBezTo>
                  <a:cubicBezTo>
                    <a:pt x="959165" y="581108"/>
                    <a:pt x="955574" y="881262"/>
                    <a:pt x="984995" y="1083336"/>
                  </a:cubicBezTo>
                  <a:cubicBezTo>
                    <a:pt x="1014995" y="1290163"/>
                    <a:pt x="1017196" y="1323436"/>
                    <a:pt x="1070593" y="1549740"/>
                  </a:cubicBezTo>
                  <a:cubicBezTo>
                    <a:pt x="1137080" y="1831229"/>
                    <a:pt x="1350092" y="2183322"/>
                    <a:pt x="1510749" y="2451594"/>
                  </a:cubicBezTo>
                  <a:cubicBezTo>
                    <a:pt x="1406501" y="2540631"/>
                    <a:pt x="1277350" y="2595005"/>
                    <a:pt x="1161404" y="2664681"/>
                  </a:cubicBezTo>
                  <a:cubicBezTo>
                    <a:pt x="913991" y="2358383"/>
                    <a:pt x="721249" y="2016144"/>
                    <a:pt x="622562" y="1638662"/>
                  </a:cubicBezTo>
                  <a:cubicBezTo>
                    <a:pt x="547388" y="1352304"/>
                    <a:pt x="532098" y="1053309"/>
                    <a:pt x="508353" y="771240"/>
                  </a:cubicBezTo>
                  <a:cubicBezTo>
                    <a:pt x="505573" y="737387"/>
                    <a:pt x="460052" y="700636"/>
                    <a:pt x="454608" y="772748"/>
                  </a:cubicBezTo>
                  <a:cubicBezTo>
                    <a:pt x="409782" y="1375607"/>
                    <a:pt x="535689" y="2038404"/>
                    <a:pt x="504415" y="2658305"/>
                  </a:cubicBezTo>
                  <a:cubicBezTo>
                    <a:pt x="361365" y="2667000"/>
                    <a:pt x="217387" y="2661552"/>
                    <a:pt x="74800" y="2676043"/>
                  </a:cubicBezTo>
                  <a:cubicBezTo>
                    <a:pt x="39125" y="2243260"/>
                    <a:pt x="34144" y="1940091"/>
                    <a:pt x="11789" y="1477397"/>
                  </a:cubicBezTo>
                  <a:cubicBezTo>
                    <a:pt x="-10566" y="1014703"/>
                    <a:pt x="-33269" y="439668"/>
                    <a:pt x="255496" y="6421"/>
                  </a:cubicBezTo>
                  <a:cubicBezTo>
                    <a:pt x="422407" y="-2738"/>
                    <a:pt x="590824" y="9087"/>
                    <a:pt x="758315" y="-187"/>
                  </a:cubicBezTo>
                  <a:close/>
                </a:path>
              </a:pathLst>
            </a:custGeom>
            <a:solidFill>
              <a:srgbClr val="414D3D"/>
            </a:solidFill>
            <a:ln w="11579" cap="flat">
              <a:noFill/>
              <a:prstDash val="solid"/>
              <a:miter/>
            </a:ln>
          </p:spPr>
          <p:txBody>
            <a:bodyPr rtlCol="0" anchor="ctr"/>
            <a:lstStyle/>
            <a:p>
              <a:endParaRPr lang="x-none"/>
            </a:p>
          </p:txBody>
        </p:sp>
        <p:sp>
          <p:nvSpPr>
            <p:cNvPr id="324" name="Graphic 400">
              <a:extLst>
                <a:ext uri="{FF2B5EF4-FFF2-40B4-BE49-F238E27FC236}">
                  <a16:creationId xmlns="" xmlns:a16="http://schemas.microsoft.com/office/drawing/2014/main" id="{713164EC-EDF9-5C48-B038-684CE3879897}"/>
                </a:ext>
              </a:extLst>
            </p:cNvPr>
            <p:cNvSpPr/>
            <p:nvPr/>
          </p:nvSpPr>
          <p:spPr>
            <a:xfrm>
              <a:off x="9996489" y="3374130"/>
              <a:ext cx="324740" cy="362990"/>
            </a:xfrm>
            <a:custGeom>
              <a:avLst/>
              <a:gdLst>
                <a:gd name="connsiteX0" fmla="*/ 853 w 324740"/>
                <a:gd name="connsiteY0" fmla="*/ -187 h 362990"/>
                <a:gd name="connsiteX1" fmla="*/ 324483 w 324740"/>
                <a:gd name="connsiteY1" fmla="*/ 362803 h 362990"/>
              </a:gdLst>
              <a:ahLst/>
              <a:cxnLst>
                <a:cxn ang="0">
                  <a:pos x="connsiteX0" y="connsiteY0"/>
                </a:cxn>
                <a:cxn ang="0">
                  <a:pos x="connsiteX1" y="connsiteY1"/>
                </a:cxn>
              </a:cxnLst>
              <a:rect l="l" t="t" r="r" b="b"/>
              <a:pathLst>
                <a:path w="324740" h="362990">
                  <a:moveTo>
                    <a:pt x="853" y="-187"/>
                  </a:moveTo>
                  <a:cubicBezTo>
                    <a:pt x="853" y="-187"/>
                    <a:pt x="-36676" y="354224"/>
                    <a:pt x="324483" y="362803"/>
                  </a:cubicBezTo>
                </a:path>
              </a:pathLst>
            </a:custGeom>
            <a:noFill/>
            <a:ln w="3242" cap="flat">
              <a:solidFill>
                <a:srgbClr val="FFFFFF">
                  <a:alpha val="50000"/>
                </a:srgbClr>
              </a:solidFill>
              <a:prstDash val="solid"/>
              <a:miter/>
            </a:ln>
          </p:spPr>
          <p:txBody>
            <a:bodyPr rtlCol="0" anchor="ctr"/>
            <a:lstStyle/>
            <a:p>
              <a:endParaRPr lang="x-none"/>
            </a:p>
          </p:txBody>
        </p:sp>
        <p:sp>
          <p:nvSpPr>
            <p:cNvPr id="325" name="Graphic 400">
              <a:extLst>
                <a:ext uri="{FF2B5EF4-FFF2-40B4-BE49-F238E27FC236}">
                  <a16:creationId xmlns="" xmlns:a16="http://schemas.microsoft.com/office/drawing/2014/main" id="{85B490EF-ACAC-D243-8D48-F0516B65871F}"/>
                </a:ext>
              </a:extLst>
            </p:cNvPr>
            <p:cNvSpPr/>
            <p:nvPr/>
          </p:nvSpPr>
          <p:spPr>
            <a:xfrm>
              <a:off x="9502542" y="3374130"/>
              <a:ext cx="221351" cy="314066"/>
            </a:xfrm>
            <a:custGeom>
              <a:avLst/>
              <a:gdLst>
                <a:gd name="connsiteX0" fmla="*/ 221094 w 221351"/>
                <a:gd name="connsiteY0" fmla="*/ -187 h 314066"/>
                <a:gd name="connsiteX1" fmla="*/ -258 w 221351"/>
                <a:gd name="connsiteY1" fmla="*/ 313879 h 314066"/>
              </a:gdLst>
              <a:ahLst/>
              <a:cxnLst>
                <a:cxn ang="0">
                  <a:pos x="connsiteX0" y="connsiteY0"/>
                </a:cxn>
                <a:cxn ang="0">
                  <a:pos x="connsiteX1" y="connsiteY1"/>
                </a:cxn>
              </a:cxnLst>
              <a:rect l="l" t="t" r="r" b="b"/>
              <a:pathLst>
                <a:path w="221351" h="314066">
                  <a:moveTo>
                    <a:pt x="221094" y="-187"/>
                  </a:moveTo>
                  <a:cubicBezTo>
                    <a:pt x="209511" y="22420"/>
                    <a:pt x="221094" y="307502"/>
                    <a:pt x="-258" y="313879"/>
                  </a:cubicBezTo>
                </a:path>
              </a:pathLst>
            </a:custGeom>
            <a:noFill/>
            <a:ln w="3242" cap="flat">
              <a:solidFill>
                <a:srgbClr val="FFFFFF">
                  <a:alpha val="50000"/>
                </a:srgbClr>
              </a:solidFill>
              <a:prstDash val="solid"/>
              <a:miter/>
            </a:ln>
          </p:spPr>
          <p:txBody>
            <a:bodyPr rtlCol="0" anchor="ctr"/>
            <a:lstStyle/>
            <a:p>
              <a:endParaRPr lang="x-none"/>
            </a:p>
          </p:txBody>
        </p:sp>
        <p:sp>
          <p:nvSpPr>
            <p:cNvPr id="326" name="Graphic 400">
              <a:extLst>
                <a:ext uri="{FF2B5EF4-FFF2-40B4-BE49-F238E27FC236}">
                  <a16:creationId xmlns="" xmlns:a16="http://schemas.microsoft.com/office/drawing/2014/main" id="{5EEFB687-CBE8-7441-BB93-002C2D4170AD}"/>
                </a:ext>
              </a:extLst>
            </p:cNvPr>
            <p:cNvSpPr/>
            <p:nvPr/>
          </p:nvSpPr>
          <p:spPr>
            <a:xfrm>
              <a:off x="10479454" y="5708238"/>
              <a:ext cx="377606" cy="224912"/>
            </a:xfrm>
            <a:custGeom>
              <a:avLst/>
              <a:gdLst>
                <a:gd name="connsiteX0" fmla="*/ 0 w 377606"/>
                <a:gd name="connsiteY0" fmla="*/ 224913 h 224912"/>
                <a:gd name="connsiteX1" fmla="*/ 377607 w 377606"/>
                <a:gd name="connsiteY1" fmla="*/ 0 h 224912"/>
              </a:gdLst>
              <a:ahLst/>
              <a:cxnLst>
                <a:cxn ang="0">
                  <a:pos x="connsiteX0" y="connsiteY0"/>
                </a:cxn>
                <a:cxn ang="0">
                  <a:pos x="connsiteX1" y="connsiteY1"/>
                </a:cxn>
              </a:cxnLst>
              <a:rect l="l" t="t" r="r" b="b"/>
              <a:pathLst>
                <a:path w="377606" h="224912">
                  <a:moveTo>
                    <a:pt x="0" y="224913"/>
                  </a:moveTo>
                  <a:lnTo>
                    <a:pt x="377607" y="0"/>
                  </a:lnTo>
                </a:path>
              </a:pathLst>
            </a:custGeom>
            <a:ln w="3242" cap="flat">
              <a:solidFill>
                <a:srgbClr val="FFFFFF">
                  <a:alpha val="50000"/>
                </a:srgbClr>
              </a:solidFill>
              <a:prstDash val="solid"/>
              <a:miter/>
            </a:ln>
          </p:spPr>
          <p:txBody>
            <a:bodyPr rtlCol="0" anchor="ctr"/>
            <a:lstStyle/>
            <a:p>
              <a:endParaRPr lang="x-none"/>
            </a:p>
          </p:txBody>
        </p:sp>
        <p:sp>
          <p:nvSpPr>
            <p:cNvPr id="327" name="Graphic 400">
              <a:extLst>
                <a:ext uri="{FF2B5EF4-FFF2-40B4-BE49-F238E27FC236}">
                  <a16:creationId xmlns="" xmlns:a16="http://schemas.microsoft.com/office/drawing/2014/main" id="{D3198CD5-EEB4-CA4A-8573-4D95C2E49094}"/>
                </a:ext>
              </a:extLst>
            </p:cNvPr>
            <p:cNvSpPr/>
            <p:nvPr/>
          </p:nvSpPr>
          <p:spPr>
            <a:xfrm>
              <a:off x="9472541" y="5907761"/>
              <a:ext cx="438301" cy="12636"/>
            </a:xfrm>
            <a:custGeom>
              <a:avLst/>
              <a:gdLst>
                <a:gd name="connsiteX0" fmla="*/ 0 w 438301"/>
                <a:gd name="connsiteY0" fmla="*/ 12637 h 12636"/>
                <a:gd name="connsiteX1" fmla="*/ 438302 w 438301"/>
                <a:gd name="connsiteY1" fmla="*/ 0 h 12636"/>
              </a:gdLst>
              <a:ahLst/>
              <a:cxnLst>
                <a:cxn ang="0">
                  <a:pos x="connsiteX0" y="connsiteY0"/>
                </a:cxn>
                <a:cxn ang="0">
                  <a:pos x="connsiteX1" y="connsiteY1"/>
                </a:cxn>
              </a:cxnLst>
              <a:rect l="l" t="t" r="r" b="b"/>
              <a:pathLst>
                <a:path w="438301" h="12636">
                  <a:moveTo>
                    <a:pt x="0" y="12637"/>
                  </a:moveTo>
                  <a:lnTo>
                    <a:pt x="438302" y="0"/>
                  </a:lnTo>
                </a:path>
              </a:pathLst>
            </a:custGeom>
            <a:ln w="3242" cap="flat">
              <a:solidFill>
                <a:srgbClr val="FFFFFF">
                  <a:alpha val="50000"/>
                </a:srgbClr>
              </a:solidFill>
              <a:prstDash val="solid"/>
              <a:miter/>
            </a:ln>
          </p:spPr>
          <p:txBody>
            <a:bodyPr rtlCol="0" anchor="ctr"/>
            <a:lstStyle/>
            <a:p>
              <a:endParaRPr lang="x-none"/>
            </a:p>
          </p:txBody>
        </p:sp>
        <p:sp>
          <p:nvSpPr>
            <p:cNvPr id="328" name="Graphic 400">
              <a:extLst>
                <a:ext uri="{FF2B5EF4-FFF2-40B4-BE49-F238E27FC236}">
                  <a16:creationId xmlns="" xmlns:a16="http://schemas.microsoft.com/office/drawing/2014/main" id="{4AB76B6E-9A61-C44C-B2F4-F619936A19B0}"/>
                </a:ext>
              </a:extLst>
            </p:cNvPr>
            <p:cNvSpPr/>
            <p:nvPr/>
          </p:nvSpPr>
          <p:spPr>
            <a:xfrm>
              <a:off x="9710112" y="2558258"/>
              <a:ext cx="619457" cy="1268248"/>
            </a:xfrm>
            <a:custGeom>
              <a:avLst/>
              <a:gdLst>
                <a:gd name="connsiteX0" fmla="*/ 112327 w 619457"/>
                <a:gd name="connsiteY0" fmla="*/ 10057 h 1268248"/>
                <a:gd name="connsiteX1" fmla="*/ 557926 w 619457"/>
                <a:gd name="connsiteY1" fmla="*/ 925011 h 1268248"/>
                <a:gd name="connsiteX2" fmla="*/ 619200 w 619457"/>
                <a:gd name="connsiteY2" fmla="*/ 1268061 h 1268248"/>
                <a:gd name="connsiteX3" fmla="*/ 1014 w 619457"/>
                <a:gd name="connsiteY3" fmla="*/ 64546 h 1268248"/>
                <a:gd name="connsiteX4" fmla="*/ 112327 w 619457"/>
                <a:gd name="connsiteY4" fmla="*/ 10057 h 12682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457" h="1268248">
                  <a:moveTo>
                    <a:pt x="112327" y="10057"/>
                  </a:moveTo>
                  <a:cubicBezTo>
                    <a:pt x="112327" y="10057"/>
                    <a:pt x="329624" y="739516"/>
                    <a:pt x="557926" y="925011"/>
                  </a:cubicBezTo>
                  <a:lnTo>
                    <a:pt x="619200" y="1268061"/>
                  </a:lnTo>
                  <a:cubicBezTo>
                    <a:pt x="619200" y="1268061"/>
                    <a:pt x="-32809" y="304182"/>
                    <a:pt x="1014" y="64546"/>
                  </a:cubicBezTo>
                  <a:cubicBezTo>
                    <a:pt x="1014" y="64546"/>
                    <a:pt x="94605" y="-30984"/>
                    <a:pt x="112327" y="10057"/>
                  </a:cubicBezTo>
                  <a:close/>
                </a:path>
              </a:pathLst>
            </a:custGeom>
            <a:solidFill>
              <a:srgbClr val="FFEFE0"/>
            </a:solidFill>
            <a:ln w="11579" cap="flat">
              <a:noFill/>
              <a:prstDash val="solid"/>
              <a:miter/>
            </a:ln>
          </p:spPr>
          <p:txBody>
            <a:bodyPr rtlCol="0" anchor="ctr"/>
            <a:lstStyle/>
            <a:p>
              <a:endParaRPr lang="x-none"/>
            </a:p>
          </p:txBody>
        </p:sp>
        <p:sp>
          <p:nvSpPr>
            <p:cNvPr id="329" name="Graphic 400">
              <a:extLst>
                <a:ext uri="{FF2B5EF4-FFF2-40B4-BE49-F238E27FC236}">
                  <a16:creationId xmlns="" xmlns:a16="http://schemas.microsoft.com/office/drawing/2014/main" id="{52CC9FB0-573A-934A-969A-8B837BEDBA2C}"/>
                </a:ext>
              </a:extLst>
            </p:cNvPr>
            <p:cNvSpPr/>
            <p:nvPr/>
          </p:nvSpPr>
          <p:spPr>
            <a:xfrm>
              <a:off x="8830378" y="2566994"/>
              <a:ext cx="120437" cy="821511"/>
            </a:xfrm>
            <a:custGeom>
              <a:avLst/>
              <a:gdLst>
                <a:gd name="connsiteX0" fmla="*/ -258 w 120437"/>
                <a:gd name="connsiteY0" fmla="*/ 821324 h 821511"/>
                <a:gd name="connsiteX1" fmla="*/ 89974 w 120437"/>
                <a:gd name="connsiteY1" fmla="*/ -187 h 821511"/>
              </a:gdLst>
              <a:ahLst/>
              <a:cxnLst>
                <a:cxn ang="0">
                  <a:pos x="connsiteX0" y="connsiteY0"/>
                </a:cxn>
                <a:cxn ang="0">
                  <a:pos x="connsiteX1" y="connsiteY1"/>
                </a:cxn>
              </a:cxnLst>
              <a:rect l="l" t="t" r="r" b="b"/>
              <a:pathLst>
                <a:path w="120437" h="821511">
                  <a:moveTo>
                    <a:pt x="-258" y="821324"/>
                  </a:moveTo>
                  <a:cubicBezTo>
                    <a:pt x="98893" y="729156"/>
                    <a:pt x="160167" y="254521"/>
                    <a:pt x="89974" y="-187"/>
                  </a:cubicBezTo>
                </a:path>
              </a:pathLst>
            </a:custGeom>
            <a:noFill/>
            <a:ln w="13084" cap="rnd">
              <a:solidFill>
                <a:srgbClr val="020C2B"/>
              </a:solidFill>
              <a:prstDash val="solid"/>
              <a:miter/>
            </a:ln>
          </p:spPr>
          <p:txBody>
            <a:bodyPr rtlCol="0" anchor="ctr"/>
            <a:lstStyle/>
            <a:p>
              <a:endParaRPr lang="x-none"/>
            </a:p>
          </p:txBody>
        </p:sp>
        <p:sp>
          <p:nvSpPr>
            <p:cNvPr id="330" name="Graphic 400">
              <a:extLst>
                <a:ext uri="{FF2B5EF4-FFF2-40B4-BE49-F238E27FC236}">
                  <a16:creationId xmlns="" xmlns:a16="http://schemas.microsoft.com/office/drawing/2014/main" id="{2B633166-F61D-2D42-B6B4-CEFC159C53CB}"/>
                </a:ext>
              </a:extLst>
            </p:cNvPr>
            <p:cNvSpPr/>
            <p:nvPr/>
          </p:nvSpPr>
          <p:spPr>
            <a:xfrm>
              <a:off x="8470799" y="2614527"/>
              <a:ext cx="128498" cy="731082"/>
            </a:xfrm>
            <a:custGeom>
              <a:avLst/>
              <a:gdLst>
                <a:gd name="connsiteX0" fmla="*/ 128240 w 128498"/>
                <a:gd name="connsiteY0" fmla="*/ -187 h 731082"/>
                <a:gd name="connsiteX1" fmla="*/ 29669 w 128498"/>
                <a:gd name="connsiteY1" fmla="*/ 730895 h 731082"/>
              </a:gdLst>
              <a:ahLst/>
              <a:cxnLst>
                <a:cxn ang="0">
                  <a:pos x="connsiteX0" y="connsiteY0"/>
                </a:cxn>
                <a:cxn ang="0">
                  <a:pos x="connsiteX1" y="connsiteY1"/>
                </a:cxn>
              </a:cxnLst>
              <a:rect l="l" t="t" r="r" b="b"/>
              <a:pathLst>
                <a:path w="128498" h="731082">
                  <a:moveTo>
                    <a:pt x="128240" y="-187"/>
                  </a:moveTo>
                  <a:cubicBezTo>
                    <a:pt x="128240" y="-187"/>
                    <a:pt x="-74926" y="479897"/>
                    <a:pt x="29669" y="730895"/>
                  </a:cubicBezTo>
                </a:path>
              </a:pathLst>
            </a:custGeom>
            <a:noFill/>
            <a:ln w="13084" cap="rnd">
              <a:solidFill>
                <a:srgbClr val="020C2B"/>
              </a:solidFill>
              <a:prstDash val="solid"/>
              <a:miter/>
            </a:ln>
          </p:spPr>
          <p:txBody>
            <a:bodyPr rtlCol="0" anchor="ctr"/>
            <a:lstStyle/>
            <a:p>
              <a:endParaRPr lang="x-none"/>
            </a:p>
          </p:txBody>
        </p:sp>
        <p:sp>
          <p:nvSpPr>
            <p:cNvPr id="331" name="Graphic 400">
              <a:extLst>
                <a:ext uri="{FF2B5EF4-FFF2-40B4-BE49-F238E27FC236}">
                  <a16:creationId xmlns="" xmlns:a16="http://schemas.microsoft.com/office/drawing/2014/main" id="{EEED1C72-3984-574C-A1CA-76E59697AED1}"/>
                </a:ext>
              </a:extLst>
            </p:cNvPr>
            <p:cNvSpPr/>
            <p:nvPr/>
          </p:nvSpPr>
          <p:spPr>
            <a:xfrm>
              <a:off x="8492154" y="3283237"/>
              <a:ext cx="345290" cy="227695"/>
            </a:xfrm>
            <a:custGeom>
              <a:avLst/>
              <a:gdLst>
                <a:gd name="connsiteX0" fmla="*/ 0 w 345290"/>
                <a:gd name="connsiteY0" fmla="*/ 204161 h 227695"/>
                <a:gd name="connsiteX1" fmla="*/ 327684 w 345290"/>
                <a:gd name="connsiteY1" fmla="*/ 227695 h 227695"/>
                <a:gd name="connsiteX2" fmla="*/ 345290 w 345290"/>
                <a:gd name="connsiteY2" fmla="*/ 23535 h 227695"/>
                <a:gd name="connsiteX3" fmla="*/ 17606 w 345290"/>
                <a:gd name="connsiteY3" fmla="*/ 0 h 227695"/>
                <a:gd name="connsiteX4" fmla="*/ 0 w 345290"/>
                <a:gd name="connsiteY4" fmla="*/ 204161 h 2276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290" h="227695">
                  <a:moveTo>
                    <a:pt x="0" y="204161"/>
                  </a:moveTo>
                  <a:lnTo>
                    <a:pt x="327684" y="227695"/>
                  </a:lnTo>
                  <a:lnTo>
                    <a:pt x="345290" y="23535"/>
                  </a:lnTo>
                  <a:lnTo>
                    <a:pt x="17606" y="0"/>
                  </a:lnTo>
                  <a:lnTo>
                    <a:pt x="0" y="204161"/>
                  </a:lnTo>
                  <a:close/>
                </a:path>
              </a:pathLst>
            </a:custGeom>
            <a:solidFill>
              <a:srgbClr val="CBCECF"/>
            </a:solidFill>
            <a:ln w="11579" cap="flat">
              <a:noFill/>
              <a:prstDash val="solid"/>
              <a:miter/>
            </a:ln>
          </p:spPr>
          <p:txBody>
            <a:bodyPr rtlCol="0" anchor="ctr"/>
            <a:lstStyle/>
            <a:p>
              <a:endParaRPr lang="x-none"/>
            </a:p>
          </p:txBody>
        </p:sp>
        <p:sp>
          <p:nvSpPr>
            <p:cNvPr id="332" name="Graphic 400">
              <a:extLst>
                <a:ext uri="{FF2B5EF4-FFF2-40B4-BE49-F238E27FC236}">
                  <a16:creationId xmlns="" xmlns:a16="http://schemas.microsoft.com/office/drawing/2014/main" id="{2A88EFFD-55D9-2744-8A56-84D0C5632759}"/>
                </a:ext>
              </a:extLst>
            </p:cNvPr>
            <p:cNvSpPr/>
            <p:nvPr/>
          </p:nvSpPr>
          <p:spPr>
            <a:xfrm>
              <a:off x="8436324" y="3278136"/>
              <a:ext cx="345405" cy="229086"/>
            </a:xfrm>
            <a:custGeom>
              <a:avLst/>
              <a:gdLst>
                <a:gd name="connsiteX0" fmla="*/ 0 w 345405"/>
                <a:gd name="connsiteY0" fmla="*/ 205552 h 229086"/>
                <a:gd name="connsiteX1" fmla="*/ 327684 w 345405"/>
                <a:gd name="connsiteY1" fmla="*/ 229086 h 229086"/>
                <a:gd name="connsiteX2" fmla="*/ 345406 w 345405"/>
                <a:gd name="connsiteY2" fmla="*/ 23535 h 229086"/>
                <a:gd name="connsiteX3" fmla="*/ 17722 w 345405"/>
                <a:gd name="connsiteY3" fmla="*/ 0 h 229086"/>
                <a:gd name="connsiteX4" fmla="*/ 0 w 345405"/>
                <a:gd name="connsiteY4" fmla="*/ 205552 h 2290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405" h="229086">
                  <a:moveTo>
                    <a:pt x="0" y="205552"/>
                  </a:moveTo>
                  <a:lnTo>
                    <a:pt x="327684" y="229086"/>
                  </a:lnTo>
                  <a:lnTo>
                    <a:pt x="345406" y="23535"/>
                  </a:lnTo>
                  <a:lnTo>
                    <a:pt x="17722" y="0"/>
                  </a:lnTo>
                  <a:lnTo>
                    <a:pt x="0" y="205552"/>
                  </a:lnTo>
                  <a:close/>
                </a:path>
              </a:pathLst>
            </a:custGeom>
            <a:solidFill>
              <a:srgbClr val="FFFFFF"/>
            </a:solidFill>
            <a:ln w="11579" cap="flat">
              <a:noFill/>
              <a:prstDash val="solid"/>
              <a:miter/>
            </a:ln>
          </p:spPr>
          <p:txBody>
            <a:bodyPr rtlCol="0" anchor="ctr"/>
            <a:lstStyle/>
            <a:p>
              <a:endParaRPr lang="x-none"/>
            </a:p>
          </p:txBody>
        </p:sp>
        <p:sp>
          <p:nvSpPr>
            <p:cNvPr id="333" name="Graphic 400">
              <a:extLst>
                <a:ext uri="{FF2B5EF4-FFF2-40B4-BE49-F238E27FC236}">
                  <a16:creationId xmlns="" xmlns:a16="http://schemas.microsoft.com/office/drawing/2014/main" id="{01322684-BB0C-1842-BC8F-E60253368028}"/>
                </a:ext>
              </a:extLst>
            </p:cNvPr>
            <p:cNvSpPr/>
            <p:nvPr/>
          </p:nvSpPr>
          <p:spPr>
            <a:xfrm>
              <a:off x="8487234" y="3326169"/>
              <a:ext cx="139569" cy="128150"/>
            </a:xfrm>
            <a:custGeom>
              <a:avLst/>
              <a:gdLst>
                <a:gd name="connsiteX0" fmla="*/ -203 w 139569"/>
                <a:gd name="connsiteY0" fmla="*/ 58903 h 128150"/>
                <a:gd name="connsiteX1" fmla="*/ 74971 w 139569"/>
                <a:gd name="connsiteY1" fmla="*/ 240 h 128150"/>
                <a:gd name="connsiteX2" fmla="*/ 139293 w 139569"/>
                <a:gd name="connsiteY2" fmla="*/ 67757 h 128150"/>
                <a:gd name="connsiteX3" fmla="*/ 139257 w 139569"/>
                <a:gd name="connsiteY3" fmla="*/ 68873 h 128150"/>
                <a:gd name="connsiteX4" fmla="*/ 64083 w 139569"/>
                <a:gd name="connsiteY4" fmla="*/ 127536 h 128150"/>
                <a:gd name="connsiteX5" fmla="*/ -239 w 139569"/>
                <a:gd name="connsiteY5" fmla="*/ 60020 h 128150"/>
                <a:gd name="connsiteX6" fmla="*/ -203 w 139569"/>
                <a:gd name="connsiteY6" fmla="*/ 58903 h 12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569" h="128150">
                  <a:moveTo>
                    <a:pt x="-203" y="58903"/>
                  </a:moveTo>
                  <a:cubicBezTo>
                    <a:pt x="4788" y="22165"/>
                    <a:pt x="38157" y="-3875"/>
                    <a:pt x="74971" y="240"/>
                  </a:cubicBezTo>
                  <a:cubicBezTo>
                    <a:pt x="111360" y="1106"/>
                    <a:pt x="140158" y="31335"/>
                    <a:pt x="139293" y="67757"/>
                  </a:cubicBezTo>
                  <a:cubicBezTo>
                    <a:pt x="139284" y="68129"/>
                    <a:pt x="139272" y="68501"/>
                    <a:pt x="139257" y="68873"/>
                  </a:cubicBezTo>
                  <a:cubicBezTo>
                    <a:pt x="134265" y="105611"/>
                    <a:pt x="100897" y="131651"/>
                    <a:pt x="64083" y="127536"/>
                  </a:cubicBezTo>
                  <a:cubicBezTo>
                    <a:pt x="27694" y="126670"/>
                    <a:pt x="-1104" y="96442"/>
                    <a:pt x="-239" y="60020"/>
                  </a:cubicBezTo>
                  <a:cubicBezTo>
                    <a:pt x="-230" y="59647"/>
                    <a:pt x="-218" y="59275"/>
                    <a:pt x="-203" y="58903"/>
                  </a:cubicBezTo>
                  <a:close/>
                </a:path>
              </a:pathLst>
            </a:custGeom>
            <a:solidFill>
              <a:srgbClr val="B2B2B1"/>
            </a:solidFill>
            <a:ln w="11579" cap="flat">
              <a:noFill/>
              <a:prstDash val="solid"/>
              <a:miter/>
            </a:ln>
          </p:spPr>
          <p:txBody>
            <a:bodyPr rtlCol="0" anchor="ctr"/>
            <a:lstStyle/>
            <a:p>
              <a:endParaRPr lang="x-none"/>
            </a:p>
          </p:txBody>
        </p:sp>
        <p:sp>
          <p:nvSpPr>
            <p:cNvPr id="334" name="Graphic 400">
              <a:extLst>
                <a:ext uri="{FF2B5EF4-FFF2-40B4-BE49-F238E27FC236}">
                  <a16:creationId xmlns="" xmlns:a16="http://schemas.microsoft.com/office/drawing/2014/main" id="{FEE80BCF-C7D3-4D44-9006-24119BEB5B0D}"/>
                </a:ext>
              </a:extLst>
            </p:cNvPr>
            <p:cNvSpPr/>
            <p:nvPr/>
          </p:nvSpPr>
          <p:spPr>
            <a:xfrm>
              <a:off x="8462794" y="3324417"/>
              <a:ext cx="139569" cy="128163"/>
            </a:xfrm>
            <a:custGeom>
              <a:avLst/>
              <a:gdLst>
                <a:gd name="connsiteX0" fmla="*/ -203 w 139569"/>
                <a:gd name="connsiteY0" fmla="*/ 58916 h 128163"/>
                <a:gd name="connsiteX1" fmla="*/ 75087 w 139569"/>
                <a:gd name="connsiteY1" fmla="*/ 253 h 128163"/>
                <a:gd name="connsiteX2" fmla="*/ 139290 w 139569"/>
                <a:gd name="connsiteY2" fmla="*/ 67882 h 128163"/>
                <a:gd name="connsiteX3" fmla="*/ 139257 w 139569"/>
                <a:gd name="connsiteY3" fmla="*/ 68886 h 128163"/>
                <a:gd name="connsiteX4" fmla="*/ 64083 w 139569"/>
                <a:gd name="connsiteY4" fmla="*/ 127549 h 128163"/>
                <a:gd name="connsiteX5" fmla="*/ -239 w 139569"/>
                <a:gd name="connsiteY5" fmla="*/ 60033 h 128163"/>
                <a:gd name="connsiteX6" fmla="*/ -203 w 139569"/>
                <a:gd name="connsiteY6" fmla="*/ 58916 h 12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569" h="128163">
                  <a:moveTo>
                    <a:pt x="-203" y="58916"/>
                  </a:moveTo>
                  <a:cubicBezTo>
                    <a:pt x="4788" y="22127"/>
                    <a:pt x="38230" y="-3929"/>
                    <a:pt x="75087" y="253"/>
                  </a:cubicBezTo>
                  <a:cubicBezTo>
                    <a:pt x="111474" y="1183"/>
                    <a:pt x="140219" y="31462"/>
                    <a:pt x="139290" y="67882"/>
                  </a:cubicBezTo>
                  <a:cubicBezTo>
                    <a:pt x="139281" y="68217"/>
                    <a:pt x="139270" y="68552"/>
                    <a:pt x="139257" y="68886"/>
                  </a:cubicBezTo>
                  <a:cubicBezTo>
                    <a:pt x="134265" y="105624"/>
                    <a:pt x="100897" y="131664"/>
                    <a:pt x="64083" y="127549"/>
                  </a:cubicBezTo>
                  <a:cubicBezTo>
                    <a:pt x="27694" y="126683"/>
                    <a:pt x="-1104" y="96455"/>
                    <a:pt x="-239" y="60033"/>
                  </a:cubicBezTo>
                  <a:cubicBezTo>
                    <a:pt x="-230" y="59660"/>
                    <a:pt x="-218" y="59288"/>
                    <a:pt x="-203" y="58916"/>
                  </a:cubicBezTo>
                  <a:close/>
                </a:path>
              </a:pathLst>
            </a:custGeom>
            <a:solidFill>
              <a:srgbClr val="CBCECF"/>
            </a:solidFill>
            <a:ln w="11579" cap="flat">
              <a:noFill/>
              <a:prstDash val="solid"/>
              <a:miter/>
            </a:ln>
          </p:spPr>
          <p:txBody>
            <a:bodyPr rtlCol="0" anchor="ctr"/>
            <a:lstStyle/>
            <a:p>
              <a:endParaRPr lang="x-none"/>
            </a:p>
          </p:txBody>
        </p:sp>
        <p:sp>
          <p:nvSpPr>
            <p:cNvPr id="335" name="Graphic 400">
              <a:extLst>
                <a:ext uri="{FF2B5EF4-FFF2-40B4-BE49-F238E27FC236}">
                  <a16:creationId xmlns="" xmlns:a16="http://schemas.microsoft.com/office/drawing/2014/main" id="{124F4C6F-4291-6949-90C3-A29D57B3D3DC}"/>
                </a:ext>
              </a:extLst>
            </p:cNvPr>
            <p:cNvSpPr/>
            <p:nvPr/>
          </p:nvSpPr>
          <p:spPr>
            <a:xfrm>
              <a:off x="8490257" y="3349517"/>
              <a:ext cx="84749" cy="77863"/>
            </a:xfrm>
            <a:custGeom>
              <a:avLst/>
              <a:gdLst>
                <a:gd name="connsiteX0" fmla="*/ -214 w 84749"/>
                <a:gd name="connsiteY0" fmla="*/ 35671 h 77863"/>
                <a:gd name="connsiteX1" fmla="*/ 45423 w 84749"/>
                <a:gd name="connsiteY1" fmla="*/ 79 h 77863"/>
                <a:gd name="connsiteX2" fmla="*/ 84478 w 84749"/>
                <a:gd name="connsiteY2" fmla="*/ 41190 h 77863"/>
                <a:gd name="connsiteX3" fmla="*/ 84458 w 84749"/>
                <a:gd name="connsiteY3" fmla="*/ 41816 h 77863"/>
                <a:gd name="connsiteX4" fmla="*/ 38705 w 84749"/>
                <a:gd name="connsiteY4" fmla="*/ 77408 h 77863"/>
                <a:gd name="connsiteX5" fmla="*/ -248 w 84749"/>
                <a:gd name="connsiteY5" fmla="*/ 36653 h 77863"/>
                <a:gd name="connsiteX6" fmla="*/ -214 w 84749"/>
                <a:gd name="connsiteY6" fmla="*/ 35672 h 7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749" h="77863">
                  <a:moveTo>
                    <a:pt x="-214" y="35671"/>
                  </a:moveTo>
                  <a:cubicBezTo>
                    <a:pt x="2793" y="13358"/>
                    <a:pt x="23071" y="-2456"/>
                    <a:pt x="45423" y="79"/>
                  </a:cubicBezTo>
                  <a:cubicBezTo>
                    <a:pt x="67550" y="637"/>
                    <a:pt x="85036" y="19043"/>
                    <a:pt x="84478" y="41190"/>
                  </a:cubicBezTo>
                  <a:cubicBezTo>
                    <a:pt x="84473" y="41399"/>
                    <a:pt x="84466" y="41607"/>
                    <a:pt x="84458" y="41816"/>
                  </a:cubicBezTo>
                  <a:cubicBezTo>
                    <a:pt x="81393" y="64147"/>
                    <a:pt x="61082" y="79947"/>
                    <a:pt x="38705" y="77408"/>
                  </a:cubicBezTo>
                  <a:cubicBezTo>
                    <a:pt x="16704" y="76920"/>
                    <a:pt x="-736" y="58673"/>
                    <a:pt x="-248" y="36653"/>
                  </a:cubicBezTo>
                  <a:cubicBezTo>
                    <a:pt x="-241" y="36326"/>
                    <a:pt x="-229" y="35998"/>
                    <a:pt x="-214" y="35672"/>
                  </a:cubicBezTo>
                  <a:close/>
                </a:path>
              </a:pathLst>
            </a:custGeom>
            <a:solidFill>
              <a:srgbClr val="878787"/>
            </a:solidFill>
            <a:ln w="11579" cap="flat">
              <a:noFill/>
              <a:prstDash val="solid"/>
              <a:miter/>
            </a:ln>
          </p:spPr>
          <p:txBody>
            <a:bodyPr rtlCol="0" anchor="ctr"/>
            <a:lstStyle/>
            <a:p>
              <a:endParaRPr lang="x-none"/>
            </a:p>
          </p:txBody>
        </p:sp>
        <p:sp>
          <p:nvSpPr>
            <p:cNvPr id="336" name="Graphic 400">
              <a:extLst>
                <a:ext uri="{FF2B5EF4-FFF2-40B4-BE49-F238E27FC236}">
                  <a16:creationId xmlns="" xmlns:a16="http://schemas.microsoft.com/office/drawing/2014/main" id="{7A1C823F-05AE-154D-B80A-36900738F86E}"/>
                </a:ext>
              </a:extLst>
            </p:cNvPr>
            <p:cNvSpPr/>
            <p:nvPr/>
          </p:nvSpPr>
          <p:spPr>
            <a:xfrm>
              <a:off x="8745591" y="3286135"/>
              <a:ext cx="44478" cy="18085"/>
            </a:xfrm>
            <a:custGeom>
              <a:avLst/>
              <a:gdLst>
                <a:gd name="connsiteX0" fmla="*/ 0 w 44478"/>
                <a:gd name="connsiteY0" fmla="*/ 14956 h 18085"/>
                <a:gd name="connsiteX1" fmla="*/ 43205 w 44478"/>
                <a:gd name="connsiteY1" fmla="*/ 18086 h 18085"/>
                <a:gd name="connsiteX2" fmla="*/ 44479 w 44478"/>
                <a:gd name="connsiteY2" fmla="*/ 3130 h 18085"/>
                <a:gd name="connsiteX3" fmla="*/ 1390 w 44478"/>
                <a:gd name="connsiteY3" fmla="*/ 0 h 18085"/>
                <a:gd name="connsiteX4" fmla="*/ 0 w 44478"/>
                <a:gd name="connsiteY4" fmla="*/ 14956 h 18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478" h="18085">
                  <a:moveTo>
                    <a:pt x="0" y="14956"/>
                  </a:moveTo>
                  <a:lnTo>
                    <a:pt x="43205" y="18086"/>
                  </a:lnTo>
                  <a:lnTo>
                    <a:pt x="44479" y="3130"/>
                  </a:lnTo>
                  <a:lnTo>
                    <a:pt x="1390" y="0"/>
                  </a:lnTo>
                  <a:lnTo>
                    <a:pt x="0" y="14956"/>
                  </a:lnTo>
                  <a:close/>
                </a:path>
              </a:pathLst>
            </a:custGeom>
            <a:solidFill>
              <a:srgbClr val="B2B2B1"/>
            </a:solidFill>
            <a:ln w="11579" cap="flat">
              <a:noFill/>
              <a:prstDash val="solid"/>
              <a:miter/>
            </a:ln>
          </p:spPr>
          <p:txBody>
            <a:bodyPr rtlCol="0" anchor="ctr"/>
            <a:lstStyle/>
            <a:p>
              <a:endParaRPr lang="x-none"/>
            </a:p>
          </p:txBody>
        </p:sp>
        <p:sp>
          <p:nvSpPr>
            <p:cNvPr id="337" name="Graphic 400">
              <a:extLst>
                <a:ext uri="{FF2B5EF4-FFF2-40B4-BE49-F238E27FC236}">
                  <a16:creationId xmlns="" xmlns:a16="http://schemas.microsoft.com/office/drawing/2014/main" id="{533FC418-23AD-C444-A2DE-6C938F6B7E69}"/>
                </a:ext>
              </a:extLst>
            </p:cNvPr>
            <p:cNvSpPr/>
            <p:nvPr/>
          </p:nvSpPr>
          <p:spPr>
            <a:xfrm>
              <a:off x="8522154" y="3262949"/>
              <a:ext cx="97876" cy="27708"/>
            </a:xfrm>
            <a:custGeom>
              <a:avLst/>
              <a:gdLst>
                <a:gd name="connsiteX0" fmla="*/ 0 w 97876"/>
                <a:gd name="connsiteY0" fmla="*/ 20868 h 27708"/>
                <a:gd name="connsiteX1" fmla="*/ 96139 w 97876"/>
                <a:gd name="connsiteY1" fmla="*/ 27708 h 27708"/>
                <a:gd name="connsiteX2" fmla="*/ 97877 w 97876"/>
                <a:gd name="connsiteY2" fmla="*/ 6840 h 27708"/>
                <a:gd name="connsiteX3" fmla="*/ 1853 w 97876"/>
                <a:gd name="connsiteY3" fmla="*/ 0 h 27708"/>
                <a:gd name="connsiteX4" fmla="*/ 0 w 97876"/>
                <a:gd name="connsiteY4" fmla="*/ 20868 h 27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876" h="27708">
                  <a:moveTo>
                    <a:pt x="0" y="20868"/>
                  </a:moveTo>
                  <a:lnTo>
                    <a:pt x="96139" y="27708"/>
                  </a:lnTo>
                  <a:lnTo>
                    <a:pt x="97877" y="6840"/>
                  </a:lnTo>
                  <a:lnTo>
                    <a:pt x="1853" y="0"/>
                  </a:lnTo>
                  <a:lnTo>
                    <a:pt x="0" y="20868"/>
                  </a:lnTo>
                  <a:close/>
                </a:path>
              </a:pathLst>
            </a:custGeom>
            <a:solidFill>
              <a:srgbClr val="B2B2B1"/>
            </a:solidFill>
            <a:ln w="11579" cap="flat">
              <a:noFill/>
              <a:prstDash val="solid"/>
              <a:miter/>
            </a:ln>
          </p:spPr>
          <p:txBody>
            <a:bodyPr rtlCol="0" anchor="ctr"/>
            <a:lstStyle/>
            <a:p>
              <a:endParaRPr lang="x-none"/>
            </a:p>
          </p:txBody>
        </p:sp>
      </p:grpSp>
      <p:sp>
        <p:nvSpPr>
          <p:cNvPr id="338" name="Freeform 337">
            <a:extLst>
              <a:ext uri="{FF2B5EF4-FFF2-40B4-BE49-F238E27FC236}">
                <a16:creationId xmlns="" xmlns:a16="http://schemas.microsoft.com/office/drawing/2014/main" id="{1E7311DF-94BB-C248-BCEA-CB7005D9D9B9}"/>
              </a:ext>
            </a:extLst>
          </p:cNvPr>
          <p:cNvSpPr/>
          <p:nvPr/>
        </p:nvSpPr>
        <p:spPr>
          <a:xfrm>
            <a:off x="10804981" y="13870160"/>
            <a:ext cx="662664" cy="1144156"/>
          </a:xfrm>
          <a:custGeom>
            <a:avLst/>
            <a:gdLst>
              <a:gd name="connsiteX0" fmla="*/ 0 w 662664"/>
              <a:gd name="connsiteY0" fmla="*/ 0 h 1144156"/>
              <a:gd name="connsiteX1" fmla="*/ 662665 w 662664"/>
              <a:gd name="connsiteY1" fmla="*/ 1144157 h 1144156"/>
            </a:gdLst>
            <a:ahLst/>
            <a:cxnLst>
              <a:cxn ang="0">
                <a:pos x="connsiteX0" y="connsiteY0"/>
              </a:cxn>
              <a:cxn ang="0">
                <a:pos x="connsiteX1" y="connsiteY1"/>
              </a:cxn>
            </a:cxnLst>
            <a:rect l="l" t="t" r="r" b="b"/>
            <a:pathLst>
              <a:path w="662664" h="1144156">
                <a:moveTo>
                  <a:pt x="0" y="0"/>
                </a:moveTo>
                <a:lnTo>
                  <a:pt x="662665" y="1144157"/>
                </a:lnTo>
              </a:path>
            </a:pathLst>
          </a:custGeom>
          <a:ln w="35547" cap="rnd">
            <a:solidFill>
              <a:srgbClr val="FFF9F4"/>
            </a:solidFill>
            <a:prstDash val="solid"/>
            <a:miter/>
          </a:ln>
        </p:spPr>
        <p:txBody>
          <a:bodyPr rtlCol="0" anchor="ctr"/>
          <a:lstStyle/>
          <a:p>
            <a:endParaRPr lang="x-none"/>
          </a:p>
        </p:txBody>
      </p:sp>
      <p:grpSp>
        <p:nvGrpSpPr>
          <p:cNvPr id="441" name="Group 440">
            <a:extLst>
              <a:ext uri="{FF2B5EF4-FFF2-40B4-BE49-F238E27FC236}">
                <a16:creationId xmlns="" xmlns:a16="http://schemas.microsoft.com/office/drawing/2014/main" id="{B5B8BC1C-D366-9C4C-AF5C-F482426DA712}"/>
              </a:ext>
            </a:extLst>
          </p:cNvPr>
          <p:cNvGrpSpPr/>
          <p:nvPr/>
        </p:nvGrpSpPr>
        <p:grpSpPr>
          <a:xfrm>
            <a:off x="1625621" y="497231"/>
            <a:ext cx="3945837" cy="1529385"/>
            <a:chOff x="1319499" y="260648"/>
            <a:chExt cx="3365189" cy="1529385"/>
          </a:xfrm>
        </p:grpSpPr>
        <p:sp>
          <p:nvSpPr>
            <p:cNvPr id="442" name="TextBox 441">
              <a:extLst>
                <a:ext uri="{FF2B5EF4-FFF2-40B4-BE49-F238E27FC236}">
                  <a16:creationId xmlns="" xmlns:a16="http://schemas.microsoft.com/office/drawing/2014/main" id="{EDB99F43-8F20-BA41-8F44-79CC52C74448}"/>
                </a:ext>
              </a:extLst>
            </p:cNvPr>
            <p:cNvSpPr txBox="1"/>
            <p:nvPr/>
          </p:nvSpPr>
          <p:spPr>
            <a:xfrm>
              <a:off x="1319499" y="1205258"/>
              <a:ext cx="3365189" cy="584775"/>
            </a:xfrm>
            <a:prstGeom prst="rect">
              <a:avLst/>
            </a:prstGeom>
            <a:noFill/>
          </p:spPr>
          <p:txBody>
            <a:bodyPr wrap="square" rtlCol="0">
              <a:spAutoFit/>
            </a:bodyPr>
            <a:lstStyle/>
            <a:p>
              <a:r>
                <a:rPr lang="en-MY" sz="3200" b="1" dirty="0" smtClean="0">
                  <a:solidFill>
                    <a:srgbClr val="5B6B54"/>
                  </a:solidFill>
                  <a:latin typeface="Century Gothic" panose="020B0502020202020204" pitchFamily="34" charset="0"/>
                </a:rPr>
                <a:t>Learning objective</a:t>
              </a:r>
              <a:endParaRPr lang="en-MY" sz="3200" b="1" dirty="0">
                <a:solidFill>
                  <a:srgbClr val="5B6B54"/>
                </a:solidFill>
                <a:latin typeface="Century Gothic" panose="020B0502020202020204" pitchFamily="34" charset="0"/>
              </a:endParaRPr>
            </a:p>
          </p:txBody>
        </p:sp>
        <p:sp>
          <p:nvSpPr>
            <p:cNvPr id="443" name="TextBox 442">
              <a:extLst>
                <a:ext uri="{FF2B5EF4-FFF2-40B4-BE49-F238E27FC236}">
                  <a16:creationId xmlns="" xmlns:a16="http://schemas.microsoft.com/office/drawing/2014/main" id="{90B2F50A-F381-8843-948C-1DF3A5A8D6E1}"/>
                </a:ext>
              </a:extLst>
            </p:cNvPr>
            <p:cNvSpPr txBox="1"/>
            <p:nvPr/>
          </p:nvSpPr>
          <p:spPr>
            <a:xfrm>
              <a:off x="3226334" y="260648"/>
              <a:ext cx="277378" cy="400110"/>
            </a:xfrm>
            <a:prstGeom prst="rect">
              <a:avLst/>
            </a:prstGeom>
            <a:noFill/>
          </p:spPr>
          <p:txBody>
            <a:bodyPr wrap="square" rtlCol="0">
              <a:spAutoFit/>
            </a:bodyPr>
            <a:lstStyle/>
            <a:p>
              <a:r>
                <a:rPr lang="x-none" sz="2000" b="1" dirty="0" smtClean="0">
                  <a:solidFill>
                    <a:srgbClr val="5B6B54"/>
                  </a:solidFill>
                  <a:latin typeface="Century Gothic" panose="020B0502020202020204" pitchFamily="34" charset="0"/>
                </a:rPr>
                <a:t>      </a:t>
              </a:r>
              <a:endParaRPr lang="x-none" sz="2000" b="1" dirty="0">
                <a:solidFill>
                  <a:srgbClr val="5B6B54"/>
                </a:solidFill>
                <a:latin typeface="Century Gothic" panose="020B0502020202020204" pitchFamily="34" charset="0"/>
              </a:endParaRPr>
            </a:p>
          </p:txBody>
        </p:sp>
      </p:grpSp>
      <p:sp>
        <p:nvSpPr>
          <p:cNvPr id="339" name="مربع نص 338"/>
          <p:cNvSpPr txBox="1"/>
          <p:nvPr/>
        </p:nvSpPr>
        <p:spPr>
          <a:xfrm>
            <a:off x="11749010" y="6384826"/>
            <a:ext cx="409207" cy="369332"/>
          </a:xfrm>
          <a:prstGeom prst="rect">
            <a:avLst/>
          </a:prstGeom>
          <a:noFill/>
        </p:spPr>
        <p:txBody>
          <a:bodyPr wrap="square" rtlCol="1">
            <a:spAutoFit/>
          </a:bodyPr>
          <a:lstStyle/>
          <a:p>
            <a:r>
              <a:rPr lang="en-US" dirty="0"/>
              <a:t>3</a:t>
            </a:r>
            <a:endParaRPr lang="ar-LY" dirty="0"/>
          </a:p>
        </p:txBody>
      </p:sp>
      <p:sp>
        <p:nvSpPr>
          <p:cNvPr id="340" name="Oval 4">
            <a:extLst>
              <a:ext uri="{FF2B5EF4-FFF2-40B4-BE49-F238E27FC236}">
                <a16:creationId xmlns="" xmlns:a16="http://schemas.microsoft.com/office/drawing/2014/main" id="{D211E037-11A7-0B44-BCCD-F156514A0780}"/>
              </a:ext>
            </a:extLst>
          </p:cNvPr>
          <p:cNvSpPr/>
          <p:nvPr/>
        </p:nvSpPr>
        <p:spPr>
          <a:xfrm>
            <a:off x="8097811" y="111654"/>
            <a:ext cx="2520925" cy="2520925"/>
          </a:xfrm>
          <a:prstGeom prst="ellipse">
            <a:avLst/>
          </a:prstGeom>
          <a:solidFill>
            <a:srgbClr val="8EA3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341" name="Oval 4">
            <a:extLst>
              <a:ext uri="{FF2B5EF4-FFF2-40B4-BE49-F238E27FC236}">
                <a16:creationId xmlns="" xmlns:a16="http://schemas.microsoft.com/office/drawing/2014/main" id="{D211E037-11A7-0B44-BCCD-F156514A0780}"/>
              </a:ext>
            </a:extLst>
          </p:cNvPr>
          <p:cNvSpPr/>
          <p:nvPr/>
        </p:nvSpPr>
        <p:spPr>
          <a:xfrm>
            <a:off x="8817944" y="1220624"/>
            <a:ext cx="2520925" cy="2520925"/>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Tree>
    <p:extLst>
      <p:ext uri="{BB962C8B-B14F-4D97-AF65-F5344CB8AC3E}">
        <p14:creationId xmlns:p14="http://schemas.microsoft.com/office/powerpoint/2010/main" val="3170828931"/>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alpha val="71000"/>
          </a:schemeClr>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C9A148C0-165F-4743-9A18-03F29CA53F80}"/>
              </a:ext>
            </a:extLst>
          </p:cNvPr>
          <p:cNvSpPr txBox="1"/>
          <p:nvPr/>
        </p:nvSpPr>
        <p:spPr>
          <a:xfrm>
            <a:off x="767408" y="-5484282"/>
            <a:ext cx="3769655" cy="1015663"/>
          </a:xfrm>
          <a:prstGeom prst="rect">
            <a:avLst/>
          </a:prstGeom>
          <a:noFill/>
        </p:spPr>
        <p:txBody>
          <a:bodyPr wrap="square" rtlCol="0">
            <a:spAutoFit/>
          </a:bodyPr>
          <a:lstStyle/>
          <a:p>
            <a:r>
              <a:rPr lang="x-none" sz="6000" b="1" dirty="0">
                <a:solidFill>
                  <a:srgbClr val="5B6B54"/>
                </a:solidFill>
                <a:latin typeface="Century Gothic" panose="020B0502020202020204" pitchFamily="34" charset="0"/>
              </a:rPr>
              <a:t>AGENDA</a:t>
            </a:r>
          </a:p>
        </p:txBody>
      </p:sp>
      <p:sp>
        <p:nvSpPr>
          <p:cNvPr id="5" name="TextBox 4">
            <a:extLst>
              <a:ext uri="{FF2B5EF4-FFF2-40B4-BE49-F238E27FC236}">
                <a16:creationId xmlns="" xmlns:a16="http://schemas.microsoft.com/office/drawing/2014/main" id="{99423E69-A33D-9E4E-890A-0CB3148CCCF9}"/>
              </a:ext>
            </a:extLst>
          </p:cNvPr>
          <p:cNvSpPr txBox="1"/>
          <p:nvPr/>
        </p:nvSpPr>
        <p:spPr>
          <a:xfrm>
            <a:off x="3169984" y="-2065060"/>
            <a:ext cx="2088232" cy="461665"/>
          </a:xfrm>
          <a:prstGeom prst="rect">
            <a:avLst/>
          </a:prstGeom>
          <a:noFill/>
        </p:spPr>
        <p:txBody>
          <a:bodyPr wrap="square" rtlCol="0">
            <a:spAutoFit/>
          </a:bodyPr>
          <a:lstStyle/>
          <a:p>
            <a:r>
              <a:rPr lang="x-none" sz="2400" dirty="0">
                <a:solidFill>
                  <a:srgbClr val="5B6B54"/>
                </a:solidFill>
                <a:latin typeface="Century Gothic" panose="020B0502020202020204" pitchFamily="34" charset="0"/>
              </a:rPr>
              <a:t>Hypotheses</a:t>
            </a:r>
          </a:p>
        </p:txBody>
      </p:sp>
      <p:sp>
        <p:nvSpPr>
          <p:cNvPr id="6" name="TextBox 5">
            <a:extLst>
              <a:ext uri="{FF2B5EF4-FFF2-40B4-BE49-F238E27FC236}">
                <a16:creationId xmlns="" xmlns:a16="http://schemas.microsoft.com/office/drawing/2014/main" id="{2918701B-E996-F84C-BD07-C59F964E3B86}"/>
              </a:ext>
            </a:extLst>
          </p:cNvPr>
          <p:cNvSpPr txBox="1"/>
          <p:nvPr/>
        </p:nvSpPr>
        <p:spPr>
          <a:xfrm>
            <a:off x="3169984" y="-3976177"/>
            <a:ext cx="2653531" cy="830997"/>
          </a:xfrm>
          <a:prstGeom prst="rect">
            <a:avLst/>
          </a:prstGeom>
          <a:noFill/>
        </p:spPr>
        <p:txBody>
          <a:bodyPr wrap="square" rtlCol="0">
            <a:spAutoFit/>
          </a:bodyPr>
          <a:lstStyle/>
          <a:p>
            <a:r>
              <a:rPr lang="x-none" sz="2400" dirty="0">
                <a:solidFill>
                  <a:srgbClr val="5B6B54"/>
                </a:solidFill>
                <a:latin typeface="Century Gothic" panose="020B0502020202020204" pitchFamily="34" charset="0"/>
              </a:rPr>
              <a:t>Overview &amp; Objective </a:t>
            </a:r>
          </a:p>
        </p:txBody>
      </p:sp>
      <p:sp>
        <p:nvSpPr>
          <p:cNvPr id="7" name="TextBox 6">
            <a:extLst>
              <a:ext uri="{FF2B5EF4-FFF2-40B4-BE49-F238E27FC236}">
                <a16:creationId xmlns="" xmlns:a16="http://schemas.microsoft.com/office/drawing/2014/main" id="{152480BF-78FD-AE4F-B029-1330AD62009F}"/>
              </a:ext>
            </a:extLst>
          </p:cNvPr>
          <p:cNvSpPr txBox="1"/>
          <p:nvPr/>
        </p:nvSpPr>
        <p:spPr>
          <a:xfrm>
            <a:off x="1631504" y="-4252595"/>
            <a:ext cx="1599723" cy="1323439"/>
          </a:xfrm>
          <a:prstGeom prst="rect">
            <a:avLst/>
          </a:prstGeom>
          <a:noFill/>
        </p:spPr>
        <p:txBody>
          <a:bodyPr wrap="square" rtlCol="0">
            <a:spAutoFit/>
          </a:bodyPr>
          <a:lstStyle/>
          <a:p>
            <a:pPr algn="r"/>
            <a:r>
              <a:rPr lang="x-none" sz="8000" b="1" dirty="0">
                <a:solidFill>
                  <a:srgbClr val="5B6B54"/>
                </a:solidFill>
                <a:latin typeface="Century Gothic" panose="020B0502020202020204" pitchFamily="34" charset="0"/>
              </a:rPr>
              <a:t>01</a:t>
            </a:r>
          </a:p>
        </p:txBody>
      </p:sp>
      <p:sp>
        <p:nvSpPr>
          <p:cNvPr id="8" name="TextBox 7">
            <a:extLst>
              <a:ext uri="{FF2B5EF4-FFF2-40B4-BE49-F238E27FC236}">
                <a16:creationId xmlns="" xmlns:a16="http://schemas.microsoft.com/office/drawing/2014/main" id="{1EEE85A3-10EE-8042-9CE9-707829613FB7}"/>
              </a:ext>
            </a:extLst>
          </p:cNvPr>
          <p:cNvSpPr txBox="1"/>
          <p:nvPr/>
        </p:nvSpPr>
        <p:spPr>
          <a:xfrm>
            <a:off x="1631504" y="-2519045"/>
            <a:ext cx="1599723" cy="1323439"/>
          </a:xfrm>
          <a:prstGeom prst="rect">
            <a:avLst/>
          </a:prstGeom>
          <a:noFill/>
        </p:spPr>
        <p:txBody>
          <a:bodyPr wrap="square" rtlCol="0">
            <a:spAutoFit/>
          </a:bodyPr>
          <a:lstStyle/>
          <a:p>
            <a:pPr algn="r"/>
            <a:r>
              <a:rPr lang="x-none" sz="8000" b="1" dirty="0">
                <a:solidFill>
                  <a:srgbClr val="5B6B54"/>
                </a:solidFill>
                <a:latin typeface="Century Gothic" panose="020B0502020202020204" pitchFamily="34" charset="0"/>
              </a:rPr>
              <a:t>02</a:t>
            </a:r>
          </a:p>
        </p:txBody>
      </p:sp>
      <p:sp>
        <p:nvSpPr>
          <p:cNvPr id="9" name="TextBox 8">
            <a:extLst>
              <a:ext uri="{FF2B5EF4-FFF2-40B4-BE49-F238E27FC236}">
                <a16:creationId xmlns="" xmlns:a16="http://schemas.microsoft.com/office/drawing/2014/main" id="{3D258842-3998-B84A-B06B-BAF9DADF52B1}"/>
              </a:ext>
            </a:extLst>
          </p:cNvPr>
          <p:cNvSpPr txBox="1"/>
          <p:nvPr/>
        </p:nvSpPr>
        <p:spPr>
          <a:xfrm>
            <a:off x="6070154" y="-4252595"/>
            <a:ext cx="1599723" cy="1323439"/>
          </a:xfrm>
          <a:prstGeom prst="rect">
            <a:avLst/>
          </a:prstGeom>
          <a:noFill/>
        </p:spPr>
        <p:txBody>
          <a:bodyPr wrap="square" rtlCol="0">
            <a:spAutoFit/>
          </a:bodyPr>
          <a:lstStyle/>
          <a:p>
            <a:pPr algn="r"/>
            <a:r>
              <a:rPr lang="x-none" sz="8000" b="1" dirty="0">
                <a:solidFill>
                  <a:srgbClr val="5B6B54"/>
                </a:solidFill>
                <a:latin typeface="Century Gothic" panose="020B0502020202020204" pitchFamily="34" charset="0"/>
              </a:rPr>
              <a:t>03</a:t>
            </a:r>
          </a:p>
        </p:txBody>
      </p:sp>
      <p:sp>
        <p:nvSpPr>
          <p:cNvPr id="10" name="TextBox 9">
            <a:extLst>
              <a:ext uri="{FF2B5EF4-FFF2-40B4-BE49-F238E27FC236}">
                <a16:creationId xmlns="" xmlns:a16="http://schemas.microsoft.com/office/drawing/2014/main" id="{E9E0FC55-2FD3-C640-994C-63676E7733F9}"/>
              </a:ext>
            </a:extLst>
          </p:cNvPr>
          <p:cNvSpPr txBox="1"/>
          <p:nvPr/>
        </p:nvSpPr>
        <p:spPr>
          <a:xfrm>
            <a:off x="7751774" y="-2281084"/>
            <a:ext cx="3168762" cy="830997"/>
          </a:xfrm>
          <a:prstGeom prst="rect">
            <a:avLst/>
          </a:prstGeom>
          <a:noFill/>
        </p:spPr>
        <p:txBody>
          <a:bodyPr wrap="square" rtlCol="0">
            <a:spAutoFit/>
          </a:bodyPr>
          <a:lstStyle/>
          <a:p>
            <a:r>
              <a:rPr lang="x-none" sz="2400" dirty="0">
                <a:solidFill>
                  <a:srgbClr val="5B6B54"/>
                </a:solidFill>
                <a:latin typeface="Century Gothic" panose="020B0502020202020204" pitchFamily="34" charset="0"/>
              </a:rPr>
              <a:t>Recommendations &amp; Summary</a:t>
            </a:r>
          </a:p>
        </p:txBody>
      </p:sp>
      <p:sp>
        <p:nvSpPr>
          <p:cNvPr id="11" name="TextBox 10">
            <a:extLst>
              <a:ext uri="{FF2B5EF4-FFF2-40B4-BE49-F238E27FC236}">
                <a16:creationId xmlns="" xmlns:a16="http://schemas.microsoft.com/office/drawing/2014/main" id="{CB925B02-46D2-5B4E-83DF-1873CAAC735B}"/>
              </a:ext>
            </a:extLst>
          </p:cNvPr>
          <p:cNvSpPr txBox="1"/>
          <p:nvPr/>
        </p:nvSpPr>
        <p:spPr>
          <a:xfrm>
            <a:off x="6089204" y="-2519045"/>
            <a:ext cx="1599723" cy="1323439"/>
          </a:xfrm>
          <a:prstGeom prst="rect">
            <a:avLst/>
          </a:prstGeom>
          <a:noFill/>
        </p:spPr>
        <p:txBody>
          <a:bodyPr wrap="square" rtlCol="0">
            <a:spAutoFit/>
          </a:bodyPr>
          <a:lstStyle/>
          <a:p>
            <a:pPr algn="r"/>
            <a:r>
              <a:rPr lang="x-none" sz="8000" b="1" dirty="0">
                <a:solidFill>
                  <a:srgbClr val="5B6B54"/>
                </a:solidFill>
                <a:latin typeface="Century Gothic" panose="020B0502020202020204" pitchFamily="34" charset="0"/>
              </a:rPr>
              <a:t>04</a:t>
            </a:r>
          </a:p>
        </p:txBody>
      </p:sp>
      <p:sp>
        <p:nvSpPr>
          <p:cNvPr id="12" name="TextBox 11">
            <a:extLst>
              <a:ext uri="{FF2B5EF4-FFF2-40B4-BE49-F238E27FC236}">
                <a16:creationId xmlns="" xmlns:a16="http://schemas.microsoft.com/office/drawing/2014/main" id="{EB6C39A6-A67A-3045-B691-4AC67F1DCFA0}"/>
              </a:ext>
            </a:extLst>
          </p:cNvPr>
          <p:cNvSpPr txBox="1"/>
          <p:nvPr/>
        </p:nvSpPr>
        <p:spPr>
          <a:xfrm>
            <a:off x="7751774" y="-3976177"/>
            <a:ext cx="2653531" cy="830997"/>
          </a:xfrm>
          <a:prstGeom prst="rect">
            <a:avLst/>
          </a:prstGeom>
          <a:noFill/>
        </p:spPr>
        <p:txBody>
          <a:bodyPr wrap="square" rtlCol="0">
            <a:spAutoFit/>
          </a:bodyPr>
          <a:lstStyle/>
          <a:p>
            <a:r>
              <a:rPr lang="x-none" sz="2400" dirty="0">
                <a:solidFill>
                  <a:srgbClr val="5B6B54"/>
                </a:solidFill>
                <a:latin typeface="Century Gothic" panose="020B0502020202020204" pitchFamily="34" charset="0"/>
              </a:rPr>
              <a:t>Methods &amp; Results</a:t>
            </a:r>
          </a:p>
        </p:txBody>
      </p:sp>
      <p:grpSp>
        <p:nvGrpSpPr>
          <p:cNvPr id="13" name="Graphic 1011">
            <a:extLst>
              <a:ext uri="{FF2B5EF4-FFF2-40B4-BE49-F238E27FC236}">
                <a16:creationId xmlns="" xmlns:a16="http://schemas.microsoft.com/office/drawing/2014/main" id="{B92D6B18-B18C-F74B-B837-82FC4C5F88E9}"/>
              </a:ext>
            </a:extLst>
          </p:cNvPr>
          <p:cNvGrpSpPr/>
          <p:nvPr/>
        </p:nvGrpSpPr>
        <p:grpSpPr>
          <a:xfrm>
            <a:off x="3844346" y="2107308"/>
            <a:ext cx="7796270" cy="7802412"/>
            <a:chOff x="7279242" y="-1488785"/>
            <a:chExt cx="7023122" cy="7028655"/>
          </a:xfrm>
        </p:grpSpPr>
        <p:sp>
          <p:nvSpPr>
            <p:cNvPr id="14" name="Freeform 13">
              <a:extLst>
                <a:ext uri="{FF2B5EF4-FFF2-40B4-BE49-F238E27FC236}">
                  <a16:creationId xmlns="" xmlns:a16="http://schemas.microsoft.com/office/drawing/2014/main" id="{3FFF7D4F-6408-3041-89B2-484D34E93501}"/>
                </a:ext>
              </a:extLst>
            </p:cNvPr>
            <p:cNvSpPr/>
            <p:nvPr/>
          </p:nvSpPr>
          <p:spPr>
            <a:xfrm>
              <a:off x="9224149" y="4002812"/>
              <a:ext cx="3131017" cy="778361"/>
            </a:xfrm>
            <a:custGeom>
              <a:avLst/>
              <a:gdLst>
                <a:gd name="connsiteX0" fmla="*/ 3130838 w 3131017"/>
                <a:gd name="connsiteY0" fmla="*/ 389005 h 778361"/>
                <a:gd name="connsiteX1" fmla="*/ 1565213 w 3131017"/>
                <a:gd name="connsiteY1" fmla="*/ 778186 h 778361"/>
                <a:gd name="connsiteX2" fmla="*/ -179 w 3131017"/>
                <a:gd name="connsiteY2" fmla="*/ 389005 h 778361"/>
                <a:gd name="connsiteX3" fmla="*/ 1565446 w 3131017"/>
                <a:gd name="connsiteY3" fmla="*/ -176 h 778361"/>
                <a:gd name="connsiteX4" fmla="*/ 3130838 w 3131017"/>
                <a:gd name="connsiteY4" fmla="*/ 389005 h 7783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1017" h="778361">
                  <a:moveTo>
                    <a:pt x="3130838" y="389005"/>
                  </a:moveTo>
                  <a:cubicBezTo>
                    <a:pt x="3130838" y="603923"/>
                    <a:pt x="2429910" y="778186"/>
                    <a:pt x="1565213" y="778186"/>
                  </a:cubicBezTo>
                  <a:cubicBezTo>
                    <a:pt x="700517" y="778186"/>
                    <a:pt x="-179" y="603923"/>
                    <a:pt x="-179" y="389005"/>
                  </a:cubicBezTo>
                  <a:cubicBezTo>
                    <a:pt x="-179" y="174087"/>
                    <a:pt x="700750" y="-176"/>
                    <a:pt x="1565446" y="-176"/>
                  </a:cubicBezTo>
                  <a:cubicBezTo>
                    <a:pt x="2430142" y="-176"/>
                    <a:pt x="3130838" y="174087"/>
                    <a:pt x="3130838" y="389005"/>
                  </a:cubicBezTo>
                  <a:close/>
                </a:path>
              </a:pathLst>
            </a:custGeom>
            <a:solidFill>
              <a:srgbClr val="414D3D">
                <a:alpha val="40000"/>
              </a:srgbClr>
            </a:solidFill>
            <a:ln w="11620" cap="flat">
              <a:noFill/>
              <a:prstDash val="solid"/>
              <a:miter/>
            </a:ln>
          </p:spPr>
          <p:txBody>
            <a:bodyPr rtlCol="0" anchor="ctr"/>
            <a:lstStyle/>
            <a:p>
              <a:endParaRPr lang="x-none"/>
            </a:p>
          </p:txBody>
        </p:sp>
        <p:sp>
          <p:nvSpPr>
            <p:cNvPr id="15" name="Freeform 14">
              <a:extLst>
                <a:ext uri="{FF2B5EF4-FFF2-40B4-BE49-F238E27FC236}">
                  <a16:creationId xmlns="" xmlns:a16="http://schemas.microsoft.com/office/drawing/2014/main" id="{DAB091FC-31C6-8A46-9B1B-3036C7687FC2}"/>
                </a:ext>
              </a:extLst>
            </p:cNvPr>
            <p:cNvSpPr/>
            <p:nvPr/>
          </p:nvSpPr>
          <p:spPr>
            <a:xfrm>
              <a:off x="9570423" y="4100311"/>
              <a:ext cx="2437537" cy="605729"/>
            </a:xfrm>
            <a:custGeom>
              <a:avLst/>
              <a:gdLst>
                <a:gd name="connsiteX0" fmla="*/ 2437359 w 2437537"/>
                <a:gd name="connsiteY0" fmla="*/ 302689 h 605729"/>
                <a:gd name="connsiteX1" fmla="*/ 1218590 w 2437537"/>
                <a:gd name="connsiteY1" fmla="*/ 605554 h 605729"/>
                <a:gd name="connsiteX2" fmla="*/ -179 w 2437537"/>
                <a:gd name="connsiteY2" fmla="*/ 302689 h 605729"/>
                <a:gd name="connsiteX3" fmla="*/ 1218590 w 2437537"/>
                <a:gd name="connsiteY3" fmla="*/ -176 h 605729"/>
                <a:gd name="connsiteX4" fmla="*/ 2437359 w 2437537"/>
                <a:gd name="connsiteY4" fmla="*/ 302689 h 6057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7537" h="605729">
                  <a:moveTo>
                    <a:pt x="2437359" y="302689"/>
                  </a:moveTo>
                  <a:cubicBezTo>
                    <a:pt x="2437359" y="469963"/>
                    <a:pt x="1891701" y="605554"/>
                    <a:pt x="1218590" y="605554"/>
                  </a:cubicBezTo>
                  <a:cubicBezTo>
                    <a:pt x="545480" y="605554"/>
                    <a:pt x="-179" y="469847"/>
                    <a:pt x="-179" y="302689"/>
                  </a:cubicBezTo>
                  <a:cubicBezTo>
                    <a:pt x="-179" y="135531"/>
                    <a:pt x="545480" y="-176"/>
                    <a:pt x="1218590" y="-176"/>
                  </a:cubicBezTo>
                  <a:cubicBezTo>
                    <a:pt x="1891701" y="-176"/>
                    <a:pt x="2437359" y="135298"/>
                    <a:pt x="2437359" y="302689"/>
                  </a:cubicBezTo>
                  <a:close/>
                </a:path>
              </a:pathLst>
            </a:custGeom>
            <a:solidFill>
              <a:srgbClr val="414D3D">
                <a:alpha val="42000"/>
              </a:srgbClr>
            </a:solidFill>
            <a:ln w="11620" cap="flat">
              <a:noFill/>
              <a:prstDash val="solid"/>
              <a:miter/>
            </a:ln>
          </p:spPr>
          <p:txBody>
            <a:bodyPr rtlCol="0" anchor="ctr"/>
            <a:lstStyle/>
            <a:p>
              <a:endParaRPr lang="x-none"/>
            </a:p>
          </p:txBody>
        </p:sp>
        <p:sp>
          <p:nvSpPr>
            <p:cNvPr id="16" name="Freeform 15">
              <a:extLst>
                <a:ext uri="{FF2B5EF4-FFF2-40B4-BE49-F238E27FC236}">
                  <a16:creationId xmlns="" xmlns:a16="http://schemas.microsoft.com/office/drawing/2014/main" id="{BD3B50E0-6FC0-6443-880F-3AEB0D99D32B}"/>
                </a:ext>
              </a:extLst>
            </p:cNvPr>
            <p:cNvSpPr/>
            <p:nvPr/>
          </p:nvSpPr>
          <p:spPr>
            <a:xfrm>
              <a:off x="9990841" y="4215050"/>
              <a:ext cx="1596120" cy="357263"/>
            </a:xfrm>
            <a:custGeom>
              <a:avLst/>
              <a:gdLst>
                <a:gd name="connsiteX0" fmla="*/ 1595942 w 1596120"/>
                <a:gd name="connsiteY0" fmla="*/ 178165 h 357263"/>
                <a:gd name="connsiteX1" fmla="*/ 797823 w 1596120"/>
                <a:gd name="connsiteY1" fmla="*/ 357088 h 357263"/>
                <a:gd name="connsiteX2" fmla="*/ -179 w 1596120"/>
                <a:gd name="connsiteY2" fmla="*/ 178165 h 357263"/>
                <a:gd name="connsiteX3" fmla="*/ 798172 w 1596120"/>
                <a:gd name="connsiteY3" fmla="*/ -176 h 357263"/>
                <a:gd name="connsiteX4" fmla="*/ 1595942 w 1596120"/>
                <a:gd name="connsiteY4" fmla="*/ 178165 h 3572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6120" h="357263">
                  <a:moveTo>
                    <a:pt x="1595942" y="178165"/>
                  </a:moveTo>
                  <a:cubicBezTo>
                    <a:pt x="1595942" y="276945"/>
                    <a:pt x="1238610" y="357088"/>
                    <a:pt x="797823" y="357088"/>
                  </a:cubicBezTo>
                  <a:cubicBezTo>
                    <a:pt x="357036" y="357088"/>
                    <a:pt x="-179" y="276945"/>
                    <a:pt x="-179" y="178165"/>
                  </a:cubicBezTo>
                  <a:cubicBezTo>
                    <a:pt x="-179" y="79385"/>
                    <a:pt x="357386" y="-176"/>
                    <a:pt x="798172" y="-176"/>
                  </a:cubicBezTo>
                  <a:cubicBezTo>
                    <a:pt x="1238959" y="-176"/>
                    <a:pt x="1595942" y="79385"/>
                    <a:pt x="1595942" y="178165"/>
                  </a:cubicBezTo>
                  <a:close/>
                </a:path>
              </a:pathLst>
            </a:custGeom>
            <a:solidFill>
              <a:srgbClr val="414D3D">
                <a:alpha val="30000"/>
              </a:srgbClr>
            </a:solidFill>
            <a:ln w="11620" cap="flat">
              <a:noFill/>
              <a:prstDash val="solid"/>
              <a:miter/>
            </a:ln>
          </p:spPr>
          <p:txBody>
            <a:bodyPr rtlCol="0" anchor="ctr"/>
            <a:lstStyle/>
            <a:p>
              <a:endParaRPr lang="x-none"/>
            </a:p>
          </p:txBody>
        </p:sp>
        <p:sp>
          <p:nvSpPr>
            <p:cNvPr id="17" name="Freeform 16">
              <a:extLst>
                <a:ext uri="{FF2B5EF4-FFF2-40B4-BE49-F238E27FC236}">
                  <a16:creationId xmlns="" xmlns:a16="http://schemas.microsoft.com/office/drawing/2014/main" id="{17986CEF-C357-6E4D-A008-57613B775403}"/>
                </a:ext>
              </a:extLst>
            </p:cNvPr>
            <p:cNvSpPr/>
            <p:nvPr/>
          </p:nvSpPr>
          <p:spPr>
            <a:xfrm rot="-2700000">
              <a:off x="8307754" y="-459462"/>
              <a:ext cx="4966097" cy="4970010"/>
            </a:xfrm>
            <a:custGeom>
              <a:avLst/>
              <a:gdLst>
                <a:gd name="connsiteX0" fmla="*/ 4965919 w 4966097"/>
                <a:gd name="connsiteY0" fmla="*/ 2484830 h 4970010"/>
                <a:gd name="connsiteX1" fmla="*/ 2482870 w 4966097"/>
                <a:gd name="connsiteY1" fmla="*/ 4969835 h 4970010"/>
                <a:gd name="connsiteX2" fmla="*/ -179 w 4966097"/>
                <a:gd name="connsiteY2" fmla="*/ 2484830 h 4970010"/>
                <a:gd name="connsiteX3" fmla="*/ 2482870 w 4966097"/>
                <a:gd name="connsiteY3" fmla="*/ -176 h 4970010"/>
                <a:gd name="connsiteX4" fmla="*/ 4965919 w 4966097"/>
                <a:gd name="connsiteY4" fmla="*/ 2484830 h 4970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6097" h="4970010">
                  <a:moveTo>
                    <a:pt x="4965919" y="2484830"/>
                  </a:moveTo>
                  <a:cubicBezTo>
                    <a:pt x="4965919" y="3857260"/>
                    <a:pt x="3854220" y="4969835"/>
                    <a:pt x="2482870" y="4969835"/>
                  </a:cubicBezTo>
                  <a:cubicBezTo>
                    <a:pt x="1111520" y="4969835"/>
                    <a:pt x="-179" y="3857260"/>
                    <a:pt x="-179" y="2484830"/>
                  </a:cubicBezTo>
                  <a:cubicBezTo>
                    <a:pt x="-179" y="1112399"/>
                    <a:pt x="1111520" y="-176"/>
                    <a:pt x="2482870" y="-176"/>
                  </a:cubicBezTo>
                  <a:cubicBezTo>
                    <a:pt x="3854220" y="-176"/>
                    <a:pt x="4965919" y="1112399"/>
                    <a:pt x="4965919" y="2484830"/>
                  </a:cubicBezTo>
                  <a:close/>
                </a:path>
              </a:pathLst>
            </a:custGeom>
            <a:solidFill>
              <a:schemeClr val="bg2">
                <a:lumMod val="90000"/>
              </a:schemeClr>
            </a:solidFill>
            <a:ln w="11620" cap="flat">
              <a:noFill/>
              <a:prstDash val="solid"/>
              <a:miter/>
            </a:ln>
          </p:spPr>
          <p:txBody>
            <a:bodyPr rtlCol="0" anchor="ctr"/>
            <a:lstStyle/>
            <a:p>
              <a:endParaRPr lang="x-none"/>
            </a:p>
          </p:txBody>
        </p:sp>
        <p:sp>
          <p:nvSpPr>
            <p:cNvPr id="18" name="Freeform 17">
              <a:extLst>
                <a:ext uri="{FF2B5EF4-FFF2-40B4-BE49-F238E27FC236}">
                  <a16:creationId xmlns="" xmlns:a16="http://schemas.microsoft.com/office/drawing/2014/main" id="{8C20214A-2963-A94F-82A2-2E019FBCB81C}"/>
                </a:ext>
              </a:extLst>
            </p:cNvPr>
            <p:cNvSpPr/>
            <p:nvPr/>
          </p:nvSpPr>
          <p:spPr>
            <a:xfrm>
              <a:off x="9716416" y="137040"/>
              <a:ext cx="662186" cy="510219"/>
            </a:xfrm>
            <a:custGeom>
              <a:avLst/>
              <a:gdLst>
                <a:gd name="connsiteX0" fmla="*/ 42970 w 662186"/>
                <a:gd name="connsiteY0" fmla="*/ 473862 h 510219"/>
                <a:gd name="connsiteX1" fmla="*/ 286700 w 662186"/>
                <a:gd name="connsiteY1" fmla="*/ 440547 h 510219"/>
                <a:gd name="connsiteX2" fmla="*/ 571984 w 662186"/>
                <a:gd name="connsiteY2" fmla="*/ 252771 h 510219"/>
                <a:gd name="connsiteX3" fmla="*/ 645545 w 662186"/>
                <a:gd name="connsiteY3" fmla="*/ -5 h 510219"/>
                <a:gd name="connsiteX4" fmla="*/ 459314 w 662186"/>
                <a:gd name="connsiteY4" fmla="*/ 90040 h 510219"/>
                <a:gd name="connsiteX5" fmla="*/ -96 w 662186"/>
                <a:gd name="connsiteY5" fmla="*/ 359356 h 510219"/>
                <a:gd name="connsiteX6" fmla="*/ 42970 w 662186"/>
                <a:gd name="connsiteY6" fmla="*/ 473862 h 510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2186" h="510219">
                  <a:moveTo>
                    <a:pt x="42970" y="473862"/>
                  </a:moveTo>
                  <a:cubicBezTo>
                    <a:pt x="42970" y="473862"/>
                    <a:pt x="136086" y="574274"/>
                    <a:pt x="286700" y="440547"/>
                  </a:cubicBezTo>
                  <a:cubicBezTo>
                    <a:pt x="437315" y="306821"/>
                    <a:pt x="379816" y="403271"/>
                    <a:pt x="571984" y="252771"/>
                  </a:cubicBezTo>
                  <a:cubicBezTo>
                    <a:pt x="700018" y="152593"/>
                    <a:pt x="657650" y="47172"/>
                    <a:pt x="645545" y="-5"/>
                  </a:cubicBezTo>
                  <a:cubicBezTo>
                    <a:pt x="644498" y="-4198"/>
                    <a:pt x="543816" y="69887"/>
                    <a:pt x="459314" y="90040"/>
                  </a:cubicBezTo>
                  <a:cubicBezTo>
                    <a:pt x="253062" y="138265"/>
                    <a:pt x="10496" y="211185"/>
                    <a:pt x="-96" y="359356"/>
                  </a:cubicBezTo>
                  <a:cubicBezTo>
                    <a:pt x="-1842" y="391273"/>
                    <a:pt x="24463" y="438334"/>
                    <a:pt x="42970" y="473862"/>
                  </a:cubicBezTo>
                  <a:close/>
                </a:path>
              </a:pathLst>
            </a:custGeom>
            <a:solidFill>
              <a:srgbClr val="414D3D"/>
            </a:solidFill>
            <a:ln w="11620" cap="flat">
              <a:noFill/>
              <a:prstDash val="solid"/>
              <a:miter/>
            </a:ln>
          </p:spPr>
          <p:txBody>
            <a:bodyPr rtlCol="0" anchor="ctr"/>
            <a:lstStyle/>
            <a:p>
              <a:endParaRPr lang="x-none"/>
            </a:p>
          </p:txBody>
        </p:sp>
        <p:sp>
          <p:nvSpPr>
            <p:cNvPr id="19" name="Freeform 18">
              <a:extLst>
                <a:ext uri="{FF2B5EF4-FFF2-40B4-BE49-F238E27FC236}">
                  <a16:creationId xmlns="" xmlns:a16="http://schemas.microsoft.com/office/drawing/2014/main" id="{91A47E27-45D1-2041-BD03-211DF7B4FC53}"/>
                </a:ext>
              </a:extLst>
            </p:cNvPr>
            <p:cNvSpPr/>
            <p:nvPr/>
          </p:nvSpPr>
          <p:spPr>
            <a:xfrm>
              <a:off x="8307657" y="-287739"/>
              <a:ext cx="1478634" cy="4030662"/>
            </a:xfrm>
            <a:custGeom>
              <a:avLst/>
              <a:gdLst>
                <a:gd name="connsiteX0" fmla="*/ -179 w 1478634"/>
                <a:gd name="connsiteY0" fmla="*/ 2312671 h 4030662"/>
                <a:gd name="connsiteX1" fmla="*/ 371004 w 1478634"/>
                <a:gd name="connsiteY1" fmla="*/ 3742192 h 4030662"/>
                <a:gd name="connsiteX2" fmla="*/ 1146425 w 1478634"/>
                <a:gd name="connsiteY2" fmla="*/ 4021759 h 4030662"/>
                <a:gd name="connsiteX3" fmla="*/ 1244081 w 1478634"/>
                <a:gd name="connsiteY3" fmla="*/ 3980640 h 4030662"/>
                <a:gd name="connsiteX4" fmla="*/ 1247223 w 1478634"/>
                <a:gd name="connsiteY4" fmla="*/ 3774225 h 4030662"/>
                <a:gd name="connsiteX5" fmla="*/ 1112904 w 1478634"/>
                <a:gd name="connsiteY5" fmla="*/ 3781914 h 4030662"/>
                <a:gd name="connsiteX6" fmla="*/ 719257 w 1478634"/>
                <a:gd name="connsiteY6" fmla="*/ 3487087 h 4030662"/>
                <a:gd name="connsiteX7" fmla="*/ 662922 w 1478634"/>
                <a:gd name="connsiteY7" fmla="*/ 3043390 h 4030662"/>
                <a:gd name="connsiteX8" fmla="*/ 383574 w 1478634"/>
                <a:gd name="connsiteY8" fmla="*/ 2518036 h 4030662"/>
                <a:gd name="connsiteX9" fmla="*/ 319325 w 1478634"/>
                <a:gd name="connsiteY9" fmla="*/ 2073058 h 4030662"/>
                <a:gd name="connsiteX10" fmla="*/ 576441 w 1478634"/>
                <a:gd name="connsiteY10" fmla="*/ 1212690 h 4030662"/>
                <a:gd name="connsiteX11" fmla="*/ 1137463 w 1478634"/>
                <a:gd name="connsiteY11" fmla="*/ 716807 h 4030662"/>
                <a:gd name="connsiteX12" fmla="*/ 1143166 w 1478634"/>
                <a:gd name="connsiteY12" fmla="*/ 592866 h 4030662"/>
                <a:gd name="connsiteX13" fmla="*/ 928883 w 1478634"/>
                <a:gd name="connsiteY13" fmla="*/ 465895 h 4030662"/>
                <a:gd name="connsiteX14" fmla="*/ 1354888 w 1478634"/>
                <a:gd name="connsiteY14" fmla="*/ 406720 h 4030662"/>
                <a:gd name="connsiteX15" fmla="*/ 1418207 w 1478634"/>
                <a:gd name="connsiteY15" fmla="*/ 319239 h 4030662"/>
                <a:gd name="connsiteX16" fmla="*/ 1357333 w 1478634"/>
                <a:gd name="connsiteY16" fmla="*/ 189007 h 4030662"/>
                <a:gd name="connsiteX17" fmla="*/ 1470468 w 1478634"/>
                <a:gd name="connsiteY17" fmla="*/ 43982 h 4030662"/>
                <a:gd name="connsiteX18" fmla="*/ 1457083 w 1478634"/>
                <a:gd name="connsiteY18" fmla="*/ 183 h 4030662"/>
                <a:gd name="connsiteX19" fmla="*/ 851016 w 1478634"/>
                <a:gd name="connsiteY19" fmla="*/ 327859 h 4030662"/>
                <a:gd name="connsiteX20" fmla="*/ -179 w 1478634"/>
                <a:gd name="connsiteY20" fmla="*/ 2312671 h 403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78634" h="4030662">
                  <a:moveTo>
                    <a:pt x="-179" y="2312671"/>
                  </a:moveTo>
                  <a:cubicBezTo>
                    <a:pt x="-179" y="2852935"/>
                    <a:pt x="78504" y="3334490"/>
                    <a:pt x="371004" y="3742192"/>
                  </a:cubicBezTo>
                  <a:cubicBezTo>
                    <a:pt x="589477" y="3982736"/>
                    <a:pt x="961358" y="4058336"/>
                    <a:pt x="1146425" y="4021759"/>
                  </a:cubicBezTo>
                  <a:cubicBezTo>
                    <a:pt x="1181751" y="4015912"/>
                    <a:pt x="1215203" y="4001828"/>
                    <a:pt x="1244081" y="3980640"/>
                  </a:cubicBezTo>
                  <a:cubicBezTo>
                    <a:pt x="1358846" y="3884538"/>
                    <a:pt x="1322414" y="3811851"/>
                    <a:pt x="1247223" y="3774225"/>
                  </a:cubicBezTo>
                  <a:cubicBezTo>
                    <a:pt x="1195777" y="3748482"/>
                    <a:pt x="1165048" y="3731126"/>
                    <a:pt x="1112904" y="3781914"/>
                  </a:cubicBezTo>
                  <a:cubicBezTo>
                    <a:pt x="961591" y="3929385"/>
                    <a:pt x="768957" y="3686045"/>
                    <a:pt x="719257" y="3487087"/>
                  </a:cubicBezTo>
                  <a:cubicBezTo>
                    <a:pt x="669556" y="3288128"/>
                    <a:pt x="822033" y="3222430"/>
                    <a:pt x="662922" y="3043390"/>
                  </a:cubicBezTo>
                  <a:cubicBezTo>
                    <a:pt x="503810" y="2864350"/>
                    <a:pt x="263804" y="2627534"/>
                    <a:pt x="383574" y="2518036"/>
                  </a:cubicBezTo>
                  <a:cubicBezTo>
                    <a:pt x="503345" y="2408539"/>
                    <a:pt x="428736" y="2222394"/>
                    <a:pt x="319325" y="2073058"/>
                  </a:cubicBezTo>
                  <a:cubicBezTo>
                    <a:pt x="209914" y="1923723"/>
                    <a:pt x="333408" y="1300986"/>
                    <a:pt x="576441" y="1212690"/>
                  </a:cubicBezTo>
                  <a:cubicBezTo>
                    <a:pt x="795030" y="1133013"/>
                    <a:pt x="1069838" y="877209"/>
                    <a:pt x="1137463" y="716807"/>
                  </a:cubicBezTo>
                  <a:cubicBezTo>
                    <a:pt x="1153758" y="678250"/>
                    <a:pt x="1160742" y="676852"/>
                    <a:pt x="1143166" y="592866"/>
                  </a:cubicBezTo>
                  <a:cubicBezTo>
                    <a:pt x="1130363" y="533341"/>
                    <a:pt x="970786" y="565608"/>
                    <a:pt x="928883" y="465895"/>
                  </a:cubicBezTo>
                  <a:cubicBezTo>
                    <a:pt x="849619" y="276721"/>
                    <a:pt x="1106385" y="466478"/>
                    <a:pt x="1354888" y="406720"/>
                  </a:cubicBezTo>
                  <a:cubicBezTo>
                    <a:pt x="1421815" y="390645"/>
                    <a:pt x="1421000" y="345099"/>
                    <a:pt x="1418207" y="319239"/>
                  </a:cubicBezTo>
                  <a:cubicBezTo>
                    <a:pt x="1411340" y="255521"/>
                    <a:pt x="1244313" y="265306"/>
                    <a:pt x="1357333" y="189007"/>
                  </a:cubicBezTo>
                  <a:cubicBezTo>
                    <a:pt x="1464066" y="117018"/>
                    <a:pt x="1495144" y="60872"/>
                    <a:pt x="1470468" y="43982"/>
                  </a:cubicBezTo>
                  <a:cubicBezTo>
                    <a:pt x="1473611" y="22548"/>
                    <a:pt x="1466860" y="-3545"/>
                    <a:pt x="1457083" y="183"/>
                  </a:cubicBezTo>
                  <a:cubicBezTo>
                    <a:pt x="1254090" y="79044"/>
                    <a:pt x="1012920" y="202287"/>
                    <a:pt x="851016" y="327859"/>
                  </a:cubicBezTo>
                  <a:cubicBezTo>
                    <a:pt x="279867" y="771323"/>
                    <a:pt x="-179" y="1505304"/>
                    <a:pt x="-179" y="2312671"/>
                  </a:cubicBezTo>
                  <a:close/>
                </a:path>
              </a:pathLst>
            </a:custGeom>
            <a:solidFill>
              <a:srgbClr val="414D3D"/>
            </a:solidFill>
            <a:ln w="11620" cap="flat">
              <a:noFill/>
              <a:prstDash val="solid"/>
              <a:miter/>
            </a:ln>
          </p:spPr>
          <p:txBody>
            <a:bodyPr rtlCol="0" anchor="ctr"/>
            <a:lstStyle/>
            <a:p>
              <a:endParaRPr lang="x-none"/>
            </a:p>
          </p:txBody>
        </p:sp>
        <p:sp>
          <p:nvSpPr>
            <p:cNvPr id="20" name="Freeform 19">
              <a:extLst>
                <a:ext uri="{FF2B5EF4-FFF2-40B4-BE49-F238E27FC236}">
                  <a16:creationId xmlns="" xmlns:a16="http://schemas.microsoft.com/office/drawing/2014/main" id="{2029FE0E-AB2E-B244-BCF2-CF6A7AF40B49}"/>
                </a:ext>
              </a:extLst>
            </p:cNvPr>
            <p:cNvSpPr/>
            <p:nvPr/>
          </p:nvSpPr>
          <p:spPr>
            <a:xfrm>
              <a:off x="11819276" y="3228931"/>
              <a:ext cx="406274" cy="674210"/>
            </a:xfrm>
            <a:custGeom>
              <a:avLst/>
              <a:gdLst>
                <a:gd name="connsiteX0" fmla="*/ 326201 w 406274"/>
                <a:gd name="connsiteY0" fmla="*/ 220395 h 674210"/>
                <a:gd name="connsiteX1" fmla="*/ 179311 w 406274"/>
                <a:gd name="connsiteY1" fmla="*/ 636135 h 674210"/>
                <a:gd name="connsiteX2" fmla="*/ 67804 w 406274"/>
                <a:gd name="connsiteY2" fmla="*/ 429255 h 674210"/>
                <a:gd name="connsiteX3" fmla="*/ 395921 w 406274"/>
                <a:gd name="connsiteY3" fmla="*/ 2682 h 674210"/>
                <a:gd name="connsiteX4" fmla="*/ 404884 w 406274"/>
                <a:gd name="connsiteY4" fmla="*/ 14330 h 674210"/>
                <a:gd name="connsiteX5" fmla="*/ 326201 w 406274"/>
                <a:gd name="connsiteY5" fmla="*/ 220395 h 674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274" h="674210">
                  <a:moveTo>
                    <a:pt x="326201" y="220395"/>
                  </a:moveTo>
                  <a:cubicBezTo>
                    <a:pt x="326201" y="220395"/>
                    <a:pt x="326201" y="562516"/>
                    <a:pt x="179311" y="636135"/>
                  </a:cubicBezTo>
                  <a:cubicBezTo>
                    <a:pt x="-13439" y="732586"/>
                    <a:pt x="-51500" y="638232"/>
                    <a:pt x="67804" y="429255"/>
                  </a:cubicBezTo>
                  <a:cubicBezTo>
                    <a:pt x="158942" y="269669"/>
                    <a:pt x="317471" y="-32730"/>
                    <a:pt x="395921" y="2682"/>
                  </a:cubicBezTo>
                  <a:cubicBezTo>
                    <a:pt x="400240" y="5326"/>
                    <a:pt x="403440" y="9473"/>
                    <a:pt x="404884" y="14330"/>
                  </a:cubicBezTo>
                  <a:cubicBezTo>
                    <a:pt x="416290" y="57780"/>
                    <a:pt x="343893" y="121149"/>
                    <a:pt x="326201" y="220395"/>
                  </a:cubicBezTo>
                  <a:close/>
                </a:path>
              </a:pathLst>
            </a:custGeom>
            <a:solidFill>
              <a:srgbClr val="414D3D"/>
            </a:solidFill>
            <a:ln w="11620" cap="flat">
              <a:noFill/>
              <a:prstDash val="solid"/>
              <a:miter/>
            </a:ln>
          </p:spPr>
          <p:txBody>
            <a:bodyPr rtlCol="0" anchor="ctr"/>
            <a:lstStyle/>
            <a:p>
              <a:endParaRPr lang="x-none"/>
            </a:p>
          </p:txBody>
        </p:sp>
        <p:sp>
          <p:nvSpPr>
            <p:cNvPr id="21" name="Freeform 20">
              <a:extLst>
                <a:ext uri="{FF2B5EF4-FFF2-40B4-BE49-F238E27FC236}">
                  <a16:creationId xmlns="" xmlns:a16="http://schemas.microsoft.com/office/drawing/2014/main" id="{9EA4F03B-5D7F-FA47-A69F-A9B409FC66D3}"/>
                </a:ext>
              </a:extLst>
            </p:cNvPr>
            <p:cNvSpPr/>
            <p:nvPr/>
          </p:nvSpPr>
          <p:spPr>
            <a:xfrm>
              <a:off x="11880834" y="3233762"/>
              <a:ext cx="349088" cy="648888"/>
            </a:xfrm>
            <a:custGeom>
              <a:avLst/>
              <a:gdLst>
                <a:gd name="connsiteX0" fmla="*/ 331919 w 349088"/>
                <a:gd name="connsiteY0" fmla="*/ 196227 h 648888"/>
                <a:gd name="connsiteX1" fmla="*/ 133117 w 349088"/>
                <a:gd name="connsiteY1" fmla="*/ 624081 h 648888"/>
                <a:gd name="connsiteX2" fmla="*/ 73407 w 349088"/>
                <a:gd name="connsiteY2" fmla="*/ 405204 h 648888"/>
                <a:gd name="connsiteX3" fmla="*/ 331919 w 349088"/>
                <a:gd name="connsiteY3" fmla="*/ 196227 h 648888"/>
              </a:gdLst>
              <a:ahLst/>
              <a:cxnLst>
                <a:cxn ang="0">
                  <a:pos x="connsiteX0" y="connsiteY0"/>
                </a:cxn>
                <a:cxn ang="0">
                  <a:pos x="connsiteX1" y="connsiteY1"/>
                </a:cxn>
                <a:cxn ang="0">
                  <a:pos x="connsiteX2" y="connsiteY2"/>
                </a:cxn>
                <a:cxn ang="0">
                  <a:pos x="connsiteX3" y="connsiteY3"/>
                </a:cxn>
              </a:cxnLst>
              <a:rect l="l" t="t" r="r" b="b"/>
              <a:pathLst>
                <a:path w="349088" h="648888">
                  <a:moveTo>
                    <a:pt x="331919" y="196227"/>
                  </a:moveTo>
                  <a:cubicBezTo>
                    <a:pt x="331919" y="196227"/>
                    <a:pt x="282219" y="554423"/>
                    <a:pt x="133117" y="624081"/>
                  </a:cubicBezTo>
                  <a:cubicBezTo>
                    <a:pt x="-15985" y="693741"/>
                    <a:pt x="-45898" y="614064"/>
                    <a:pt x="73407" y="405204"/>
                  </a:cubicBezTo>
                  <a:cubicBezTo>
                    <a:pt x="192711" y="196344"/>
                    <a:pt x="411416" y="-261448"/>
                    <a:pt x="331919" y="196227"/>
                  </a:cubicBezTo>
                  <a:close/>
                </a:path>
              </a:pathLst>
            </a:custGeom>
            <a:solidFill>
              <a:srgbClr val="5B6B54"/>
            </a:solidFill>
            <a:ln w="11620" cap="flat">
              <a:noFill/>
              <a:prstDash val="solid"/>
              <a:miter/>
            </a:ln>
          </p:spPr>
          <p:txBody>
            <a:bodyPr rtlCol="0" anchor="ctr"/>
            <a:lstStyle/>
            <a:p>
              <a:endParaRPr lang="x-none"/>
            </a:p>
          </p:txBody>
        </p:sp>
        <p:sp>
          <p:nvSpPr>
            <p:cNvPr id="22" name="Freeform 21">
              <a:extLst>
                <a:ext uri="{FF2B5EF4-FFF2-40B4-BE49-F238E27FC236}">
                  <a16:creationId xmlns="" xmlns:a16="http://schemas.microsoft.com/office/drawing/2014/main" id="{A2517113-040C-1642-AEBE-63923F632478}"/>
                </a:ext>
              </a:extLst>
            </p:cNvPr>
            <p:cNvSpPr/>
            <p:nvPr/>
          </p:nvSpPr>
          <p:spPr>
            <a:xfrm>
              <a:off x="9716732" y="91599"/>
              <a:ext cx="651218" cy="525265"/>
            </a:xfrm>
            <a:custGeom>
              <a:avLst/>
              <a:gdLst>
                <a:gd name="connsiteX0" fmla="*/ -179 w 651218"/>
                <a:gd name="connsiteY0" fmla="*/ 405146 h 525265"/>
                <a:gd name="connsiteX1" fmla="*/ 200485 w 651218"/>
                <a:gd name="connsiteY1" fmla="*/ 480396 h 525265"/>
                <a:gd name="connsiteX2" fmla="*/ 509630 w 651218"/>
                <a:gd name="connsiteY2" fmla="*/ 279224 h 525265"/>
                <a:gd name="connsiteX3" fmla="*/ 459464 w 651218"/>
                <a:gd name="connsiteY3" fmla="*/ 11306 h 525265"/>
                <a:gd name="connsiteX4" fmla="*/ -179 w 651218"/>
                <a:gd name="connsiteY4" fmla="*/ 405146 h 525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218" h="525265">
                  <a:moveTo>
                    <a:pt x="-179" y="405146"/>
                  </a:moveTo>
                  <a:cubicBezTo>
                    <a:pt x="-179" y="405146"/>
                    <a:pt x="49987" y="614123"/>
                    <a:pt x="200485" y="480396"/>
                  </a:cubicBezTo>
                  <a:cubicBezTo>
                    <a:pt x="350984" y="346670"/>
                    <a:pt x="317462" y="430657"/>
                    <a:pt x="509630" y="279224"/>
                  </a:cubicBezTo>
                  <a:cubicBezTo>
                    <a:pt x="701798" y="127792"/>
                    <a:pt x="710294" y="-46938"/>
                    <a:pt x="459464" y="11306"/>
                  </a:cubicBezTo>
                  <a:cubicBezTo>
                    <a:pt x="208633" y="69549"/>
                    <a:pt x="91773" y="62210"/>
                    <a:pt x="-179" y="405146"/>
                  </a:cubicBezTo>
                  <a:close/>
                </a:path>
              </a:pathLst>
            </a:custGeom>
            <a:solidFill>
              <a:srgbClr val="5B6B54"/>
            </a:solidFill>
            <a:ln w="11620" cap="flat">
              <a:noFill/>
              <a:prstDash val="solid"/>
              <a:miter/>
            </a:ln>
          </p:spPr>
          <p:txBody>
            <a:bodyPr rtlCol="0" anchor="ctr"/>
            <a:lstStyle/>
            <a:p>
              <a:endParaRPr lang="x-none"/>
            </a:p>
          </p:txBody>
        </p:sp>
        <p:sp>
          <p:nvSpPr>
            <p:cNvPr id="23" name="Freeform 22">
              <a:extLst>
                <a:ext uri="{FF2B5EF4-FFF2-40B4-BE49-F238E27FC236}">
                  <a16:creationId xmlns="" xmlns:a16="http://schemas.microsoft.com/office/drawing/2014/main" id="{20ECD5B5-3D90-AE49-8814-E66FB6EAD416}"/>
                </a:ext>
              </a:extLst>
            </p:cNvPr>
            <p:cNvSpPr/>
            <p:nvPr/>
          </p:nvSpPr>
          <p:spPr>
            <a:xfrm>
              <a:off x="9738869" y="-321024"/>
              <a:ext cx="179457" cy="88275"/>
            </a:xfrm>
            <a:custGeom>
              <a:avLst/>
              <a:gdLst>
                <a:gd name="connsiteX0" fmla="*/ 46239 w 179457"/>
                <a:gd name="connsiteY0" fmla="*/ 88100 h 88275"/>
                <a:gd name="connsiteX1" fmla="*/ 46239 w 179457"/>
                <a:gd name="connsiteY1" fmla="*/ 76451 h 88275"/>
                <a:gd name="connsiteX2" fmla="*/ 179279 w 179457"/>
                <a:gd name="connsiteY2" fmla="*/ 19140 h 88275"/>
                <a:gd name="connsiteX3" fmla="*/ 1893 w 179457"/>
                <a:gd name="connsiteY3" fmla="*/ 11568 h 88275"/>
                <a:gd name="connsiteX4" fmla="*/ 46239 w 179457"/>
                <a:gd name="connsiteY4" fmla="*/ 88100 h 88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457" h="88275">
                  <a:moveTo>
                    <a:pt x="46239" y="88100"/>
                  </a:moveTo>
                  <a:cubicBezTo>
                    <a:pt x="46239" y="88100"/>
                    <a:pt x="41584" y="79363"/>
                    <a:pt x="46239" y="76451"/>
                  </a:cubicBezTo>
                  <a:cubicBezTo>
                    <a:pt x="54620" y="71325"/>
                    <a:pt x="179279" y="19140"/>
                    <a:pt x="179279" y="19140"/>
                  </a:cubicBezTo>
                  <a:cubicBezTo>
                    <a:pt x="179279" y="19140"/>
                    <a:pt x="113632" y="-18718"/>
                    <a:pt x="1893" y="11568"/>
                  </a:cubicBezTo>
                  <a:cubicBezTo>
                    <a:pt x="-11725" y="15412"/>
                    <a:pt x="46239" y="88100"/>
                    <a:pt x="46239" y="88100"/>
                  </a:cubicBezTo>
                  <a:close/>
                </a:path>
              </a:pathLst>
            </a:custGeom>
            <a:solidFill>
              <a:srgbClr val="414D3D"/>
            </a:solidFill>
            <a:ln w="11620" cap="flat">
              <a:noFill/>
              <a:prstDash val="solid"/>
              <a:miter/>
            </a:ln>
          </p:spPr>
          <p:txBody>
            <a:bodyPr rtlCol="0" anchor="ctr"/>
            <a:lstStyle/>
            <a:p>
              <a:endParaRPr lang="x-none"/>
            </a:p>
          </p:txBody>
        </p:sp>
        <p:sp>
          <p:nvSpPr>
            <p:cNvPr id="24" name="Freeform 23">
              <a:extLst>
                <a:ext uri="{FF2B5EF4-FFF2-40B4-BE49-F238E27FC236}">
                  <a16:creationId xmlns="" xmlns:a16="http://schemas.microsoft.com/office/drawing/2014/main" id="{9509B2BC-FDE7-D343-AF66-4D9BDF62F55E}"/>
                </a:ext>
              </a:extLst>
            </p:cNvPr>
            <p:cNvSpPr/>
            <p:nvPr/>
          </p:nvSpPr>
          <p:spPr>
            <a:xfrm>
              <a:off x="8163792" y="-310329"/>
              <a:ext cx="1593422" cy="4103970"/>
            </a:xfrm>
            <a:custGeom>
              <a:avLst/>
              <a:gdLst>
                <a:gd name="connsiteX0" fmla="*/ -177 w 1593422"/>
                <a:gd name="connsiteY0" fmla="*/ 2294607 h 4103970"/>
                <a:gd name="connsiteX1" fmla="*/ 465401 w 1593422"/>
                <a:gd name="connsiteY1" fmla="*/ 3742066 h 4103970"/>
                <a:gd name="connsiteX2" fmla="*/ 1421817 w 1593422"/>
                <a:gd name="connsiteY2" fmla="*/ 4073121 h 4103970"/>
                <a:gd name="connsiteX3" fmla="*/ 1262822 w 1593422"/>
                <a:gd name="connsiteY3" fmla="*/ 3834440 h 4103970"/>
                <a:gd name="connsiteX4" fmla="*/ 775593 w 1593422"/>
                <a:gd name="connsiteY4" fmla="*/ 3486146 h 4103970"/>
                <a:gd name="connsiteX5" fmla="*/ 725893 w 1593422"/>
                <a:gd name="connsiteY5" fmla="*/ 3078443 h 4103970"/>
                <a:gd name="connsiteX6" fmla="*/ 427690 w 1593422"/>
                <a:gd name="connsiteY6" fmla="*/ 2501370 h 4103970"/>
                <a:gd name="connsiteX7" fmla="*/ 367979 w 1593422"/>
                <a:gd name="connsiteY7" fmla="*/ 2103219 h 4103970"/>
                <a:gd name="connsiteX8" fmla="*/ 616598 w 1593422"/>
                <a:gd name="connsiteY8" fmla="*/ 1207788 h 4103970"/>
                <a:gd name="connsiteX9" fmla="*/ 1272715 w 1593422"/>
                <a:gd name="connsiteY9" fmla="*/ 670437 h 4103970"/>
                <a:gd name="connsiteX10" fmla="*/ 1035270 w 1593422"/>
                <a:gd name="connsiteY10" fmla="*/ 438512 h 4103970"/>
                <a:gd name="connsiteX11" fmla="*/ 1471517 w 1593422"/>
                <a:gd name="connsiteY11" fmla="*/ 401819 h 4103970"/>
                <a:gd name="connsiteX12" fmla="*/ 1511324 w 1593422"/>
                <a:gd name="connsiteY12" fmla="*/ 123300 h 4103970"/>
                <a:gd name="connsiteX13" fmla="*/ 1581161 w 1593422"/>
                <a:gd name="connsiteY13" fmla="*/ -176 h 4103970"/>
                <a:gd name="connsiteX14" fmla="*/ -177 w 1593422"/>
                <a:gd name="connsiteY14" fmla="*/ 2294607 h 4103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93422" h="4103970">
                  <a:moveTo>
                    <a:pt x="-177" y="2294607"/>
                  </a:moveTo>
                  <a:cubicBezTo>
                    <a:pt x="-736" y="2814054"/>
                    <a:pt x="162158" y="3320491"/>
                    <a:pt x="465401" y="3742066"/>
                  </a:cubicBezTo>
                  <a:cubicBezTo>
                    <a:pt x="686551" y="4053202"/>
                    <a:pt x="1253510" y="4163864"/>
                    <a:pt x="1421817" y="4073121"/>
                  </a:cubicBezTo>
                  <a:cubicBezTo>
                    <a:pt x="1603974" y="3975040"/>
                    <a:pt x="1382126" y="3665419"/>
                    <a:pt x="1262822" y="3834440"/>
                  </a:cubicBezTo>
                  <a:cubicBezTo>
                    <a:pt x="1143517" y="4003462"/>
                    <a:pt x="825294" y="3685105"/>
                    <a:pt x="775593" y="3486146"/>
                  </a:cubicBezTo>
                  <a:cubicBezTo>
                    <a:pt x="725893" y="3287187"/>
                    <a:pt x="884888" y="3257250"/>
                    <a:pt x="725893" y="3078443"/>
                  </a:cubicBezTo>
                  <a:cubicBezTo>
                    <a:pt x="566898" y="2899637"/>
                    <a:pt x="308268" y="2610751"/>
                    <a:pt x="427690" y="2501370"/>
                  </a:cubicBezTo>
                  <a:cubicBezTo>
                    <a:pt x="547110" y="2391989"/>
                    <a:pt x="477390" y="2252555"/>
                    <a:pt x="367979" y="2103219"/>
                  </a:cubicBezTo>
                  <a:cubicBezTo>
                    <a:pt x="258568" y="1953884"/>
                    <a:pt x="373566" y="1296085"/>
                    <a:pt x="616598" y="1207788"/>
                  </a:cubicBezTo>
                  <a:cubicBezTo>
                    <a:pt x="835304" y="1128112"/>
                    <a:pt x="1183208" y="819772"/>
                    <a:pt x="1272715" y="670437"/>
                  </a:cubicBezTo>
                  <a:cubicBezTo>
                    <a:pt x="1362223" y="521101"/>
                    <a:pt x="1068326" y="631181"/>
                    <a:pt x="1035270" y="438512"/>
                  </a:cubicBezTo>
                  <a:cubicBezTo>
                    <a:pt x="1013388" y="310377"/>
                    <a:pt x="1223014" y="461809"/>
                    <a:pt x="1471517" y="401819"/>
                  </a:cubicBezTo>
                  <a:cubicBezTo>
                    <a:pt x="1720020" y="341828"/>
                    <a:pt x="1362223" y="242699"/>
                    <a:pt x="1511324" y="123300"/>
                  </a:cubicBezTo>
                  <a:cubicBezTo>
                    <a:pt x="1611773" y="42808"/>
                    <a:pt x="1598620" y="1106"/>
                    <a:pt x="1581161" y="-176"/>
                  </a:cubicBezTo>
                  <a:cubicBezTo>
                    <a:pt x="664436" y="364893"/>
                    <a:pt x="-177" y="1246578"/>
                    <a:pt x="-177" y="2294607"/>
                  </a:cubicBezTo>
                  <a:close/>
                </a:path>
              </a:pathLst>
            </a:custGeom>
            <a:solidFill>
              <a:srgbClr val="5B6B54"/>
            </a:solidFill>
            <a:ln w="11620" cap="flat">
              <a:noFill/>
              <a:prstDash val="solid"/>
              <a:miter/>
            </a:ln>
          </p:spPr>
          <p:txBody>
            <a:bodyPr rtlCol="0" anchor="ctr"/>
            <a:lstStyle/>
            <a:p>
              <a:endParaRPr lang="x-none"/>
            </a:p>
          </p:txBody>
        </p:sp>
        <p:sp>
          <p:nvSpPr>
            <p:cNvPr id="25" name="Freeform 24">
              <a:extLst>
                <a:ext uri="{FF2B5EF4-FFF2-40B4-BE49-F238E27FC236}">
                  <a16:creationId xmlns="" xmlns:a16="http://schemas.microsoft.com/office/drawing/2014/main" id="{A575D6AA-224A-2C46-95F4-42C5AF9DB5A7}"/>
                </a:ext>
              </a:extLst>
            </p:cNvPr>
            <p:cNvSpPr/>
            <p:nvPr/>
          </p:nvSpPr>
          <p:spPr>
            <a:xfrm>
              <a:off x="9831379" y="-237408"/>
              <a:ext cx="3460994" cy="4123280"/>
            </a:xfrm>
            <a:custGeom>
              <a:avLst/>
              <a:gdLst>
                <a:gd name="connsiteX0" fmla="*/ 3025852 w 3460994"/>
                <a:gd name="connsiteY0" fmla="*/ 1783348 h 4123280"/>
                <a:gd name="connsiteX1" fmla="*/ 3403552 w 3460994"/>
                <a:gd name="connsiteY1" fmla="*/ 2022261 h 4123280"/>
                <a:gd name="connsiteX2" fmla="*/ 3451391 w 3460994"/>
                <a:gd name="connsiteY2" fmla="*/ 1779737 h 4123280"/>
                <a:gd name="connsiteX3" fmla="*/ 2132871 w 3460994"/>
                <a:gd name="connsiteY3" fmla="*/ -176 h 4123280"/>
                <a:gd name="connsiteX4" fmla="*/ 2167208 w 3460994"/>
                <a:gd name="connsiteY4" fmla="*/ 159294 h 4123280"/>
                <a:gd name="connsiteX5" fmla="*/ 1713268 w 3460994"/>
                <a:gd name="connsiteY5" fmla="*/ 101866 h 4123280"/>
                <a:gd name="connsiteX6" fmla="*/ 1405055 w 3460994"/>
                <a:gd name="connsiteY6" fmla="*/ 300825 h 4123280"/>
                <a:gd name="connsiteX7" fmla="*/ 908050 w 3460994"/>
                <a:gd name="connsiteY7" fmla="*/ 569443 h 4123280"/>
                <a:gd name="connsiteX8" fmla="*/ 778735 w 3460994"/>
                <a:gd name="connsiteY8" fmla="*/ 877899 h 4123280"/>
                <a:gd name="connsiteX9" fmla="*/ 441191 w 3460994"/>
                <a:gd name="connsiteY9" fmla="*/ 1146633 h 4123280"/>
                <a:gd name="connsiteX10" fmla="*/ 689693 w 3460994"/>
                <a:gd name="connsiteY10" fmla="*/ 1445071 h 4123280"/>
                <a:gd name="connsiteX11" fmla="*/ 232379 w 3460994"/>
                <a:gd name="connsiteY11" fmla="*/ 1793365 h 4123280"/>
                <a:gd name="connsiteX12" fmla="*/ 13673 w 3460994"/>
                <a:gd name="connsiteY12" fmla="*/ 2280978 h 4123280"/>
                <a:gd name="connsiteX13" fmla="*/ 440841 w 3460994"/>
                <a:gd name="connsiteY13" fmla="*/ 2728285 h 4123280"/>
                <a:gd name="connsiteX14" fmla="*/ 1047258 w 3460994"/>
                <a:gd name="connsiteY14" fmla="*/ 2748204 h 4123280"/>
                <a:gd name="connsiteX15" fmla="*/ 1166563 w 3460994"/>
                <a:gd name="connsiteY15" fmla="*/ 3166507 h 4123280"/>
                <a:gd name="connsiteX16" fmla="*/ 1186466 w 3460994"/>
                <a:gd name="connsiteY16" fmla="*/ 3634084 h 4123280"/>
                <a:gd name="connsiteX17" fmla="*/ 1236167 w 3460994"/>
                <a:gd name="connsiteY17" fmla="*/ 4101776 h 4123280"/>
                <a:gd name="connsiteX18" fmla="*/ 2021598 w 3460994"/>
                <a:gd name="connsiteY18" fmla="*/ 3753482 h 4123280"/>
                <a:gd name="connsiteX19" fmla="*/ 2300014 w 3460994"/>
                <a:gd name="connsiteY19" fmla="*/ 2858051 h 4123280"/>
                <a:gd name="connsiteX20" fmla="*/ 2498933 w 3460994"/>
                <a:gd name="connsiteY20" fmla="*/ 2350520 h 4123280"/>
                <a:gd name="connsiteX21" fmla="*/ 1882041 w 3460994"/>
                <a:gd name="connsiteY21" fmla="*/ 1703787 h 4123280"/>
                <a:gd name="connsiteX22" fmla="*/ 2568420 w 3460994"/>
                <a:gd name="connsiteY22" fmla="*/ 2081902 h 4123280"/>
                <a:gd name="connsiteX23" fmla="*/ 2379628 w 3460994"/>
                <a:gd name="connsiteY23" fmla="*/ 1594290 h 4123280"/>
                <a:gd name="connsiteX24" fmla="*/ 3025852 w 3460994"/>
                <a:gd name="connsiteY24" fmla="*/ 1783348 h 412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60994" h="4123280">
                  <a:moveTo>
                    <a:pt x="3025852" y="1783348"/>
                  </a:moveTo>
                  <a:cubicBezTo>
                    <a:pt x="3224653" y="2091803"/>
                    <a:pt x="3254916" y="2216561"/>
                    <a:pt x="3403552" y="2022261"/>
                  </a:cubicBezTo>
                  <a:cubicBezTo>
                    <a:pt x="3479208" y="1923481"/>
                    <a:pt x="3461749" y="1860229"/>
                    <a:pt x="3451391" y="1779737"/>
                  </a:cubicBezTo>
                  <a:cubicBezTo>
                    <a:pt x="3271794" y="990541"/>
                    <a:pt x="2865459" y="305019"/>
                    <a:pt x="2132871" y="-176"/>
                  </a:cubicBezTo>
                  <a:cubicBezTo>
                    <a:pt x="2128681" y="33955"/>
                    <a:pt x="2159991" y="96508"/>
                    <a:pt x="2167208" y="159294"/>
                  </a:cubicBezTo>
                  <a:cubicBezTo>
                    <a:pt x="2167208" y="159294"/>
                    <a:pt x="1743298" y="-37568"/>
                    <a:pt x="1713268" y="101866"/>
                  </a:cubicBezTo>
                  <a:cubicBezTo>
                    <a:pt x="1683238" y="241301"/>
                    <a:pt x="1733172" y="241650"/>
                    <a:pt x="1405055" y="300825"/>
                  </a:cubicBezTo>
                  <a:cubicBezTo>
                    <a:pt x="1076938" y="360000"/>
                    <a:pt x="798639" y="460062"/>
                    <a:pt x="908050" y="569443"/>
                  </a:cubicBezTo>
                  <a:cubicBezTo>
                    <a:pt x="1017461" y="678823"/>
                    <a:pt x="937730" y="728680"/>
                    <a:pt x="778735" y="877899"/>
                  </a:cubicBezTo>
                  <a:cubicBezTo>
                    <a:pt x="619740" y="1027118"/>
                    <a:pt x="490542" y="957575"/>
                    <a:pt x="441191" y="1146633"/>
                  </a:cubicBezTo>
                  <a:cubicBezTo>
                    <a:pt x="391839" y="1335690"/>
                    <a:pt x="759298" y="1375412"/>
                    <a:pt x="689693" y="1445071"/>
                  </a:cubicBezTo>
                  <a:cubicBezTo>
                    <a:pt x="620089" y="1514730"/>
                    <a:pt x="242389" y="1763545"/>
                    <a:pt x="232379" y="1793365"/>
                  </a:cubicBezTo>
                  <a:cubicBezTo>
                    <a:pt x="222369" y="1823186"/>
                    <a:pt x="-65825" y="2091803"/>
                    <a:pt x="13673" y="2280978"/>
                  </a:cubicBezTo>
                  <a:cubicBezTo>
                    <a:pt x="93171" y="2470151"/>
                    <a:pt x="312109" y="2559497"/>
                    <a:pt x="440841" y="2728285"/>
                  </a:cubicBezTo>
                  <a:cubicBezTo>
                    <a:pt x="569574" y="2897074"/>
                    <a:pt x="798755" y="2778141"/>
                    <a:pt x="1047258" y="2748204"/>
                  </a:cubicBezTo>
                  <a:cubicBezTo>
                    <a:pt x="1295761" y="2718268"/>
                    <a:pt x="1196709" y="2937961"/>
                    <a:pt x="1166563" y="3166507"/>
                  </a:cubicBezTo>
                  <a:cubicBezTo>
                    <a:pt x="1136416" y="3395053"/>
                    <a:pt x="1106968" y="3474847"/>
                    <a:pt x="1186466" y="3634084"/>
                  </a:cubicBezTo>
                  <a:cubicBezTo>
                    <a:pt x="1265964" y="3793320"/>
                    <a:pt x="1106968" y="4022100"/>
                    <a:pt x="1236167" y="4101776"/>
                  </a:cubicBezTo>
                  <a:cubicBezTo>
                    <a:pt x="1365364" y="4181453"/>
                    <a:pt x="1912303" y="4031884"/>
                    <a:pt x="2021598" y="3753482"/>
                  </a:cubicBezTo>
                  <a:cubicBezTo>
                    <a:pt x="2130893" y="3475079"/>
                    <a:pt x="2031608" y="3096848"/>
                    <a:pt x="2300014" y="2858051"/>
                  </a:cubicBezTo>
                  <a:cubicBezTo>
                    <a:pt x="2568420" y="2619254"/>
                    <a:pt x="2707395" y="2430080"/>
                    <a:pt x="2498933" y="2350520"/>
                  </a:cubicBezTo>
                  <a:cubicBezTo>
                    <a:pt x="2290469" y="2270960"/>
                    <a:pt x="1663684" y="1594290"/>
                    <a:pt x="1882041" y="1703787"/>
                  </a:cubicBezTo>
                  <a:cubicBezTo>
                    <a:pt x="2100397" y="1813285"/>
                    <a:pt x="2418853" y="2280978"/>
                    <a:pt x="2568420" y="2081902"/>
                  </a:cubicBezTo>
                  <a:cubicBezTo>
                    <a:pt x="2717988" y="1882827"/>
                    <a:pt x="2399532" y="1872926"/>
                    <a:pt x="2379628" y="1594290"/>
                  </a:cubicBezTo>
                  <a:cubicBezTo>
                    <a:pt x="2359724" y="1315655"/>
                    <a:pt x="2827049" y="1474892"/>
                    <a:pt x="3025852" y="1783348"/>
                  </a:cubicBezTo>
                  <a:close/>
                </a:path>
              </a:pathLst>
            </a:custGeom>
            <a:solidFill>
              <a:srgbClr val="5B6B54"/>
            </a:solidFill>
            <a:ln w="11620" cap="flat">
              <a:noFill/>
              <a:prstDash val="solid"/>
              <a:miter/>
            </a:ln>
          </p:spPr>
          <p:txBody>
            <a:bodyPr rtlCol="0" anchor="ctr"/>
            <a:lstStyle/>
            <a:p>
              <a:endParaRPr lang="x-none"/>
            </a:p>
          </p:txBody>
        </p:sp>
        <p:sp>
          <p:nvSpPr>
            <p:cNvPr id="26" name="Freeform 25">
              <a:extLst>
                <a:ext uri="{FF2B5EF4-FFF2-40B4-BE49-F238E27FC236}">
                  <a16:creationId xmlns="" xmlns:a16="http://schemas.microsoft.com/office/drawing/2014/main" id="{B6D89BD2-59E0-1841-9FB3-06264EB96766}"/>
                </a:ext>
              </a:extLst>
            </p:cNvPr>
            <p:cNvSpPr/>
            <p:nvPr/>
          </p:nvSpPr>
          <p:spPr>
            <a:xfrm>
              <a:off x="9699882" y="216655"/>
              <a:ext cx="1089760" cy="2364497"/>
            </a:xfrm>
            <a:custGeom>
              <a:avLst/>
              <a:gdLst>
                <a:gd name="connsiteX0" fmla="*/ 572339 w 1089760"/>
                <a:gd name="connsiteY0" fmla="*/ 2274221 h 2364497"/>
                <a:gd name="connsiteX1" fmla="*/ 144821 w 1089760"/>
                <a:gd name="connsiteY1" fmla="*/ 1826564 h 2364497"/>
                <a:gd name="connsiteX2" fmla="*/ 363527 w 1089760"/>
                <a:gd name="connsiteY2" fmla="*/ 1338952 h 2364497"/>
                <a:gd name="connsiteX3" fmla="*/ 820842 w 1089760"/>
                <a:gd name="connsiteY3" fmla="*/ 990658 h 2364497"/>
                <a:gd name="connsiteX4" fmla="*/ 572339 w 1089760"/>
                <a:gd name="connsiteY4" fmla="*/ 692220 h 2364497"/>
                <a:gd name="connsiteX5" fmla="*/ 909884 w 1089760"/>
                <a:gd name="connsiteY5" fmla="*/ 423485 h 2364497"/>
                <a:gd name="connsiteX6" fmla="*/ 1039198 w 1089760"/>
                <a:gd name="connsiteY6" fmla="*/ 115029 h 2364497"/>
                <a:gd name="connsiteX7" fmla="*/ 1059451 w 1089760"/>
                <a:gd name="connsiteY7" fmla="*/ -176 h 2364497"/>
                <a:gd name="connsiteX8" fmla="*/ 1048742 w 1089760"/>
                <a:gd name="connsiteY8" fmla="*/ 174554 h 2364497"/>
                <a:gd name="connsiteX9" fmla="*/ 885790 w 1089760"/>
                <a:gd name="connsiteY9" fmla="*/ 394364 h 2364497"/>
                <a:gd name="connsiteX10" fmla="*/ 500058 w 1089760"/>
                <a:gd name="connsiteY10" fmla="*/ 664146 h 2364497"/>
                <a:gd name="connsiteX11" fmla="*/ 635774 w 1089760"/>
                <a:gd name="connsiteY11" fmla="*/ 1007315 h 2364497"/>
                <a:gd name="connsiteX12" fmla="*/ 250159 w 1089760"/>
                <a:gd name="connsiteY12" fmla="*/ 1314606 h 2364497"/>
                <a:gd name="connsiteX13" fmla="*/ 13528 w 1089760"/>
                <a:gd name="connsiteY13" fmla="*/ 1798607 h 2364497"/>
                <a:gd name="connsiteX14" fmla="*/ 455828 w 1089760"/>
                <a:gd name="connsiteY14" fmla="*/ 2224249 h 2364497"/>
                <a:gd name="connsiteX15" fmla="*/ 776379 w 1089760"/>
                <a:gd name="connsiteY15" fmla="*/ 2362052 h 2364497"/>
                <a:gd name="connsiteX16" fmla="*/ 572339 w 1089760"/>
                <a:gd name="connsiteY16" fmla="*/ 2274221 h 2364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89760" h="2364497">
                  <a:moveTo>
                    <a:pt x="572339" y="2274221"/>
                  </a:moveTo>
                  <a:cubicBezTo>
                    <a:pt x="443141" y="2105083"/>
                    <a:pt x="224319" y="2015505"/>
                    <a:pt x="144821" y="1826564"/>
                  </a:cubicBezTo>
                  <a:cubicBezTo>
                    <a:pt x="65324" y="1637623"/>
                    <a:pt x="353633" y="1368889"/>
                    <a:pt x="363527" y="1338952"/>
                  </a:cubicBezTo>
                  <a:cubicBezTo>
                    <a:pt x="373420" y="1309015"/>
                    <a:pt x="751354" y="1060317"/>
                    <a:pt x="820842" y="990658"/>
                  </a:cubicBezTo>
                  <a:cubicBezTo>
                    <a:pt x="890329" y="920999"/>
                    <a:pt x="522522" y="881277"/>
                    <a:pt x="572339" y="692220"/>
                  </a:cubicBezTo>
                  <a:cubicBezTo>
                    <a:pt x="622156" y="503162"/>
                    <a:pt x="751354" y="572704"/>
                    <a:pt x="909884" y="423485"/>
                  </a:cubicBezTo>
                  <a:cubicBezTo>
                    <a:pt x="1068413" y="274266"/>
                    <a:pt x="1148493" y="224526"/>
                    <a:pt x="1039198" y="115029"/>
                  </a:cubicBezTo>
                  <a:cubicBezTo>
                    <a:pt x="998925" y="74842"/>
                    <a:pt x="1011496" y="35935"/>
                    <a:pt x="1059451" y="-176"/>
                  </a:cubicBezTo>
                  <a:cubicBezTo>
                    <a:pt x="979604" y="50379"/>
                    <a:pt x="1002301" y="123183"/>
                    <a:pt x="1048742" y="174554"/>
                  </a:cubicBezTo>
                  <a:cubicBezTo>
                    <a:pt x="1077841" y="207054"/>
                    <a:pt x="982398" y="304669"/>
                    <a:pt x="885790" y="394364"/>
                  </a:cubicBezTo>
                  <a:cubicBezTo>
                    <a:pt x="782199" y="490814"/>
                    <a:pt x="556509" y="509802"/>
                    <a:pt x="500058" y="664146"/>
                  </a:cubicBezTo>
                  <a:cubicBezTo>
                    <a:pt x="406942" y="917970"/>
                    <a:pt x="778590" y="912612"/>
                    <a:pt x="635774" y="1007315"/>
                  </a:cubicBezTo>
                  <a:cubicBezTo>
                    <a:pt x="532881" y="1075460"/>
                    <a:pt x="296483" y="1275234"/>
                    <a:pt x="250159" y="1314606"/>
                  </a:cubicBezTo>
                  <a:cubicBezTo>
                    <a:pt x="226065" y="1334991"/>
                    <a:pt x="-66086" y="1609550"/>
                    <a:pt x="13528" y="1798607"/>
                  </a:cubicBezTo>
                  <a:cubicBezTo>
                    <a:pt x="93142" y="1987665"/>
                    <a:pt x="298811" y="2080038"/>
                    <a:pt x="455828" y="2224249"/>
                  </a:cubicBezTo>
                  <a:cubicBezTo>
                    <a:pt x="545103" y="2306372"/>
                    <a:pt x="622622" y="2378127"/>
                    <a:pt x="776379" y="2362052"/>
                  </a:cubicBezTo>
                  <a:cubicBezTo>
                    <a:pt x="695717" y="2364615"/>
                    <a:pt x="625531" y="2344113"/>
                    <a:pt x="572339" y="2274221"/>
                  </a:cubicBezTo>
                  <a:close/>
                </a:path>
              </a:pathLst>
            </a:custGeom>
            <a:solidFill>
              <a:srgbClr val="414D3D"/>
            </a:solidFill>
            <a:ln w="11620" cap="flat">
              <a:noFill/>
              <a:prstDash val="solid"/>
              <a:miter/>
            </a:ln>
          </p:spPr>
          <p:txBody>
            <a:bodyPr rtlCol="0" anchor="ctr"/>
            <a:lstStyle/>
            <a:p>
              <a:endParaRPr lang="x-none"/>
            </a:p>
          </p:txBody>
        </p:sp>
        <p:sp>
          <p:nvSpPr>
            <p:cNvPr id="27" name="Freeform 26">
              <a:extLst>
                <a:ext uri="{FF2B5EF4-FFF2-40B4-BE49-F238E27FC236}">
                  <a16:creationId xmlns="" xmlns:a16="http://schemas.microsoft.com/office/drawing/2014/main" id="{2EC89584-5957-1E40-8195-64ADF91AA960}"/>
                </a:ext>
              </a:extLst>
            </p:cNvPr>
            <p:cNvSpPr/>
            <p:nvPr/>
          </p:nvSpPr>
          <p:spPr>
            <a:xfrm>
              <a:off x="11386879" y="-135133"/>
              <a:ext cx="158064" cy="169604"/>
            </a:xfrm>
            <a:custGeom>
              <a:avLst/>
              <a:gdLst>
                <a:gd name="connsiteX0" fmla="*/ 157885 w 158064"/>
                <a:gd name="connsiteY0" fmla="*/ -176 h 169604"/>
                <a:gd name="connsiteX1" fmla="*/ 156488 w 158064"/>
                <a:gd name="connsiteY1" fmla="*/ 2620 h 169604"/>
                <a:gd name="connsiteX2" fmla="*/ -179 w 158064"/>
                <a:gd name="connsiteY2" fmla="*/ 169428 h 169604"/>
                <a:gd name="connsiteX3" fmla="*/ 157885 w 158064"/>
                <a:gd name="connsiteY3" fmla="*/ -176 h 169604"/>
              </a:gdLst>
              <a:ahLst/>
              <a:cxnLst>
                <a:cxn ang="0">
                  <a:pos x="connsiteX0" y="connsiteY0"/>
                </a:cxn>
                <a:cxn ang="0">
                  <a:pos x="connsiteX1" y="connsiteY1"/>
                </a:cxn>
                <a:cxn ang="0">
                  <a:pos x="connsiteX2" y="connsiteY2"/>
                </a:cxn>
                <a:cxn ang="0">
                  <a:pos x="connsiteX3" y="connsiteY3"/>
                </a:cxn>
              </a:cxnLst>
              <a:rect l="l" t="t" r="r" b="b"/>
              <a:pathLst>
                <a:path w="158064" h="169604">
                  <a:moveTo>
                    <a:pt x="157885" y="-176"/>
                  </a:moveTo>
                  <a:cubicBezTo>
                    <a:pt x="157885" y="756"/>
                    <a:pt x="156837" y="1572"/>
                    <a:pt x="156488" y="2620"/>
                  </a:cubicBezTo>
                  <a:cubicBezTo>
                    <a:pt x="129718" y="79734"/>
                    <a:pt x="85953" y="130056"/>
                    <a:pt x="-179" y="169428"/>
                  </a:cubicBezTo>
                  <a:cubicBezTo>
                    <a:pt x="161377" y="133900"/>
                    <a:pt x="133908" y="112234"/>
                    <a:pt x="157885" y="-176"/>
                  </a:cubicBezTo>
                  <a:close/>
                </a:path>
              </a:pathLst>
            </a:custGeom>
            <a:solidFill>
              <a:srgbClr val="414D3D"/>
            </a:solidFill>
            <a:ln w="11620" cap="flat">
              <a:noFill/>
              <a:prstDash val="solid"/>
              <a:miter/>
            </a:ln>
          </p:spPr>
          <p:txBody>
            <a:bodyPr rtlCol="0" anchor="ctr"/>
            <a:lstStyle/>
            <a:p>
              <a:endParaRPr lang="x-none"/>
            </a:p>
          </p:txBody>
        </p:sp>
        <p:sp>
          <p:nvSpPr>
            <p:cNvPr id="28" name="Freeform 27">
              <a:extLst>
                <a:ext uri="{FF2B5EF4-FFF2-40B4-BE49-F238E27FC236}">
                  <a16:creationId xmlns="" xmlns:a16="http://schemas.microsoft.com/office/drawing/2014/main" id="{45B5302B-C756-2543-ABF5-51837723F699}"/>
                </a:ext>
              </a:extLst>
            </p:cNvPr>
            <p:cNvSpPr/>
            <p:nvPr/>
          </p:nvSpPr>
          <p:spPr>
            <a:xfrm>
              <a:off x="11743978" y="-273981"/>
              <a:ext cx="254438" cy="196042"/>
            </a:xfrm>
            <a:custGeom>
              <a:avLst/>
              <a:gdLst>
                <a:gd name="connsiteX0" fmla="*/ 124247 w 254438"/>
                <a:gd name="connsiteY0" fmla="*/ 140652 h 196042"/>
                <a:gd name="connsiteX1" fmla="*/ 31131 w 254438"/>
                <a:gd name="connsiteY1" fmla="*/ 112812 h 196042"/>
                <a:gd name="connsiteX2" fmla="*/ 254260 w 254438"/>
                <a:gd name="connsiteY2" fmla="*/ 195867 h 196042"/>
                <a:gd name="connsiteX3" fmla="*/ 219924 w 254438"/>
                <a:gd name="connsiteY3" fmla="*/ 38377 h 196042"/>
                <a:gd name="connsiteX4" fmla="*/ 185005 w 254438"/>
                <a:gd name="connsiteY4" fmla="*/ 25214 h 196042"/>
                <a:gd name="connsiteX5" fmla="*/ -179 w 254438"/>
                <a:gd name="connsiteY5" fmla="*/ 4596 h 196042"/>
                <a:gd name="connsiteX6" fmla="*/ 124829 w 254438"/>
                <a:gd name="connsiteY6" fmla="*/ 60393 h 196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438" h="196042">
                  <a:moveTo>
                    <a:pt x="124247" y="140652"/>
                  </a:moveTo>
                  <a:cubicBezTo>
                    <a:pt x="101783" y="132848"/>
                    <a:pt x="68378" y="122131"/>
                    <a:pt x="31131" y="112812"/>
                  </a:cubicBezTo>
                  <a:cubicBezTo>
                    <a:pt x="107324" y="135329"/>
                    <a:pt x="181886" y="163076"/>
                    <a:pt x="254260" y="195867"/>
                  </a:cubicBezTo>
                  <a:cubicBezTo>
                    <a:pt x="247160" y="134246"/>
                    <a:pt x="217014" y="72974"/>
                    <a:pt x="219924" y="38377"/>
                  </a:cubicBezTo>
                  <a:cubicBezTo>
                    <a:pt x="200137" y="30456"/>
                    <a:pt x="185005" y="24865"/>
                    <a:pt x="185005" y="25214"/>
                  </a:cubicBezTo>
                  <a:cubicBezTo>
                    <a:pt x="185005" y="25564"/>
                    <a:pt x="93170" y="-13459"/>
                    <a:pt x="-179" y="4596"/>
                  </a:cubicBezTo>
                  <a:lnTo>
                    <a:pt x="124829" y="60393"/>
                  </a:lnTo>
                  <a:close/>
                </a:path>
              </a:pathLst>
            </a:custGeom>
            <a:solidFill>
              <a:srgbClr val="414D3D"/>
            </a:solidFill>
            <a:ln w="11620" cap="flat">
              <a:noFill/>
              <a:prstDash val="solid"/>
              <a:miter/>
            </a:ln>
          </p:spPr>
          <p:txBody>
            <a:bodyPr rtlCol="0" anchor="ctr"/>
            <a:lstStyle/>
            <a:p>
              <a:endParaRPr lang="x-none"/>
            </a:p>
          </p:txBody>
        </p:sp>
        <p:sp>
          <p:nvSpPr>
            <p:cNvPr id="29" name="Freeform 28">
              <a:extLst>
                <a:ext uri="{FF2B5EF4-FFF2-40B4-BE49-F238E27FC236}">
                  <a16:creationId xmlns="" xmlns:a16="http://schemas.microsoft.com/office/drawing/2014/main" id="{F3A80404-0A4A-FC41-9A3C-F68A82AF610C}"/>
                </a:ext>
              </a:extLst>
            </p:cNvPr>
            <p:cNvSpPr/>
            <p:nvPr/>
          </p:nvSpPr>
          <p:spPr>
            <a:xfrm>
              <a:off x="10688860" y="2508586"/>
              <a:ext cx="480477" cy="1380460"/>
            </a:xfrm>
            <a:custGeom>
              <a:avLst/>
              <a:gdLst>
                <a:gd name="connsiteX0" fmla="*/ 378686 w 480477"/>
                <a:gd name="connsiteY0" fmla="*/ 1355781 h 1380460"/>
                <a:gd name="connsiteX1" fmla="*/ 328985 w 480477"/>
                <a:gd name="connsiteY1" fmla="*/ 888088 h 1380460"/>
                <a:gd name="connsiteX2" fmla="*/ 309082 w 480477"/>
                <a:gd name="connsiteY2" fmla="*/ 420512 h 1380460"/>
                <a:gd name="connsiteX3" fmla="*/ 189777 w 480477"/>
                <a:gd name="connsiteY3" fmla="*/ 2559 h 1380460"/>
                <a:gd name="connsiteX4" fmla="*/ -179 w 480477"/>
                <a:gd name="connsiteY4" fmla="*/ 37504 h 1380460"/>
                <a:gd name="connsiteX5" fmla="*/ 12043 w 480477"/>
                <a:gd name="connsiteY5" fmla="*/ 35291 h 1380460"/>
                <a:gd name="connsiteX6" fmla="*/ 253096 w 480477"/>
                <a:gd name="connsiteY6" fmla="*/ 418066 h 1380460"/>
                <a:gd name="connsiteX7" fmla="*/ 279867 w 480477"/>
                <a:gd name="connsiteY7" fmla="*/ 876323 h 1380460"/>
                <a:gd name="connsiteX8" fmla="*/ 346794 w 480477"/>
                <a:gd name="connsiteY8" fmla="*/ 1356131 h 1380460"/>
                <a:gd name="connsiteX9" fmla="*/ 480298 w 480477"/>
                <a:gd name="connsiteY9" fmla="*/ 1376632 h 1380460"/>
                <a:gd name="connsiteX10" fmla="*/ 378686 w 480477"/>
                <a:gd name="connsiteY10" fmla="*/ 1355781 h 1380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0477" h="1380460">
                  <a:moveTo>
                    <a:pt x="378686" y="1355781"/>
                  </a:moveTo>
                  <a:cubicBezTo>
                    <a:pt x="249488" y="1276105"/>
                    <a:pt x="408599" y="1047325"/>
                    <a:pt x="328985" y="888088"/>
                  </a:cubicBezTo>
                  <a:cubicBezTo>
                    <a:pt x="249371" y="728851"/>
                    <a:pt x="279285" y="649291"/>
                    <a:pt x="309082" y="420512"/>
                  </a:cubicBezTo>
                  <a:cubicBezTo>
                    <a:pt x="338879" y="191733"/>
                    <a:pt x="438396" y="-27262"/>
                    <a:pt x="189777" y="2559"/>
                  </a:cubicBezTo>
                  <a:cubicBezTo>
                    <a:pt x="124596" y="10480"/>
                    <a:pt x="60812" y="24458"/>
                    <a:pt x="-179" y="37504"/>
                  </a:cubicBezTo>
                  <a:lnTo>
                    <a:pt x="12043" y="35291"/>
                  </a:lnTo>
                  <a:cubicBezTo>
                    <a:pt x="401266" y="-29591"/>
                    <a:pt x="282893" y="189170"/>
                    <a:pt x="253096" y="418066"/>
                  </a:cubicBezTo>
                  <a:cubicBezTo>
                    <a:pt x="223299" y="646961"/>
                    <a:pt x="193036" y="720930"/>
                    <a:pt x="279867" y="876323"/>
                  </a:cubicBezTo>
                  <a:cubicBezTo>
                    <a:pt x="374961" y="1046626"/>
                    <a:pt x="253096" y="1299868"/>
                    <a:pt x="346794" y="1356131"/>
                  </a:cubicBezTo>
                  <a:cubicBezTo>
                    <a:pt x="387997" y="1380942"/>
                    <a:pt x="417795" y="1384320"/>
                    <a:pt x="480298" y="1376632"/>
                  </a:cubicBezTo>
                  <a:cubicBezTo>
                    <a:pt x="436767" y="1376399"/>
                    <a:pt x="401266" y="1369643"/>
                    <a:pt x="378686" y="1355781"/>
                  </a:cubicBezTo>
                  <a:close/>
                </a:path>
              </a:pathLst>
            </a:custGeom>
            <a:solidFill>
              <a:srgbClr val="414D3D"/>
            </a:solidFill>
            <a:ln w="11620" cap="flat">
              <a:noFill/>
              <a:prstDash val="solid"/>
              <a:miter/>
            </a:ln>
          </p:spPr>
          <p:txBody>
            <a:bodyPr rtlCol="0" anchor="ctr"/>
            <a:lstStyle/>
            <a:p>
              <a:endParaRPr lang="x-none"/>
            </a:p>
          </p:txBody>
        </p:sp>
        <p:sp>
          <p:nvSpPr>
            <p:cNvPr id="30" name="Freeform 29">
              <a:extLst>
                <a:ext uri="{FF2B5EF4-FFF2-40B4-BE49-F238E27FC236}">
                  <a16:creationId xmlns="" xmlns:a16="http://schemas.microsoft.com/office/drawing/2014/main" id="{008A5015-337F-434E-8C65-20B4A49F8906}"/>
                </a:ext>
              </a:extLst>
            </p:cNvPr>
            <p:cNvSpPr/>
            <p:nvPr/>
          </p:nvSpPr>
          <p:spPr>
            <a:xfrm>
              <a:off x="11668157" y="1454532"/>
              <a:ext cx="768252" cy="499137"/>
            </a:xfrm>
            <a:custGeom>
              <a:avLst/>
              <a:gdLst>
                <a:gd name="connsiteX0" fmla="*/ 731642 w 768252"/>
                <a:gd name="connsiteY0" fmla="*/ 389961 h 499137"/>
                <a:gd name="connsiteX1" fmla="*/ 45612 w 768252"/>
                <a:gd name="connsiteY1" fmla="*/ 11846 h 499137"/>
                <a:gd name="connsiteX2" fmla="*/ 52479 w 768252"/>
                <a:gd name="connsiteY2" fmla="*/ 100958 h 499137"/>
                <a:gd name="connsiteX3" fmla="*/ 599535 w 768252"/>
                <a:gd name="connsiteY3" fmla="*/ 497944 h 499137"/>
                <a:gd name="connsiteX4" fmla="*/ 765746 w 768252"/>
                <a:gd name="connsiteY4" fmla="*/ 329854 h 499137"/>
                <a:gd name="connsiteX5" fmla="*/ 768074 w 768252"/>
                <a:gd name="connsiteY5" fmla="*/ 319720 h 499137"/>
                <a:gd name="connsiteX6" fmla="*/ 731642 w 768252"/>
                <a:gd name="connsiteY6" fmla="*/ 389961 h 499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8252" h="499137">
                  <a:moveTo>
                    <a:pt x="731642" y="389961"/>
                  </a:moveTo>
                  <a:cubicBezTo>
                    <a:pt x="582075" y="589036"/>
                    <a:pt x="264318" y="121343"/>
                    <a:pt x="45612" y="11846"/>
                  </a:cubicBezTo>
                  <a:cubicBezTo>
                    <a:pt x="-24225" y="-23100"/>
                    <a:pt x="-7929" y="21631"/>
                    <a:pt x="52479" y="100958"/>
                  </a:cubicBezTo>
                  <a:cubicBezTo>
                    <a:pt x="168292" y="122275"/>
                    <a:pt x="448221" y="467890"/>
                    <a:pt x="599535" y="497944"/>
                  </a:cubicBezTo>
                  <a:cubicBezTo>
                    <a:pt x="641669" y="506214"/>
                    <a:pt x="743398" y="465328"/>
                    <a:pt x="765746" y="329854"/>
                  </a:cubicBezTo>
                  <a:cubicBezTo>
                    <a:pt x="766445" y="325893"/>
                    <a:pt x="767841" y="322865"/>
                    <a:pt x="768074" y="319720"/>
                  </a:cubicBezTo>
                  <a:cubicBezTo>
                    <a:pt x="760811" y="345358"/>
                    <a:pt x="748415" y="369261"/>
                    <a:pt x="731642" y="389961"/>
                  </a:cubicBezTo>
                  <a:close/>
                </a:path>
              </a:pathLst>
            </a:custGeom>
            <a:solidFill>
              <a:srgbClr val="414D3D"/>
            </a:solidFill>
            <a:ln w="11620" cap="flat">
              <a:noFill/>
              <a:prstDash val="solid"/>
              <a:miter/>
            </a:ln>
          </p:spPr>
          <p:txBody>
            <a:bodyPr rtlCol="0" anchor="ctr"/>
            <a:lstStyle/>
            <a:p>
              <a:endParaRPr lang="x-none"/>
            </a:p>
          </p:txBody>
        </p:sp>
        <p:sp>
          <p:nvSpPr>
            <p:cNvPr id="31" name="Freeform 30">
              <a:extLst>
                <a:ext uri="{FF2B5EF4-FFF2-40B4-BE49-F238E27FC236}">
                  <a16:creationId xmlns="" xmlns:a16="http://schemas.microsoft.com/office/drawing/2014/main" id="{605BA48E-511A-E04F-922A-6F24C62D8279}"/>
                </a:ext>
              </a:extLst>
            </p:cNvPr>
            <p:cNvSpPr/>
            <p:nvPr/>
          </p:nvSpPr>
          <p:spPr>
            <a:xfrm>
              <a:off x="12292779" y="1213215"/>
              <a:ext cx="856781" cy="680384"/>
            </a:xfrm>
            <a:custGeom>
              <a:avLst/>
              <a:gdLst>
                <a:gd name="connsiteX0" fmla="*/ 564452 w 856781"/>
                <a:gd name="connsiteY0" fmla="*/ 332723 h 680384"/>
                <a:gd name="connsiteX1" fmla="*/ -179 w 856781"/>
                <a:gd name="connsiteY1" fmla="*/ 6561 h 680384"/>
                <a:gd name="connsiteX2" fmla="*/ 379384 w 856781"/>
                <a:gd name="connsiteY2" fmla="*/ 245824 h 680384"/>
                <a:gd name="connsiteX3" fmla="*/ 856602 w 856781"/>
                <a:gd name="connsiteY3" fmla="*/ 655157 h 680384"/>
                <a:gd name="connsiteX4" fmla="*/ 564452 w 856781"/>
                <a:gd name="connsiteY4" fmla="*/ 332723 h 680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6781" h="680384">
                  <a:moveTo>
                    <a:pt x="564452" y="332723"/>
                  </a:moveTo>
                  <a:cubicBezTo>
                    <a:pt x="421402" y="110816"/>
                    <a:pt x="139378" y="-33743"/>
                    <a:pt x="-179" y="6561"/>
                  </a:cubicBezTo>
                  <a:cubicBezTo>
                    <a:pt x="118660" y="20656"/>
                    <a:pt x="261476" y="88102"/>
                    <a:pt x="379384" y="245824"/>
                  </a:cubicBezTo>
                  <a:cubicBezTo>
                    <a:pt x="534538" y="453053"/>
                    <a:pt x="683523" y="772110"/>
                    <a:pt x="856602" y="655157"/>
                  </a:cubicBezTo>
                  <a:cubicBezTo>
                    <a:pt x="771518" y="699888"/>
                    <a:pt x="718675" y="572102"/>
                    <a:pt x="564452" y="332723"/>
                  </a:cubicBezTo>
                  <a:close/>
                </a:path>
              </a:pathLst>
            </a:custGeom>
            <a:solidFill>
              <a:srgbClr val="414D3D"/>
            </a:solidFill>
            <a:ln w="11620" cap="flat">
              <a:noFill/>
              <a:prstDash val="solid"/>
              <a:miter/>
            </a:ln>
          </p:spPr>
          <p:txBody>
            <a:bodyPr rtlCol="0" anchor="ctr"/>
            <a:lstStyle/>
            <a:p>
              <a:endParaRPr lang="x-none"/>
            </a:p>
          </p:txBody>
        </p:sp>
      </p:grpSp>
      <p:grpSp>
        <p:nvGrpSpPr>
          <p:cNvPr id="32" name="Group 31">
            <a:extLst>
              <a:ext uri="{FF2B5EF4-FFF2-40B4-BE49-F238E27FC236}">
                <a16:creationId xmlns="" xmlns:a16="http://schemas.microsoft.com/office/drawing/2014/main" id="{31802DBA-B60D-1A47-96BD-2665B9858A31}"/>
              </a:ext>
            </a:extLst>
          </p:cNvPr>
          <p:cNvGrpSpPr/>
          <p:nvPr/>
        </p:nvGrpSpPr>
        <p:grpSpPr>
          <a:xfrm>
            <a:off x="-4057128" y="260648"/>
            <a:ext cx="3266494" cy="400110"/>
            <a:chOff x="237218" y="260648"/>
            <a:chExt cx="3266494" cy="400110"/>
          </a:xfrm>
        </p:grpSpPr>
        <p:sp>
          <p:nvSpPr>
            <p:cNvPr id="33" name="TextBox 32">
              <a:extLst>
                <a:ext uri="{FF2B5EF4-FFF2-40B4-BE49-F238E27FC236}">
                  <a16:creationId xmlns="" xmlns:a16="http://schemas.microsoft.com/office/drawing/2014/main" id="{1D283985-8CD8-E74D-8589-856002407FAE}"/>
                </a:ext>
              </a:extLst>
            </p:cNvPr>
            <p:cNvSpPr txBox="1"/>
            <p:nvPr/>
          </p:nvSpPr>
          <p:spPr>
            <a:xfrm>
              <a:off x="237218" y="260648"/>
              <a:ext cx="2915572" cy="400110"/>
            </a:xfrm>
            <a:prstGeom prst="rect">
              <a:avLst/>
            </a:prstGeom>
            <a:noFill/>
          </p:spPr>
          <p:txBody>
            <a:bodyPr wrap="square" rtlCol="0">
              <a:spAutoFit/>
            </a:bodyPr>
            <a:lstStyle/>
            <a:p>
              <a:pPr algn="r"/>
              <a:r>
                <a:rPr lang="en-MY" sz="2000" b="1" dirty="0">
                  <a:solidFill>
                    <a:srgbClr val="5B6B54"/>
                  </a:solidFill>
                  <a:latin typeface="Century Gothic" panose="020B0502020202020204" pitchFamily="34" charset="0"/>
                </a:rPr>
                <a:t>Overview &amp; Objective</a:t>
              </a:r>
            </a:p>
          </p:txBody>
        </p:sp>
        <p:sp>
          <p:nvSpPr>
            <p:cNvPr id="34" name="TextBox 33">
              <a:extLst>
                <a:ext uri="{FF2B5EF4-FFF2-40B4-BE49-F238E27FC236}">
                  <a16:creationId xmlns="" xmlns:a16="http://schemas.microsoft.com/office/drawing/2014/main" id="{7337A787-9BAE-F740-BBF0-8331BAB7BB20}"/>
                </a:ext>
              </a:extLst>
            </p:cNvPr>
            <p:cNvSpPr txBox="1"/>
            <p:nvPr/>
          </p:nvSpPr>
          <p:spPr>
            <a:xfrm>
              <a:off x="3226334" y="260648"/>
              <a:ext cx="277378" cy="400110"/>
            </a:xfrm>
            <a:prstGeom prst="rect">
              <a:avLst/>
            </a:prstGeom>
            <a:noFill/>
          </p:spPr>
          <p:txBody>
            <a:bodyPr wrap="square" rtlCol="0">
              <a:spAutoFit/>
            </a:bodyPr>
            <a:lstStyle/>
            <a:p>
              <a:r>
                <a:rPr lang="x-none" sz="2000" b="1" dirty="0">
                  <a:solidFill>
                    <a:srgbClr val="5B6B54"/>
                  </a:solidFill>
                  <a:latin typeface="Century Gothic" panose="020B0502020202020204" pitchFamily="34" charset="0"/>
                </a:rPr>
                <a:t>1      </a:t>
              </a:r>
            </a:p>
          </p:txBody>
        </p:sp>
        <p:cxnSp>
          <p:nvCxnSpPr>
            <p:cNvPr id="35" name="Straight Connector 34">
              <a:extLst>
                <a:ext uri="{FF2B5EF4-FFF2-40B4-BE49-F238E27FC236}">
                  <a16:creationId xmlns="" xmlns:a16="http://schemas.microsoft.com/office/drawing/2014/main" id="{C5F3F8E5-6373-A541-9E67-9E4DE478B233}"/>
                </a:ext>
              </a:extLst>
            </p:cNvPr>
            <p:cNvCxnSpPr>
              <a:cxnSpLocks/>
            </p:cNvCxnSpPr>
            <p:nvPr/>
          </p:nvCxnSpPr>
          <p:spPr>
            <a:xfrm>
              <a:off x="3226334" y="384453"/>
              <a:ext cx="0" cy="204297"/>
            </a:xfrm>
            <a:prstGeom prst="line">
              <a:avLst/>
            </a:prstGeom>
            <a:ln w="12700">
              <a:solidFill>
                <a:srgbClr val="5B6B54"/>
              </a:solidFill>
            </a:ln>
          </p:spPr>
          <p:style>
            <a:lnRef idx="1">
              <a:schemeClr val="accent1"/>
            </a:lnRef>
            <a:fillRef idx="0">
              <a:schemeClr val="accent1"/>
            </a:fillRef>
            <a:effectRef idx="0">
              <a:schemeClr val="accent1"/>
            </a:effectRef>
            <a:fontRef idx="minor">
              <a:schemeClr val="tx1"/>
            </a:fontRef>
          </p:style>
        </p:cxnSp>
      </p:grpSp>
      <p:sp>
        <p:nvSpPr>
          <p:cNvPr id="36" name="Oval 35">
            <a:extLst>
              <a:ext uri="{FF2B5EF4-FFF2-40B4-BE49-F238E27FC236}">
                <a16:creationId xmlns="" xmlns:a16="http://schemas.microsoft.com/office/drawing/2014/main" id="{A93557D3-2050-994B-923B-2C1F3676C39B}"/>
              </a:ext>
            </a:extLst>
          </p:cNvPr>
          <p:cNvSpPr/>
          <p:nvPr/>
        </p:nvSpPr>
        <p:spPr>
          <a:xfrm>
            <a:off x="12493499" y="1484784"/>
            <a:ext cx="3611613" cy="3613453"/>
          </a:xfrm>
          <a:prstGeom prst="ellipse">
            <a:avLst/>
          </a:prstGeom>
          <a:solidFill>
            <a:srgbClr val="5B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37" name="TextBox 36">
            <a:extLst>
              <a:ext uri="{FF2B5EF4-FFF2-40B4-BE49-F238E27FC236}">
                <a16:creationId xmlns="" xmlns:a16="http://schemas.microsoft.com/office/drawing/2014/main" id="{5A5D29DD-2F4F-9949-A901-63D2BF549E6B}"/>
              </a:ext>
            </a:extLst>
          </p:cNvPr>
          <p:cNvSpPr txBox="1"/>
          <p:nvPr/>
        </p:nvSpPr>
        <p:spPr>
          <a:xfrm>
            <a:off x="839416" y="755050"/>
            <a:ext cx="8712968" cy="3477875"/>
          </a:xfrm>
          <a:prstGeom prst="rect">
            <a:avLst/>
          </a:prstGeom>
          <a:noFill/>
        </p:spPr>
        <p:txBody>
          <a:bodyPr wrap="square" rtlCol="0">
            <a:spAutoFit/>
          </a:bodyPr>
          <a:lstStyle/>
          <a:p>
            <a:r>
              <a:rPr lang="en-US" sz="6000" b="1" dirty="0" smtClean="0">
                <a:solidFill>
                  <a:srgbClr val="5B6B54"/>
                </a:solidFill>
                <a:latin typeface="Century Gothic" panose="020B0502020202020204" pitchFamily="34" charset="0"/>
              </a:rPr>
              <a:t>Introduction </a:t>
            </a:r>
          </a:p>
          <a:p>
            <a:r>
              <a:rPr lang="en-US" sz="2000" dirty="0" smtClean="0">
                <a:solidFill>
                  <a:schemeClr val="tx1">
                    <a:lumMod val="65000"/>
                    <a:lumOff val="35000"/>
                  </a:schemeClr>
                </a:solidFill>
                <a:latin typeface="Century Gothic" panose="020B0502020202020204" pitchFamily="34" charset="0"/>
              </a:rPr>
              <a:t>E-government </a:t>
            </a:r>
            <a:r>
              <a:rPr lang="en-US" sz="2000" dirty="0">
                <a:solidFill>
                  <a:schemeClr val="tx1">
                    <a:lumMod val="65000"/>
                    <a:lumOff val="35000"/>
                  </a:schemeClr>
                </a:solidFill>
                <a:latin typeface="Century Gothic" panose="020B0502020202020204" pitchFamily="34" charset="0"/>
              </a:rPr>
              <a:t>refer to ‘the use of information technology, in particular the Internet, to deliver public services in a much more convenient, customer-oriented, cost-effective, and altogether different and better way(Holmes, 2001, p. 2).</a:t>
            </a:r>
            <a:endParaRPr lang="ar-LY" sz="2000" dirty="0">
              <a:solidFill>
                <a:schemeClr val="tx1">
                  <a:lumMod val="65000"/>
                  <a:lumOff val="35000"/>
                </a:schemeClr>
              </a:solidFill>
              <a:latin typeface="Century Gothic" panose="020B0502020202020204" pitchFamily="34" charset="0"/>
            </a:endParaRPr>
          </a:p>
          <a:p>
            <a:endParaRPr lang="en-US" sz="2000" dirty="0" smtClean="0">
              <a:solidFill>
                <a:schemeClr val="tx1">
                  <a:lumMod val="65000"/>
                  <a:lumOff val="35000"/>
                </a:schemeClr>
              </a:solidFill>
              <a:latin typeface="Century Gothic" panose="020B0502020202020204" pitchFamily="34" charset="0"/>
            </a:endParaRPr>
          </a:p>
          <a:p>
            <a:endParaRPr lang="x-none" sz="5400" b="1" dirty="0">
              <a:solidFill>
                <a:srgbClr val="5B6B54"/>
              </a:solidFill>
              <a:latin typeface="Century Gothic" panose="020B0502020202020204" pitchFamily="34" charset="0"/>
            </a:endParaRPr>
          </a:p>
        </p:txBody>
      </p:sp>
      <p:sp>
        <p:nvSpPr>
          <p:cNvPr id="38" name="TextBox 37">
            <a:extLst>
              <a:ext uri="{FF2B5EF4-FFF2-40B4-BE49-F238E27FC236}">
                <a16:creationId xmlns="" xmlns:a16="http://schemas.microsoft.com/office/drawing/2014/main" id="{022EEB90-A117-A442-B808-B48BA76649E4}"/>
              </a:ext>
            </a:extLst>
          </p:cNvPr>
          <p:cNvSpPr txBox="1"/>
          <p:nvPr/>
        </p:nvSpPr>
        <p:spPr>
          <a:xfrm>
            <a:off x="1491555" y="2324194"/>
            <a:ext cx="2107105" cy="4508927"/>
          </a:xfrm>
          <a:prstGeom prst="rect">
            <a:avLst/>
          </a:prstGeom>
          <a:noFill/>
        </p:spPr>
        <p:txBody>
          <a:bodyPr wrap="square" rtlCol="0">
            <a:spAutoFit/>
          </a:bodyPr>
          <a:lstStyle/>
          <a:p>
            <a:r>
              <a:rPr lang="x-none" sz="28700" b="1" dirty="0">
                <a:solidFill>
                  <a:srgbClr val="5B6B54"/>
                </a:solidFill>
                <a:latin typeface="Arial" panose="020B0604020202020204" pitchFamily="34" charset="0"/>
                <a:cs typeface="Arial" panose="020B0604020202020204" pitchFamily="34" charset="0"/>
              </a:rPr>
              <a:t>1</a:t>
            </a:r>
          </a:p>
        </p:txBody>
      </p:sp>
      <p:sp>
        <p:nvSpPr>
          <p:cNvPr id="40" name="مربع نص 39"/>
          <p:cNvSpPr txBox="1"/>
          <p:nvPr/>
        </p:nvSpPr>
        <p:spPr>
          <a:xfrm>
            <a:off x="11749010" y="6384826"/>
            <a:ext cx="409207" cy="369332"/>
          </a:xfrm>
          <a:prstGeom prst="rect">
            <a:avLst/>
          </a:prstGeom>
          <a:noFill/>
        </p:spPr>
        <p:txBody>
          <a:bodyPr wrap="square" rtlCol="1">
            <a:spAutoFit/>
          </a:bodyPr>
          <a:lstStyle/>
          <a:p>
            <a:r>
              <a:rPr lang="en-US" dirty="0"/>
              <a:t>4</a:t>
            </a:r>
            <a:endParaRPr lang="en-US" dirty="0" smtClean="0"/>
          </a:p>
        </p:txBody>
      </p:sp>
    </p:spTree>
    <p:extLst>
      <p:ext uri="{BB962C8B-B14F-4D97-AF65-F5344CB8AC3E}">
        <p14:creationId xmlns:p14="http://schemas.microsoft.com/office/powerpoint/2010/main" val="3230297137"/>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75000">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14:bounceEnd="75000">
                                          <p:cBhvr additive="base">
                                            <p:cTn id="7" dur="3600" fill="hold"/>
                                            <p:tgtEl>
                                              <p:spTgt spid="37"/>
                                            </p:tgtEl>
                                            <p:attrNameLst>
                                              <p:attrName>ppt_x</p:attrName>
                                            </p:attrNameLst>
                                          </p:cBhvr>
                                          <p:tavLst>
                                            <p:tav tm="0">
                                              <p:val>
                                                <p:strVal val="0-#ppt_w/2"/>
                                              </p:val>
                                            </p:tav>
                                            <p:tav tm="100000">
                                              <p:val>
                                                <p:strVal val="#ppt_x"/>
                                              </p:val>
                                            </p:tav>
                                          </p:tavLst>
                                        </p:anim>
                                        <p:anim calcmode="lin" valueType="num" p14:bounceEnd="75000">
                                          <p:cBhvr additive="base">
                                            <p:cTn id="8" dur="36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3600" fill="hold"/>
                                            <p:tgtEl>
                                              <p:spTgt spid="37"/>
                                            </p:tgtEl>
                                            <p:attrNameLst>
                                              <p:attrName>ppt_x</p:attrName>
                                            </p:attrNameLst>
                                          </p:cBhvr>
                                          <p:tavLst>
                                            <p:tav tm="0">
                                              <p:val>
                                                <p:strVal val="0-#ppt_w/2"/>
                                              </p:val>
                                            </p:tav>
                                            <p:tav tm="100000">
                                              <p:val>
                                                <p:strVal val="#ppt_x"/>
                                              </p:val>
                                            </p:tav>
                                          </p:tavLst>
                                        </p:anim>
                                        <p:anim calcmode="lin" valueType="num">
                                          <p:cBhvr additive="base">
                                            <p:cTn id="8" dur="36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extBox 10">
            <a:extLst>
              <a:ext uri="{FF2B5EF4-FFF2-40B4-BE49-F238E27FC236}">
                <a16:creationId xmlns="" xmlns:a16="http://schemas.microsoft.com/office/drawing/2014/main" id="{B6109E14-64B0-D04A-AE02-E67D17BFCBB0}"/>
              </a:ext>
            </a:extLst>
          </p:cNvPr>
          <p:cNvSpPr txBox="1"/>
          <p:nvPr/>
        </p:nvSpPr>
        <p:spPr>
          <a:xfrm>
            <a:off x="7248128" y="-3947179"/>
            <a:ext cx="4541498" cy="3631763"/>
          </a:xfrm>
          <a:prstGeom prst="rect">
            <a:avLst/>
          </a:prstGeom>
          <a:noFill/>
        </p:spPr>
        <p:txBody>
          <a:bodyPr wrap="square" rtlCol="0">
            <a:spAutoFit/>
          </a:bodyPr>
          <a:lstStyle/>
          <a:p>
            <a:r>
              <a:rPr lang="x-none" sz="11500" b="1" dirty="0">
                <a:solidFill>
                  <a:srgbClr val="5B6B54"/>
                </a:solidFill>
                <a:latin typeface="Century Gothic" panose="020B0502020202020204" pitchFamily="34" charset="0"/>
              </a:rPr>
              <a:t>What is it?</a:t>
            </a:r>
          </a:p>
        </p:txBody>
      </p:sp>
      <p:grpSp>
        <p:nvGrpSpPr>
          <p:cNvPr id="12" name="Group 11">
            <a:extLst>
              <a:ext uri="{FF2B5EF4-FFF2-40B4-BE49-F238E27FC236}">
                <a16:creationId xmlns="" xmlns:a16="http://schemas.microsoft.com/office/drawing/2014/main" id="{1D6CF852-D5B3-0442-AB88-A056B60BA4F8}"/>
              </a:ext>
            </a:extLst>
          </p:cNvPr>
          <p:cNvGrpSpPr/>
          <p:nvPr/>
        </p:nvGrpSpPr>
        <p:grpSpPr>
          <a:xfrm rot="19224349">
            <a:off x="-6503857" y="2186582"/>
            <a:ext cx="5105003" cy="9977099"/>
            <a:chOff x="257174" y="247650"/>
            <a:chExt cx="3248025" cy="6434138"/>
          </a:xfrm>
        </p:grpSpPr>
        <p:grpSp>
          <p:nvGrpSpPr>
            <p:cNvPr id="13" name="Group 12">
              <a:extLst>
                <a:ext uri="{FF2B5EF4-FFF2-40B4-BE49-F238E27FC236}">
                  <a16:creationId xmlns="" xmlns:a16="http://schemas.microsoft.com/office/drawing/2014/main" id="{8E4856A3-674F-DA4D-AF64-C393BF826494}"/>
                </a:ext>
              </a:extLst>
            </p:cNvPr>
            <p:cNvGrpSpPr/>
            <p:nvPr/>
          </p:nvGrpSpPr>
          <p:grpSpPr>
            <a:xfrm>
              <a:off x="257174" y="247650"/>
              <a:ext cx="3248025" cy="6434138"/>
              <a:chOff x="257174" y="247650"/>
              <a:chExt cx="3248025" cy="6434138"/>
            </a:xfrm>
          </p:grpSpPr>
          <p:sp>
            <p:nvSpPr>
              <p:cNvPr id="15" name="Rectangle: Rounded Corners 8">
                <a:extLst>
                  <a:ext uri="{FF2B5EF4-FFF2-40B4-BE49-F238E27FC236}">
                    <a16:creationId xmlns="" xmlns:a16="http://schemas.microsoft.com/office/drawing/2014/main" id="{F7FF1E2A-86B1-3A42-B4CA-675411B6E6DF}"/>
                  </a:ext>
                </a:extLst>
              </p:cNvPr>
              <p:cNvSpPr/>
              <p:nvPr/>
            </p:nvSpPr>
            <p:spPr>
              <a:xfrm>
                <a:off x="257174" y="247650"/>
                <a:ext cx="3248025" cy="6362700"/>
              </a:xfrm>
              <a:prstGeom prst="roundRect">
                <a:avLst>
                  <a:gd name="adj" fmla="val 11080"/>
                </a:avLst>
              </a:prstGeom>
              <a:solidFill>
                <a:schemeClr val="tx1"/>
              </a:solidFill>
              <a:ln w="76200">
                <a:solidFill>
                  <a:srgbClr val="5B6B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solidFill>
                    <a:srgbClr val="5B6B54"/>
                  </a:solidFill>
                </a:endParaRPr>
              </a:p>
            </p:txBody>
          </p:sp>
          <p:sp>
            <p:nvSpPr>
              <p:cNvPr id="16" name="Rectangle: Rounded Corners 18">
                <a:extLst>
                  <a:ext uri="{FF2B5EF4-FFF2-40B4-BE49-F238E27FC236}">
                    <a16:creationId xmlns="" xmlns:a16="http://schemas.microsoft.com/office/drawing/2014/main" id="{45BA3D3F-A5AB-884C-A2C9-FBC5D4089ACB}"/>
                  </a:ext>
                </a:extLst>
              </p:cNvPr>
              <p:cNvSpPr/>
              <p:nvPr/>
            </p:nvSpPr>
            <p:spPr>
              <a:xfrm>
                <a:off x="366998" y="357187"/>
                <a:ext cx="3028376" cy="6143625"/>
              </a:xfrm>
              <a:prstGeom prst="roundRect">
                <a:avLst>
                  <a:gd name="adj" fmla="val 9252"/>
                </a:avLst>
              </a:prstGeom>
              <a:solidFill>
                <a:srgbClr val="BBCBB2"/>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solidFill>
                    <a:srgbClr val="5B6B54"/>
                  </a:solidFill>
                </a:endParaRPr>
              </a:p>
            </p:txBody>
          </p:sp>
          <p:sp>
            <p:nvSpPr>
              <p:cNvPr id="17" name="Rectangle: Rounded Corners 5">
                <a:extLst>
                  <a:ext uri="{FF2B5EF4-FFF2-40B4-BE49-F238E27FC236}">
                    <a16:creationId xmlns="" xmlns:a16="http://schemas.microsoft.com/office/drawing/2014/main" id="{54B11829-F7BA-CE4A-9807-F126D58CCF06}"/>
                  </a:ext>
                </a:extLst>
              </p:cNvPr>
              <p:cNvSpPr/>
              <p:nvPr/>
            </p:nvSpPr>
            <p:spPr>
              <a:xfrm>
                <a:off x="742951" y="6572250"/>
                <a:ext cx="2247900" cy="109538"/>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solidFill>
                    <a:srgbClr val="5B6B54"/>
                  </a:solidFill>
                </a:endParaRPr>
              </a:p>
            </p:txBody>
          </p:sp>
          <p:sp>
            <p:nvSpPr>
              <p:cNvPr id="18" name="Rectangle: Rounded Corners 6">
                <a:extLst>
                  <a:ext uri="{FF2B5EF4-FFF2-40B4-BE49-F238E27FC236}">
                    <a16:creationId xmlns="" xmlns:a16="http://schemas.microsoft.com/office/drawing/2014/main" id="{F4B2DCB2-CA84-2643-B93E-8D7691B349B6}"/>
                  </a:ext>
                </a:extLst>
              </p:cNvPr>
              <p:cNvSpPr/>
              <p:nvPr/>
            </p:nvSpPr>
            <p:spPr>
              <a:xfrm>
                <a:off x="612759" y="6572250"/>
                <a:ext cx="166687" cy="76200"/>
              </a:xfrm>
              <a:prstGeom prst="roundRect">
                <a:avLst>
                  <a:gd name="adj" fmla="val 50000"/>
                </a:avLst>
              </a:prstGeom>
              <a:solidFill>
                <a:srgbClr val="5B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solidFill>
                    <a:srgbClr val="5B6B54"/>
                  </a:solidFill>
                </a:endParaRPr>
              </a:p>
            </p:txBody>
          </p:sp>
          <p:sp>
            <p:nvSpPr>
              <p:cNvPr id="19" name="Rectangle: Rounded Corners 23">
                <a:extLst>
                  <a:ext uri="{FF2B5EF4-FFF2-40B4-BE49-F238E27FC236}">
                    <a16:creationId xmlns="" xmlns:a16="http://schemas.microsoft.com/office/drawing/2014/main" id="{0B33547A-5069-FB46-96F3-EA1D364DC213}"/>
                  </a:ext>
                </a:extLst>
              </p:cNvPr>
              <p:cNvSpPr/>
              <p:nvPr/>
            </p:nvSpPr>
            <p:spPr>
              <a:xfrm>
                <a:off x="2932097" y="6572250"/>
                <a:ext cx="166687" cy="76200"/>
              </a:xfrm>
              <a:prstGeom prst="roundRect">
                <a:avLst>
                  <a:gd name="adj" fmla="val 50000"/>
                </a:avLst>
              </a:prstGeom>
              <a:solidFill>
                <a:srgbClr val="5B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solidFill>
                    <a:srgbClr val="5B6B54"/>
                  </a:solidFill>
                </a:endParaRPr>
              </a:p>
            </p:txBody>
          </p:sp>
        </p:grpSp>
        <p:sp>
          <p:nvSpPr>
            <p:cNvPr id="14" name="Oval 13">
              <a:extLst>
                <a:ext uri="{FF2B5EF4-FFF2-40B4-BE49-F238E27FC236}">
                  <a16:creationId xmlns="" xmlns:a16="http://schemas.microsoft.com/office/drawing/2014/main" id="{CD41FC8A-89CD-5E4B-ACA0-70EEE3FF4997}"/>
                </a:ext>
              </a:extLst>
            </p:cNvPr>
            <p:cNvSpPr/>
            <p:nvPr/>
          </p:nvSpPr>
          <p:spPr>
            <a:xfrm>
              <a:off x="527050" y="482495"/>
              <a:ext cx="215901" cy="2159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solidFill>
                  <a:srgbClr val="5B6B54"/>
                </a:solidFill>
              </a:endParaRPr>
            </a:p>
          </p:txBody>
        </p:sp>
      </p:grpSp>
      <p:sp>
        <p:nvSpPr>
          <p:cNvPr id="20" name="TextBox 19">
            <a:extLst>
              <a:ext uri="{FF2B5EF4-FFF2-40B4-BE49-F238E27FC236}">
                <a16:creationId xmlns="" xmlns:a16="http://schemas.microsoft.com/office/drawing/2014/main" id="{7CA7A925-D44F-8B45-8C65-F1BAFAAC0A05}"/>
              </a:ext>
            </a:extLst>
          </p:cNvPr>
          <p:cNvSpPr txBox="1"/>
          <p:nvPr/>
        </p:nvSpPr>
        <p:spPr>
          <a:xfrm rot="19224349">
            <a:off x="-8228495" y="4544073"/>
            <a:ext cx="1930337" cy="923330"/>
          </a:xfrm>
          <a:prstGeom prst="rect">
            <a:avLst/>
          </a:prstGeom>
          <a:noFill/>
        </p:spPr>
        <p:txBody>
          <a:bodyPr wrap="square" rtlCol="0">
            <a:spAutoFit/>
          </a:bodyPr>
          <a:lstStyle/>
          <a:p>
            <a:r>
              <a:rPr lang="en-MY" sz="5400" b="1" dirty="0">
                <a:solidFill>
                  <a:schemeClr val="bg1"/>
                </a:solidFill>
                <a:latin typeface="Century Gothic" panose="020B0502020202020204" pitchFamily="34" charset="0"/>
              </a:rPr>
              <a:t>12:30</a:t>
            </a:r>
            <a:endParaRPr lang="en-MY" sz="1400" b="1" dirty="0">
              <a:solidFill>
                <a:schemeClr val="bg1"/>
              </a:solidFill>
              <a:latin typeface="Century Gothic" panose="020B0502020202020204" pitchFamily="34" charset="0"/>
            </a:endParaRPr>
          </a:p>
        </p:txBody>
      </p:sp>
      <p:grpSp>
        <p:nvGrpSpPr>
          <p:cNvPr id="21" name="Group 20">
            <a:extLst>
              <a:ext uri="{FF2B5EF4-FFF2-40B4-BE49-F238E27FC236}">
                <a16:creationId xmlns="" xmlns:a16="http://schemas.microsoft.com/office/drawing/2014/main" id="{ED107FEA-C53E-224B-BB6A-7A5AC3BA3889}"/>
              </a:ext>
            </a:extLst>
          </p:cNvPr>
          <p:cNvGrpSpPr/>
          <p:nvPr/>
        </p:nvGrpSpPr>
        <p:grpSpPr>
          <a:xfrm rot="19224349">
            <a:off x="-8134301" y="4327224"/>
            <a:ext cx="404676" cy="589728"/>
            <a:chOff x="8440843" y="3375299"/>
            <a:chExt cx="1048603" cy="1542013"/>
          </a:xfrm>
        </p:grpSpPr>
        <p:sp>
          <p:nvSpPr>
            <p:cNvPr id="22" name="Rectangle: Rounded Corners 50">
              <a:extLst>
                <a:ext uri="{FF2B5EF4-FFF2-40B4-BE49-F238E27FC236}">
                  <a16:creationId xmlns="" xmlns:a16="http://schemas.microsoft.com/office/drawing/2014/main" id="{19450FF7-8F7B-D84A-A775-9E0019A00F26}"/>
                </a:ext>
              </a:extLst>
            </p:cNvPr>
            <p:cNvSpPr/>
            <p:nvPr/>
          </p:nvSpPr>
          <p:spPr>
            <a:xfrm>
              <a:off x="8648700" y="4333875"/>
              <a:ext cx="632894" cy="583437"/>
            </a:xfrm>
            <a:prstGeom prst="roundRect">
              <a:avLst>
                <a:gd name="adj" fmla="val 3125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solidFill>
                  <a:srgbClr val="5B6B54"/>
                </a:solidFill>
              </a:endParaRPr>
            </a:p>
          </p:txBody>
        </p:sp>
        <p:pic>
          <p:nvPicPr>
            <p:cNvPr id="23" name="Picture 22">
              <a:extLst>
                <a:ext uri="{FF2B5EF4-FFF2-40B4-BE49-F238E27FC236}">
                  <a16:creationId xmlns="" xmlns:a16="http://schemas.microsoft.com/office/drawing/2014/main" id="{BD3C1231-451E-2646-9884-F62E62061F8C}"/>
                </a:ext>
              </a:extLst>
            </p:cNvPr>
            <p:cNvPicPr>
              <a:picLocks noChangeAspect="1"/>
            </p:cNvPicPr>
            <p:nvPr/>
          </p:nvPicPr>
          <p:blipFill>
            <a:blip r:embed="rId2"/>
            <a:stretch>
              <a:fillRect/>
            </a:stretch>
          </p:blipFill>
          <p:spPr>
            <a:xfrm>
              <a:off x="8440843" y="3375299"/>
              <a:ext cx="1048603" cy="1182728"/>
            </a:xfrm>
            <a:prstGeom prst="rect">
              <a:avLst/>
            </a:prstGeom>
          </p:spPr>
        </p:pic>
      </p:grpSp>
      <p:grpSp>
        <p:nvGrpSpPr>
          <p:cNvPr id="24" name="Group 23">
            <a:extLst>
              <a:ext uri="{FF2B5EF4-FFF2-40B4-BE49-F238E27FC236}">
                <a16:creationId xmlns="" xmlns:a16="http://schemas.microsoft.com/office/drawing/2014/main" id="{C3E31929-ED13-D740-A472-69410E819B78}"/>
              </a:ext>
            </a:extLst>
          </p:cNvPr>
          <p:cNvGrpSpPr/>
          <p:nvPr/>
        </p:nvGrpSpPr>
        <p:grpSpPr>
          <a:xfrm rot="19224349">
            <a:off x="-7970490" y="4672034"/>
            <a:ext cx="4331115" cy="633959"/>
            <a:chOff x="684765" y="1995922"/>
            <a:chExt cx="4331115" cy="633959"/>
          </a:xfrm>
        </p:grpSpPr>
        <p:sp>
          <p:nvSpPr>
            <p:cNvPr id="25" name="Rounded Rectangle 24">
              <a:extLst>
                <a:ext uri="{FF2B5EF4-FFF2-40B4-BE49-F238E27FC236}">
                  <a16:creationId xmlns="" xmlns:a16="http://schemas.microsoft.com/office/drawing/2014/main" id="{2E51B2ED-DC33-A44D-AF01-F3C8D4BDA693}"/>
                </a:ext>
              </a:extLst>
            </p:cNvPr>
            <p:cNvSpPr/>
            <p:nvPr/>
          </p:nvSpPr>
          <p:spPr>
            <a:xfrm>
              <a:off x="684765" y="1995922"/>
              <a:ext cx="4331115" cy="633959"/>
            </a:xfrm>
            <a:prstGeom prst="roundRect">
              <a:avLst>
                <a:gd name="adj" fmla="val 21797"/>
              </a:avLst>
            </a:prstGeom>
            <a:solidFill>
              <a:srgbClr val="5B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solidFill>
                  <a:srgbClr val="5B6B54"/>
                </a:solidFill>
              </a:endParaRPr>
            </a:p>
          </p:txBody>
        </p:sp>
        <p:pic>
          <p:nvPicPr>
            <p:cNvPr id="26" name="Graphic 25" descr="Magnifying glass">
              <a:extLst>
                <a:ext uri="{FF2B5EF4-FFF2-40B4-BE49-F238E27FC236}">
                  <a16:creationId xmlns="" xmlns:a16="http://schemas.microsoft.com/office/drawing/2014/main" id="{47E7C4EE-468A-BB45-A5A8-E4F707B3096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767408" y="2099807"/>
              <a:ext cx="403196" cy="403196"/>
            </a:xfrm>
            <a:prstGeom prst="rect">
              <a:avLst/>
            </a:prstGeom>
          </p:spPr>
        </p:pic>
      </p:grpSp>
      <p:sp>
        <p:nvSpPr>
          <p:cNvPr id="27" name="TextBox 26">
            <a:extLst>
              <a:ext uri="{FF2B5EF4-FFF2-40B4-BE49-F238E27FC236}">
                <a16:creationId xmlns="" xmlns:a16="http://schemas.microsoft.com/office/drawing/2014/main" id="{07DB671F-7DCC-954E-A214-48BFCF3E15DB}"/>
              </a:ext>
            </a:extLst>
          </p:cNvPr>
          <p:cNvSpPr txBox="1"/>
          <p:nvPr/>
        </p:nvSpPr>
        <p:spPr>
          <a:xfrm rot="19224349">
            <a:off x="-7431832" y="4655501"/>
            <a:ext cx="3664200" cy="369332"/>
          </a:xfrm>
          <a:prstGeom prst="rect">
            <a:avLst/>
          </a:prstGeom>
          <a:noFill/>
        </p:spPr>
        <p:txBody>
          <a:bodyPr wrap="square" rtlCol="0">
            <a:spAutoFit/>
          </a:bodyPr>
          <a:lstStyle/>
          <a:p>
            <a:r>
              <a:rPr lang="x-none" dirty="0">
                <a:solidFill>
                  <a:schemeClr val="bg1"/>
                </a:solidFill>
                <a:latin typeface="Century Gothic" panose="020B0502020202020204" pitchFamily="34" charset="0"/>
              </a:rPr>
              <a:t>Ecotourism</a:t>
            </a:r>
          </a:p>
        </p:txBody>
      </p:sp>
      <p:sp>
        <p:nvSpPr>
          <p:cNvPr id="31" name="Oval 30">
            <a:extLst>
              <a:ext uri="{FF2B5EF4-FFF2-40B4-BE49-F238E27FC236}">
                <a16:creationId xmlns="" xmlns:a16="http://schemas.microsoft.com/office/drawing/2014/main" id="{BB56371A-7F03-8345-9414-FB85663646CA}"/>
              </a:ext>
            </a:extLst>
          </p:cNvPr>
          <p:cNvSpPr/>
          <p:nvPr/>
        </p:nvSpPr>
        <p:spPr>
          <a:xfrm>
            <a:off x="13224792" y="549275"/>
            <a:ext cx="5832648" cy="6847816"/>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52" name="Oval 51">
            <a:extLst>
              <a:ext uri="{FF2B5EF4-FFF2-40B4-BE49-F238E27FC236}">
                <a16:creationId xmlns="" xmlns:a16="http://schemas.microsoft.com/office/drawing/2014/main" id="{1F253D57-1390-6048-9DDC-43FC576DC7EA}"/>
              </a:ext>
            </a:extLst>
          </p:cNvPr>
          <p:cNvSpPr/>
          <p:nvPr/>
        </p:nvSpPr>
        <p:spPr>
          <a:xfrm>
            <a:off x="-1488605" y="-3087065"/>
            <a:ext cx="15030418" cy="12755669"/>
          </a:xfrm>
          <a:prstGeom prst="ellipse">
            <a:avLst/>
          </a:prstGeom>
          <a:solidFill>
            <a:srgbClr val="5B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dirty="0"/>
          </a:p>
        </p:txBody>
      </p:sp>
      <p:grpSp>
        <p:nvGrpSpPr>
          <p:cNvPr id="53" name="Graphic 1011">
            <a:extLst>
              <a:ext uri="{FF2B5EF4-FFF2-40B4-BE49-F238E27FC236}">
                <a16:creationId xmlns="" xmlns:a16="http://schemas.microsoft.com/office/drawing/2014/main" id="{33F35506-04D6-1343-BEB5-5920B7153EEF}"/>
              </a:ext>
            </a:extLst>
          </p:cNvPr>
          <p:cNvGrpSpPr/>
          <p:nvPr/>
        </p:nvGrpSpPr>
        <p:grpSpPr>
          <a:xfrm>
            <a:off x="-9261110" y="-556988"/>
            <a:ext cx="7796270" cy="7802412"/>
            <a:chOff x="7279242" y="-1488785"/>
            <a:chExt cx="7023122" cy="7028655"/>
          </a:xfrm>
        </p:grpSpPr>
        <p:sp>
          <p:nvSpPr>
            <p:cNvPr id="54" name="Freeform 53">
              <a:extLst>
                <a:ext uri="{FF2B5EF4-FFF2-40B4-BE49-F238E27FC236}">
                  <a16:creationId xmlns="" xmlns:a16="http://schemas.microsoft.com/office/drawing/2014/main" id="{D17E5663-0FA0-5F4C-979B-75453398289D}"/>
                </a:ext>
              </a:extLst>
            </p:cNvPr>
            <p:cNvSpPr/>
            <p:nvPr/>
          </p:nvSpPr>
          <p:spPr>
            <a:xfrm>
              <a:off x="9224149" y="4002812"/>
              <a:ext cx="3131017" cy="778361"/>
            </a:xfrm>
            <a:custGeom>
              <a:avLst/>
              <a:gdLst>
                <a:gd name="connsiteX0" fmla="*/ 3130838 w 3131017"/>
                <a:gd name="connsiteY0" fmla="*/ 389005 h 778361"/>
                <a:gd name="connsiteX1" fmla="*/ 1565213 w 3131017"/>
                <a:gd name="connsiteY1" fmla="*/ 778186 h 778361"/>
                <a:gd name="connsiteX2" fmla="*/ -179 w 3131017"/>
                <a:gd name="connsiteY2" fmla="*/ 389005 h 778361"/>
                <a:gd name="connsiteX3" fmla="*/ 1565446 w 3131017"/>
                <a:gd name="connsiteY3" fmla="*/ -176 h 778361"/>
                <a:gd name="connsiteX4" fmla="*/ 3130838 w 3131017"/>
                <a:gd name="connsiteY4" fmla="*/ 389005 h 7783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1017" h="778361">
                  <a:moveTo>
                    <a:pt x="3130838" y="389005"/>
                  </a:moveTo>
                  <a:cubicBezTo>
                    <a:pt x="3130838" y="603923"/>
                    <a:pt x="2429910" y="778186"/>
                    <a:pt x="1565213" y="778186"/>
                  </a:cubicBezTo>
                  <a:cubicBezTo>
                    <a:pt x="700517" y="778186"/>
                    <a:pt x="-179" y="603923"/>
                    <a:pt x="-179" y="389005"/>
                  </a:cubicBezTo>
                  <a:cubicBezTo>
                    <a:pt x="-179" y="174087"/>
                    <a:pt x="700750" y="-176"/>
                    <a:pt x="1565446" y="-176"/>
                  </a:cubicBezTo>
                  <a:cubicBezTo>
                    <a:pt x="2430142" y="-176"/>
                    <a:pt x="3130838" y="174087"/>
                    <a:pt x="3130838" y="389005"/>
                  </a:cubicBezTo>
                  <a:close/>
                </a:path>
              </a:pathLst>
            </a:custGeom>
            <a:solidFill>
              <a:srgbClr val="414D3D">
                <a:alpha val="40000"/>
              </a:srgbClr>
            </a:solidFill>
            <a:ln w="11620" cap="flat">
              <a:noFill/>
              <a:prstDash val="solid"/>
              <a:miter/>
            </a:ln>
          </p:spPr>
          <p:txBody>
            <a:bodyPr rtlCol="0" anchor="ctr"/>
            <a:lstStyle/>
            <a:p>
              <a:endParaRPr lang="x-none"/>
            </a:p>
          </p:txBody>
        </p:sp>
        <p:sp>
          <p:nvSpPr>
            <p:cNvPr id="55" name="Freeform 54">
              <a:extLst>
                <a:ext uri="{FF2B5EF4-FFF2-40B4-BE49-F238E27FC236}">
                  <a16:creationId xmlns="" xmlns:a16="http://schemas.microsoft.com/office/drawing/2014/main" id="{D7A9C130-24CC-0A41-9AB8-9464AB902C19}"/>
                </a:ext>
              </a:extLst>
            </p:cNvPr>
            <p:cNvSpPr/>
            <p:nvPr/>
          </p:nvSpPr>
          <p:spPr>
            <a:xfrm>
              <a:off x="9570423" y="4100311"/>
              <a:ext cx="2437537" cy="605729"/>
            </a:xfrm>
            <a:custGeom>
              <a:avLst/>
              <a:gdLst>
                <a:gd name="connsiteX0" fmla="*/ 2437359 w 2437537"/>
                <a:gd name="connsiteY0" fmla="*/ 302689 h 605729"/>
                <a:gd name="connsiteX1" fmla="*/ 1218590 w 2437537"/>
                <a:gd name="connsiteY1" fmla="*/ 605554 h 605729"/>
                <a:gd name="connsiteX2" fmla="*/ -179 w 2437537"/>
                <a:gd name="connsiteY2" fmla="*/ 302689 h 605729"/>
                <a:gd name="connsiteX3" fmla="*/ 1218590 w 2437537"/>
                <a:gd name="connsiteY3" fmla="*/ -176 h 605729"/>
                <a:gd name="connsiteX4" fmla="*/ 2437359 w 2437537"/>
                <a:gd name="connsiteY4" fmla="*/ 302689 h 6057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7537" h="605729">
                  <a:moveTo>
                    <a:pt x="2437359" y="302689"/>
                  </a:moveTo>
                  <a:cubicBezTo>
                    <a:pt x="2437359" y="469963"/>
                    <a:pt x="1891701" y="605554"/>
                    <a:pt x="1218590" y="605554"/>
                  </a:cubicBezTo>
                  <a:cubicBezTo>
                    <a:pt x="545480" y="605554"/>
                    <a:pt x="-179" y="469847"/>
                    <a:pt x="-179" y="302689"/>
                  </a:cubicBezTo>
                  <a:cubicBezTo>
                    <a:pt x="-179" y="135531"/>
                    <a:pt x="545480" y="-176"/>
                    <a:pt x="1218590" y="-176"/>
                  </a:cubicBezTo>
                  <a:cubicBezTo>
                    <a:pt x="1891701" y="-176"/>
                    <a:pt x="2437359" y="135298"/>
                    <a:pt x="2437359" y="302689"/>
                  </a:cubicBezTo>
                  <a:close/>
                </a:path>
              </a:pathLst>
            </a:custGeom>
            <a:solidFill>
              <a:srgbClr val="414D3D">
                <a:alpha val="42000"/>
              </a:srgbClr>
            </a:solidFill>
            <a:ln w="11620" cap="flat">
              <a:noFill/>
              <a:prstDash val="solid"/>
              <a:miter/>
            </a:ln>
          </p:spPr>
          <p:txBody>
            <a:bodyPr rtlCol="0" anchor="ctr"/>
            <a:lstStyle/>
            <a:p>
              <a:endParaRPr lang="x-none"/>
            </a:p>
          </p:txBody>
        </p:sp>
        <p:sp>
          <p:nvSpPr>
            <p:cNvPr id="56" name="Freeform 55">
              <a:extLst>
                <a:ext uri="{FF2B5EF4-FFF2-40B4-BE49-F238E27FC236}">
                  <a16:creationId xmlns="" xmlns:a16="http://schemas.microsoft.com/office/drawing/2014/main" id="{7C01F892-F7DB-8041-8FB6-E5DCE609B342}"/>
                </a:ext>
              </a:extLst>
            </p:cNvPr>
            <p:cNvSpPr/>
            <p:nvPr/>
          </p:nvSpPr>
          <p:spPr>
            <a:xfrm>
              <a:off x="9990841" y="4215050"/>
              <a:ext cx="1596120" cy="357263"/>
            </a:xfrm>
            <a:custGeom>
              <a:avLst/>
              <a:gdLst>
                <a:gd name="connsiteX0" fmla="*/ 1595942 w 1596120"/>
                <a:gd name="connsiteY0" fmla="*/ 178165 h 357263"/>
                <a:gd name="connsiteX1" fmla="*/ 797823 w 1596120"/>
                <a:gd name="connsiteY1" fmla="*/ 357088 h 357263"/>
                <a:gd name="connsiteX2" fmla="*/ -179 w 1596120"/>
                <a:gd name="connsiteY2" fmla="*/ 178165 h 357263"/>
                <a:gd name="connsiteX3" fmla="*/ 798172 w 1596120"/>
                <a:gd name="connsiteY3" fmla="*/ -176 h 357263"/>
                <a:gd name="connsiteX4" fmla="*/ 1595942 w 1596120"/>
                <a:gd name="connsiteY4" fmla="*/ 178165 h 3572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6120" h="357263">
                  <a:moveTo>
                    <a:pt x="1595942" y="178165"/>
                  </a:moveTo>
                  <a:cubicBezTo>
                    <a:pt x="1595942" y="276945"/>
                    <a:pt x="1238610" y="357088"/>
                    <a:pt x="797823" y="357088"/>
                  </a:cubicBezTo>
                  <a:cubicBezTo>
                    <a:pt x="357036" y="357088"/>
                    <a:pt x="-179" y="276945"/>
                    <a:pt x="-179" y="178165"/>
                  </a:cubicBezTo>
                  <a:cubicBezTo>
                    <a:pt x="-179" y="79385"/>
                    <a:pt x="357386" y="-176"/>
                    <a:pt x="798172" y="-176"/>
                  </a:cubicBezTo>
                  <a:cubicBezTo>
                    <a:pt x="1238959" y="-176"/>
                    <a:pt x="1595942" y="79385"/>
                    <a:pt x="1595942" y="178165"/>
                  </a:cubicBezTo>
                  <a:close/>
                </a:path>
              </a:pathLst>
            </a:custGeom>
            <a:solidFill>
              <a:srgbClr val="414D3D">
                <a:alpha val="30000"/>
              </a:srgbClr>
            </a:solidFill>
            <a:ln w="11620" cap="flat">
              <a:noFill/>
              <a:prstDash val="solid"/>
              <a:miter/>
            </a:ln>
          </p:spPr>
          <p:txBody>
            <a:bodyPr rtlCol="0" anchor="ctr"/>
            <a:lstStyle/>
            <a:p>
              <a:endParaRPr lang="x-none"/>
            </a:p>
          </p:txBody>
        </p:sp>
        <p:sp>
          <p:nvSpPr>
            <p:cNvPr id="57" name="Freeform 56">
              <a:extLst>
                <a:ext uri="{FF2B5EF4-FFF2-40B4-BE49-F238E27FC236}">
                  <a16:creationId xmlns="" xmlns:a16="http://schemas.microsoft.com/office/drawing/2014/main" id="{FD1B9063-C3F8-5746-9773-44065A67C62B}"/>
                </a:ext>
              </a:extLst>
            </p:cNvPr>
            <p:cNvSpPr/>
            <p:nvPr/>
          </p:nvSpPr>
          <p:spPr>
            <a:xfrm rot="-2700000">
              <a:off x="8307754" y="-459462"/>
              <a:ext cx="4966097" cy="4970010"/>
            </a:xfrm>
            <a:custGeom>
              <a:avLst/>
              <a:gdLst>
                <a:gd name="connsiteX0" fmla="*/ 4965919 w 4966097"/>
                <a:gd name="connsiteY0" fmla="*/ 2484830 h 4970010"/>
                <a:gd name="connsiteX1" fmla="*/ 2482870 w 4966097"/>
                <a:gd name="connsiteY1" fmla="*/ 4969835 h 4970010"/>
                <a:gd name="connsiteX2" fmla="*/ -179 w 4966097"/>
                <a:gd name="connsiteY2" fmla="*/ 2484830 h 4970010"/>
                <a:gd name="connsiteX3" fmla="*/ 2482870 w 4966097"/>
                <a:gd name="connsiteY3" fmla="*/ -176 h 4970010"/>
                <a:gd name="connsiteX4" fmla="*/ 4965919 w 4966097"/>
                <a:gd name="connsiteY4" fmla="*/ 2484830 h 4970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6097" h="4970010">
                  <a:moveTo>
                    <a:pt x="4965919" y="2484830"/>
                  </a:moveTo>
                  <a:cubicBezTo>
                    <a:pt x="4965919" y="3857260"/>
                    <a:pt x="3854220" y="4969835"/>
                    <a:pt x="2482870" y="4969835"/>
                  </a:cubicBezTo>
                  <a:cubicBezTo>
                    <a:pt x="1111520" y="4969835"/>
                    <a:pt x="-179" y="3857260"/>
                    <a:pt x="-179" y="2484830"/>
                  </a:cubicBezTo>
                  <a:cubicBezTo>
                    <a:pt x="-179" y="1112399"/>
                    <a:pt x="1111520" y="-176"/>
                    <a:pt x="2482870" y="-176"/>
                  </a:cubicBezTo>
                  <a:cubicBezTo>
                    <a:pt x="3854220" y="-176"/>
                    <a:pt x="4965919" y="1112399"/>
                    <a:pt x="4965919" y="2484830"/>
                  </a:cubicBezTo>
                  <a:close/>
                </a:path>
              </a:pathLst>
            </a:custGeom>
            <a:solidFill>
              <a:schemeClr val="bg2">
                <a:lumMod val="90000"/>
              </a:schemeClr>
            </a:solidFill>
            <a:ln w="11620" cap="flat">
              <a:noFill/>
              <a:prstDash val="solid"/>
              <a:miter/>
            </a:ln>
          </p:spPr>
          <p:txBody>
            <a:bodyPr rtlCol="0" anchor="ctr"/>
            <a:lstStyle/>
            <a:p>
              <a:endParaRPr lang="x-none"/>
            </a:p>
          </p:txBody>
        </p:sp>
        <p:sp>
          <p:nvSpPr>
            <p:cNvPr id="58" name="Freeform 57">
              <a:extLst>
                <a:ext uri="{FF2B5EF4-FFF2-40B4-BE49-F238E27FC236}">
                  <a16:creationId xmlns="" xmlns:a16="http://schemas.microsoft.com/office/drawing/2014/main" id="{FDA09C48-C032-4446-8F5B-2DD016E3BADD}"/>
                </a:ext>
              </a:extLst>
            </p:cNvPr>
            <p:cNvSpPr/>
            <p:nvPr/>
          </p:nvSpPr>
          <p:spPr>
            <a:xfrm>
              <a:off x="9716416" y="137040"/>
              <a:ext cx="662186" cy="510219"/>
            </a:xfrm>
            <a:custGeom>
              <a:avLst/>
              <a:gdLst>
                <a:gd name="connsiteX0" fmla="*/ 42970 w 662186"/>
                <a:gd name="connsiteY0" fmla="*/ 473862 h 510219"/>
                <a:gd name="connsiteX1" fmla="*/ 286700 w 662186"/>
                <a:gd name="connsiteY1" fmla="*/ 440547 h 510219"/>
                <a:gd name="connsiteX2" fmla="*/ 571984 w 662186"/>
                <a:gd name="connsiteY2" fmla="*/ 252771 h 510219"/>
                <a:gd name="connsiteX3" fmla="*/ 645545 w 662186"/>
                <a:gd name="connsiteY3" fmla="*/ -5 h 510219"/>
                <a:gd name="connsiteX4" fmla="*/ 459314 w 662186"/>
                <a:gd name="connsiteY4" fmla="*/ 90040 h 510219"/>
                <a:gd name="connsiteX5" fmla="*/ -96 w 662186"/>
                <a:gd name="connsiteY5" fmla="*/ 359356 h 510219"/>
                <a:gd name="connsiteX6" fmla="*/ 42970 w 662186"/>
                <a:gd name="connsiteY6" fmla="*/ 473862 h 510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2186" h="510219">
                  <a:moveTo>
                    <a:pt x="42970" y="473862"/>
                  </a:moveTo>
                  <a:cubicBezTo>
                    <a:pt x="42970" y="473862"/>
                    <a:pt x="136086" y="574274"/>
                    <a:pt x="286700" y="440547"/>
                  </a:cubicBezTo>
                  <a:cubicBezTo>
                    <a:pt x="437315" y="306821"/>
                    <a:pt x="379816" y="403271"/>
                    <a:pt x="571984" y="252771"/>
                  </a:cubicBezTo>
                  <a:cubicBezTo>
                    <a:pt x="700018" y="152593"/>
                    <a:pt x="657650" y="47172"/>
                    <a:pt x="645545" y="-5"/>
                  </a:cubicBezTo>
                  <a:cubicBezTo>
                    <a:pt x="644498" y="-4198"/>
                    <a:pt x="543816" y="69887"/>
                    <a:pt x="459314" y="90040"/>
                  </a:cubicBezTo>
                  <a:cubicBezTo>
                    <a:pt x="253062" y="138265"/>
                    <a:pt x="10496" y="211185"/>
                    <a:pt x="-96" y="359356"/>
                  </a:cubicBezTo>
                  <a:cubicBezTo>
                    <a:pt x="-1842" y="391273"/>
                    <a:pt x="24463" y="438334"/>
                    <a:pt x="42970" y="473862"/>
                  </a:cubicBezTo>
                  <a:close/>
                </a:path>
              </a:pathLst>
            </a:custGeom>
            <a:solidFill>
              <a:srgbClr val="414D3D"/>
            </a:solidFill>
            <a:ln w="11620" cap="flat">
              <a:noFill/>
              <a:prstDash val="solid"/>
              <a:miter/>
            </a:ln>
          </p:spPr>
          <p:txBody>
            <a:bodyPr rtlCol="0" anchor="ctr"/>
            <a:lstStyle/>
            <a:p>
              <a:endParaRPr lang="x-none"/>
            </a:p>
          </p:txBody>
        </p:sp>
        <p:sp>
          <p:nvSpPr>
            <p:cNvPr id="59" name="Freeform 58">
              <a:extLst>
                <a:ext uri="{FF2B5EF4-FFF2-40B4-BE49-F238E27FC236}">
                  <a16:creationId xmlns="" xmlns:a16="http://schemas.microsoft.com/office/drawing/2014/main" id="{7B0E9B64-7DE4-9042-A7A7-EF9811A1537E}"/>
                </a:ext>
              </a:extLst>
            </p:cNvPr>
            <p:cNvSpPr/>
            <p:nvPr/>
          </p:nvSpPr>
          <p:spPr>
            <a:xfrm>
              <a:off x="8307657" y="-287739"/>
              <a:ext cx="1478634" cy="4030662"/>
            </a:xfrm>
            <a:custGeom>
              <a:avLst/>
              <a:gdLst>
                <a:gd name="connsiteX0" fmla="*/ -179 w 1478634"/>
                <a:gd name="connsiteY0" fmla="*/ 2312671 h 4030662"/>
                <a:gd name="connsiteX1" fmla="*/ 371004 w 1478634"/>
                <a:gd name="connsiteY1" fmla="*/ 3742192 h 4030662"/>
                <a:gd name="connsiteX2" fmla="*/ 1146425 w 1478634"/>
                <a:gd name="connsiteY2" fmla="*/ 4021759 h 4030662"/>
                <a:gd name="connsiteX3" fmla="*/ 1244081 w 1478634"/>
                <a:gd name="connsiteY3" fmla="*/ 3980640 h 4030662"/>
                <a:gd name="connsiteX4" fmla="*/ 1247223 w 1478634"/>
                <a:gd name="connsiteY4" fmla="*/ 3774225 h 4030662"/>
                <a:gd name="connsiteX5" fmla="*/ 1112904 w 1478634"/>
                <a:gd name="connsiteY5" fmla="*/ 3781914 h 4030662"/>
                <a:gd name="connsiteX6" fmla="*/ 719257 w 1478634"/>
                <a:gd name="connsiteY6" fmla="*/ 3487087 h 4030662"/>
                <a:gd name="connsiteX7" fmla="*/ 662922 w 1478634"/>
                <a:gd name="connsiteY7" fmla="*/ 3043390 h 4030662"/>
                <a:gd name="connsiteX8" fmla="*/ 383574 w 1478634"/>
                <a:gd name="connsiteY8" fmla="*/ 2518036 h 4030662"/>
                <a:gd name="connsiteX9" fmla="*/ 319325 w 1478634"/>
                <a:gd name="connsiteY9" fmla="*/ 2073058 h 4030662"/>
                <a:gd name="connsiteX10" fmla="*/ 576441 w 1478634"/>
                <a:gd name="connsiteY10" fmla="*/ 1212690 h 4030662"/>
                <a:gd name="connsiteX11" fmla="*/ 1137463 w 1478634"/>
                <a:gd name="connsiteY11" fmla="*/ 716807 h 4030662"/>
                <a:gd name="connsiteX12" fmla="*/ 1143166 w 1478634"/>
                <a:gd name="connsiteY12" fmla="*/ 592866 h 4030662"/>
                <a:gd name="connsiteX13" fmla="*/ 928883 w 1478634"/>
                <a:gd name="connsiteY13" fmla="*/ 465895 h 4030662"/>
                <a:gd name="connsiteX14" fmla="*/ 1354888 w 1478634"/>
                <a:gd name="connsiteY14" fmla="*/ 406720 h 4030662"/>
                <a:gd name="connsiteX15" fmla="*/ 1418207 w 1478634"/>
                <a:gd name="connsiteY15" fmla="*/ 319239 h 4030662"/>
                <a:gd name="connsiteX16" fmla="*/ 1357333 w 1478634"/>
                <a:gd name="connsiteY16" fmla="*/ 189007 h 4030662"/>
                <a:gd name="connsiteX17" fmla="*/ 1470468 w 1478634"/>
                <a:gd name="connsiteY17" fmla="*/ 43982 h 4030662"/>
                <a:gd name="connsiteX18" fmla="*/ 1457083 w 1478634"/>
                <a:gd name="connsiteY18" fmla="*/ 183 h 4030662"/>
                <a:gd name="connsiteX19" fmla="*/ 851016 w 1478634"/>
                <a:gd name="connsiteY19" fmla="*/ 327859 h 4030662"/>
                <a:gd name="connsiteX20" fmla="*/ -179 w 1478634"/>
                <a:gd name="connsiteY20" fmla="*/ 2312671 h 403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78634" h="4030662">
                  <a:moveTo>
                    <a:pt x="-179" y="2312671"/>
                  </a:moveTo>
                  <a:cubicBezTo>
                    <a:pt x="-179" y="2852935"/>
                    <a:pt x="78504" y="3334490"/>
                    <a:pt x="371004" y="3742192"/>
                  </a:cubicBezTo>
                  <a:cubicBezTo>
                    <a:pt x="589477" y="3982736"/>
                    <a:pt x="961358" y="4058336"/>
                    <a:pt x="1146425" y="4021759"/>
                  </a:cubicBezTo>
                  <a:cubicBezTo>
                    <a:pt x="1181751" y="4015912"/>
                    <a:pt x="1215203" y="4001828"/>
                    <a:pt x="1244081" y="3980640"/>
                  </a:cubicBezTo>
                  <a:cubicBezTo>
                    <a:pt x="1358846" y="3884538"/>
                    <a:pt x="1322414" y="3811851"/>
                    <a:pt x="1247223" y="3774225"/>
                  </a:cubicBezTo>
                  <a:cubicBezTo>
                    <a:pt x="1195777" y="3748482"/>
                    <a:pt x="1165048" y="3731126"/>
                    <a:pt x="1112904" y="3781914"/>
                  </a:cubicBezTo>
                  <a:cubicBezTo>
                    <a:pt x="961591" y="3929385"/>
                    <a:pt x="768957" y="3686045"/>
                    <a:pt x="719257" y="3487087"/>
                  </a:cubicBezTo>
                  <a:cubicBezTo>
                    <a:pt x="669556" y="3288128"/>
                    <a:pt x="822033" y="3222430"/>
                    <a:pt x="662922" y="3043390"/>
                  </a:cubicBezTo>
                  <a:cubicBezTo>
                    <a:pt x="503810" y="2864350"/>
                    <a:pt x="263804" y="2627534"/>
                    <a:pt x="383574" y="2518036"/>
                  </a:cubicBezTo>
                  <a:cubicBezTo>
                    <a:pt x="503345" y="2408539"/>
                    <a:pt x="428736" y="2222394"/>
                    <a:pt x="319325" y="2073058"/>
                  </a:cubicBezTo>
                  <a:cubicBezTo>
                    <a:pt x="209914" y="1923723"/>
                    <a:pt x="333408" y="1300986"/>
                    <a:pt x="576441" y="1212690"/>
                  </a:cubicBezTo>
                  <a:cubicBezTo>
                    <a:pt x="795030" y="1133013"/>
                    <a:pt x="1069838" y="877209"/>
                    <a:pt x="1137463" y="716807"/>
                  </a:cubicBezTo>
                  <a:cubicBezTo>
                    <a:pt x="1153758" y="678250"/>
                    <a:pt x="1160742" y="676852"/>
                    <a:pt x="1143166" y="592866"/>
                  </a:cubicBezTo>
                  <a:cubicBezTo>
                    <a:pt x="1130363" y="533341"/>
                    <a:pt x="970786" y="565608"/>
                    <a:pt x="928883" y="465895"/>
                  </a:cubicBezTo>
                  <a:cubicBezTo>
                    <a:pt x="849619" y="276721"/>
                    <a:pt x="1106385" y="466478"/>
                    <a:pt x="1354888" y="406720"/>
                  </a:cubicBezTo>
                  <a:cubicBezTo>
                    <a:pt x="1421815" y="390645"/>
                    <a:pt x="1421000" y="345099"/>
                    <a:pt x="1418207" y="319239"/>
                  </a:cubicBezTo>
                  <a:cubicBezTo>
                    <a:pt x="1411340" y="255521"/>
                    <a:pt x="1244313" y="265306"/>
                    <a:pt x="1357333" y="189007"/>
                  </a:cubicBezTo>
                  <a:cubicBezTo>
                    <a:pt x="1464066" y="117018"/>
                    <a:pt x="1495144" y="60872"/>
                    <a:pt x="1470468" y="43982"/>
                  </a:cubicBezTo>
                  <a:cubicBezTo>
                    <a:pt x="1473611" y="22548"/>
                    <a:pt x="1466860" y="-3545"/>
                    <a:pt x="1457083" y="183"/>
                  </a:cubicBezTo>
                  <a:cubicBezTo>
                    <a:pt x="1254090" y="79044"/>
                    <a:pt x="1012920" y="202287"/>
                    <a:pt x="851016" y="327859"/>
                  </a:cubicBezTo>
                  <a:cubicBezTo>
                    <a:pt x="279867" y="771323"/>
                    <a:pt x="-179" y="1505304"/>
                    <a:pt x="-179" y="2312671"/>
                  </a:cubicBezTo>
                  <a:close/>
                </a:path>
              </a:pathLst>
            </a:custGeom>
            <a:solidFill>
              <a:srgbClr val="414D3D"/>
            </a:solidFill>
            <a:ln w="11620" cap="flat">
              <a:noFill/>
              <a:prstDash val="solid"/>
              <a:miter/>
            </a:ln>
          </p:spPr>
          <p:txBody>
            <a:bodyPr rtlCol="0" anchor="ctr"/>
            <a:lstStyle/>
            <a:p>
              <a:endParaRPr lang="x-none"/>
            </a:p>
          </p:txBody>
        </p:sp>
        <p:sp>
          <p:nvSpPr>
            <p:cNvPr id="60" name="Freeform 59">
              <a:extLst>
                <a:ext uri="{FF2B5EF4-FFF2-40B4-BE49-F238E27FC236}">
                  <a16:creationId xmlns="" xmlns:a16="http://schemas.microsoft.com/office/drawing/2014/main" id="{DEF996C3-2175-2344-9000-88206BD8A16E}"/>
                </a:ext>
              </a:extLst>
            </p:cNvPr>
            <p:cNvSpPr/>
            <p:nvPr/>
          </p:nvSpPr>
          <p:spPr>
            <a:xfrm>
              <a:off x="11819276" y="3228931"/>
              <a:ext cx="406274" cy="674210"/>
            </a:xfrm>
            <a:custGeom>
              <a:avLst/>
              <a:gdLst>
                <a:gd name="connsiteX0" fmla="*/ 326201 w 406274"/>
                <a:gd name="connsiteY0" fmla="*/ 220395 h 674210"/>
                <a:gd name="connsiteX1" fmla="*/ 179311 w 406274"/>
                <a:gd name="connsiteY1" fmla="*/ 636135 h 674210"/>
                <a:gd name="connsiteX2" fmla="*/ 67804 w 406274"/>
                <a:gd name="connsiteY2" fmla="*/ 429255 h 674210"/>
                <a:gd name="connsiteX3" fmla="*/ 395921 w 406274"/>
                <a:gd name="connsiteY3" fmla="*/ 2682 h 674210"/>
                <a:gd name="connsiteX4" fmla="*/ 404884 w 406274"/>
                <a:gd name="connsiteY4" fmla="*/ 14330 h 674210"/>
                <a:gd name="connsiteX5" fmla="*/ 326201 w 406274"/>
                <a:gd name="connsiteY5" fmla="*/ 220395 h 674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274" h="674210">
                  <a:moveTo>
                    <a:pt x="326201" y="220395"/>
                  </a:moveTo>
                  <a:cubicBezTo>
                    <a:pt x="326201" y="220395"/>
                    <a:pt x="326201" y="562516"/>
                    <a:pt x="179311" y="636135"/>
                  </a:cubicBezTo>
                  <a:cubicBezTo>
                    <a:pt x="-13439" y="732586"/>
                    <a:pt x="-51500" y="638232"/>
                    <a:pt x="67804" y="429255"/>
                  </a:cubicBezTo>
                  <a:cubicBezTo>
                    <a:pt x="158942" y="269669"/>
                    <a:pt x="317471" y="-32730"/>
                    <a:pt x="395921" y="2682"/>
                  </a:cubicBezTo>
                  <a:cubicBezTo>
                    <a:pt x="400240" y="5326"/>
                    <a:pt x="403440" y="9473"/>
                    <a:pt x="404884" y="14330"/>
                  </a:cubicBezTo>
                  <a:cubicBezTo>
                    <a:pt x="416290" y="57780"/>
                    <a:pt x="343893" y="121149"/>
                    <a:pt x="326201" y="220395"/>
                  </a:cubicBezTo>
                  <a:close/>
                </a:path>
              </a:pathLst>
            </a:custGeom>
            <a:solidFill>
              <a:srgbClr val="414D3D"/>
            </a:solidFill>
            <a:ln w="11620" cap="flat">
              <a:noFill/>
              <a:prstDash val="solid"/>
              <a:miter/>
            </a:ln>
          </p:spPr>
          <p:txBody>
            <a:bodyPr rtlCol="0" anchor="ctr"/>
            <a:lstStyle/>
            <a:p>
              <a:endParaRPr lang="x-none"/>
            </a:p>
          </p:txBody>
        </p:sp>
        <p:sp>
          <p:nvSpPr>
            <p:cNvPr id="61" name="Freeform 60">
              <a:extLst>
                <a:ext uri="{FF2B5EF4-FFF2-40B4-BE49-F238E27FC236}">
                  <a16:creationId xmlns="" xmlns:a16="http://schemas.microsoft.com/office/drawing/2014/main" id="{9729D405-1D25-7A4A-A178-49DBE9D42B47}"/>
                </a:ext>
              </a:extLst>
            </p:cNvPr>
            <p:cNvSpPr/>
            <p:nvPr/>
          </p:nvSpPr>
          <p:spPr>
            <a:xfrm>
              <a:off x="11880834" y="3233762"/>
              <a:ext cx="349088" cy="648888"/>
            </a:xfrm>
            <a:custGeom>
              <a:avLst/>
              <a:gdLst>
                <a:gd name="connsiteX0" fmla="*/ 331919 w 349088"/>
                <a:gd name="connsiteY0" fmla="*/ 196227 h 648888"/>
                <a:gd name="connsiteX1" fmla="*/ 133117 w 349088"/>
                <a:gd name="connsiteY1" fmla="*/ 624081 h 648888"/>
                <a:gd name="connsiteX2" fmla="*/ 73407 w 349088"/>
                <a:gd name="connsiteY2" fmla="*/ 405204 h 648888"/>
                <a:gd name="connsiteX3" fmla="*/ 331919 w 349088"/>
                <a:gd name="connsiteY3" fmla="*/ 196227 h 648888"/>
              </a:gdLst>
              <a:ahLst/>
              <a:cxnLst>
                <a:cxn ang="0">
                  <a:pos x="connsiteX0" y="connsiteY0"/>
                </a:cxn>
                <a:cxn ang="0">
                  <a:pos x="connsiteX1" y="connsiteY1"/>
                </a:cxn>
                <a:cxn ang="0">
                  <a:pos x="connsiteX2" y="connsiteY2"/>
                </a:cxn>
                <a:cxn ang="0">
                  <a:pos x="connsiteX3" y="connsiteY3"/>
                </a:cxn>
              </a:cxnLst>
              <a:rect l="l" t="t" r="r" b="b"/>
              <a:pathLst>
                <a:path w="349088" h="648888">
                  <a:moveTo>
                    <a:pt x="331919" y="196227"/>
                  </a:moveTo>
                  <a:cubicBezTo>
                    <a:pt x="331919" y="196227"/>
                    <a:pt x="282219" y="554423"/>
                    <a:pt x="133117" y="624081"/>
                  </a:cubicBezTo>
                  <a:cubicBezTo>
                    <a:pt x="-15985" y="693741"/>
                    <a:pt x="-45898" y="614064"/>
                    <a:pt x="73407" y="405204"/>
                  </a:cubicBezTo>
                  <a:cubicBezTo>
                    <a:pt x="192711" y="196344"/>
                    <a:pt x="411416" y="-261448"/>
                    <a:pt x="331919" y="196227"/>
                  </a:cubicBezTo>
                  <a:close/>
                </a:path>
              </a:pathLst>
            </a:custGeom>
            <a:solidFill>
              <a:srgbClr val="5B6B54"/>
            </a:solidFill>
            <a:ln w="11620" cap="flat">
              <a:noFill/>
              <a:prstDash val="solid"/>
              <a:miter/>
            </a:ln>
          </p:spPr>
          <p:txBody>
            <a:bodyPr rtlCol="0" anchor="ctr"/>
            <a:lstStyle/>
            <a:p>
              <a:endParaRPr lang="x-none"/>
            </a:p>
          </p:txBody>
        </p:sp>
        <p:sp>
          <p:nvSpPr>
            <p:cNvPr id="62" name="Freeform 61">
              <a:extLst>
                <a:ext uri="{FF2B5EF4-FFF2-40B4-BE49-F238E27FC236}">
                  <a16:creationId xmlns="" xmlns:a16="http://schemas.microsoft.com/office/drawing/2014/main" id="{7CD71AB2-E030-D448-8C4D-173F7BE381AA}"/>
                </a:ext>
              </a:extLst>
            </p:cNvPr>
            <p:cNvSpPr/>
            <p:nvPr/>
          </p:nvSpPr>
          <p:spPr>
            <a:xfrm>
              <a:off x="9716732" y="91599"/>
              <a:ext cx="651218" cy="525265"/>
            </a:xfrm>
            <a:custGeom>
              <a:avLst/>
              <a:gdLst>
                <a:gd name="connsiteX0" fmla="*/ -179 w 651218"/>
                <a:gd name="connsiteY0" fmla="*/ 405146 h 525265"/>
                <a:gd name="connsiteX1" fmla="*/ 200485 w 651218"/>
                <a:gd name="connsiteY1" fmla="*/ 480396 h 525265"/>
                <a:gd name="connsiteX2" fmla="*/ 509630 w 651218"/>
                <a:gd name="connsiteY2" fmla="*/ 279224 h 525265"/>
                <a:gd name="connsiteX3" fmla="*/ 459464 w 651218"/>
                <a:gd name="connsiteY3" fmla="*/ 11306 h 525265"/>
                <a:gd name="connsiteX4" fmla="*/ -179 w 651218"/>
                <a:gd name="connsiteY4" fmla="*/ 405146 h 525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218" h="525265">
                  <a:moveTo>
                    <a:pt x="-179" y="405146"/>
                  </a:moveTo>
                  <a:cubicBezTo>
                    <a:pt x="-179" y="405146"/>
                    <a:pt x="49987" y="614123"/>
                    <a:pt x="200485" y="480396"/>
                  </a:cubicBezTo>
                  <a:cubicBezTo>
                    <a:pt x="350984" y="346670"/>
                    <a:pt x="317462" y="430657"/>
                    <a:pt x="509630" y="279224"/>
                  </a:cubicBezTo>
                  <a:cubicBezTo>
                    <a:pt x="701798" y="127792"/>
                    <a:pt x="710294" y="-46938"/>
                    <a:pt x="459464" y="11306"/>
                  </a:cubicBezTo>
                  <a:cubicBezTo>
                    <a:pt x="208633" y="69549"/>
                    <a:pt x="91773" y="62210"/>
                    <a:pt x="-179" y="405146"/>
                  </a:cubicBezTo>
                  <a:close/>
                </a:path>
              </a:pathLst>
            </a:custGeom>
            <a:solidFill>
              <a:srgbClr val="5B6B54"/>
            </a:solidFill>
            <a:ln w="11620" cap="flat">
              <a:noFill/>
              <a:prstDash val="solid"/>
              <a:miter/>
            </a:ln>
          </p:spPr>
          <p:txBody>
            <a:bodyPr rtlCol="0" anchor="ctr"/>
            <a:lstStyle/>
            <a:p>
              <a:endParaRPr lang="x-none"/>
            </a:p>
          </p:txBody>
        </p:sp>
        <p:sp>
          <p:nvSpPr>
            <p:cNvPr id="63" name="Freeform 62">
              <a:extLst>
                <a:ext uri="{FF2B5EF4-FFF2-40B4-BE49-F238E27FC236}">
                  <a16:creationId xmlns="" xmlns:a16="http://schemas.microsoft.com/office/drawing/2014/main" id="{D54C571D-F760-8A42-878E-F2845F96DE4A}"/>
                </a:ext>
              </a:extLst>
            </p:cNvPr>
            <p:cNvSpPr/>
            <p:nvPr/>
          </p:nvSpPr>
          <p:spPr>
            <a:xfrm>
              <a:off x="9738869" y="-321024"/>
              <a:ext cx="179457" cy="88275"/>
            </a:xfrm>
            <a:custGeom>
              <a:avLst/>
              <a:gdLst>
                <a:gd name="connsiteX0" fmla="*/ 46239 w 179457"/>
                <a:gd name="connsiteY0" fmla="*/ 88100 h 88275"/>
                <a:gd name="connsiteX1" fmla="*/ 46239 w 179457"/>
                <a:gd name="connsiteY1" fmla="*/ 76451 h 88275"/>
                <a:gd name="connsiteX2" fmla="*/ 179279 w 179457"/>
                <a:gd name="connsiteY2" fmla="*/ 19140 h 88275"/>
                <a:gd name="connsiteX3" fmla="*/ 1893 w 179457"/>
                <a:gd name="connsiteY3" fmla="*/ 11568 h 88275"/>
                <a:gd name="connsiteX4" fmla="*/ 46239 w 179457"/>
                <a:gd name="connsiteY4" fmla="*/ 88100 h 88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457" h="88275">
                  <a:moveTo>
                    <a:pt x="46239" y="88100"/>
                  </a:moveTo>
                  <a:cubicBezTo>
                    <a:pt x="46239" y="88100"/>
                    <a:pt x="41584" y="79363"/>
                    <a:pt x="46239" y="76451"/>
                  </a:cubicBezTo>
                  <a:cubicBezTo>
                    <a:pt x="54620" y="71325"/>
                    <a:pt x="179279" y="19140"/>
                    <a:pt x="179279" y="19140"/>
                  </a:cubicBezTo>
                  <a:cubicBezTo>
                    <a:pt x="179279" y="19140"/>
                    <a:pt x="113632" y="-18718"/>
                    <a:pt x="1893" y="11568"/>
                  </a:cubicBezTo>
                  <a:cubicBezTo>
                    <a:pt x="-11725" y="15412"/>
                    <a:pt x="46239" y="88100"/>
                    <a:pt x="46239" y="88100"/>
                  </a:cubicBezTo>
                  <a:close/>
                </a:path>
              </a:pathLst>
            </a:custGeom>
            <a:solidFill>
              <a:srgbClr val="414D3D"/>
            </a:solidFill>
            <a:ln w="11620" cap="flat">
              <a:noFill/>
              <a:prstDash val="solid"/>
              <a:miter/>
            </a:ln>
          </p:spPr>
          <p:txBody>
            <a:bodyPr rtlCol="0" anchor="ctr"/>
            <a:lstStyle/>
            <a:p>
              <a:endParaRPr lang="x-none"/>
            </a:p>
          </p:txBody>
        </p:sp>
        <p:sp>
          <p:nvSpPr>
            <p:cNvPr id="64" name="Freeform 63">
              <a:extLst>
                <a:ext uri="{FF2B5EF4-FFF2-40B4-BE49-F238E27FC236}">
                  <a16:creationId xmlns="" xmlns:a16="http://schemas.microsoft.com/office/drawing/2014/main" id="{DB75E5A5-3511-2140-8811-4795EE5DE51D}"/>
                </a:ext>
              </a:extLst>
            </p:cNvPr>
            <p:cNvSpPr/>
            <p:nvPr/>
          </p:nvSpPr>
          <p:spPr>
            <a:xfrm>
              <a:off x="8163792" y="-310329"/>
              <a:ext cx="1593422" cy="4103970"/>
            </a:xfrm>
            <a:custGeom>
              <a:avLst/>
              <a:gdLst>
                <a:gd name="connsiteX0" fmla="*/ -177 w 1593422"/>
                <a:gd name="connsiteY0" fmla="*/ 2294607 h 4103970"/>
                <a:gd name="connsiteX1" fmla="*/ 465401 w 1593422"/>
                <a:gd name="connsiteY1" fmla="*/ 3742066 h 4103970"/>
                <a:gd name="connsiteX2" fmla="*/ 1421817 w 1593422"/>
                <a:gd name="connsiteY2" fmla="*/ 4073121 h 4103970"/>
                <a:gd name="connsiteX3" fmla="*/ 1262822 w 1593422"/>
                <a:gd name="connsiteY3" fmla="*/ 3834440 h 4103970"/>
                <a:gd name="connsiteX4" fmla="*/ 775593 w 1593422"/>
                <a:gd name="connsiteY4" fmla="*/ 3486146 h 4103970"/>
                <a:gd name="connsiteX5" fmla="*/ 725893 w 1593422"/>
                <a:gd name="connsiteY5" fmla="*/ 3078443 h 4103970"/>
                <a:gd name="connsiteX6" fmla="*/ 427690 w 1593422"/>
                <a:gd name="connsiteY6" fmla="*/ 2501370 h 4103970"/>
                <a:gd name="connsiteX7" fmla="*/ 367979 w 1593422"/>
                <a:gd name="connsiteY7" fmla="*/ 2103219 h 4103970"/>
                <a:gd name="connsiteX8" fmla="*/ 616598 w 1593422"/>
                <a:gd name="connsiteY8" fmla="*/ 1207788 h 4103970"/>
                <a:gd name="connsiteX9" fmla="*/ 1272715 w 1593422"/>
                <a:gd name="connsiteY9" fmla="*/ 670437 h 4103970"/>
                <a:gd name="connsiteX10" fmla="*/ 1035270 w 1593422"/>
                <a:gd name="connsiteY10" fmla="*/ 438512 h 4103970"/>
                <a:gd name="connsiteX11" fmla="*/ 1471517 w 1593422"/>
                <a:gd name="connsiteY11" fmla="*/ 401819 h 4103970"/>
                <a:gd name="connsiteX12" fmla="*/ 1511324 w 1593422"/>
                <a:gd name="connsiteY12" fmla="*/ 123300 h 4103970"/>
                <a:gd name="connsiteX13" fmla="*/ 1581161 w 1593422"/>
                <a:gd name="connsiteY13" fmla="*/ -176 h 4103970"/>
                <a:gd name="connsiteX14" fmla="*/ -177 w 1593422"/>
                <a:gd name="connsiteY14" fmla="*/ 2294607 h 4103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93422" h="4103970">
                  <a:moveTo>
                    <a:pt x="-177" y="2294607"/>
                  </a:moveTo>
                  <a:cubicBezTo>
                    <a:pt x="-736" y="2814054"/>
                    <a:pt x="162158" y="3320491"/>
                    <a:pt x="465401" y="3742066"/>
                  </a:cubicBezTo>
                  <a:cubicBezTo>
                    <a:pt x="686551" y="4053202"/>
                    <a:pt x="1253510" y="4163864"/>
                    <a:pt x="1421817" y="4073121"/>
                  </a:cubicBezTo>
                  <a:cubicBezTo>
                    <a:pt x="1603974" y="3975040"/>
                    <a:pt x="1382126" y="3665419"/>
                    <a:pt x="1262822" y="3834440"/>
                  </a:cubicBezTo>
                  <a:cubicBezTo>
                    <a:pt x="1143517" y="4003462"/>
                    <a:pt x="825294" y="3685105"/>
                    <a:pt x="775593" y="3486146"/>
                  </a:cubicBezTo>
                  <a:cubicBezTo>
                    <a:pt x="725893" y="3287187"/>
                    <a:pt x="884888" y="3257250"/>
                    <a:pt x="725893" y="3078443"/>
                  </a:cubicBezTo>
                  <a:cubicBezTo>
                    <a:pt x="566898" y="2899637"/>
                    <a:pt x="308268" y="2610751"/>
                    <a:pt x="427690" y="2501370"/>
                  </a:cubicBezTo>
                  <a:cubicBezTo>
                    <a:pt x="547110" y="2391989"/>
                    <a:pt x="477390" y="2252555"/>
                    <a:pt x="367979" y="2103219"/>
                  </a:cubicBezTo>
                  <a:cubicBezTo>
                    <a:pt x="258568" y="1953884"/>
                    <a:pt x="373566" y="1296085"/>
                    <a:pt x="616598" y="1207788"/>
                  </a:cubicBezTo>
                  <a:cubicBezTo>
                    <a:pt x="835304" y="1128112"/>
                    <a:pt x="1183208" y="819772"/>
                    <a:pt x="1272715" y="670437"/>
                  </a:cubicBezTo>
                  <a:cubicBezTo>
                    <a:pt x="1362223" y="521101"/>
                    <a:pt x="1068326" y="631181"/>
                    <a:pt x="1035270" y="438512"/>
                  </a:cubicBezTo>
                  <a:cubicBezTo>
                    <a:pt x="1013388" y="310377"/>
                    <a:pt x="1223014" y="461809"/>
                    <a:pt x="1471517" y="401819"/>
                  </a:cubicBezTo>
                  <a:cubicBezTo>
                    <a:pt x="1720020" y="341828"/>
                    <a:pt x="1362223" y="242699"/>
                    <a:pt x="1511324" y="123300"/>
                  </a:cubicBezTo>
                  <a:cubicBezTo>
                    <a:pt x="1611773" y="42808"/>
                    <a:pt x="1598620" y="1106"/>
                    <a:pt x="1581161" y="-176"/>
                  </a:cubicBezTo>
                  <a:cubicBezTo>
                    <a:pt x="664436" y="364893"/>
                    <a:pt x="-177" y="1246578"/>
                    <a:pt x="-177" y="2294607"/>
                  </a:cubicBezTo>
                  <a:close/>
                </a:path>
              </a:pathLst>
            </a:custGeom>
            <a:solidFill>
              <a:srgbClr val="5B6B54"/>
            </a:solidFill>
            <a:ln w="11620" cap="flat">
              <a:noFill/>
              <a:prstDash val="solid"/>
              <a:miter/>
            </a:ln>
          </p:spPr>
          <p:txBody>
            <a:bodyPr rtlCol="0" anchor="ctr"/>
            <a:lstStyle/>
            <a:p>
              <a:endParaRPr lang="x-none"/>
            </a:p>
          </p:txBody>
        </p:sp>
        <p:sp>
          <p:nvSpPr>
            <p:cNvPr id="65" name="Freeform 64">
              <a:extLst>
                <a:ext uri="{FF2B5EF4-FFF2-40B4-BE49-F238E27FC236}">
                  <a16:creationId xmlns="" xmlns:a16="http://schemas.microsoft.com/office/drawing/2014/main" id="{B77DEDAC-58DA-844A-AE7D-A44EC1DB29EB}"/>
                </a:ext>
              </a:extLst>
            </p:cNvPr>
            <p:cNvSpPr/>
            <p:nvPr/>
          </p:nvSpPr>
          <p:spPr>
            <a:xfrm>
              <a:off x="9831379" y="-237408"/>
              <a:ext cx="3460994" cy="4123280"/>
            </a:xfrm>
            <a:custGeom>
              <a:avLst/>
              <a:gdLst>
                <a:gd name="connsiteX0" fmla="*/ 3025852 w 3460994"/>
                <a:gd name="connsiteY0" fmla="*/ 1783348 h 4123280"/>
                <a:gd name="connsiteX1" fmla="*/ 3403552 w 3460994"/>
                <a:gd name="connsiteY1" fmla="*/ 2022261 h 4123280"/>
                <a:gd name="connsiteX2" fmla="*/ 3451391 w 3460994"/>
                <a:gd name="connsiteY2" fmla="*/ 1779737 h 4123280"/>
                <a:gd name="connsiteX3" fmla="*/ 2132871 w 3460994"/>
                <a:gd name="connsiteY3" fmla="*/ -176 h 4123280"/>
                <a:gd name="connsiteX4" fmla="*/ 2167208 w 3460994"/>
                <a:gd name="connsiteY4" fmla="*/ 159294 h 4123280"/>
                <a:gd name="connsiteX5" fmla="*/ 1713268 w 3460994"/>
                <a:gd name="connsiteY5" fmla="*/ 101866 h 4123280"/>
                <a:gd name="connsiteX6" fmla="*/ 1405055 w 3460994"/>
                <a:gd name="connsiteY6" fmla="*/ 300825 h 4123280"/>
                <a:gd name="connsiteX7" fmla="*/ 908050 w 3460994"/>
                <a:gd name="connsiteY7" fmla="*/ 569443 h 4123280"/>
                <a:gd name="connsiteX8" fmla="*/ 778735 w 3460994"/>
                <a:gd name="connsiteY8" fmla="*/ 877899 h 4123280"/>
                <a:gd name="connsiteX9" fmla="*/ 441191 w 3460994"/>
                <a:gd name="connsiteY9" fmla="*/ 1146633 h 4123280"/>
                <a:gd name="connsiteX10" fmla="*/ 689693 w 3460994"/>
                <a:gd name="connsiteY10" fmla="*/ 1445071 h 4123280"/>
                <a:gd name="connsiteX11" fmla="*/ 232379 w 3460994"/>
                <a:gd name="connsiteY11" fmla="*/ 1793365 h 4123280"/>
                <a:gd name="connsiteX12" fmla="*/ 13673 w 3460994"/>
                <a:gd name="connsiteY12" fmla="*/ 2280978 h 4123280"/>
                <a:gd name="connsiteX13" fmla="*/ 440841 w 3460994"/>
                <a:gd name="connsiteY13" fmla="*/ 2728285 h 4123280"/>
                <a:gd name="connsiteX14" fmla="*/ 1047258 w 3460994"/>
                <a:gd name="connsiteY14" fmla="*/ 2748204 h 4123280"/>
                <a:gd name="connsiteX15" fmla="*/ 1166563 w 3460994"/>
                <a:gd name="connsiteY15" fmla="*/ 3166507 h 4123280"/>
                <a:gd name="connsiteX16" fmla="*/ 1186466 w 3460994"/>
                <a:gd name="connsiteY16" fmla="*/ 3634084 h 4123280"/>
                <a:gd name="connsiteX17" fmla="*/ 1236167 w 3460994"/>
                <a:gd name="connsiteY17" fmla="*/ 4101776 h 4123280"/>
                <a:gd name="connsiteX18" fmla="*/ 2021598 w 3460994"/>
                <a:gd name="connsiteY18" fmla="*/ 3753482 h 4123280"/>
                <a:gd name="connsiteX19" fmla="*/ 2300014 w 3460994"/>
                <a:gd name="connsiteY19" fmla="*/ 2858051 h 4123280"/>
                <a:gd name="connsiteX20" fmla="*/ 2498933 w 3460994"/>
                <a:gd name="connsiteY20" fmla="*/ 2350520 h 4123280"/>
                <a:gd name="connsiteX21" fmla="*/ 1882041 w 3460994"/>
                <a:gd name="connsiteY21" fmla="*/ 1703787 h 4123280"/>
                <a:gd name="connsiteX22" fmla="*/ 2568420 w 3460994"/>
                <a:gd name="connsiteY22" fmla="*/ 2081902 h 4123280"/>
                <a:gd name="connsiteX23" fmla="*/ 2379628 w 3460994"/>
                <a:gd name="connsiteY23" fmla="*/ 1594290 h 4123280"/>
                <a:gd name="connsiteX24" fmla="*/ 3025852 w 3460994"/>
                <a:gd name="connsiteY24" fmla="*/ 1783348 h 412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60994" h="4123280">
                  <a:moveTo>
                    <a:pt x="3025852" y="1783348"/>
                  </a:moveTo>
                  <a:cubicBezTo>
                    <a:pt x="3224653" y="2091803"/>
                    <a:pt x="3254916" y="2216561"/>
                    <a:pt x="3403552" y="2022261"/>
                  </a:cubicBezTo>
                  <a:cubicBezTo>
                    <a:pt x="3479208" y="1923481"/>
                    <a:pt x="3461749" y="1860229"/>
                    <a:pt x="3451391" y="1779737"/>
                  </a:cubicBezTo>
                  <a:cubicBezTo>
                    <a:pt x="3271794" y="990541"/>
                    <a:pt x="2865459" y="305019"/>
                    <a:pt x="2132871" y="-176"/>
                  </a:cubicBezTo>
                  <a:cubicBezTo>
                    <a:pt x="2128681" y="33955"/>
                    <a:pt x="2159991" y="96508"/>
                    <a:pt x="2167208" y="159294"/>
                  </a:cubicBezTo>
                  <a:cubicBezTo>
                    <a:pt x="2167208" y="159294"/>
                    <a:pt x="1743298" y="-37568"/>
                    <a:pt x="1713268" y="101866"/>
                  </a:cubicBezTo>
                  <a:cubicBezTo>
                    <a:pt x="1683238" y="241301"/>
                    <a:pt x="1733172" y="241650"/>
                    <a:pt x="1405055" y="300825"/>
                  </a:cubicBezTo>
                  <a:cubicBezTo>
                    <a:pt x="1076938" y="360000"/>
                    <a:pt x="798639" y="460062"/>
                    <a:pt x="908050" y="569443"/>
                  </a:cubicBezTo>
                  <a:cubicBezTo>
                    <a:pt x="1017461" y="678823"/>
                    <a:pt x="937730" y="728680"/>
                    <a:pt x="778735" y="877899"/>
                  </a:cubicBezTo>
                  <a:cubicBezTo>
                    <a:pt x="619740" y="1027118"/>
                    <a:pt x="490542" y="957575"/>
                    <a:pt x="441191" y="1146633"/>
                  </a:cubicBezTo>
                  <a:cubicBezTo>
                    <a:pt x="391839" y="1335690"/>
                    <a:pt x="759298" y="1375412"/>
                    <a:pt x="689693" y="1445071"/>
                  </a:cubicBezTo>
                  <a:cubicBezTo>
                    <a:pt x="620089" y="1514730"/>
                    <a:pt x="242389" y="1763545"/>
                    <a:pt x="232379" y="1793365"/>
                  </a:cubicBezTo>
                  <a:cubicBezTo>
                    <a:pt x="222369" y="1823186"/>
                    <a:pt x="-65825" y="2091803"/>
                    <a:pt x="13673" y="2280978"/>
                  </a:cubicBezTo>
                  <a:cubicBezTo>
                    <a:pt x="93171" y="2470151"/>
                    <a:pt x="312109" y="2559497"/>
                    <a:pt x="440841" y="2728285"/>
                  </a:cubicBezTo>
                  <a:cubicBezTo>
                    <a:pt x="569574" y="2897074"/>
                    <a:pt x="798755" y="2778141"/>
                    <a:pt x="1047258" y="2748204"/>
                  </a:cubicBezTo>
                  <a:cubicBezTo>
                    <a:pt x="1295761" y="2718268"/>
                    <a:pt x="1196709" y="2937961"/>
                    <a:pt x="1166563" y="3166507"/>
                  </a:cubicBezTo>
                  <a:cubicBezTo>
                    <a:pt x="1136416" y="3395053"/>
                    <a:pt x="1106968" y="3474847"/>
                    <a:pt x="1186466" y="3634084"/>
                  </a:cubicBezTo>
                  <a:cubicBezTo>
                    <a:pt x="1265964" y="3793320"/>
                    <a:pt x="1106968" y="4022100"/>
                    <a:pt x="1236167" y="4101776"/>
                  </a:cubicBezTo>
                  <a:cubicBezTo>
                    <a:pt x="1365364" y="4181453"/>
                    <a:pt x="1912303" y="4031884"/>
                    <a:pt x="2021598" y="3753482"/>
                  </a:cubicBezTo>
                  <a:cubicBezTo>
                    <a:pt x="2130893" y="3475079"/>
                    <a:pt x="2031608" y="3096848"/>
                    <a:pt x="2300014" y="2858051"/>
                  </a:cubicBezTo>
                  <a:cubicBezTo>
                    <a:pt x="2568420" y="2619254"/>
                    <a:pt x="2707395" y="2430080"/>
                    <a:pt x="2498933" y="2350520"/>
                  </a:cubicBezTo>
                  <a:cubicBezTo>
                    <a:pt x="2290469" y="2270960"/>
                    <a:pt x="1663684" y="1594290"/>
                    <a:pt x="1882041" y="1703787"/>
                  </a:cubicBezTo>
                  <a:cubicBezTo>
                    <a:pt x="2100397" y="1813285"/>
                    <a:pt x="2418853" y="2280978"/>
                    <a:pt x="2568420" y="2081902"/>
                  </a:cubicBezTo>
                  <a:cubicBezTo>
                    <a:pt x="2717988" y="1882827"/>
                    <a:pt x="2399532" y="1872926"/>
                    <a:pt x="2379628" y="1594290"/>
                  </a:cubicBezTo>
                  <a:cubicBezTo>
                    <a:pt x="2359724" y="1315655"/>
                    <a:pt x="2827049" y="1474892"/>
                    <a:pt x="3025852" y="1783348"/>
                  </a:cubicBezTo>
                  <a:close/>
                </a:path>
              </a:pathLst>
            </a:custGeom>
            <a:solidFill>
              <a:srgbClr val="5B6B54"/>
            </a:solidFill>
            <a:ln w="11620" cap="flat">
              <a:noFill/>
              <a:prstDash val="solid"/>
              <a:miter/>
            </a:ln>
          </p:spPr>
          <p:txBody>
            <a:bodyPr rtlCol="0" anchor="ctr"/>
            <a:lstStyle/>
            <a:p>
              <a:endParaRPr lang="x-none"/>
            </a:p>
          </p:txBody>
        </p:sp>
        <p:sp>
          <p:nvSpPr>
            <p:cNvPr id="66" name="Freeform 65">
              <a:extLst>
                <a:ext uri="{FF2B5EF4-FFF2-40B4-BE49-F238E27FC236}">
                  <a16:creationId xmlns="" xmlns:a16="http://schemas.microsoft.com/office/drawing/2014/main" id="{CC45586D-0B99-8946-98B1-44CD09B96EFF}"/>
                </a:ext>
              </a:extLst>
            </p:cNvPr>
            <p:cNvSpPr/>
            <p:nvPr/>
          </p:nvSpPr>
          <p:spPr>
            <a:xfrm>
              <a:off x="9699882" y="216655"/>
              <a:ext cx="1089760" cy="2364497"/>
            </a:xfrm>
            <a:custGeom>
              <a:avLst/>
              <a:gdLst>
                <a:gd name="connsiteX0" fmla="*/ 572339 w 1089760"/>
                <a:gd name="connsiteY0" fmla="*/ 2274221 h 2364497"/>
                <a:gd name="connsiteX1" fmla="*/ 144821 w 1089760"/>
                <a:gd name="connsiteY1" fmla="*/ 1826564 h 2364497"/>
                <a:gd name="connsiteX2" fmla="*/ 363527 w 1089760"/>
                <a:gd name="connsiteY2" fmla="*/ 1338952 h 2364497"/>
                <a:gd name="connsiteX3" fmla="*/ 820842 w 1089760"/>
                <a:gd name="connsiteY3" fmla="*/ 990658 h 2364497"/>
                <a:gd name="connsiteX4" fmla="*/ 572339 w 1089760"/>
                <a:gd name="connsiteY4" fmla="*/ 692220 h 2364497"/>
                <a:gd name="connsiteX5" fmla="*/ 909884 w 1089760"/>
                <a:gd name="connsiteY5" fmla="*/ 423485 h 2364497"/>
                <a:gd name="connsiteX6" fmla="*/ 1039198 w 1089760"/>
                <a:gd name="connsiteY6" fmla="*/ 115029 h 2364497"/>
                <a:gd name="connsiteX7" fmla="*/ 1059451 w 1089760"/>
                <a:gd name="connsiteY7" fmla="*/ -176 h 2364497"/>
                <a:gd name="connsiteX8" fmla="*/ 1048742 w 1089760"/>
                <a:gd name="connsiteY8" fmla="*/ 174554 h 2364497"/>
                <a:gd name="connsiteX9" fmla="*/ 885790 w 1089760"/>
                <a:gd name="connsiteY9" fmla="*/ 394364 h 2364497"/>
                <a:gd name="connsiteX10" fmla="*/ 500058 w 1089760"/>
                <a:gd name="connsiteY10" fmla="*/ 664146 h 2364497"/>
                <a:gd name="connsiteX11" fmla="*/ 635774 w 1089760"/>
                <a:gd name="connsiteY11" fmla="*/ 1007315 h 2364497"/>
                <a:gd name="connsiteX12" fmla="*/ 250159 w 1089760"/>
                <a:gd name="connsiteY12" fmla="*/ 1314606 h 2364497"/>
                <a:gd name="connsiteX13" fmla="*/ 13528 w 1089760"/>
                <a:gd name="connsiteY13" fmla="*/ 1798607 h 2364497"/>
                <a:gd name="connsiteX14" fmla="*/ 455828 w 1089760"/>
                <a:gd name="connsiteY14" fmla="*/ 2224249 h 2364497"/>
                <a:gd name="connsiteX15" fmla="*/ 776379 w 1089760"/>
                <a:gd name="connsiteY15" fmla="*/ 2362052 h 2364497"/>
                <a:gd name="connsiteX16" fmla="*/ 572339 w 1089760"/>
                <a:gd name="connsiteY16" fmla="*/ 2274221 h 2364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89760" h="2364497">
                  <a:moveTo>
                    <a:pt x="572339" y="2274221"/>
                  </a:moveTo>
                  <a:cubicBezTo>
                    <a:pt x="443141" y="2105083"/>
                    <a:pt x="224319" y="2015505"/>
                    <a:pt x="144821" y="1826564"/>
                  </a:cubicBezTo>
                  <a:cubicBezTo>
                    <a:pt x="65324" y="1637623"/>
                    <a:pt x="353633" y="1368889"/>
                    <a:pt x="363527" y="1338952"/>
                  </a:cubicBezTo>
                  <a:cubicBezTo>
                    <a:pt x="373420" y="1309015"/>
                    <a:pt x="751354" y="1060317"/>
                    <a:pt x="820842" y="990658"/>
                  </a:cubicBezTo>
                  <a:cubicBezTo>
                    <a:pt x="890329" y="920999"/>
                    <a:pt x="522522" y="881277"/>
                    <a:pt x="572339" y="692220"/>
                  </a:cubicBezTo>
                  <a:cubicBezTo>
                    <a:pt x="622156" y="503162"/>
                    <a:pt x="751354" y="572704"/>
                    <a:pt x="909884" y="423485"/>
                  </a:cubicBezTo>
                  <a:cubicBezTo>
                    <a:pt x="1068413" y="274266"/>
                    <a:pt x="1148493" y="224526"/>
                    <a:pt x="1039198" y="115029"/>
                  </a:cubicBezTo>
                  <a:cubicBezTo>
                    <a:pt x="998925" y="74842"/>
                    <a:pt x="1011496" y="35935"/>
                    <a:pt x="1059451" y="-176"/>
                  </a:cubicBezTo>
                  <a:cubicBezTo>
                    <a:pt x="979604" y="50379"/>
                    <a:pt x="1002301" y="123183"/>
                    <a:pt x="1048742" y="174554"/>
                  </a:cubicBezTo>
                  <a:cubicBezTo>
                    <a:pt x="1077841" y="207054"/>
                    <a:pt x="982398" y="304669"/>
                    <a:pt x="885790" y="394364"/>
                  </a:cubicBezTo>
                  <a:cubicBezTo>
                    <a:pt x="782199" y="490814"/>
                    <a:pt x="556509" y="509802"/>
                    <a:pt x="500058" y="664146"/>
                  </a:cubicBezTo>
                  <a:cubicBezTo>
                    <a:pt x="406942" y="917970"/>
                    <a:pt x="778590" y="912612"/>
                    <a:pt x="635774" y="1007315"/>
                  </a:cubicBezTo>
                  <a:cubicBezTo>
                    <a:pt x="532881" y="1075460"/>
                    <a:pt x="296483" y="1275234"/>
                    <a:pt x="250159" y="1314606"/>
                  </a:cubicBezTo>
                  <a:cubicBezTo>
                    <a:pt x="226065" y="1334991"/>
                    <a:pt x="-66086" y="1609550"/>
                    <a:pt x="13528" y="1798607"/>
                  </a:cubicBezTo>
                  <a:cubicBezTo>
                    <a:pt x="93142" y="1987665"/>
                    <a:pt x="298811" y="2080038"/>
                    <a:pt x="455828" y="2224249"/>
                  </a:cubicBezTo>
                  <a:cubicBezTo>
                    <a:pt x="545103" y="2306372"/>
                    <a:pt x="622622" y="2378127"/>
                    <a:pt x="776379" y="2362052"/>
                  </a:cubicBezTo>
                  <a:cubicBezTo>
                    <a:pt x="695717" y="2364615"/>
                    <a:pt x="625531" y="2344113"/>
                    <a:pt x="572339" y="2274221"/>
                  </a:cubicBezTo>
                  <a:close/>
                </a:path>
              </a:pathLst>
            </a:custGeom>
            <a:solidFill>
              <a:srgbClr val="414D3D"/>
            </a:solidFill>
            <a:ln w="11620" cap="flat">
              <a:noFill/>
              <a:prstDash val="solid"/>
              <a:miter/>
            </a:ln>
          </p:spPr>
          <p:txBody>
            <a:bodyPr rtlCol="0" anchor="ctr"/>
            <a:lstStyle/>
            <a:p>
              <a:endParaRPr lang="x-none"/>
            </a:p>
          </p:txBody>
        </p:sp>
        <p:sp>
          <p:nvSpPr>
            <p:cNvPr id="67" name="Freeform 66">
              <a:extLst>
                <a:ext uri="{FF2B5EF4-FFF2-40B4-BE49-F238E27FC236}">
                  <a16:creationId xmlns="" xmlns:a16="http://schemas.microsoft.com/office/drawing/2014/main" id="{AE0F4670-7D14-F947-B8F0-20111497249A}"/>
                </a:ext>
              </a:extLst>
            </p:cNvPr>
            <p:cNvSpPr/>
            <p:nvPr/>
          </p:nvSpPr>
          <p:spPr>
            <a:xfrm>
              <a:off x="11386879" y="-135133"/>
              <a:ext cx="158064" cy="169604"/>
            </a:xfrm>
            <a:custGeom>
              <a:avLst/>
              <a:gdLst>
                <a:gd name="connsiteX0" fmla="*/ 157885 w 158064"/>
                <a:gd name="connsiteY0" fmla="*/ -176 h 169604"/>
                <a:gd name="connsiteX1" fmla="*/ 156488 w 158064"/>
                <a:gd name="connsiteY1" fmla="*/ 2620 h 169604"/>
                <a:gd name="connsiteX2" fmla="*/ -179 w 158064"/>
                <a:gd name="connsiteY2" fmla="*/ 169428 h 169604"/>
                <a:gd name="connsiteX3" fmla="*/ 157885 w 158064"/>
                <a:gd name="connsiteY3" fmla="*/ -176 h 169604"/>
              </a:gdLst>
              <a:ahLst/>
              <a:cxnLst>
                <a:cxn ang="0">
                  <a:pos x="connsiteX0" y="connsiteY0"/>
                </a:cxn>
                <a:cxn ang="0">
                  <a:pos x="connsiteX1" y="connsiteY1"/>
                </a:cxn>
                <a:cxn ang="0">
                  <a:pos x="connsiteX2" y="connsiteY2"/>
                </a:cxn>
                <a:cxn ang="0">
                  <a:pos x="connsiteX3" y="connsiteY3"/>
                </a:cxn>
              </a:cxnLst>
              <a:rect l="l" t="t" r="r" b="b"/>
              <a:pathLst>
                <a:path w="158064" h="169604">
                  <a:moveTo>
                    <a:pt x="157885" y="-176"/>
                  </a:moveTo>
                  <a:cubicBezTo>
                    <a:pt x="157885" y="756"/>
                    <a:pt x="156837" y="1572"/>
                    <a:pt x="156488" y="2620"/>
                  </a:cubicBezTo>
                  <a:cubicBezTo>
                    <a:pt x="129718" y="79734"/>
                    <a:pt x="85953" y="130056"/>
                    <a:pt x="-179" y="169428"/>
                  </a:cubicBezTo>
                  <a:cubicBezTo>
                    <a:pt x="161377" y="133900"/>
                    <a:pt x="133908" y="112234"/>
                    <a:pt x="157885" y="-176"/>
                  </a:cubicBezTo>
                  <a:close/>
                </a:path>
              </a:pathLst>
            </a:custGeom>
            <a:solidFill>
              <a:srgbClr val="414D3D"/>
            </a:solidFill>
            <a:ln w="11620" cap="flat">
              <a:noFill/>
              <a:prstDash val="solid"/>
              <a:miter/>
            </a:ln>
          </p:spPr>
          <p:txBody>
            <a:bodyPr rtlCol="0" anchor="ctr"/>
            <a:lstStyle/>
            <a:p>
              <a:endParaRPr lang="x-none"/>
            </a:p>
          </p:txBody>
        </p:sp>
        <p:sp>
          <p:nvSpPr>
            <p:cNvPr id="68" name="Freeform 67">
              <a:extLst>
                <a:ext uri="{FF2B5EF4-FFF2-40B4-BE49-F238E27FC236}">
                  <a16:creationId xmlns="" xmlns:a16="http://schemas.microsoft.com/office/drawing/2014/main" id="{6A82E741-A878-AA4F-8E9F-8E6ADD54EC50}"/>
                </a:ext>
              </a:extLst>
            </p:cNvPr>
            <p:cNvSpPr/>
            <p:nvPr/>
          </p:nvSpPr>
          <p:spPr>
            <a:xfrm>
              <a:off x="11743978" y="-273981"/>
              <a:ext cx="254438" cy="196042"/>
            </a:xfrm>
            <a:custGeom>
              <a:avLst/>
              <a:gdLst>
                <a:gd name="connsiteX0" fmla="*/ 124247 w 254438"/>
                <a:gd name="connsiteY0" fmla="*/ 140652 h 196042"/>
                <a:gd name="connsiteX1" fmla="*/ 31131 w 254438"/>
                <a:gd name="connsiteY1" fmla="*/ 112812 h 196042"/>
                <a:gd name="connsiteX2" fmla="*/ 254260 w 254438"/>
                <a:gd name="connsiteY2" fmla="*/ 195867 h 196042"/>
                <a:gd name="connsiteX3" fmla="*/ 219924 w 254438"/>
                <a:gd name="connsiteY3" fmla="*/ 38377 h 196042"/>
                <a:gd name="connsiteX4" fmla="*/ 185005 w 254438"/>
                <a:gd name="connsiteY4" fmla="*/ 25214 h 196042"/>
                <a:gd name="connsiteX5" fmla="*/ -179 w 254438"/>
                <a:gd name="connsiteY5" fmla="*/ 4596 h 196042"/>
                <a:gd name="connsiteX6" fmla="*/ 124829 w 254438"/>
                <a:gd name="connsiteY6" fmla="*/ 60393 h 196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438" h="196042">
                  <a:moveTo>
                    <a:pt x="124247" y="140652"/>
                  </a:moveTo>
                  <a:cubicBezTo>
                    <a:pt x="101783" y="132848"/>
                    <a:pt x="68378" y="122131"/>
                    <a:pt x="31131" y="112812"/>
                  </a:cubicBezTo>
                  <a:cubicBezTo>
                    <a:pt x="107324" y="135329"/>
                    <a:pt x="181886" y="163076"/>
                    <a:pt x="254260" y="195867"/>
                  </a:cubicBezTo>
                  <a:cubicBezTo>
                    <a:pt x="247160" y="134246"/>
                    <a:pt x="217014" y="72974"/>
                    <a:pt x="219924" y="38377"/>
                  </a:cubicBezTo>
                  <a:cubicBezTo>
                    <a:pt x="200137" y="30456"/>
                    <a:pt x="185005" y="24865"/>
                    <a:pt x="185005" y="25214"/>
                  </a:cubicBezTo>
                  <a:cubicBezTo>
                    <a:pt x="185005" y="25564"/>
                    <a:pt x="93170" y="-13459"/>
                    <a:pt x="-179" y="4596"/>
                  </a:cubicBezTo>
                  <a:lnTo>
                    <a:pt x="124829" y="60393"/>
                  </a:lnTo>
                  <a:close/>
                </a:path>
              </a:pathLst>
            </a:custGeom>
            <a:solidFill>
              <a:srgbClr val="414D3D"/>
            </a:solidFill>
            <a:ln w="11620" cap="flat">
              <a:noFill/>
              <a:prstDash val="solid"/>
              <a:miter/>
            </a:ln>
          </p:spPr>
          <p:txBody>
            <a:bodyPr rtlCol="0" anchor="ctr"/>
            <a:lstStyle/>
            <a:p>
              <a:endParaRPr lang="x-none"/>
            </a:p>
          </p:txBody>
        </p:sp>
        <p:sp>
          <p:nvSpPr>
            <p:cNvPr id="69" name="Freeform 68">
              <a:extLst>
                <a:ext uri="{FF2B5EF4-FFF2-40B4-BE49-F238E27FC236}">
                  <a16:creationId xmlns="" xmlns:a16="http://schemas.microsoft.com/office/drawing/2014/main" id="{89C9A769-3AA8-E141-B896-DF6B30E7C47B}"/>
                </a:ext>
              </a:extLst>
            </p:cNvPr>
            <p:cNvSpPr/>
            <p:nvPr/>
          </p:nvSpPr>
          <p:spPr>
            <a:xfrm>
              <a:off x="10688860" y="2508586"/>
              <a:ext cx="480477" cy="1380460"/>
            </a:xfrm>
            <a:custGeom>
              <a:avLst/>
              <a:gdLst>
                <a:gd name="connsiteX0" fmla="*/ 378686 w 480477"/>
                <a:gd name="connsiteY0" fmla="*/ 1355781 h 1380460"/>
                <a:gd name="connsiteX1" fmla="*/ 328985 w 480477"/>
                <a:gd name="connsiteY1" fmla="*/ 888088 h 1380460"/>
                <a:gd name="connsiteX2" fmla="*/ 309082 w 480477"/>
                <a:gd name="connsiteY2" fmla="*/ 420512 h 1380460"/>
                <a:gd name="connsiteX3" fmla="*/ 189777 w 480477"/>
                <a:gd name="connsiteY3" fmla="*/ 2559 h 1380460"/>
                <a:gd name="connsiteX4" fmla="*/ -179 w 480477"/>
                <a:gd name="connsiteY4" fmla="*/ 37504 h 1380460"/>
                <a:gd name="connsiteX5" fmla="*/ 12043 w 480477"/>
                <a:gd name="connsiteY5" fmla="*/ 35291 h 1380460"/>
                <a:gd name="connsiteX6" fmla="*/ 253096 w 480477"/>
                <a:gd name="connsiteY6" fmla="*/ 418066 h 1380460"/>
                <a:gd name="connsiteX7" fmla="*/ 279867 w 480477"/>
                <a:gd name="connsiteY7" fmla="*/ 876323 h 1380460"/>
                <a:gd name="connsiteX8" fmla="*/ 346794 w 480477"/>
                <a:gd name="connsiteY8" fmla="*/ 1356131 h 1380460"/>
                <a:gd name="connsiteX9" fmla="*/ 480298 w 480477"/>
                <a:gd name="connsiteY9" fmla="*/ 1376632 h 1380460"/>
                <a:gd name="connsiteX10" fmla="*/ 378686 w 480477"/>
                <a:gd name="connsiteY10" fmla="*/ 1355781 h 1380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0477" h="1380460">
                  <a:moveTo>
                    <a:pt x="378686" y="1355781"/>
                  </a:moveTo>
                  <a:cubicBezTo>
                    <a:pt x="249488" y="1276105"/>
                    <a:pt x="408599" y="1047325"/>
                    <a:pt x="328985" y="888088"/>
                  </a:cubicBezTo>
                  <a:cubicBezTo>
                    <a:pt x="249371" y="728851"/>
                    <a:pt x="279285" y="649291"/>
                    <a:pt x="309082" y="420512"/>
                  </a:cubicBezTo>
                  <a:cubicBezTo>
                    <a:pt x="338879" y="191733"/>
                    <a:pt x="438396" y="-27262"/>
                    <a:pt x="189777" y="2559"/>
                  </a:cubicBezTo>
                  <a:cubicBezTo>
                    <a:pt x="124596" y="10480"/>
                    <a:pt x="60812" y="24458"/>
                    <a:pt x="-179" y="37504"/>
                  </a:cubicBezTo>
                  <a:lnTo>
                    <a:pt x="12043" y="35291"/>
                  </a:lnTo>
                  <a:cubicBezTo>
                    <a:pt x="401266" y="-29591"/>
                    <a:pt x="282893" y="189170"/>
                    <a:pt x="253096" y="418066"/>
                  </a:cubicBezTo>
                  <a:cubicBezTo>
                    <a:pt x="223299" y="646961"/>
                    <a:pt x="193036" y="720930"/>
                    <a:pt x="279867" y="876323"/>
                  </a:cubicBezTo>
                  <a:cubicBezTo>
                    <a:pt x="374961" y="1046626"/>
                    <a:pt x="253096" y="1299868"/>
                    <a:pt x="346794" y="1356131"/>
                  </a:cubicBezTo>
                  <a:cubicBezTo>
                    <a:pt x="387997" y="1380942"/>
                    <a:pt x="417795" y="1384320"/>
                    <a:pt x="480298" y="1376632"/>
                  </a:cubicBezTo>
                  <a:cubicBezTo>
                    <a:pt x="436767" y="1376399"/>
                    <a:pt x="401266" y="1369643"/>
                    <a:pt x="378686" y="1355781"/>
                  </a:cubicBezTo>
                  <a:close/>
                </a:path>
              </a:pathLst>
            </a:custGeom>
            <a:solidFill>
              <a:srgbClr val="414D3D"/>
            </a:solidFill>
            <a:ln w="11620" cap="flat">
              <a:noFill/>
              <a:prstDash val="solid"/>
              <a:miter/>
            </a:ln>
          </p:spPr>
          <p:txBody>
            <a:bodyPr rtlCol="0" anchor="ctr"/>
            <a:lstStyle/>
            <a:p>
              <a:endParaRPr lang="x-none"/>
            </a:p>
          </p:txBody>
        </p:sp>
        <p:sp>
          <p:nvSpPr>
            <p:cNvPr id="70" name="Freeform 69">
              <a:extLst>
                <a:ext uri="{FF2B5EF4-FFF2-40B4-BE49-F238E27FC236}">
                  <a16:creationId xmlns="" xmlns:a16="http://schemas.microsoft.com/office/drawing/2014/main" id="{36E9B8D6-EE27-0144-B608-96DDE5494EB3}"/>
                </a:ext>
              </a:extLst>
            </p:cNvPr>
            <p:cNvSpPr/>
            <p:nvPr/>
          </p:nvSpPr>
          <p:spPr>
            <a:xfrm>
              <a:off x="11668157" y="1454532"/>
              <a:ext cx="768252" cy="499137"/>
            </a:xfrm>
            <a:custGeom>
              <a:avLst/>
              <a:gdLst>
                <a:gd name="connsiteX0" fmla="*/ 731642 w 768252"/>
                <a:gd name="connsiteY0" fmla="*/ 389961 h 499137"/>
                <a:gd name="connsiteX1" fmla="*/ 45612 w 768252"/>
                <a:gd name="connsiteY1" fmla="*/ 11846 h 499137"/>
                <a:gd name="connsiteX2" fmla="*/ 52479 w 768252"/>
                <a:gd name="connsiteY2" fmla="*/ 100958 h 499137"/>
                <a:gd name="connsiteX3" fmla="*/ 599535 w 768252"/>
                <a:gd name="connsiteY3" fmla="*/ 497944 h 499137"/>
                <a:gd name="connsiteX4" fmla="*/ 765746 w 768252"/>
                <a:gd name="connsiteY4" fmla="*/ 329854 h 499137"/>
                <a:gd name="connsiteX5" fmla="*/ 768074 w 768252"/>
                <a:gd name="connsiteY5" fmla="*/ 319720 h 499137"/>
                <a:gd name="connsiteX6" fmla="*/ 731642 w 768252"/>
                <a:gd name="connsiteY6" fmla="*/ 389961 h 499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8252" h="499137">
                  <a:moveTo>
                    <a:pt x="731642" y="389961"/>
                  </a:moveTo>
                  <a:cubicBezTo>
                    <a:pt x="582075" y="589036"/>
                    <a:pt x="264318" y="121343"/>
                    <a:pt x="45612" y="11846"/>
                  </a:cubicBezTo>
                  <a:cubicBezTo>
                    <a:pt x="-24225" y="-23100"/>
                    <a:pt x="-7929" y="21631"/>
                    <a:pt x="52479" y="100958"/>
                  </a:cubicBezTo>
                  <a:cubicBezTo>
                    <a:pt x="168292" y="122275"/>
                    <a:pt x="448221" y="467890"/>
                    <a:pt x="599535" y="497944"/>
                  </a:cubicBezTo>
                  <a:cubicBezTo>
                    <a:pt x="641669" y="506214"/>
                    <a:pt x="743398" y="465328"/>
                    <a:pt x="765746" y="329854"/>
                  </a:cubicBezTo>
                  <a:cubicBezTo>
                    <a:pt x="766445" y="325893"/>
                    <a:pt x="767841" y="322865"/>
                    <a:pt x="768074" y="319720"/>
                  </a:cubicBezTo>
                  <a:cubicBezTo>
                    <a:pt x="760811" y="345358"/>
                    <a:pt x="748415" y="369261"/>
                    <a:pt x="731642" y="389961"/>
                  </a:cubicBezTo>
                  <a:close/>
                </a:path>
              </a:pathLst>
            </a:custGeom>
            <a:solidFill>
              <a:srgbClr val="414D3D"/>
            </a:solidFill>
            <a:ln w="11620" cap="flat">
              <a:noFill/>
              <a:prstDash val="solid"/>
              <a:miter/>
            </a:ln>
          </p:spPr>
          <p:txBody>
            <a:bodyPr rtlCol="0" anchor="ctr"/>
            <a:lstStyle/>
            <a:p>
              <a:endParaRPr lang="x-none"/>
            </a:p>
          </p:txBody>
        </p:sp>
        <p:sp>
          <p:nvSpPr>
            <p:cNvPr id="71" name="Freeform 70">
              <a:extLst>
                <a:ext uri="{FF2B5EF4-FFF2-40B4-BE49-F238E27FC236}">
                  <a16:creationId xmlns="" xmlns:a16="http://schemas.microsoft.com/office/drawing/2014/main" id="{279567B9-8B95-BD42-8C0F-9CEC4BC7BB4E}"/>
                </a:ext>
              </a:extLst>
            </p:cNvPr>
            <p:cNvSpPr/>
            <p:nvPr/>
          </p:nvSpPr>
          <p:spPr>
            <a:xfrm>
              <a:off x="12292779" y="1213215"/>
              <a:ext cx="856781" cy="680384"/>
            </a:xfrm>
            <a:custGeom>
              <a:avLst/>
              <a:gdLst>
                <a:gd name="connsiteX0" fmla="*/ 564452 w 856781"/>
                <a:gd name="connsiteY0" fmla="*/ 332723 h 680384"/>
                <a:gd name="connsiteX1" fmla="*/ -179 w 856781"/>
                <a:gd name="connsiteY1" fmla="*/ 6561 h 680384"/>
                <a:gd name="connsiteX2" fmla="*/ 379384 w 856781"/>
                <a:gd name="connsiteY2" fmla="*/ 245824 h 680384"/>
                <a:gd name="connsiteX3" fmla="*/ 856602 w 856781"/>
                <a:gd name="connsiteY3" fmla="*/ 655157 h 680384"/>
                <a:gd name="connsiteX4" fmla="*/ 564452 w 856781"/>
                <a:gd name="connsiteY4" fmla="*/ 332723 h 680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6781" h="680384">
                  <a:moveTo>
                    <a:pt x="564452" y="332723"/>
                  </a:moveTo>
                  <a:cubicBezTo>
                    <a:pt x="421402" y="110816"/>
                    <a:pt x="139378" y="-33743"/>
                    <a:pt x="-179" y="6561"/>
                  </a:cubicBezTo>
                  <a:cubicBezTo>
                    <a:pt x="118660" y="20656"/>
                    <a:pt x="261476" y="88102"/>
                    <a:pt x="379384" y="245824"/>
                  </a:cubicBezTo>
                  <a:cubicBezTo>
                    <a:pt x="534538" y="453053"/>
                    <a:pt x="683523" y="772110"/>
                    <a:pt x="856602" y="655157"/>
                  </a:cubicBezTo>
                  <a:cubicBezTo>
                    <a:pt x="771518" y="699888"/>
                    <a:pt x="718675" y="572102"/>
                    <a:pt x="564452" y="332723"/>
                  </a:cubicBezTo>
                  <a:close/>
                </a:path>
              </a:pathLst>
            </a:custGeom>
            <a:solidFill>
              <a:srgbClr val="414D3D"/>
            </a:solidFill>
            <a:ln w="11620" cap="flat">
              <a:noFill/>
              <a:prstDash val="solid"/>
              <a:miter/>
            </a:ln>
          </p:spPr>
          <p:txBody>
            <a:bodyPr rtlCol="0" anchor="ctr"/>
            <a:lstStyle/>
            <a:p>
              <a:endParaRPr lang="x-none"/>
            </a:p>
          </p:txBody>
        </p:sp>
      </p:grpSp>
      <p:sp>
        <p:nvSpPr>
          <p:cNvPr id="72" name="Rectangle 71">
            <a:extLst>
              <a:ext uri="{FF2B5EF4-FFF2-40B4-BE49-F238E27FC236}">
                <a16:creationId xmlns="" xmlns:a16="http://schemas.microsoft.com/office/drawing/2014/main" id="{01A7D325-E0A7-3346-8E20-28363C23A3DD}"/>
              </a:ext>
            </a:extLst>
          </p:cNvPr>
          <p:cNvSpPr/>
          <p:nvPr/>
        </p:nvSpPr>
        <p:spPr>
          <a:xfrm>
            <a:off x="-11709382" y="1693507"/>
            <a:ext cx="3364170" cy="1446550"/>
          </a:xfrm>
          <a:prstGeom prst="rect">
            <a:avLst/>
          </a:prstGeom>
        </p:spPr>
        <p:txBody>
          <a:bodyPr wrap="square">
            <a:spAutoFit/>
          </a:bodyPr>
          <a:lstStyle/>
          <a:p>
            <a:r>
              <a:rPr lang="en-US" sz="8800" b="1" dirty="0">
                <a:solidFill>
                  <a:srgbClr val="5B6B54"/>
                </a:solidFill>
                <a:latin typeface="Century Gothic" panose="020B0502020202020204" pitchFamily="34" charset="0"/>
              </a:rPr>
              <a:t>4.9%</a:t>
            </a:r>
            <a:endParaRPr lang="x-none" sz="8800" dirty="0"/>
          </a:p>
        </p:txBody>
      </p:sp>
      <p:sp>
        <p:nvSpPr>
          <p:cNvPr id="73" name="Rectangle 72">
            <a:extLst>
              <a:ext uri="{FF2B5EF4-FFF2-40B4-BE49-F238E27FC236}">
                <a16:creationId xmlns="" xmlns:a16="http://schemas.microsoft.com/office/drawing/2014/main" id="{7A60262F-7341-9E40-8D71-9990580A71D6}"/>
              </a:ext>
            </a:extLst>
          </p:cNvPr>
          <p:cNvSpPr/>
          <p:nvPr/>
        </p:nvSpPr>
        <p:spPr>
          <a:xfrm>
            <a:off x="-11659393" y="3011468"/>
            <a:ext cx="3165792" cy="1569660"/>
          </a:xfrm>
          <a:prstGeom prst="rect">
            <a:avLst/>
          </a:prstGeom>
        </p:spPr>
        <p:txBody>
          <a:bodyPr wrap="square">
            <a:spAutoFit/>
          </a:bodyPr>
          <a:lstStyle/>
          <a:p>
            <a:r>
              <a:rPr lang="en-US" sz="3600" b="1" dirty="0">
                <a:solidFill>
                  <a:srgbClr val="5B6B54"/>
                </a:solidFill>
                <a:latin typeface="Century Gothic" panose="020B0502020202020204" pitchFamily="34" charset="0"/>
              </a:rPr>
              <a:t>of global emissions </a:t>
            </a:r>
          </a:p>
          <a:p>
            <a:r>
              <a:rPr lang="en-US" sz="2400" dirty="0">
                <a:solidFill>
                  <a:srgbClr val="5B6B54"/>
                </a:solidFill>
                <a:latin typeface="Century Gothic" panose="020B0502020202020204" pitchFamily="34" charset="0"/>
              </a:rPr>
              <a:t>come from tourism</a:t>
            </a:r>
            <a:endParaRPr lang="x-none" sz="2400" dirty="0"/>
          </a:p>
        </p:txBody>
      </p:sp>
      <p:grpSp>
        <p:nvGrpSpPr>
          <p:cNvPr id="115" name="Group 114">
            <a:extLst>
              <a:ext uri="{FF2B5EF4-FFF2-40B4-BE49-F238E27FC236}">
                <a16:creationId xmlns="" xmlns:a16="http://schemas.microsoft.com/office/drawing/2014/main" id="{3199BE28-AED7-F74B-9C7C-6EA108C07097}"/>
              </a:ext>
            </a:extLst>
          </p:cNvPr>
          <p:cNvGrpSpPr/>
          <p:nvPr/>
        </p:nvGrpSpPr>
        <p:grpSpPr>
          <a:xfrm rot="19300500">
            <a:off x="-4834155" y="6384432"/>
            <a:ext cx="1287795" cy="627748"/>
            <a:chOff x="1238964" y="457933"/>
            <a:chExt cx="9770801" cy="5693967"/>
          </a:xfrm>
        </p:grpSpPr>
        <p:sp>
          <p:nvSpPr>
            <p:cNvPr id="116" name="Graphic 9">
              <a:extLst>
                <a:ext uri="{FF2B5EF4-FFF2-40B4-BE49-F238E27FC236}">
                  <a16:creationId xmlns="" xmlns:a16="http://schemas.microsoft.com/office/drawing/2014/main" id="{31C82E96-85FC-5D44-8D67-725ED6F1A77B}"/>
                </a:ext>
              </a:extLst>
            </p:cNvPr>
            <p:cNvSpPr/>
            <p:nvPr/>
          </p:nvSpPr>
          <p:spPr>
            <a:xfrm>
              <a:off x="1239181" y="457933"/>
              <a:ext cx="9770584" cy="5693966"/>
            </a:xfrm>
            <a:custGeom>
              <a:avLst/>
              <a:gdLst>
                <a:gd name="connsiteX0" fmla="*/ 9747121 w 9770584"/>
                <a:gd name="connsiteY0" fmla="*/ 5106374 h 5693966"/>
                <a:gd name="connsiteX1" fmla="*/ 9059093 w 9770584"/>
                <a:gd name="connsiteY1" fmla="*/ 5693967 h 5693966"/>
                <a:gd name="connsiteX2" fmla="*/ 7085497 w 9770584"/>
                <a:gd name="connsiteY2" fmla="*/ 5693076 h 5693966"/>
                <a:gd name="connsiteX3" fmla="*/ 5356150 w 9770584"/>
                <a:gd name="connsiteY3" fmla="*/ 5692253 h 5693966"/>
                <a:gd name="connsiteX4" fmla="*/ 5304235 w 9770584"/>
                <a:gd name="connsiteY4" fmla="*/ 5692253 h 5693966"/>
                <a:gd name="connsiteX5" fmla="*/ 4933903 w 9770584"/>
                <a:gd name="connsiteY5" fmla="*/ 5692253 h 5693966"/>
                <a:gd name="connsiteX6" fmla="*/ 4886137 w 9770584"/>
                <a:gd name="connsiteY6" fmla="*/ 5692253 h 5693966"/>
                <a:gd name="connsiteX7" fmla="*/ 4532950 w 9770584"/>
                <a:gd name="connsiteY7" fmla="*/ 5692253 h 5693966"/>
                <a:gd name="connsiteX8" fmla="*/ 4472531 w 9770584"/>
                <a:gd name="connsiteY8" fmla="*/ 5692253 h 5693966"/>
                <a:gd name="connsiteX9" fmla="*/ 3980229 w 9770584"/>
                <a:gd name="connsiteY9" fmla="*/ 5692047 h 5693966"/>
                <a:gd name="connsiteX10" fmla="*/ 3893441 w 9770584"/>
                <a:gd name="connsiteY10" fmla="*/ 5692047 h 5693966"/>
                <a:gd name="connsiteX11" fmla="*/ 3491940 w 9770584"/>
                <a:gd name="connsiteY11" fmla="*/ 5691841 h 5693966"/>
                <a:gd name="connsiteX12" fmla="*/ 3382760 w 9770584"/>
                <a:gd name="connsiteY12" fmla="*/ 5691841 h 5693966"/>
                <a:gd name="connsiteX13" fmla="*/ 2690788 w 9770584"/>
                <a:gd name="connsiteY13" fmla="*/ 5691498 h 5693966"/>
                <a:gd name="connsiteX14" fmla="*/ 2569916 w 9770584"/>
                <a:gd name="connsiteY14" fmla="*/ 5691498 h 5693966"/>
                <a:gd name="connsiteX15" fmla="*/ 2035369 w 9770584"/>
                <a:gd name="connsiteY15" fmla="*/ 5691259 h 5693966"/>
                <a:gd name="connsiteX16" fmla="*/ 1921389 w 9770584"/>
                <a:gd name="connsiteY16" fmla="*/ 5691259 h 5693966"/>
                <a:gd name="connsiteX17" fmla="*/ 1097160 w 9770584"/>
                <a:gd name="connsiteY17" fmla="*/ 5690264 h 5693966"/>
                <a:gd name="connsiteX18" fmla="*/ 463275 w 9770584"/>
                <a:gd name="connsiteY18" fmla="*/ 5310537 h 5693966"/>
                <a:gd name="connsiteX19" fmla="*/ 296523 w 9770584"/>
                <a:gd name="connsiteY19" fmla="*/ 4962836 h 5693966"/>
                <a:gd name="connsiteX20" fmla="*/ 66780 w 9770584"/>
                <a:gd name="connsiteY20" fmla="*/ 4242575 h 5693966"/>
                <a:gd name="connsiteX21" fmla="*/ 532 w 9770584"/>
                <a:gd name="connsiteY21" fmla="*/ 3568982 h 5693966"/>
                <a:gd name="connsiteX22" fmla="*/ 6052 w 9770584"/>
                <a:gd name="connsiteY22" fmla="*/ 3442348 h 5693966"/>
                <a:gd name="connsiteX23" fmla="*/ 16099 w 9770584"/>
                <a:gd name="connsiteY23" fmla="*/ 3331558 h 5693966"/>
                <a:gd name="connsiteX24" fmla="*/ 84302 w 9770584"/>
                <a:gd name="connsiteY24" fmla="*/ 2971513 h 5693966"/>
                <a:gd name="connsiteX25" fmla="*/ 251432 w 9770584"/>
                <a:gd name="connsiteY25" fmla="*/ 2532909 h 5693966"/>
                <a:gd name="connsiteX26" fmla="*/ 592377 w 9770584"/>
                <a:gd name="connsiteY26" fmla="*/ 2020788 h 5693966"/>
                <a:gd name="connsiteX27" fmla="*/ 849895 w 9770584"/>
                <a:gd name="connsiteY27" fmla="*/ 1753772 h 5693966"/>
                <a:gd name="connsiteX28" fmla="*/ 4446539 w 9770584"/>
                <a:gd name="connsiteY28" fmla="*/ 844915 h 5693966"/>
                <a:gd name="connsiteX29" fmla="*/ 6572690 w 9770584"/>
                <a:gd name="connsiteY29" fmla="*/ 15543 h 5693966"/>
                <a:gd name="connsiteX30" fmla="*/ 8844505 w 9770584"/>
                <a:gd name="connsiteY30" fmla="*/ 2241341 h 5693966"/>
                <a:gd name="connsiteX31" fmla="*/ 8793070 w 9770584"/>
                <a:gd name="connsiteY31" fmla="*/ 2426885 h 5693966"/>
                <a:gd name="connsiteX32" fmla="*/ 8754940 w 9770584"/>
                <a:gd name="connsiteY32" fmla="*/ 2619252 h 5693966"/>
                <a:gd name="connsiteX33" fmla="*/ 8752917 w 9770584"/>
                <a:gd name="connsiteY33" fmla="*/ 2632968 h 5693966"/>
                <a:gd name="connsiteX34" fmla="*/ 8746334 w 9770584"/>
                <a:gd name="connsiteY34" fmla="*/ 2684882 h 5693966"/>
                <a:gd name="connsiteX35" fmla="*/ 8745819 w 9770584"/>
                <a:gd name="connsiteY35" fmla="*/ 3010637 h 5693966"/>
                <a:gd name="connsiteX36" fmla="*/ 8917921 w 9770584"/>
                <a:gd name="connsiteY36" fmla="*/ 3458773 h 5693966"/>
                <a:gd name="connsiteX37" fmla="*/ 9111110 w 9770584"/>
                <a:gd name="connsiteY37" fmla="*/ 3686185 h 5693966"/>
                <a:gd name="connsiteX38" fmla="*/ 9170878 w 9770584"/>
                <a:gd name="connsiteY38" fmla="*/ 3745164 h 5693966"/>
                <a:gd name="connsiteX39" fmla="*/ 9249539 w 9770584"/>
                <a:gd name="connsiteY39" fmla="*/ 3820293 h 5693966"/>
                <a:gd name="connsiteX40" fmla="*/ 9354330 w 9770584"/>
                <a:gd name="connsiteY40" fmla="*/ 3921311 h 5693966"/>
                <a:gd name="connsiteX41" fmla="*/ 9376447 w 9770584"/>
                <a:gd name="connsiteY41" fmla="*/ 3943360 h 5693966"/>
                <a:gd name="connsiteX42" fmla="*/ 9413857 w 9770584"/>
                <a:gd name="connsiteY42" fmla="*/ 3981833 h 5693966"/>
                <a:gd name="connsiteX43" fmla="*/ 9557052 w 9770584"/>
                <a:gd name="connsiteY43" fmla="*/ 4150951 h 5693966"/>
                <a:gd name="connsiteX44" fmla="*/ 9585101 w 9770584"/>
                <a:gd name="connsiteY44" fmla="*/ 4190831 h 5693966"/>
                <a:gd name="connsiteX45" fmla="*/ 9616133 w 9770584"/>
                <a:gd name="connsiteY45" fmla="*/ 4239625 h 5693966"/>
                <a:gd name="connsiteX46" fmla="*/ 9699321 w 9770584"/>
                <a:gd name="connsiteY46" fmla="*/ 4410321 h 5693966"/>
                <a:gd name="connsiteX47" fmla="*/ 9747121 w 9770584"/>
                <a:gd name="connsiteY47" fmla="*/ 5106374 h 5693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9770584" h="5693966">
                  <a:moveTo>
                    <a:pt x="9747121" y="5106374"/>
                  </a:moveTo>
                  <a:cubicBezTo>
                    <a:pt x="9693556" y="5444826"/>
                    <a:pt x="9401756" y="5694030"/>
                    <a:pt x="9059093" y="5693967"/>
                  </a:cubicBezTo>
                  <a:lnTo>
                    <a:pt x="7085497" y="5693076"/>
                  </a:lnTo>
                  <a:lnTo>
                    <a:pt x="5356150" y="5692253"/>
                  </a:lnTo>
                  <a:lnTo>
                    <a:pt x="5304235" y="5692253"/>
                  </a:lnTo>
                  <a:lnTo>
                    <a:pt x="4933903" y="5692253"/>
                  </a:lnTo>
                  <a:lnTo>
                    <a:pt x="4886137" y="5692253"/>
                  </a:lnTo>
                  <a:lnTo>
                    <a:pt x="4532950" y="5692253"/>
                  </a:lnTo>
                  <a:lnTo>
                    <a:pt x="4472531" y="5692253"/>
                  </a:lnTo>
                  <a:lnTo>
                    <a:pt x="3980229" y="5692047"/>
                  </a:lnTo>
                  <a:lnTo>
                    <a:pt x="3893441" y="5692047"/>
                  </a:lnTo>
                  <a:lnTo>
                    <a:pt x="3491940" y="5691841"/>
                  </a:lnTo>
                  <a:lnTo>
                    <a:pt x="3382760" y="5691841"/>
                  </a:lnTo>
                  <a:lnTo>
                    <a:pt x="2690788" y="5691498"/>
                  </a:lnTo>
                  <a:lnTo>
                    <a:pt x="2569916" y="5691498"/>
                  </a:lnTo>
                  <a:lnTo>
                    <a:pt x="2035369" y="5691259"/>
                  </a:lnTo>
                  <a:lnTo>
                    <a:pt x="1921389" y="5691259"/>
                  </a:lnTo>
                  <a:lnTo>
                    <a:pt x="1097160" y="5690264"/>
                  </a:lnTo>
                  <a:cubicBezTo>
                    <a:pt x="832020" y="5690222"/>
                    <a:pt x="588412" y="5544289"/>
                    <a:pt x="463275" y="5310537"/>
                  </a:cubicBezTo>
                  <a:cubicBezTo>
                    <a:pt x="409886" y="5210615"/>
                    <a:pt x="352313" y="5093584"/>
                    <a:pt x="296523" y="4962836"/>
                  </a:cubicBezTo>
                  <a:cubicBezTo>
                    <a:pt x="207369" y="4753496"/>
                    <a:pt x="122467" y="4508905"/>
                    <a:pt x="66780" y="4242575"/>
                  </a:cubicBezTo>
                  <a:cubicBezTo>
                    <a:pt x="22203" y="4029633"/>
                    <a:pt x="-4132" y="3802805"/>
                    <a:pt x="532" y="3568982"/>
                  </a:cubicBezTo>
                  <a:cubicBezTo>
                    <a:pt x="1309" y="3527011"/>
                    <a:pt x="3149" y="3484799"/>
                    <a:pt x="6052" y="3442348"/>
                  </a:cubicBezTo>
                  <a:cubicBezTo>
                    <a:pt x="8590" y="3405544"/>
                    <a:pt x="11939" y="3368614"/>
                    <a:pt x="16099" y="3331558"/>
                  </a:cubicBezTo>
                  <a:cubicBezTo>
                    <a:pt x="29648" y="3209983"/>
                    <a:pt x="52448" y="3089619"/>
                    <a:pt x="84302" y="2971513"/>
                  </a:cubicBezTo>
                  <a:cubicBezTo>
                    <a:pt x="125228" y="2820098"/>
                    <a:pt x="181217" y="2673164"/>
                    <a:pt x="251432" y="2532909"/>
                  </a:cubicBezTo>
                  <a:cubicBezTo>
                    <a:pt x="337980" y="2359779"/>
                    <a:pt x="450074" y="2188192"/>
                    <a:pt x="592377" y="2020788"/>
                  </a:cubicBezTo>
                  <a:cubicBezTo>
                    <a:pt x="672678" y="1926602"/>
                    <a:pt x="758679" y="1837430"/>
                    <a:pt x="849895" y="1753772"/>
                  </a:cubicBezTo>
                  <a:cubicBezTo>
                    <a:pt x="2555583" y="184970"/>
                    <a:pt x="4210315" y="844915"/>
                    <a:pt x="4446539" y="844915"/>
                  </a:cubicBezTo>
                  <a:cubicBezTo>
                    <a:pt x="5586133" y="844915"/>
                    <a:pt x="5310647" y="125580"/>
                    <a:pt x="6572690" y="15543"/>
                  </a:cubicBezTo>
                  <a:cubicBezTo>
                    <a:pt x="9241515" y="-217217"/>
                    <a:pt x="8844540" y="2241238"/>
                    <a:pt x="8844505" y="2241341"/>
                  </a:cubicBezTo>
                  <a:cubicBezTo>
                    <a:pt x="8844471" y="2241444"/>
                    <a:pt x="8805072" y="2376581"/>
                    <a:pt x="8793070" y="2426885"/>
                  </a:cubicBezTo>
                  <a:cubicBezTo>
                    <a:pt x="8776657" y="2494505"/>
                    <a:pt x="8763947" y="2558627"/>
                    <a:pt x="8754940" y="2619252"/>
                  </a:cubicBezTo>
                  <a:cubicBezTo>
                    <a:pt x="8754255" y="2623846"/>
                    <a:pt x="8753568" y="2628476"/>
                    <a:pt x="8752917" y="2632968"/>
                  </a:cubicBezTo>
                  <a:cubicBezTo>
                    <a:pt x="8750380" y="2650592"/>
                    <a:pt x="8748151" y="2667840"/>
                    <a:pt x="8746334" y="2684882"/>
                  </a:cubicBezTo>
                  <a:cubicBezTo>
                    <a:pt x="8732618" y="2806166"/>
                    <a:pt x="8733372" y="2913768"/>
                    <a:pt x="8745819" y="3010637"/>
                  </a:cubicBezTo>
                  <a:cubicBezTo>
                    <a:pt x="8769033" y="3191757"/>
                    <a:pt x="8832813" y="3334952"/>
                    <a:pt x="8917921" y="3458773"/>
                  </a:cubicBezTo>
                  <a:cubicBezTo>
                    <a:pt x="8974704" y="3541447"/>
                    <a:pt x="9041022" y="3615410"/>
                    <a:pt x="9111110" y="3686185"/>
                  </a:cubicBezTo>
                  <a:cubicBezTo>
                    <a:pt x="9130747" y="3706027"/>
                    <a:pt x="9150669" y="3725687"/>
                    <a:pt x="9170878" y="3745164"/>
                  </a:cubicBezTo>
                  <a:cubicBezTo>
                    <a:pt x="9196893" y="3770310"/>
                    <a:pt x="9223113" y="3795353"/>
                    <a:pt x="9249539" y="3820293"/>
                  </a:cubicBezTo>
                  <a:cubicBezTo>
                    <a:pt x="9284652" y="3853657"/>
                    <a:pt x="9319834" y="3887124"/>
                    <a:pt x="9354330" y="3921311"/>
                  </a:cubicBezTo>
                  <a:cubicBezTo>
                    <a:pt x="9361736" y="3928581"/>
                    <a:pt x="9369108" y="3935930"/>
                    <a:pt x="9376447" y="3943360"/>
                  </a:cubicBezTo>
                  <a:cubicBezTo>
                    <a:pt x="9389065" y="3956047"/>
                    <a:pt x="9401535" y="3968872"/>
                    <a:pt x="9413857" y="3981833"/>
                  </a:cubicBezTo>
                  <a:cubicBezTo>
                    <a:pt x="9465303" y="4034953"/>
                    <a:pt x="9513141" y="4091452"/>
                    <a:pt x="9557052" y="4150951"/>
                  </a:cubicBezTo>
                  <a:cubicBezTo>
                    <a:pt x="9566688" y="4164016"/>
                    <a:pt x="9575980" y="4177321"/>
                    <a:pt x="9585101" y="4190831"/>
                  </a:cubicBezTo>
                  <a:cubicBezTo>
                    <a:pt x="9595800" y="4206833"/>
                    <a:pt x="9606144" y="4223098"/>
                    <a:pt x="9616133" y="4239625"/>
                  </a:cubicBezTo>
                  <a:cubicBezTo>
                    <a:pt x="9648945" y="4293903"/>
                    <a:pt x="9676787" y="4351034"/>
                    <a:pt x="9699321" y="4410321"/>
                  </a:cubicBezTo>
                  <a:cubicBezTo>
                    <a:pt x="9767490" y="4590584"/>
                    <a:pt x="9793653" y="4812920"/>
                    <a:pt x="9747121" y="5106374"/>
                  </a:cubicBezTo>
                  <a:close/>
                </a:path>
              </a:pathLst>
            </a:custGeom>
            <a:solidFill>
              <a:srgbClr val="E9EEE4">
                <a:alpha val="66000"/>
              </a:srgbClr>
            </a:solidFill>
            <a:ln w="3429" cap="flat">
              <a:noFill/>
              <a:prstDash val="solid"/>
              <a:miter/>
            </a:ln>
          </p:spPr>
          <p:txBody>
            <a:bodyPr rtlCol="0" anchor="ctr"/>
            <a:lstStyle/>
            <a:p>
              <a:endParaRPr lang="x-none"/>
            </a:p>
          </p:txBody>
        </p:sp>
        <p:sp>
          <p:nvSpPr>
            <p:cNvPr id="117" name="Graphic 9">
              <a:extLst>
                <a:ext uri="{FF2B5EF4-FFF2-40B4-BE49-F238E27FC236}">
                  <a16:creationId xmlns="" xmlns:a16="http://schemas.microsoft.com/office/drawing/2014/main" id="{FE6DFAFC-477C-9042-B897-F2451B33E174}"/>
                </a:ext>
              </a:extLst>
            </p:cNvPr>
            <p:cNvSpPr/>
            <p:nvPr/>
          </p:nvSpPr>
          <p:spPr>
            <a:xfrm>
              <a:off x="1239541" y="2716807"/>
              <a:ext cx="4949041" cy="2371485"/>
            </a:xfrm>
            <a:custGeom>
              <a:avLst/>
              <a:gdLst>
                <a:gd name="connsiteX0" fmla="*/ 4949042 w 4949041"/>
                <a:gd name="connsiteY0" fmla="*/ 1946907 h 2371485"/>
                <a:gd name="connsiteX1" fmla="*/ 4235158 w 4949041"/>
                <a:gd name="connsiteY1" fmla="*/ 2371486 h 2371485"/>
                <a:gd name="connsiteX2" fmla="*/ 1295956 w 4949041"/>
                <a:gd name="connsiteY2" fmla="*/ 1930551 h 2371485"/>
                <a:gd name="connsiteX3" fmla="*/ 0 w 4949041"/>
                <a:gd name="connsiteY3" fmla="*/ 1310176 h 2371485"/>
                <a:gd name="connsiteX4" fmla="*/ 5521 w 4949041"/>
                <a:gd name="connsiteY4" fmla="*/ 1183543 h 2371485"/>
                <a:gd name="connsiteX5" fmla="*/ 15568 w 4949041"/>
                <a:gd name="connsiteY5" fmla="*/ 1072752 h 2371485"/>
                <a:gd name="connsiteX6" fmla="*/ 83770 w 4949041"/>
                <a:gd name="connsiteY6" fmla="*/ 712707 h 2371485"/>
                <a:gd name="connsiteX7" fmla="*/ 250900 w 4949041"/>
                <a:gd name="connsiteY7" fmla="*/ 274104 h 2371485"/>
                <a:gd name="connsiteX8" fmla="*/ 1295956 w 4949041"/>
                <a:gd name="connsiteY8" fmla="*/ 20358 h 2371485"/>
                <a:gd name="connsiteX9" fmla="*/ 2180158 w 4949041"/>
                <a:gd name="connsiteY9" fmla="*/ 759650 h 2371485"/>
                <a:gd name="connsiteX10" fmla="*/ 2859718 w 4949041"/>
                <a:gd name="connsiteY10" fmla="*/ 855285 h 2371485"/>
                <a:gd name="connsiteX11" fmla="*/ 3588380 w 4949041"/>
                <a:gd name="connsiteY11" fmla="*/ 1264365 h 2371485"/>
                <a:gd name="connsiteX12" fmla="*/ 4226963 w 4949041"/>
                <a:gd name="connsiteY12" fmla="*/ 1013465 h 2371485"/>
                <a:gd name="connsiteX13" fmla="*/ 4949042 w 4949041"/>
                <a:gd name="connsiteY13" fmla="*/ 1946907 h 237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9041" h="2371485">
                  <a:moveTo>
                    <a:pt x="4949042" y="1946907"/>
                  </a:moveTo>
                  <a:lnTo>
                    <a:pt x="4235158" y="2371486"/>
                  </a:lnTo>
                  <a:lnTo>
                    <a:pt x="1295956" y="1930551"/>
                  </a:lnTo>
                  <a:lnTo>
                    <a:pt x="0" y="1310176"/>
                  </a:lnTo>
                  <a:cubicBezTo>
                    <a:pt x="777" y="1268205"/>
                    <a:pt x="2617" y="1225994"/>
                    <a:pt x="5521" y="1183543"/>
                  </a:cubicBezTo>
                  <a:cubicBezTo>
                    <a:pt x="8058" y="1146738"/>
                    <a:pt x="11407" y="1109808"/>
                    <a:pt x="15568" y="1072752"/>
                  </a:cubicBezTo>
                  <a:cubicBezTo>
                    <a:pt x="29116" y="951178"/>
                    <a:pt x="51916" y="830814"/>
                    <a:pt x="83770" y="712707"/>
                  </a:cubicBezTo>
                  <a:cubicBezTo>
                    <a:pt x="124696" y="561293"/>
                    <a:pt x="180686" y="414358"/>
                    <a:pt x="250900" y="274104"/>
                  </a:cubicBezTo>
                  <a:cubicBezTo>
                    <a:pt x="250900" y="274104"/>
                    <a:pt x="1124026" y="-88410"/>
                    <a:pt x="1295956" y="20358"/>
                  </a:cubicBezTo>
                  <a:cubicBezTo>
                    <a:pt x="1467886" y="129126"/>
                    <a:pt x="1959125" y="792397"/>
                    <a:pt x="2180158" y="759650"/>
                  </a:cubicBezTo>
                  <a:cubicBezTo>
                    <a:pt x="2401192" y="726903"/>
                    <a:pt x="2564961" y="435129"/>
                    <a:pt x="2859718" y="855285"/>
                  </a:cubicBezTo>
                  <a:cubicBezTo>
                    <a:pt x="3154474" y="1275440"/>
                    <a:pt x="3318209" y="1425185"/>
                    <a:pt x="3588380" y="1264365"/>
                  </a:cubicBezTo>
                  <a:cubicBezTo>
                    <a:pt x="3858551" y="1103544"/>
                    <a:pt x="3997734" y="874282"/>
                    <a:pt x="4226963" y="1013465"/>
                  </a:cubicBezTo>
                  <a:cubicBezTo>
                    <a:pt x="4456192" y="1152648"/>
                    <a:pt x="4949042" y="1946907"/>
                    <a:pt x="4949042" y="1946907"/>
                  </a:cubicBezTo>
                  <a:close/>
                </a:path>
              </a:pathLst>
            </a:custGeom>
            <a:solidFill>
              <a:srgbClr val="5B6B54">
                <a:alpha val="20000"/>
              </a:srgbClr>
            </a:solidFill>
            <a:ln w="3429" cap="flat">
              <a:noFill/>
              <a:prstDash val="solid"/>
              <a:miter/>
            </a:ln>
          </p:spPr>
          <p:txBody>
            <a:bodyPr rtlCol="0" anchor="ctr"/>
            <a:lstStyle/>
            <a:p>
              <a:endParaRPr lang="x-none"/>
            </a:p>
          </p:txBody>
        </p:sp>
        <p:sp>
          <p:nvSpPr>
            <p:cNvPr id="118" name="Graphic 9">
              <a:extLst>
                <a:ext uri="{FF2B5EF4-FFF2-40B4-BE49-F238E27FC236}">
                  <a16:creationId xmlns="" xmlns:a16="http://schemas.microsoft.com/office/drawing/2014/main" id="{4A7A15CE-0EA0-DE45-97DA-5944D68E46B9}"/>
                </a:ext>
              </a:extLst>
            </p:cNvPr>
            <p:cNvSpPr/>
            <p:nvPr/>
          </p:nvSpPr>
          <p:spPr>
            <a:xfrm>
              <a:off x="6498118" y="2056096"/>
              <a:ext cx="3852035" cy="3032235"/>
            </a:xfrm>
            <a:custGeom>
              <a:avLst/>
              <a:gdLst>
                <a:gd name="connsiteX0" fmla="*/ 3852035 w 3852035"/>
                <a:gd name="connsiteY0" fmla="*/ 2087884 h 3032235"/>
                <a:gd name="connsiteX1" fmla="*/ 659396 w 3852035"/>
                <a:gd name="connsiteY1" fmla="*/ 3028699 h 3032235"/>
                <a:gd name="connsiteX2" fmla="*/ 0 w 3852035"/>
                <a:gd name="connsiteY2" fmla="*/ 2599422 h 3032235"/>
                <a:gd name="connsiteX3" fmla="*/ 728663 w 3852035"/>
                <a:gd name="connsiteY3" fmla="*/ 1682474 h 3032235"/>
                <a:gd name="connsiteX4" fmla="*/ 1119877 w 3852035"/>
                <a:gd name="connsiteY4" fmla="*/ 2004148 h 3032235"/>
                <a:gd name="connsiteX5" fmla="*/ 1703184 w 3852035"/>
                <a:gd name="connsiteY5" fmla="*/ 681171 h 3032235"/>
                <a:gd name="connsiteX6" fmla="*/ 2074373 w 3852035"/>
                <a:gd name="connsiteY6" fmla="*/ 916195 h 3032235"/>
                <a:gd name="connsiteX7" fmla="*/ 2376640 w 3852035"/>
                <a:gd name="connsiteY7" fmla="*/ 365017 h 3032235"/>
                <a:gd name="connsiteX8" fmla="*/ 2664916 w 3852035"/>
                <a:gd name="connsiteY8" fmla="*/ 0 h 3032235"/>
                <a:gd name="connsiteX9" fmla="*/ 2911804 w 3852035"/>
                <a:gd name="connsiteY9" fmla="*/ 319446 h 3032235"/>
                <a:gd name="connsiteX10" fmla="*/ 2911804 w 3852035"/>
                <a:gd name="connsiteY10" fmla="*/ 319446 h 3032235"/>
                <a:gd name="connsiteX11" fmla="*/ 3335834 w 3852035"/>
                <a:gd name="connsiteY11" fmla="*/ 1051195 h 3032235"/>
                <a:gd name="connsiteX12" fmla="*/ 3495797 w 3852035"/>
                <a:gd name="connsiteY12" fmla="*/ 1020848 h 3032235"/>
                <a:gd name="connsiteX13" fmla="*/ 3493774 w 3852035"/>
                <a:gd name="connsiteY13" fmla="*/ 1034564 h 3032235"/>
                <a:gd name="connsiteX14" fmla="*/ 3487190 w 3852035"/>
                <a:gd name="connsiteY14" fmla="*/ 1086479 h 3032235"/>
                <a:gd name="connsiteX15" fmla="*/ 3486676 w 3852035"/>
                <a:gd name="connsiteY15" fmla="*/ 1412234 h 3032235"/>
                <a:gd name="connsiteX16" fmla="*/ 3658777 w 3852035"/>
                <a:gd name="connsiteY16" fmla="*/ 1860370 h 3032235"/>
                <a:gd name="connsiteX17" fmla="*/ 3852035 w 3852035"/>
                <a:gd name="connsiteY17" fmla="*/ 2087884 h 303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852035" h="3032235">
                  <a:moveTo>
                    <a:pt x="3852035" y="2087884"/>
                  </a:moveTo>
                  <a:cubicBezTo>
                    <a:pt x="3203749" y="2305591"/>
                    <a:pt x="1144806" y="2987482"/>
                    <a:pt x="659396" y="3028699"/>
                  </a:cubicBezTo>
                  <a:cubicBezTo>
                    <a:pt x="81164" y="3077802"/>
                    <a:pt x="0" y="2599422"/>
                    <a:pt x="0" y="2599422"/>
                  </a:cubicBezTo>
                  <a:cubicBezTo>
                    <a:pt x="0" y="2599422"/>
                    <a:pt x="646778" y="1666083"/>
                    <a:pt x="728663" y="1682474"/>
                  </a:cubicBezTo>
                  <a:cubicBezTo>
                    <a:pt x="810547" y="1698864"/>
                    <a:pt x="1033844" y="2065561"/>
                    <a:pt x="1119877" y="2004148"/>
                  </a:cubicBezTo>
                  <a:cubicBezTo>
                    <a:pt x="1205911" y="1942735"/>
                    <a:pt x="1565647" y="694270"/>
                    <a:pt x="1703184" y="681171"/>
                  </a:cubicBezTo>
                  <a:cubicBezTo>
                    <a:pt x="1832115" y="668895"/>
                    <a:pt x="2020882" y="965298"/>
                    <a:pt x="2074373" y="916195"/>
                  </a:cubicBezTo>
                  <a:cubicBezTo>
                    <a:pt x="2104137" y="888763"/>
                    <a:pt x="2238280" y="608511"/>
                    <a:pt x="2376640" y="365017"/>
                  </a:cubicBezTo>
                  <a:cubicBezTo>
                    <a:pt x="2487054" y="170627"/>
                    <a:pt x="2600211" y="-274"/>
                    <a:pt x="2664916" y="0"/>
                  </a:cubicBezTo>
                  <a:cubicBezTo>
                    <a:pt x="2729621" y="275"/>
                    <a:pt x="2818467" y="141035"/>
                    <a:pt x="2911804" y="319446"/>
                  </a:cubicBezTo>
                  <a:lnTo>
                    <a:pt x="2911804" y="319446"/>
                  </a:lnTo>
                  <a:cubicBezTo>
                    <a:pt x="3069538" y="620547"/>
                    <a:pt x="3240816" y="1028975"/>
                    <a:pt x="3335834" y="1051195"/>
                  </a:cubicBezTo>
                  <a:cubicBezTo>
                    <a:pt x="3382709" y="1062167"/>
                    <a:pt x="3437607" y="1045160"/>
                    <a:pt x="3495797" y="1020848"/>
                  </a:cubicBezTo>
                  <a:cubicBezTo>
                    <a:pt x="3495111" y="1025443"/>
                    <a:pt x="3494426" y="1030072"/>
                    <a:pt x="3493774" y="1034564"/>
                  </a:cubicBezTo>
                  <a:cubicBezTo>
                    <a:pt x="3491236" y="1052189"/>
                    <a:pt x="3489008" y="1069437"/>
                    <a:pt x="3487190" y="1086479"/>
                  </a:cubicBezTo>
                  <a:cubicBezTo>
                    <a:pt x="3473474" y="1207763"/>
                    <a:pt x="3474228" y="1315365"/>
                    <a:pt x="3486676" y="1412234"/>
                  </a:cubicBezTo>
                  <a:cubicBezTo>
                    <a:pt x="3509891" y="1593354"/>
                    <a:pt x="3573669" y="1736549"/>
                    <a:pt x="3658777" y="1860370"/>
                  </a:cubicBezTo>
                  <a:cubicBezTo>
                    <a:pt x="3715631" y="1943146"/>
                    <a:pt x="3781947" y="2017110"/>
                    <a:pt x="3852035" y="2087884"/>
                  </a:cubicBezTo>
                  <a:close/>
                </a:path>
              </a:pathLst>
            </a:custGeom>
            <a:solidFill>
              <a:srgbClr val="8EA382">
                <a:alpha val="40000"/>
              </a:srgbClr>
            </a:solidFill>
            <a:ln w="3429" cap="flat">
              <a:noFill/>
              <a:prstDash val="solid"/>
              <a:miter/>
            </a:ln>
          </p:spPr>
          <p:txBody>
            <a:bodyPr rtlCol="0" anchor="ctr"/>
            <a:lstStyle/>
            <a:p>
              <a:endParaRPr lang="x-none"/>
            </a:p>
          </p:txBody>
        </p:sp>
        <p:sp>
          <p:nvSpPr>
            <p:cNvPr id="119" name="Graphic 9">
              <a:extLst>
                <a:ext uri="{FF2B5EF4-FFF2-40B4-BE49-F238E27FC236}">
                  <a16:creationId xmlns="" xmlns:a16="http://schemas.microsoft.com/office/drawing/2014/main" id="{3A8F43F5-6455-5A40-BB83-0A130D2B529D}"/>
                </a:ext>
              </a:extLst>
            </p:cNvPr>
            <p:cNvSpPr/>
            <p:nvPr/>
          </p:nvSpPr>
          <p:spPr>
            <a:xfrm>
              <a:off x="6997827" y="3763533"/>
              <a:ext cx="2781589" cy="1119362"/>
            </a:xfrm>
            <a:custGeom>
              <a:avLst/>
              <a:gdLst>
                <a:gd name="connsiteX0" fmla="*/ 159654 w 2781589"/>
                <a:gd name="connsiteY0" fmla="*/ 909439 h 1119362"/>
                <a:gd name="connsiteX1" fmla="*/ 429825 w 2781589"/>
                <a:gd name="connsiteY1" fmla="*/ 554606 h 1119362"/>
                <a:gd name="connsiteX2" fmla="*/ 620169 w 2781589"/>
                <a:gd name="connsiteY2" fmla="*/ 583684 h 1119362"/>
                <a:gd name="connsiteX3" fmla="*/ 1280903 w 2781589"/>
                <a:gd name="connsiteY3" fmla="*/ 25545 h 1119362"/>
                <a:gd name="connsiteX4" fmla="*/ 1148201 w 2781589"/>
                <a:gd name="connsiteY4" fmla="*/ 603949 h 1119362"/>
                <a:gd name="connsiteX5" fmla="*/ 1977127 w 2781589"/>
                <a:gd name="connsiteY5" fmla="*/ 192469 h 1119362"/>
                <a:gd name="connsiteX6" fmla="*/ 2584986 w 2781589"/>
                <a:gd name="connsiteY6" fmla="*/ 106504 h 1119362"/>
                <a:gd name="connsiteX7" fmla="*/ 2781570 w 2781589"/>
                <a:gd name="connsiteY7" fmla="*/ 579946 h 1119362"/>
                <a:gd name="connsiteX8" fmla="*/ 1142063 w 2781589"/>
                <a:gd name="connsiteY8" fmla="*/ 1082774 h 1119362"/>
                <a:gd name="connsiteX9" fmla="*/ 368412 w 2781589"/>
                <a:gd name="connsiteY9" fmla="*/ 1119362 h 1119362"/>
                <a:gd name="connsiteX10" fmla="*/ 0 w 2781589"/>
                <a:gd name="connsiteY10" fmla="*/ 1076500 h 1119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81589" h="1119362">
                  <a:moveTo>
                    <a:pt x="159654" y="909439"/>
                  </a:moveTo>
                  <a:cubicBezTo>
                    <a:pt x="159654" y="909439"/>
                    <a:pt x="392826" y="487054"/>
                    <a:pt x="429825" y="554606"/>
                  </a:cubicBezTo>
                  <a:cubicBezTo>
                    <a:pt x="466824" y="622157"/>
                    <a:pt x="571032" y="655727"/>
                    <a:pt x="620169" y="583684"/>
                  </a:cubicBezTo>
                  <a:cubicBezTo>
                    <a:pt x="669306" y="511640"/>
                    <a:pt x="1266227" y="-135103"/>
                    <a:pt x="1280903" y="25545"/>
                  </a:cubicBezTo>
                  <a:cubicBezTo>
                    <a:pt x="1295579" y="186194"/>
                    <a:pt x="1049960" y="585775"/>
                    <a:pt x="1148201" y="603949"/>
                  </a:cubicBezTo>
                  <a:cubicBezTo>
                    <a:pt x="1246442" y="622123"/>
                    <a:pt x="1786784" y="81815"/>
                    <a:pt x="1977127" y="192469"/>
                  </a:cubicBezTo>
                  <a:cubicBezTo>
                    <a:pt x="2167471" y="303123"/>
                    <a:pt x="2382367" y="100366"/>
                    <a:pt x="2584986" y="106504"/>
                  </a:cubicBezTo>
                  <a:cubicBezTo>
                    <a:pt x="2787606" y="112642"/>
                    <a:pt x="2781570" y="579946"/>
                    <a:pt x="2781570" y="579946"/>
                  </a:cubicBezTo>
                  <a:lnTo>
                    <a:pt x="1142063" y="1082774"/>
                  </a:lnTo>
                  <a:lnTo>
                    <a:pt x="368412" y="1119362"/>
                  </a:lnTo>
                  <a:lnTo>
                    <a:pt x="0" y="1076500"/>
                  </a:lnTo>
                  <a:close/>
                </a:path>
              </a:pathLst>
            </a:custGeom>
            <a:solidFill>
              <a:srgbClr val="8EA382">
                <a:alpha val="40000"/>
              </a:srgbClr>
            </a:solidFill>
            <a:ln w="3429" cap="flat">
              <a:noFill/>
              <a:prstDash val="solid"/>
              <a:miter/>
            </a:ln>
          </p:spPr>
          <p:txBody>
            <a:bodyPr rtlCol="0" anchor="ctr"/>
            <a:lstStyle/>
            <a:p>
              <a:endParaRPr lang="x-none"/>
            </a:p>
          </p:txBody>
        </p:sp>
        <p:sp>
          <p:nvSpPr>
            <p:cNvPr id="120" name="Graphic 9">
              <a:extLst>
                <a:ext uri="{FF2B5EF4-FFF2-40B4-BE49-F238E27FC236}">
                  <a16:creationId xmlns="" xmlns:a16="http://schemas.microsoft.com/office/drawing/2014/main" id="{C9D6457B-A0E4-C844-A22C-B35A47B645B7}"/>
                </a:ext>
              </a:extLst>
            </p:cNvPr>
            <p:cNvSpPr/>
            <p:nvPr/>
          </p:nvSpPr>
          <p:spPr>
            <a:xfrm>
              <a:off x="7545918" y="3916398"/>
              <a:ext cx="2942630" cy="902032"/>
            </a:xfrm>
            <a:custGeom>
              <a:avLst/>
              <a:gdLst>
                <a:gd name="connsiteX0" fmla="*/ 2942631 w 2942630"/>
                <a:gd name="connsiteY0" fmla="*/ 361691 h 902032"/>
                <a:gd name="connsiteX1" fmla="*/ 0 w 2942630"/>
                <a:gd name="connsiteY1" fmla="*/ 901724 h 902032"/>
                <a:gd name="connsiteX2" fmla="*/ 442341 w 2942630"/>
                <a:gd name="connsiteY2" fmla="*/ 698179 h 902032"/>
                <a:gd name="connsiteX3" fmla="*/ 1080924 w 2942630"/>
                <a:gd name="connsiteY3" fmla="*/ 430717 h 902032"/>
                <a:gd name="connsiteX4" fmla="*/ 1658127 w 2942630"/>
                <a:gd name="connsiteY4" fmla="*/ 403285 h 902032"/>
                <a:gd name="connsiteX5" fmla="*/ 2190309 w 2942630"/>
                <a:gd name="connsiteY5" fmla="*/ 51229 h 902032"/>
                <a:gd name="connsiteX6" fmla="*/ 2611115 w 2942630"/>
                <a:gd name="connsiteY6" fmla="*/ 0 h 902032"/>
                <a:gd name="connsiteX7" fmla="*/ 2864073 w 2942630"/>
                <a:gd name="connsiteY7" fmla="*/ 286390 h 902032"/>
                <a:gd name="connsiteX8" fmla="*/ 2942631 w 2942630"/>
                <a:gd name="connsiteY8" fmla="*/ 361691 h 902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42630" h="902032">
                  <a:moveTo>
                    <a:pt x="2942631" y="361691"/>
                  </a:moveTo>
                  <a:cubicBezTo>
                    <a:pt x="2942631" y="361691"/>
                    <a:pt x="278023" y="916983"/>
                    <a:pt x="0" y="901724"/>
                  </a:cubicBezTo>
                  <a:cubicBezTo>
                    <a:pt x="0" y="901724"/>
                    <a:pt x="196619" y="706271"/>
                    <a:pt x="442341" y="698179"/>
                  </a:cubicBezTo>
                  <a:cubicBezTo>
                    <a:pt x="688063" y="690086"/>
                    <a:pt x="794362" y="458149"/>
                    <a:pt x="1080924" y="430717"/>
                  </a:cubicBezTo>
                  <a:cubicBezTo>
                    <a:pt x="1367485" y="403285"/>
                    <a:pt x="1539416" y="464767"/>
                    <a:pt x="1658127" y="403285"/>
                  </a:cubicBezTo>
                  <a:cubicBezTo>
                    <a:pt x="1776839" y="341803"/>
                    <a:pt x="1911873" y="43034"/>
                    <a:pt x="2190309" y="51229"/>
                  </a:cubicBezTo>
                  <a:cubicBezTo>
                    <a:pt x="2429069" y="58293"/>
                    <a:pt x="2520247" y="53252"/>
                    <a:pt x="2611115" y="0"/>
                  </a:cubicBezTo>
                  <a:cubicBezTo>
                    <a:pt x="2683810" y="105853"/>
                    <a:pt x="2772278" y="197476"/>
                    <a:pt x="2864073" y="286390"/>
                  </a:cubicBezTo>
                  <a:cubicBezTo>
                    <a:pt x="2890064" y="311673"/>
                    <a:pt x="2916250" y="336774"/>
                    <a:pt x="2942631" y="361691"/>
                  </a:cubicBezTo>
                  <a:close/>
                </a:path>
              </a:pathLst>
            </a:custGeom>
            <a:solidFill>
              <a:srgbClr val="5B6B54"/>
            </a:solidFill>
            <a:ln w="3429" cap="flat">
              <a:noFill/>
              <a:prstDash val="solid"/>
              <a:miter/>
            </a:ln>
          </p:spPr>
          <p:txBody>
            <a:bodyPr rtlCol="0" anchor="ctr"/>
            <a:lstStyle/>
            <a:p>
              <a:endParaRPr lang="x-none"/>
            </a:p>
          </p:txBody>
        </p:sp>
        <p:sp>
          <p:nvSpPr>
            <p:cNvPr id="121" name="Graphic 9">
              <a:extLst>
                <a:ext uri="{FF2B5EF4-FFF2-40B4-BE49-F238E27FC236}">
                  <a16:creationId xmlns="" xmlns:a16="http://schemas.microsoft.com/office/drawing/2014/main" id="{94AD16A4-82E1-624F-B338-F4CC196A87DA}"/>
                </a:ext>
              </a:extLst>
            </p:cNvPr>
            <p:cNvSpPr/>
            <p:nvPr/>
          </p:nvSpPr>
          <p:spPr>
            <a:xfrm>
              <a:off x="1245096" y="3392054"/>
              <a:ext cx="3925245" cy="1178459"/>
            </a:xfrm>
            <a:custGeom>
              <a:avLst/>
              <a:gdLst>
                <a:gd name="connsiteX0" fmla="*/ 3925245 w 3925245"/>
                <a:gd name="connsiteY0" fmla="*/ 1178460 h 1178459"/>
                <a:gd name="connsiteX1" fmla="*/ 0 w 3925245"/>
                <a:gd name="connsiteY1" fmla="*/ 508570 h 1178459"/>
                <a:gd name="connsiteX2" fmla="*/ 0 w 3925245"/>
                <a:gd name="connsiteY2" fmla="*/ 508296 h 1178459"/>
                <a:gd name="connsiteX3" fmla="*/ 10047 w 3925245"/>
                <a:gd name="connsiteY3" fmla="*/ 397505 h 1178459"/>
                <a:gd name="connsiteX4" fmla="*/ 78250 w 3925245"/>
                <a:gd name="connsiteY4" fmla="*/ 37460 h 1178459"/>
                <a:gd name="connsiteX5" fmla="*/ 699482 w 3925245"/>
                <a:gd name="connsiteY5" fmla="*/ 37460 h 1178459"/>
                <a:gd name="connsiteX6" fmla="*/ 1043342 w 3925245"/>
                <a:gd name="connsiteY6" fmla="*/ 275261 h 1178459"/>
                <a:gd name="connsiteX7" fmla="*/ 1467818 w 3925245"/>
                <a:gd name="connsiteY7" fmla="*/ 373845 h 1178459"/>
                <a:gd name="connsiteX8" fmla="*/ 1950861 w 3925245"/>
                <a:gd name="connsiteY8" fmla="*/ 526675 h 1178459"/>
                <a:gd name="connsiteX9" fmla="*/ 2676815 w 3925245"/>
                <a:gd name="connsiteY9" fmla="*/ 594912 h 1178459"/>
                <a:gd name="connsiteX10" fmla="*/ 3394539 w 3925245"/>
                <a:gd name="connsiteY10" fmla="*/ 981052 h 1178459"/>
                <a:gd name="connsiteX11" fmla="*/ 3844835 w 3925245"/>
                <a:gd name="connsiteY11" fmla="*/ 1107925 h 1178459"/>
                <a:gd name="connsiteX12" fmla="*/ 3925245 w 3925245"/>
                <a:gd name="connsiteY12" fmla="*/ 1178460 h 1178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25245" h="1178459">
                  <a:moveTo>
                    <a:pt x="3925245" y="1178460"/>
                  </a:moveTo>
                  <a:lnTo>
                    <a:pt x="0" y="508570"/>
                  </a:lnTo>
                  <a:cubicBezTo>
                    <a:pt x="6" y="508479"/>
                    <a:pt x="6" y="508387"/>
                    <a:pt x="0" y="508296"/>
                  </a:cubicBezTo>
                  <a:cubicBezTo>
                    <a:pt x="2537" y="471491"/>
                    <a:pt x="5886" y="434561"/>
                    <a:pt x="10047" y="397505"/>
                  </a:cubicBezTo>
                  <a:cubicBezTo>
                    <a:pt x="23595" y="275931"/>
                    <a:pt x="46396" y="155567"/>
                    <a:pt x="78250" y="37460"/>
                  </a:cubicBezTo>
                  <a:cubicBezTo>
                    <a:pt x="78250" y="37460"/>
                    <a:pt x="496828" y="-46825"/>
                    <a:pt x="699482" y="37460"/>
                  </a:cubicBezTo>
                  <a:cubicBezTo>
                    <a:pt x="902136" y="121745"/>
                    <a:pt x="883688" y="256916"/>
                    <a:pt x="1043342" y="275261"/>
                  </a:cubicBezTo>
                  <a:cubicBezTo>
                    <a:pt x="1202996" y="293606"/>
                    <a:pt x="1347734" y="278313"/>
                    <a:pt x="1467818" y="373845"/>
                  </a:cubicBezTo>
                  <a:cubicBezTo>
                    <a:pt x="1587901" y="469377"/>
                    <a:pt x="1768027" y="537580"/>
                    <a:pt x="1950861" y="526675"/>
                  </a:cubicBezTo>
                  <a:cubicBezTo>
                    <a:pt x="2133695" y="515771"/>
                    <a:pt x="2523950" y="472086"/>
                    <a:pt x="2676815" y="594912"/>
                  </a:cubicBezTo>
                  <a:cubicBezTo>
                    <a:pt x="2829679" y="717739"/>
                    <a:pt x="3132563" y="985133"/>
                    <a:pt x="3394539" y="981052"/>
                  </a:cubicBezTo>
                  <a:cubicBezTo>
                    <a:pt x="3656514" y="976972"/>
                    <a:pt x="3801801" y="1046683"/>
                    <a:pt x="3844835" y="1107925"/>
                  </a:cubicBezTo>
                  <a:cubicBezTo>
                    <a:pt x="3886463" y="1167281"/>
                    <a:pt x="3923051" y="1177877"/>
                    <a:pt x="3925245" y="1178460"/>
                  </a:cubicBezTo>
                  <a:close/>
                </a:path>
              </a:pathLst>
            </a:custGeom>
            <a:solidFill>
              <a:srgbClr val="8EA382"/>
            </a:solidFill>
            <a:ln w="3429" cap="flat">
              <a:noFill/>
              <a:prstDash val="solid"/>
              <a:miter/>
            </a:ln>
          </p:spPr>
          <p:txBody>
            <a:bodyPr rtlCol="0" anchor="ctr"/>
            <a:lstStyle/>
            <a:p>
              <a:endParaRPr lang="x-none"/>
            </a:p>
          </p:txBody>
        </p:sp>
        <p:sp>
          <p:nvSpPr>
            <p:cNvPr id="122" name="Graphic 9">
              <a:extLst>
                <a:ext uri="{FF2B5EF4-FFF2-40B4-BE49-F238E27FC236}">
                  <a16:creationId xmlns="" xmlns:a16="http://schemas.microsoft.com/office/drawing/2014/main" id="{ECF907D5-C3EF-6C4E-B05F-8259724AECB9}"/>
                </a:ext>
              </a:extLst>
            </p:cNvPr>
            <p:cNvSpPr/>
            <p:nvPr/>
          </p:nvSpPr>
          <p:spPr>
            <a:xfrm>
              <a:off x="1238964" y="3789065"/>
              <a:ext cx="9770782" cy="2362835"/>
            </a:xfrm>
            <a:custGeom>
              <a:avLst/>
              <a:gdLst>
                <a:gd name="connsiteX0" fmla="*/ 9769558 w 9770782"/>
                <a:gd name="connsiteY0" fmla="*/ 1556746 h 2362835"/>
                <a:gd name="connsiteX1" fmla="*/ 9747338 w 9770782"/>
                <a:gd name="connsiteY1" fmla="*/ 1775242 h 2362835"/>
                <a:gd name="connsiteX2" fmla="*/ 9059309 w 9770782"/>
                <a:gd name="connsiteY2" fmla="*/ 2362835 h 2362835"/>
                <a:gd name="connsiteX3" fmla="*/ 7085714 w 9770782"/>
                <a:gd name="connsiteY3" fmla="*/ 2361944 h 2362835"/>
                <a:gd name="connsiteX4" fmla="*/ 5356367 w 9770782"/>
                <a:gd name="connsiteY4" fmla="*/ 2361121 h 2362835"/>
                <a:gd name="connsiteX5" fmla="*/ 5304452 w 9770782"/>
                <a:gd name="connsiteY5" fmla="*/ 2361121 h 2362835"/>
                <a:gd name="connsiteX6" fmla="*/ 4934120 w 9770782"/>
                <a:gd name="connsiteY6" fmla="*/ 2361121 h 2362835"/>
                <a:gd name="connsiteX7" fmla="*/ 4886354 w 9770782"/>
                <a:gd name="connsiteY7" fmla="*/ 2361121 h 2362835"/>
                <a:gd name="connsiteX8" fmla="*/ 4533167 w 9770782"/>
                <a:gd name="connsiteY8" fmla="*/ 2361121 h 2362835"/>
                <a:gd name="connsiteX9" fmla="*/ 4472748 w 9770782"/>
                <a:gd name="connsiteY9" fmla="*/ 2361121 h 2362835"/>
                <a:gd name="connsiteX10" fmla="*/ 3980446 w 9770782"/>
                <a:gd name="connsiteY10" fmla="*/ 2360915 h 2362835"/>
                <a:gd name="connsiteX11" fmla="*/ 3893658 w 9770782"/>
                <a:gd name="connsiteY11" fmla="*/ 2360915 h 2362835"/>
                <a:gd name="connsiteX12" fmla="*/ 3492156 w 9770782"/>
                <a:gd name="connsiteY12" fmla="*/ 2360709 h 2362835"/>
                <a:gd name="connsiteX13" fmla="*/ 3382977 w 9770782"/>
                <a:gd name="connsiteY13" fmla="*/ 2360709 h 2362835"/>
                <a:gd name="connsiteX14" fmla="*/ 2691005 w 9770782"/>
                <a:gd name="connsiteY14" fmla="*/ 2360366 h 2362835"/>
                <a:gd name="connsiteX15" fmla="*/ 2570133 w 9770782"/>
                <a:gd name="connsiteY15" fmla="*/ 2360366 h 2362835"/>
                <a:gd name="connsiteX16" fmla="*/ 2005136 w 9770782"/>
                <a:gd name="connsiteY16" fmla="*/ 2360127 h 2362835"/>
                <a:gd name="connsiteX17" fmla="*/ 1921606 w 9770782"/>
                <a:gd name="connsiteY17" fmla="*/ 2360127 h 2362835"/>
                <a:gd name="connsiteX18" fmla="*/ 1097377 w 9770782"/>
                <a:gd name="connsiteY18" fmla="*/ 2359132 h 2362835"/>
                <a:gd name="connsiteX19" fmla="*/ 463492 w 9770782"/>
                <a:gd name="connsiteY19" fmla="*/ 1979404 h 2362835"/>
                <a:gd name="connsiteX20" fmla="*/ 66723 w 9770782"/>
                <a:gd name="connsiteY20" fmla="*/ 911511 h 2362835"/>
                <a:gd name="connsiteX21" fmla="*/ 21837 w 9770782"/>
                <a:gd name="connsiteY21" fmla="*/ 642300 h 2362835"/>
                <a:gd name="connsiteX22" fmla="*/ 2326 w 9770782"/>
                <a:gd name="connsiteY22" fmla="*/ 177465 h 2362835"/>
                <a:gd name="connsiteX23" fmla="*/ 16042 w 9770782"/>
                <a:gd name="connsiteY23" fmla="*/ 494 h 2362835"/>
                <a:gd name="connsiteX24" fmla="*/ 2638198 w 9770782"/>
                <a:gd name="connsiteY24" fmla="*/ 411426 h 2362835"/>
                <a:gd name="connsiteX25" fmla="*/ 6666656 w 9770782"/>
                <a:gd name="connsiteY25" fmla="*/ 964112 h 2362835"/>
                <a:gd name="connsiteX26" fmla="*/ 9249516 w 9770782"/>
                <a:gd name="connsiteY26" fmla="*/ 489024 h 2362835"/>
                <a:gd name="connsiteX27" fmla="*/ 9354306 w 9770782"/>
                <a:gd name="connsiteY27" fmla="*/ 590042 h 2362835"/>
                <a:gd name="connsiteX28" fmla="*/ 9376423 w 9770782"/>
                <a:gd name="connsiteY28" fmla="*/ 612091 h 2362835"/>
                <a:gd name="connsiteX29" fmla="*/ 9413833 w 9770782"/>
                <a:gd name="connsiteY29" fmla="*/ 650564 h 2362835"/>
                <a:gd name="connsiteX30" fmla="*/ 9557028 w 9770782"/>
                <a:gd name="connsiteY30" fmla="*/ 819682 h 2362835"/>
                <a:gd name="connsiteX31" fmla="*/ 9585078 w 9770782"/>
                <a:gd name="connsiteY31" fmla="*/ 859562 h 2362835"/>
                <a:gd name="connsiteX32" fmla="*/ 9616110 w 9770782"/>
                <a:gd name="connsiteY32" fmla="*/ 908356 h 2362835"/>
                <a:gd name="connsiteX33" fmla="*/ 9699298 w 9770782"/>
                <a:gd name="connsiteY33" fmla="*/ 1079052 h 2362835"/>
                <a:gd name="connsiteX34" fmla="*/ 9769558 w 9770782"/>
                <a:gd name="connsiteY34" fmla="*/ 1556746 h 2362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770782" h="2362835">
                  <a:moveTo>
                    <a:pt x="9769558" y="1556746"/>
                  </a:moveTo>
                  <a:cubicBezTo>
                    <a:pt x="9766439" y="1629950"/>
                    <a:pt x="9759020" y="1702908"/>
                    <a:pt x="9747338" y="1775242"/>
                  </a:cubicBezTo>
                  <a:cubicBezTo>
                    <a:pt x="9693773" y="2113694"/>
                    <a:pt x="9401973" y="2362898"/>
                    <a:pt x="9059309" y="2362835"/>
                  </a:cubicBezTo>
                  <a:lnTo>
                    <a:pt x="7085714" y="2361944"/>
                  </a:lnTo>
                  <a:lnTo>
                    <a:pt x="5356367" y="2361121"/>
                  </a:lnTo>
                  <a:lnTo>
                    <a:pt x="5304452" y="2361121"/>
                  </a:lnTo>
                  <a:lnTo>
                    <a:pt x="4934120" y="2361121"/>
                  </a:lnTo>
                  <a:lnTo>
                    <a:pt x="4886354" y="2361121"/>
                  </a:lnTo>
                  <a:lnTo>
                    <a:pt x="4533167" y="2361121"/>
                  </a:lnTo>
                  <a:lnTo>
                    <a:pt x="4472748" y="2361121"/>
                  </a:lnTo>
                  <a:lnTo>
                    <a:pt x="3980446" y="2360915"/>
                  </a:lnTo>
                  <a:lnTo>
                    <a:pt x="3893658" y="2360915"/>
                  </a:lnTo>
                  <a:lnTo>
                    <a:pt x="3492156" y="2360709"/>
                  </a:lnTo>
                  <a:lnTo>
                    <a:pt x="3382977" y="2360709"/>
                  </a:lnTo>
                  <a:lnTo>
                    <a:pt x="2691005" y="2360366"/>
                  </a:lnTo>
                  <a:lnTo>
                    <a:pt x="2570133" y="2360366"/>
                  </a:lnTo>
                  <a:lnTo>
                    <a:pt x="2005136" y="2360127"/>
                  </a:lnTo>
                  <a:lnTo>
                    <a:pt x="1921606" y="2360127"/>
                  </a:lnTo>
                  <a:lnTo>
                    <a:pt x="1097377" y="2359132"/>
                  </a:lnTo>
                  <a:cubicBezTo>
                    <a:pt x="832237" y="2359090"/>
                    <a:pt x="588629" y="2213157"/>
                    <a:pt x="463492" y="1979404"/>
                  </a:cubicBezTo>
                  <a:cubicBezTo>
                    <a:pt x="324583" y="1719486"/>
                    <a:pt x="157591" y="1344148"/>
                    <a:pt x="66723" y="911511"/>
                  </a:cubicBezTo>
                  <a:cubicBezTo>
                    <a:pt x="48343" y="823934"/>
                    <a:pt x="33084" y="734060"/>
                    <a:pt x="21837" y="642300"/>
                  </a:cubicBezTo>
                  <a:cubicBezTo>
                    <a:pt x="2545" y="488157"/>
                    <a:pt x="-3981" y="332683"/>
                    <a:pt x="2326" y="177465"/>
                  </a:cubicBezTo>
                  <a:cubicBezTo>
                    <a:pt x="4863" y="118875"/>
                    <a:pt x="9435" y="59884"/>
                    <a:pt x="16042" y="494"/>
                  </a:cubicBezTo>
                  <a:cubicBezTo>
                    <a:pt x="402490" y="-4752"/>
                    <a:pt x="1423304" y="25286"/>
                    <a:pt x="2638198" y="411426"/>
                  </a:cubicBezTo>
                  <a:cubicBezTo>
                    <a:pt x="4190678" y="904893"/>
                    <a:pt x="5622697" y="1222041"/>
                    <a:pt x="6666656" y="964112"/>
                  </a:cubicBezTo>
                  <a:cubicBezTo>
                    <a:pt x="7534982" y="749594"/>
                    <a:pt x="8613402" y="484052"/>
                    <a:pt x="9249516" y="489024"/>
                  </a:cubicBezTo>
                  <a:cubicBezTo>
                    <a:pt x="9284629" y="522388"/>
                    <a:pt x="9319810" y="555855"/>
                    <a:pt x="9354306" y="590042"/>
                  </a:cubicBezTo>
                  <a:cubicBezTo>
                    <a:pt x="9361713" y="597312"/>
                    <a:pt x="9369085" y="604661"/>
                    <a:pt x="9376423" y="612091"/>
                  </a:cubicBezTo>
                  <a:cubicBezTo>
                    <a:pt x="9389042" y="624778"/>
                    <a:pt x="9401512" y="637602"/>
                    <a:pt x="9413833" y="650564"/>
                  </a:cubicBezTo>
                  <a:cubicBezTo>
                    <a:pt x="9465279" y="703684"/>
                    <a:pt x="9513118" y="760182"/>
                    <a:pt x="9557028" y="819682"/>
                  </a:cubicBezTo>
                  <a:cubicBezTo>
                    <a:pt x="9566664" y="832747"/>
                    <a:pt x="9575956" y="846051"/>
                    <a:pt x="9585078" y="859562"/>
                  </a:cubicBezTo>
                  <a:cubicBezTo>
                    <a:pt x="9595776" y="875564"/>
                    <a:pt x="9606120" y="891828"/>
                    <a:pt x="9616110" y="908356"/>
                  </a:cubicBezTo>
                  <a:cubicBezTo>
                    <a:pt x="9648922" y="962634"/>
                    <a:pt x="9676764" y="1019765"/>
                    <a:pt x="9699298" y="1079052"/>
                  </a:cubicBezTo>
                  <a:cubicBezTo>
                    <a:pt x="9749602" y="1211720"/>
                    <a:pt x="9777068" y="1367088"/>
                    <a:pt x="9769558" y="1556746"/>
                  </a:cubicBezTo>
                  <a:close/>
                </a:path>
              </a:pathLst>
            </a:custGeom>
            <a:solidFill>
              <a:srgbClr val="BFE2A8"/>
            </a:solidFill>
            <a:ln w="3429" cap="flat">
              <a:noFill/>
              <a:prstDash val="solid"/>
              <a:miter/>
            </a:ln>
          </p:spPr>
          <p:txBody>
            <a:bodyPr rtlCol="0" anchor="ctr"/>
            <a:lstStyle/>
            <a:p>
              <a:endParaRPr lang="x-none"/>
            </a:p>
          </p:txBody>
        </p:sp>
        <p:sp>
          <p:nvSpPr>
            <p:cNvPr id="123" name="Graphic 9">
              <a:extLst>
                <a:ext uri="{FF2B5EF4-FFF2-40B4-BE49-F238E27FC236}">
                  <a16:creationId xmlns="" xmlns:a16="http://schemas.microsoft.com/office/drawing/2014/main" id="{C15C13A1-198F-F041-89D5-1DE79DC2FF36}"/>
                </a:ext>
              </a:extLst>
            </p:cNvPr>
            <p:cNvSpPr/>
            <p:nvPr/>
          </p:nvSpPr>
          <p:spPr>
            <a:xfrm>
              <a:off x="5879973" y="1831465"/>
              <a:ext cx="2398791" cy="400196"/>
            </a:xfrm>
            <a:custGeom>
              <a:avLst/>
              <a:gdLst>
                <a:gd name="connsiteX0" fmla="*/ 0 w 2398791"/>
                <a:gd name="connsiteY0" fmla="*/ 375507 h 400196"/>
                <a:gd name="connsiteX1" fmla="*/ 406782 w 2398791"/>
                <a:gd name="connsiteY1" fmla="*/ 179197 h 400196"/>
                <a:gd name="connsiteX2" fmla="*/ 1267187 w 2398791"/>
                <a:gd name="connsiteY2" fmla="*/ 130094 h 400196"/>
                <a:gd name="connsiteX3" fmla="*/ 2088775 w 2398791"/>
                <a:gd name="connsiteY3" fmla="*/ 198674 h 400196"/>
                <a:gd name="connsiteX4" fmla="*/ 2398792 w 2398791"/>
                <a:gd name="connsiteY4" fmla="*/ 400196 h 4001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8791" h="400196">
                  <a:moveTo>
                    <a:pt x="0" y="375507"/>
                  </a:moveTo>
                  <a:cubicBezTo>
                    <a:pt x="0" y="375507"/>
                    <a:pt x="120015" y="154645"/>
                    <a:pt x="406782" y="179197"/>
                  </a:cubicBezTo>
                  <a:cubicBezTo>
                    <a:pt x="406782" y="179197"/>
                    <a:pt x="823166" y="-188940"/>
                    <a:pt x="1267187" y="130094"/>
                  </a:cubicBezTo>
                  <a:cubicBezTo>
                    <a:pt x="1267187" y="130094"/>
                    <a:pt x="1739189" y="51227"/>
                    <a:pt x="2088775" y="198674"/>
                  </a:cubicBezTo>
                  <a:cubicBezTo>
                    <a:pt x="2321947" y="297017"/>
                    <a:pt x="2398792" y="400196"/>
                    <a:pt x="2398792" y="400196"/>
                  </a:cubicBezTo>
                  <a:close/>
                </a:path>
              </a:pathLst>
            </a:custGeom>
            <a:solidFill>
              <a:srgbClr val="F8FCFF">
                <a:alpha val="80000"/>
              </a:srgbClr>
            </a:solidFill>
            <a:ln w="3429" cap="flat">
              <a:noFill/>
              <a:prstDash val="solid"/>
              <a:miter/>
            </a:ln>
          </p:spPr>
          <p:txBody>
            <a:bodyPr rtlCol="0" anchor="ctr"/>
            <a:lstStyle/>
            <a:p>
              <a:endParaRPr lang="x-none"/>
            </a:p>
          </p:txBody>
        </p:sp>
        <p:sp>
          <p:nvSpPr>
            <p:cNvPr id="124" name="Graphic 9">
              <a:extLst>
                <a:ext uri="{FF2B5EF4-FFF2-40B4-BE49-F238E27FC236}">
                  <a16:creationId xmlns="" xmlns:a16="http://schemas.microsoft.com/office/drawing/2014/main" id="{DA6C62BD-009A-0D41-B51E-AC739546D503}"/>
                </a:ext>
              </a:extLst>
            </p:cNvPr>
            <p:cNvSpPr/>
            <p:nvPr/>
          </p:nvSpPr>
          <p:spPr>
            <a:xfrm>
              <a:off x="4280858" y="2455851"/>
              <a:ext cx="2031888" cy="281279"/>
            </a:xfrm>
            <a:custGeom>
              <a:avLst/>
              <a:gdLst>
                <a:gd name="connsiteX0" fmla="*/ 0 w 2031888"/>
                <a:gd name="connsiteY0" fmla="*/ 264169 h 281279"/>
                <a:gd name="connsiteX1" fmla="*/ 344546 w 2031888"/>
                <a:gd name="connsiteY1" fmla="*/ 126049 h 281279"/>
                <a:gd name="connsiteX2" fmla="*/ 1073346 w 2031888"/>
                <a:gd name="connsiteY2" fmla="*/ 91519 h 281279"/>
                <a:gd name="connsiteX3" fmla="*/ 1769261 w 2031888"/>
                <a:gd name="connsiteY3" fmla="*/ 139525 h 281279"/>
                <a:gd name="connsiteX4" fmla="*/ 2031888 w 2031888"/>
                <a:gd name="connsiteY4" fmla="*/ 281279 h 281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1888" h="281279">
                  <a:moveTo>
                    <a:pt x="0" y="264169"/>
                  </a:moveTo>
                  <a:cubicBezTo>
                    <a:pt x="0" y="264169"/>
                    <a:pt x="101601" y="108801"/>
                    <a:pt x="344546" y="126049"/>
                  </a:cubicBezTo>
                  <a:cubicBezTo>
                    <a:pt x="344546" y="126049"/>
                    <a:pt x="697253" y="-132910"/>
                    <a:pt x="1073346" y="91519"/>
                  </a:cubicBezTo>
                  <a:cubicBezTo>
                    <a:pt x="1073346" y="91519"/>
                    <a:pt x="1473167" y="35934"/>
                    <a:pt x="1769261" y="139525"/>
                  </a:cubicBezTo>
                  <a:cubicBezTo>
                    <a:pt x="1966668" y="208722"/>
                    <a:pt x="2031888" y="281279"/>
                    <a:pt x="2031888" y="281279"/>
                  </a:cubicBezTo>
                  <a:close/>
                </a:path>
              </a:pathLst>
            </a:custGeom>
            <a:solidFill>
              <a:srgbClr val="F8FCFF">
                <a:alpha val="80000"/>
              </a:srgbClr>
            </a:solidFill>
            <a:ln w="3429" cap="flat">
              <a:noFill/>
              <a:prstDash val="solid"/>
              <a:miter/>
            </a:ln>
          </p:spPr>
          <p:txBody>
            <a:bodyPr rtlCol="0" anchor="ctr"/>
            <a:lstStyle/>
            <a:p>
              <a:endParaRPr lang="x-none"/>
            </a:p>
          </p:txBody>
        </p:sp>
        <p:sp>
          <p:nvSpPr>
            <p:cNvPr id="125" name="Graphic 9">
              <a:extLst>
                <a:ext uri="{FF2B5EF4-FFF2-40B4-BE49-F238E27FC236}">
                  <a16:creationId xmlns="" xmlns:a16="http://schemas.microsoft.com/office/drawing/2014/main" id="{A5B6959C-804C-734E-8B87-42711BB11296}"/>
                </a:ext>
              </a:extLst>
            </p:cNvPr>
            <p:cNvSpPr/>
            <p:nvPr/>
          </p:nvSpPr>
          <p:spPr>
            <a:xfrm>
              <a:off x="3020427" y="1750087"/>
              <a:ext cx="1447243" cy="281252"/>
            </a:xfrm>
            <a:custGeom>
              <a:avLst/>
              <a:gdLst>
                <a:gd name="connsiteX0" fmla="*/ 0 w 1447243"/>
                <a:gd name="connsiteY0" fmla="*/ 264142 h 281252"/>
                <a:gd name="connsiteX1" fmla="*/ 245414 w 1447243"/>
                <a:gd name="connsiteY1" fmla="*/ 126022 h 281252"/>
                <a:gd name="connsiteX2" fmla="*/ 764530 w 1447243"/>
                <a:gd name="connsiteY2" fmla="*/ 91526 h 281252"/>
                <a:gd name="connsiteX3" fmla="*/ 1260192 w 1447243"/>
                <a:gd name="connsiteY3" fmla="*/ 139532 h 281252"/>
                <a:gd name="connsiteX4" fmla="*/ 1447244 w 1447243"/>
                <a:gd name="connsiteY4" fmla="*/ 281253 h 281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7243" h="281252">
                  <a:moveTo>
                    <a:pt x="0" y="264142"/>
                  </a:moveTo>
                  <a:cubicBezTo>
                    <a:pt x="0" y="264142"/>
                    <a:pt x="72386" y="108774"/>
                    <a:pt x="245414" y="126022"/>
                  </a:cubicBezTo>
                  <a:cubicBezTo>
                    <a:pt x="245414" y="126022"/>
                    <a:pt x="496622" y="-132902"/>
                    <a:pt x="764530" y="91526"/>
                  </a:cubicBezTo>
                  <a:cubicBezTo>
                    <a:pt x="764530" y="91526"/>
                    <a:pt x="1049308" y="35908"/>
                    <a:pt x="1260192" y="139532"/>
                  </a:cubicBezTo>
                  <a:cubicBezTo>
                    <a:pt x="1400781" y="208695"/>
                    <a:pt x="1447244" y="281253"/>
                    <a:pt x="1447244" y="281253"/>
                  </a:cubicBezTo>
                  <a:close/>
                </a:path>
              </a:pathLst>
            </a:custGeom>
            <a:solidFill>
              <a:srgbClr val="F8FCFF">
                <a:alpha val="80000"/>
              </a:srgbClr>
            </a:solidFill>
            <a:ln w="3429" cap="flat">
              <a:noFill/>
              <a:prstDash val="solid"/>
              <a:miter/>
            </a:ln>
          </p:spPr>
          <p:txBody>
            <a:bodyPr rtlCol="0" anchor="ctr"/>
            <a:lstStyle/>
            <a:p>
              <a:endParaRPr lang="x-none"/>
            </a:p>
          </p:txBody>
        </p:sp>
        <p:sp>
          <p:nvSpPr>
            <p:cNvPr id="126" name="Graphic 9">
              <a:extLst>
                <a:ext uri="{FF2B5EF4-FFF2-40B4-BE49-F238E27FC236}">
                  <a16:creationId xmlns="" xmlns:a16="http://schemas.microsoft.com/office/drawing/2014/main" id="{5525F6BB-6453-E24F-9282-DB8053A7A6C6}"/>
                </a:ext>
              </a:extLst>
            </p:cNvPr>
            <p:cNvSpPr/>
            <p:nvPr/>
          </p:nvSpPr>
          <p:spPr>
            <a:xfrm>
              <a:off x="1869480" y="4198897"/>
              <a:ext cx="3578850" cy="1248319"/>
            </a:xfrm>
            <a:custGeom>
              <a:avLst/>
              <a:gdLst>
                <a:gd name="connsiteX0" fmla="*/ 3578850 w 3578850"/>
                <a:gd name="connsiteY0" fmla="*/ 545227 h 1248319"/>
                <a:gd name="connsiteX1" fmla="*/ 1438331 w 3578850"/>
                <a:gd name="connsiteY1" fmla="*/ 148320 h 1248319"/>
                <a:gd name="connsiteX2" fmla="*/ 926039 w 3578850"/>
                <a:gd name="connsiteY2" fmla="*/ 108818 h 1248319"/>
                <a:gd name="connsiteX3" fmla="*/ 1579572 w 3578850"/>
                <a:gd name="connsiteY3" fmla="*/ 539432 h 1248319"/>
                <a:gd name="connsiteX4" fmla="*/ 338514 w 3578850"/>
                <a:gd name="connsiteY4" fmla="*/ 725318 h 1248319"/>
                <a:gd name="connsiteX5" fmla="*/ 338514 w 3578850"/>
                <a:gd name="connsiteY5" fmla="*/ 1243680 h 1248319"/>
                <a:gd name="connsiteX6" fmla="*/ 2777767 w 3578850"/>
                <a:gd name="connsiteY6" fmla="*/ 950397 h 124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78850" h="1248319">
                  <a:moveTo>
                    <a:pt x="3578850" y="545227"/>
                  </a:moveTo>
                  <a:cubicBezTo>
                    <a:pt x="3578850" y="545227"/>
                    <a:pt x="2055106" y="372131"/>
                    <a:pt x="1438331" y="148320"/>
                  </a:cubicBezTo>
                  <a:cubicBezTo>
                    <a:pt x="821557" y="-75491"/>
                    <a:pt x="776740" y="-9723"/>
                    <a:pt x="926039" y="108818"/>
                  </a:cubicBezTo>
                  <a:cubicBezTo>
                    <a:pt x="1075337" y="227358"/>
                    <a:pt x="1936394" y="507577"/>
                    <a:pt x="1579572" y="539432"/>
                  </a:cubicBezTo>
                  <a:cubicBezTo>
                    <a:pt x="1222750" y="571287"/>
                    <a:pt x="580533" y="477710"/>
                    <a:pt x="338514" y="725318"/>
                  </a:cubicBezTo>
                  <a:cubicBezTo>
                    <a:pt x="96495" y="972926"/>
                    <a:pt x="-283713" y="1195605"/>
                    <a:pt x="338514" y="1243680"/>
                  </a:cubicBezTo>
                  <a:cubicBezTo>
                    <a:pt x="960740" y="1291754"/>
                    <a:pt x="2777767" y="950397"/>
                    <a:pt x="2777767" y="950397"/>
                  </a:cubicBezTo>
                  <a:close/>
                </a:path>
              </a:pathLst>
            </a:custGeom>
            <a:solidFill>
              <a:srgbClr val="DAED8E">
                <a:alpha val="75000"/>
              </a:srgbClr>
            </a:solidFill>
            <a:ln w="3429" cap="flat">
              <a:noFill/>
              <a:prstDash val="solid"/>
              <a:miter/>
            </a:ln>
          </p:spPr>
          <p:txBody>
            <a:bodyPr rtlCol="0" anchor="ctr"/>
            <a:lstStyle/>
            <a:p>
              <a:endParaRPr lang="x-none"/>
            </a:p>
          </p:txBody>
        </p:sp>
        <p:sp>
          <p:nvSpPr>
            <p:cNvPr id="127" name="Graphic 9">
              <a:extLst>
                <a:ext uri="{FF2B5EF4-FFF2-40B4-BE49-F238E27FC236}">
                  <a16:creationId xmlns="" xmlns:a16="http://schemas.microsoft.com/office/drawing/2014/main" id="{86C1F212-3174-CA4C-8143-B32A505CC553}"/>
                </a:ext>
              </a:extLst>
            </p:cNvPr>
            <p:cNvSpPr/>
            <p:nvPr/>
          </p:nvSpPr>
          <p:spPr>
            <a:xfrm>
              <a:off x="6672517" y="4475428"/>
              <a:ext cx="970132" cy="1064704"/>
            </a:xfrm>
            <a:custGeom>
              <a:avLst/>
              <a:gdLst>
                <a:gd name="connsiteX0" fmla="*/ 455988 w 970132"/>
                <a:gd name="connsiteY0" fmla="*/ 0 h 1064704"/>
                <a:gd name="connsiteX1" fmla="*/ 701608 w 970132"/>
                <a:gd name="connsiteY1" fmla="*/ 548640 h 1064704"/>
                <a:gd name="connsiteX2" fmla="*/ 822686 w 970132"/>
                <a:gd name="connsiteY2" fmla="*/ 610362 h 1064704"/>
                <a:gd name="connsiteX3" fmla="*/ 970133 w 970132"/>
                <a:gd name="connsiteY3" fmla="*/ 960326 h 1064704"/>
                <a:gd name="connsiteX4" fmla="*/ 429825 w 970132"/>
                <a:gd name="connsiteY4" fmla="*/ 1064705 h 1064704"/>
                <a:gd name="connsiteX5" fmla="*/ 0 w 970132"/>
                <a:gd name="connsiteY5" fmla="*/ 812982 h 1064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0132" h="1064704">
                  <a:moveTo>
                    <a:pt x="455988" y="0"/>
                  </a:moveTo>
                  <a:cubicBezTo>
                    <a:pt x="455988" y="0"/>
                    <a:pt x="677056" y="532146"/>
                    <a:pt x="701608" y="548640"/>
                  </a:cubicBezTo>
                  <a:cubicBezTo>
                    <a:pt x="726159" y="565133"/>
                    <a:pt x="816548" y="585742"/>
                    <a:pt x="822686" y="610362"/>
                  </a:cubicBezTo>
                  <a:cubicBezTo>
                    <a:pt x="828823" y="634982"/>
                    <a:pt x="970133" y="960326"/>
                    <a:pt x="970133" y="960326"/>
                  </a:cubicBezTo>
                  <a:lnTo>
                    <a:pt x="429825" y="1064705"/>
                  </a:lnTo>
                  <a:lnTo>
                    <a:pt x="0" y="812982"/>
                  </a:lnTo>
                  <a:close/>
                </a:path>
              </a:pathLst>
            </a:custGeom>
            <a:solidFill>
              <a:schemeClr val="bg2">
                <a:lumMod val="50000"/>
              </a:schemeClr>
            </a:solidFill>
            <a:ln w="3429" cap="flat">
              <a:noFill/>
              <a:prstDash val="solid"/>
              <a:miter/>
            </a:ln>
          </p:spPr>
          <p:txBody>
            <a:bodyPr rtlCol="0" anchor="ctr"/>
            <a:lstStyle/>
            <a:p>
              <a:endParaRPr lang="x-none"/>
            </a:p>
          </p:txBody>
        </p:sp>
        <p:sp>
          <p:nvSpPr>
            <p:cNvPr id="128" name="Graphic 9">
              <a:extLst>
                <a:ext uri="{FF2B5EF4-FFF2-40B4-BE49-F238E27FC236}">
                  <a16:creationId xmlns="" xmlns:a16="http://schemas.microsoft.com/office/drawing/2014/main" id="{628DF28E-6B09-FB43-840A-B24533D136E0}"/>
                </a:ext>
              </a:extLst>
            </p:cNvPr>
            <p:cNvSpPr/>
            <p:nvPr/>
          </p:nvSpPr>
          <p:spPr>
            <a:xfrm>
              <a:off x="2036304" y="4347137"/>
              <a:ext cx="8304669" cy="1804763"/>
            </a:xfrm>
            <a:custGeom>
              <a:avLst/>
              <a:gdLst>
                <a:gd name="connsiteX0" fmla="*/ 8261970 w 8304669"/>
                <a:gd name="connsiteY0" fmla="*/ 1804763 h 1804763"/>
                <a:gd name="connsiteX1" fmla="*/ 6631652 w 8304669"/>
                <a:gd name="connsiteY1" fmla="*/ 1804043 h 1804763"/>
                <a:gd name="connsiteX2" fmla="*/ 6288375 w 8304669"/>
                <a:gd name="connsiteY2" fmla="*/ 1804043 h 1804763"/>
                <a:gd name="connsiteX3" fmla="*/ 4559027 w 8304669"/>
                <a:gd name="connsiteY3" fmla="*/ 1803220 h 1804763"/>
                <a:gd name="connsiteX4" fmla="*/ 4507112 w 8304669"/>
                <a:gd name="connsiteY4" fmla="*/ 1803220 h 1804763"/>
                <a:gd name="connsiteX5" fmla="*/ 4136780 w 8304669"/>
                <a:gd name="connsiteY5" fmla="*/ 1803220 h 1804763"/>
                <a:gd name="connsiteX6" fmla="*/ 4089014 w 8304669"/>
                <a:gd name="connsiteY6" fmla="*/ 1803220 h 1804763"/>
                <a:gd name="connsiteX7" fmla="*/ 3735827 w 8304669"/>
                <a:gd name="connsiteY7" fmla="*/ 1803220 h 1804763"/>
                <a:gd name="connsiteX8" fmla="*/ 3675408 w 8304669"/>
                <a:gd name="connsiteY8" fmla="*/ 1803220 h 1804763"/>
                <a:gd name="connsiteX9" fmla="*/ 3183106 w 8304669"/>
                <a:gd name="connsiteY9" fmla="*/ 1803014 h 1804763"/>
                <a:gd name="connsiteX10" fmla="*/ 3096319 w 8304669"/>
                <a:gd name="connsiteY10" fmla="*/ 1803014 h 1804763"/>
                <a:gd name="connsiteX11" fmla="*/ 2694817 w 8304669"/>
                <a:gd name="connsiteY11" fmla="*/ 1802809 h 1804763"/>
                <a:gd name="connsiteX12" fmla="*/ 2585638 w 8304669"/>
                <a:gd name="connsiteY12" fmla="*/ 1802809 h 1804763"/>
                <a:gd name="connsiteX13" fmla="*/ 1893665 w 8304669"/>
                <a:gd name="connsiteY13" fmla="*/ 1802466 h 1804763"/>
                <a:gd name="connsiteX14" fmla="*/ 1772793 w 8304669"/>
                <a:gd name="connsiteY14" fmla="*/ 1802466 h 1804763"/>
                <a:gd name="connsiteX15" fmla="*/ 1207797 w 8304669"/>
                <a:gd name="connsiteY15" fmla="*/ 1802226 h 1804763"/>
                <a:gd name="connsiteX16" fmla="*/ 1124266 w 8304669"/>
                <a:gd name="connsiteY16" fmla="*/ 1802226 h 1804763"/>
                <a:gd name="connsiteX17" fmla="*/ 300038 w 8304669"/>
                <a:gd name="connsiteY17" fmla="*/ 1801060 h 1804763"/>
                <a:gd name="connsiteX18" fmla="*/ 0 w 8304669"/>
                <a:gd name="connsiteY18" fmla="*/ 1735429 h 1804763"/>
                <a:gd name="connsiteX19" fmla="*/ 2848916 w 8304669"/>
                <a:gd name="connsiteY19" fmla="*/ 537576 h 1804763"/>
                <a:gd name="connsiteX20" fmla="*/ 5092202 w 8304669"/>
                <a:gd name="connsiteY20" fmla="*/ 128222 h 1804763"/>
                <a:gd name="connsiteX21" fmla="*/ 4953019 w 8304669"/>
                <a:gd name="connsiteY21" fmla="*/ 1061562 h 1804763"/>
                <a:gd name="connsiteX22" fmla="*/ 6786952 w 8304669"/>
                <a:gd name="connsiteY22" fmla="*/ 1020620 h 1804763"/>
                <a:gd name="connsiteX23" fmla="*/ 7236665 w 8304669"/>
                <a:gd name="connsiteY23" fmla="*/ 1249814 h 1804763"/>
                <a:gd name="connsiteX24" fmla="*/ 7237247 w 8304669"/>
                <a:gd name="connsiteY24" fmla="*/ 1249814 h 1804763"/>
                <a:gd name="connsiteX25" fmla="*/ 8260667 w 8304669"/>
                <a:gd name="connsiteY25" fmla="*/ 1348055 h 1804763"/>
                <a:gd name="connsiteX26" fmla="*/ 8261970 w 8304669"/>
                <a:gd name="connsiteY26" fmla="*/ 1804763 h 1804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8304669" h="1804763">
                  <a:moveTo>
                    <a:pt x="8261970" y="1804763"/>
                  </a:moveTo>
                  <a:lnTo>
                    <a:pt x="6631652" y="1804043"/>
                  </a:lnTo>
                  <a:lnTo>
                    <a:pt x="6288375" y="1804043"/>
                  </a:lnTo>
                  <a:lnTo>
                    <a:pt x="4559027" y="1803220"/>
                  </a:lnTo>
                  <a:lnTo>
                    <a:pt x="4507112" y="1803220"/>
                  </a:lnTo>
                  <a:lnTo>
                    <a:pt x="4136780" y="1803220"/>
                  </a:lnTo>
                  <a:lnTo>
                    <a:pt x="4089014" y="1803220"/>
                  </a:lnTo>
                  <a:lnTo>
                    <a:pt x="3735827" y="1803220"/>
                  </a:lnTo>
                  <a:lnTo>
                    <a:pt x="3675408" y="1803220"/>
                  </a:lnTo>
                  <a:lnTo>
                    <a:pt x="3183106" y="1803014"/>
                  </a:lnTo>
                  <a:lnTo>
                    <a:pt x="3096319" y="1803014"/>
                  </a:lnTo>
                  <a:lnTo>
                    <a:pt x="2694817" y="1802809"/>
                  </a:lnTo>
                  <a:lnTo>
                    <a:pt x="2585638" y="1802809"/>
                  </a:lnTo>
                  <a:lnTo>
                    <a:pt x="1893665" y="1802466"/>
                  </a:lnTo>
                  <a:lnTo>
                    <a:pt x="1772793" y="1802466"/>
                  </a:lnTo>
                  <a:lnTo>
                    <a:pt x="1207797" y="1802226"/>
                  </a:lnTo>
                  <a:lnTo>
                    <a:pt x="1124266" y="1802226"/>
                  </a:lnTo>
                  <a:lnTo>
                    <a:pt x="300038" y="1801060"/>
                  </a:lnTo>
                  <a:cubicBezTo>
                    <a:pt x="196467" y="1801035"/>
                    <a:pt x="94122" y="1778648"/>
                    <a:pt x="0" y="1735429"/>
                  </a:cubicBezTo>
                  <a:cubicBezTo>
                    <a:pt x="440935" y="1530100"/>
                    <a:pt x="1783732" y="915109"/>
                    <a:pt x="2848916" y="537576"/>
                  </a:cubicBezTo>
                  <a:cubicBezTo>
                    <a:pt x="4142507" y="79085"/>
                    <a:pt x="4879364" y="-166535"/>
                    <a:pt x="5092202" y="128222"/>
                  </a:cubicBezTo>
                  <a:cubicBezTo>
                    <a:pt x="5305041" y="422979"/>
                    <a:pt x="4527309" y="1045171"/>
                    <a:pt x="4953019" y="1061562"/>
                  </a:cubicBezTo>
                  <a:cubicBezTo>
                    <a:pt x="5378730" y="1077952"/>
                    <a:pt x="6402149" y="946930"/>
                    <a:pt x="6786952" y="1020620"/>
                  </a:cubicBezTo>
                  <a:cubicBezTo>
                    <a:pt x="7171000" y="1094137"/>
                    <a:pt x="7130983" y="1241104"/>
                    <a:pt x="7236665" y="1249814"/>
                  </a:cubicBezTo>
                  <a:lnTo>
                    <a:pt x="7237247" y="1249814"/>
                  </a:lnTo>
                  <a:cubicBezTo>
                    <a:pt x="7343546" y="1258009"/>
                    <a:pt x="8162426" y="1200711"/>
                    <a:pt x="8260667" y="1348055"/>
                  </a:cubicBezTo>
                  <a:cubicBezTo>
                    <a:pt x="8358908" y="1495399"/>
                    <a:pt x="8261970" y="1804763"/>
                    <a:pt x="8261970" y="1804763"/>
                  </a:cubicBezTo>
                  <a:close/>
                </a:path>
              </a:pathLst>
            </a:custGeom>
            <a:solidFill>
              <a:schemeClr val="bg2">
                <a:lumMod val="75000"/>
              </a:schemeClr>
            </a:solidFill>
            <a:ln w="3429" cap="flat">
              <a:noFill/>
              <a:prstDash val="solid"/>
              <a:miter/>
            </a:ln>
          </p:spPr>
          <p:txBody>
            <a:bodyPr rtlCol="0" anchor="ctr"/>
            <a:lstStyle/>
            <a:p>
              <a:endParaRPr lang="x-none"/>
            </a:p>
          </p:txBody>
        </p:sp>
        <p:sp>
          <p:nvSpPr>
            <p:cNvPr id="129" name="Graphic 9">
              <a:extLst>
                <a:ext uri="{FF2B5EF4-FFF2-40B4-BE49-F238E27FC236}">
                  <a16:creationId xmlns="" xmlns:a16="http://schemas.microsoft.com/office/drawing/2014/main" id="{CE09F8D4-5E7A-DB42-A9F3-CCED2A82BFB9}"/>
                </a:ext>
              </a:extLst>
            </p:cNvPr>
            <p:cNvSpPr/>
            <p:nvPr/>
          </p:nvSpPr>
          <p:spPr>
            <a:xfrm>
              <a:off x="8874587" y="2056233"/>
              <a:ext cx="535403" cy="365017"/>
            </a:xfrm>
            <a:custGeom>
              <a:avLst/>
              <a:gdLst>
                <a:gd name="connsiteX0" fmla="*/ 535404 w 535403"/>
                <a:gd name="connsiteY0" fmla="*/ 319309 h 365017"/>
                <a:gd name="connsiteX1" fmla="*/ 535404 w 535403"/>
                <a:gd name="connsiteY1" fmla="*/ 319309 h 365017"/>
                <a:gd name="connsiteX2" fmla="*/ 360799 w 535403"/>
                <a:gd name="connsiteY2" fmla="*/ 175291 h 365017"/>
                <a:gd name="connsiteX3" fmla="*/ 262524 w 535403"/>
                <a:gd name="connsiteY3" fmla="*/ 256695 h 365017"/>
                <a:gd name="connsiteX4" fmla="*/ 235092 w 535403"/>
                <a:gd name="connsiteY4" fmla="*/ 151356 h 365017"/>
                <a:gd name="connsiteX5" fmla="*/ 0 w 535403"/>
                <a:gd name="connsiteY5" fmla="*/ 365017 h 365017"/>
                <a:gd name="connsiteX6" fmla="*/ 0 w 535403"/>
                <a:gd name="connsiteY6" fmla="*/ 365017 h 365017"/>
                <a:gd name="connsiteX7" fmla="*/ 288275 w 535403"/>
                <a:gd name="connsiteY7" fmla="*/ 0 h 365017"/>
                <a:gd name="connsiteX8" fmla="*/ 535404 w 535403"/>
                <a:gd name="connsiteY8" fmla="*/ 319309 h 365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5403" h="365017">
                  <a:moveTo>
                    <a:pt x="535404" y="319309"/>
                  </a:moveTo>
                  <a:lnTo>
                    <a:pt x="535404" y="319309"/>
                  </a:lnTo>
                  <a:cubicBezTo>
                    <a:pt x="535404" y="319309"/>
                    <a:pt x="393546" y="208552"/>
                    <a:pt x="360799" y="175291"/>
                  </a:cubicBezTo>
                  <a:cubicBezTo>
                    <a:pt x="328052" y="142030"/>
                    <a:pt x="287110" y="222302"/>
                    <a:pt x="262524" y="256695"/>
                  </a:cubicBezTo>
                  <a:cubicBezTo>
                    <a:pt x="237938" y="291088"/>
                    <a:pt x="235092" y="184103"/>
                    <a:pt x="235092" y="151356"/>
                  </a:cubicBezTo>
                  <a:cubicBezTo>
                    <a:pt x="235092" y="118610"/>
                    <a:pt x="0" y="365017"/>
                    <a:pt x="0" y="365017"/>
                  </a:cubicBezTo>
                  <a:lnTo>
                    <a:pt x="0" y="365017"/>
                  </a:lnTo>
                  <a:cubicBezTo>
                    <a:pt x="110414" y="170627"/>
                    <a:pt x="223571" y="-274"/>
                    <a:pt x="288275" y="0"/>
                  </a:cubicBezTo>
                  <a:cubicBezTo>
                    <a:pt x="352981" y="275"/>
                    <a:pt x="441998" y="140898"/>
                    <a:pt x="535404" y="319309"/>
                  </a:cubicBezTo>
                  <a:close/>
                </a:path>
              </a:pathLst>
            </a:custGeom>
            <a:solidFill>
              <a:srgbClr val="F8FCFF">
                <a:alpha val="80000"/>
              </a:srgbClr>
            </a:solidFill>
            <a:ln w="3429" cap="flat">
              <a:noFill/>
              <a:prstDash val="solid"/>
              <a:miter/>
            </a:ln>
          </p:spPr>
          <p:txBody>
            <a:bodyPr rtlCol="0" anchor="ctr"/>
            <a:lstStyle/>
            <a:p>
              <a:endParaRPr lang="x-none"/>
            </a:p>
          </p:txBody>
        </p:sp>
        <p:sp>
          <p:nvSpPr>
            <p:cNvPr id="130" name="Graphic 9">
              <a:extLst>
                <a:ext uri="{FF2B5EF4-FFF2-40B4-BE49-F238E27FC236}">
                  <a16:creationId xmlns="" xmlns:a16="http://schemas.microsoft.com/office/drawing/2014/main" id="{0942CE21-C1BE-8E4C-AEF3-B32D27CC8AFD}"/>
                </a:ext>
              </a:extLst>
            </p:cNvPr>
            <p:cNvSpPr/>
            <p:nvPr/>
          </p:nvSpPr>
          <p:spPr>
            <a:xfrm>
              <a:off x="7989596" y="2687549"/>
              <a:ext cx="461817" cy="430954"/>
            </a:xfrm>
            <a:custGeom>
              <a:avLst/>
              <a:gdLst>
                <a:gd name="connsiteX0" fmla="*/ 0 w 461817"/>
                <a:gd name="connsiteY0" fmla="*/ 430955 h 430954"/>
                <a:gd name="connsiteX1" fmla="*/ 255117 w 461817"/>
                <a:gd name="connsiteY1" fmla="*/ 307 h 430954"/>
                <a:gd name="connsiteX2" fmla="*/ 461818 w 461817"/>
                <a:gd name="connsiteY2" fmla="*/ 215476 h 430954"/>
                <a:gd name="connsiteX3" fmla="*/ 317800 w 461817"/>
                <a:gd name="connsiteY3" fmla="*/ 146313 h 430954"/>
                <a:gd name="connsiteX4" fmla="*/ 252306 w 461817"/>
                <a:gd name="connsiteY4" fmla="*/ 215476 h 430954"/>
                <a:gd name="connsiteX5" fmla="*/ 168399 w 461817"/>
                <a:gd name="connsiteY5" fmla="*/ 215476 h 430954"/>
                <a:gd name="connsiteX6" fmla="*/ 0 w 461817"/>
                <a:gd name="connsiteY6" fmla="*/ 430955 h 43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1817" h="430954">
                  <a:moveTo>
                    <a:pt x="0" y="430955"/>
                  </a:moveTo>
                  <a:cubicBezTo>
                    <a:pt x="0" y="430955"/>
                    <a:pt x="167781" y="-13306"/>
                    <a:pt x="255117" y="307"/>
                  </a:cubicBezTo>
                  <a:cubicBezTo>
                    <a:pt x="342455" y="13920"/>
                    <a:pt x="461818" y="215476"/>
                    <a:pt x="461818" y="215476"/>
                  </a:cubicBezTo>
                  <a:cubicBezTo>
                    <a:pt x="461818" y="215476"/>
                    <a:pt x="340397" y="111543"/>
                    <a:pt x="317800" y="146313"/>
                  </a:cubicBezTo>
                  <a:cubicBezTo>
                    <a:pt x="295203" y="181084"/>
                    <a:pt x="291190" y="249869"/>
                    <a:pt x="252306" y="215476"/>
                  </a:cubicBezTo>
                  <a:cubicBezTo>
                    <a:pt x="213421" y="181084"/>
                    <a:pt x="188870" y="176180"/>
                    <a:pt x="168399" y="215476"/>
                  </a:cubicBezTo>
                  <a:cubicBezTo>
                    <a:pt x="147928" y="254773"/>
                    <a:pt x="0" y="430955"/>
                    <a:pt x="0" y="430955"/>
                  </a:cubicBezTo>
                  <a:close/>
                </a:path>
              </a:pathLst>
            </a:custGeom>
            <a:solidFill>
              <a:srgbClr val="F8FCFF"/>
            </a:solidFill>
            <a:ln w="3429" cap="flat">
              <a:noFill/>
              <a:prstDash val="solid"/>
              <a:miter/>
            </a:ln>
          </p:spPr>
          <p:txBody>
            <a:bodyPr rtlCol="0" anchor="ctr"/>
            <a:lstStyle/>
            <a:p>
              <a:endParaRPr lang="x-none"/>
            </a:p>
          </p:txBody>
        </p:sp>
        <p:sp>
          <p:nvSpPr>
            <p:cNvPr id="131" name="Graphic 9">
              <a:extLst>
                <a:ext uri="{FF2B5EF4-FFF2-40B4-BE49-F238E27FC236}">
                  <a16:creationId xmlns="" xmlns:a16="http://schemas.microsoft.com/office/drawing/2014/main" id="{1E903125-783C-F247-9E57-FCD2CBE32708}"/>
                </a:ext>
              </a:extLst>
            </p:cNvPr>
            <p:cNvSpPr/>
            <p:nvPr/>
          </p:nvSpPr>
          <p:spPr>
            <a:xfrm>
              <a:off x="1535704" y="5145440"/>
              <a:ext cx="2612474" cy="1003270"/>
            </a:xfrm>
            <a:custGeom>
              <a:avLst/>
              <a:gdLst>
                <a:gd name="connsiteX0" fmla="*/ 2141891 w 2612474"/>
                <a:gd name="connsiteY0" fmla="*/ 517107 h 1003270"/>
                <a:gd name="connsiteX1" fmla="*/ 1400952 w 2612474"/>
                <a:gd name="connsiteY1" fmla="*/ 783198 h 1003270"/>
                <a:gd name="connsiteX2" fmla="*/ 1738846 w 2612474"/>
                <a:gd name="connsiteY2" fmla="*/ 1003271 h 1003270"/>
                <a:gd name="connsiteX3" fmla="*/ 1624866 w 2612474"/>
                <a:gd name="connsiteY3" fmla="*/ 1003271 h 1003270"/>
                <a:gd name="connsiteX4" fmla="*/ 800637 w 2612474"/>
                <a:gd name="connsiteY4" fmla="*/ 1002756 h 1003270"/>
                <a:gd name="connsiteX5" fmla="*/ 166752 w 2612474"/>
                <a:gd name="connsiteY5" fmla="*/ 623029 h 1003270"/>
                <a:gd name="connsiteX6" fmla="*/ 0 w 2612474"/>
                <a:gd name="connsiteY6" fmla="*/ 275328 h 1003270"/>
                <a:gd name="connsiteX7" fmla="*/ 966978 w 2612474"/>
                <a:gd name="connsiteY7" fmla="*/ 103878 h 1003270"/>
                <a:gd name="connsiteX8" fmla="*/ 2072248 w 2612474"/>
                <a:gd name="connsiteY8" fmla="*/ 17468 h 1003270"/>
                <a:gd name="connsiteX9" fmla="*/ 2596233 w 2612474"/>
                <a:gd name="connsiteY9" fmla="*/ 103878 h 1003270"/>
                <a:gd name="connsiteX10" fmla="*/ 2084558 w 2612474"/>
                <a:gd name="connsiteY10" fmla="*/ 357453 h 1003270"/>
                <a:gd name="connsiteX11" fmla="*/ 2141891 w 2612474"/>
                <a:gd name="connsiteY11" fmla="*/ 517107 h 1003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12474" h="1003270">
                  <a:moveTo>
                    <a:pt x="2141891" y="517107"/>
                  </a:moveTo>
                  <a:cubicBezTo>
                    <a:pt x="2035592" y="648129"/>
                    <a:pt x="1380481" y="689037"/>
                    <a:pt x="1400952" y="783198"/>
                  </a:cubicBezTo>
                  <a:cubicBezTo>
                    <a:pt x="1417377" y="858636"/>
                    <a:pt x="1720158" y="913054"/>
                    <a:pt x="1738846" y="1003271"/>
                  </a:cubicBezTo>
                  <a:lnTo>
                    <a:pt x="1624866" y="1003271"/>
                  </a:lnTo>
                  <a:lnTo>
                    <a:pt x="800637" y="1002756"/>
                  </a:lnTo>
                  <a:cubicBezTo>
                    <a:pt x="535497" y="1002715"/>
                    <a:pt x="291889" y="856782"/>
                    <a:pt x="166752" y="623029"/>
                  </a:cubicBezTo>
                  <a:cubicBezTo>
                    <a:pt x="113363" y="523108"/>
                    <a:pt x="55790" y="406076"/>
                    <a:pt x="0" y="275328"/>
                  </a:cubicBezTo>
                  <a:cubicBezTo>
                    <a:pt x="0" y="275328"/>
                    <a:pt x="279326" y="-6021"/>
                    <a:pt x="966978" y="103878"/>
                  </a:cubicBezTo>
                  <a:cubicBezTo>
                    <a:pt x="1654630" y="213778"/>
                    <a:pt x="1750025" y="-71481"/>
                    <a:pt x="2072248" y="17468"/>
                  </a:cubicBezTo>
                  <a:cubicBezTo>
                    <a:pt x="2394471" y="106416"/>
                    <a:pt x="2477521" y="30635"/>
                    <a:pt x="2596233" y="103878"/>
                  </a:cubicBezTo>
                  <a:cubicBezTo>
                    <a:pt x="2714945" y="177122"/>
                    <a:pt x="2146005" y="300154"/>
                    <a:pt x="2084558" y="357453"/>
                  </a:cubicBezTo>
                  <a:cubicBezTo>
                    <a:pt x="2023110" y="414752"/>
                    <a:pt x="2248327" y="386120"/>
                    <a:pt x="2141891" y="517107"/>
                  </a:cubicBezTo>
                  <a:close/>
                </a:path>
              </a:pathLst>
            </a:custGeom>
            <a:solidFill>
              <a:srgbClr val="5B6B54"/>
            </a:solidFill>
            <a:ln w="3429" cap="flat">
              <a:noFill/>
              <a:prstDash val="solid"/>
              <a:miter/>
            </a:ln>
          </p:spPr>
          <p:txBody>
            <a:bodyPr rtlCol="0" anchor="ctr"/>
            <a:lstStyle/>
            <a:p>
              <a:endParaRPr lang="x-none"/>
            </a:p>
          </p:txBody>
        </p:sp>
        <p:sp>
          <p:nvSpPr>
            <p:cNvPr id="132" name="Graphic 9">
              <a:extLst>
                <a:ext uri="{FF2B5EF4-FFF2-40B4-BE49-F238E27FC236}">
                  <a16:creationId xmlns="" xmlns:a16="http://schemas.microsoft.com/office/drawing/2014/main" id="{070B290C-77F5-E245-83EF-90C5EE3D88A1}"/>
                </a:ext>
              </a:extLst>
            </p:cNvPr>
            <p:cNvSpPr/>
            <p:nvPr/>
          </p:nvSpPr>
          <p:spPr>
            <a:xfrm>
              <a:off x="1829232" y="4859252"/>
              <a:ext cx="114519" cy="459323"/>
            </a:xfrm>
            <a:custGeom>
              <a:avLst/>
              <a:gdLst>
                <a:gd name="connsiteX0" fmla="*/ 64802 w 114519"/>
                <a:gd name="connsiteY0" fmla="*/ 419385 h 459323"/>
                <a:gd name="connsiteX1" fmla="*/ 57190 w 114519"/>
                <a:gd name="connsiteY1" fmla="*/ 9688 h 459323"/>
                <a:gd name="connsiteX2" fmla="*/ 99058 w 114519"/>
                <a:gd name="connsiteY2" fmla="*/ 432895 h 459323"/>
                <a:gd name="connsiteX3" fmla="*/ 64802 w 114519"/>
                <a:gd name="connsiteY3" fmla="*/ 419385 h 459323"/>
              </a:gdLst>
              <a:ahLst/>
              <a:cxnLst>
                <a:cxn ang="0">
                  <a:pos x="connsiteX0" y="connsiteY0"/>
                </a:cxn>
                <a:cxn ang="0">
                  <a:pos x="connsiteX1" y="connsiteY1"/>
                </a:cxn>
                <a:cxn ang="0">
                  <a:pos x="connsiteX2" y="connsiteY2"/>
                </a:cxn>
                <a:cxn ang="0">
                  <a:pos x="connsiteX3" y="connsiteY3"/>
                </a:cxn>
              </a:cxnLst>
              <a:rect l="l" t="t" r="r" b="b"/>
              <a:pathLst>
                <a:path w="114519" h="459323">
                  <a:moveTo>
                    <a:pt x="64802" y="419385"/>
                  </a:moveTo>
                  <a:cubicBezTo>
                    <a:pt x="64802" y="419385"/>
                    <a:pt x="-75787" y="82966"/>
                    <a:pt x="57190" y="9688"/>
                  </a:cubicBezTo>
                  <a:cubicBezTo>
                    <a:pt x="190166" y="-63590"/>
                    <a:pt x="42239" y="298547"/>
                    <a:pt x="99058" y="432895"/>
                  </a:cubicBezTo>
                  <a:cubicBezTo>
                    <a:pt x="127176" y="499418"/>
                    <a:pt x="64802" y="419385"/>
                    <a:pt x="64802" y="419385"/>
                  </a:cubicBezTo>
                  <a:close/>
                </a:path>
              </a:pathLst>
            </a:custGeom>
            <a:solidFill>
              <a:srgbClr val="5B6B54"/>
            </a:solidFill>
            <a:ln w="3429" cap="flat">
              <a:noFill/>
              <a:prstDash val="solid"/>
              <a:miter/>
            </a:ln>
          </p:spPr>
          <p:txBody>
            <a:bodyPr rtlCol="0" anchor="ctr"/>
            <a:lstStyle/>
            <a:p>
              <a:endParaRPr lang="x-none"/>
            </a:p>
          </p:txBody>
        </p:sp>
        <p:sp>
          <p:nvSpPr>
            <p:cNvPr id="133" name="Graphic 9">
              <a:extLst>
                <a:ext uri="{FF2B5EF4-FFF2-40B4-BE49-F238E27FC236}">
                  <a16:creationId xmlns="" xmlns:a16="http://schemas.microsoft.com/office/drawing/2014/main" id="{184DA314-4DCB-4F43-981B-23FDD8C034CD}"/>
                </a:ext>
              </a:extLst>
            </p:cNvPr>
            <p:cNvSpPr/>
            <p:nvPr/>
          </p:nvSpPr>
          <p:spPr>
            <a:xfrm>
              <a:off x="1715238" y="5051405"/>
              <a:ext cx="151969" cy="330037"/>
            </a:xfrm>
            <a:custGeom>
              <a:avLst/>
              <a:gdLst>
                <a:gd name="connsiteX0" fmla="*/ 113988 w 151969"/>
                <a:gd name="connsiteY0" fmla="*/ 309767 h 330037"/>
                <a:gd name="connsiteX1" fmla="*/ 21405 w 151969"/>
                <a:gd name="connsiteY1" fmla="*/ 14462 h 330037"/>
                <a:gd name="connsiteX2" fmla="*/ 141420 w 151969"/>
                <a:gd name="connsiteY2" fmla="*/ 311928 h 330037"/>
                <a:gd name="connsiteX3" fmla="*/ 113988 w 151969"/>
                <a:gd name="connsiteY3" fmla="*/ 309767 h 330037"/>
              </a:gdLst>
              <a:ahLst/>
              <a:cxnLst>
                <a:cxn ang="0">
                  <a:pos x="connsiteX0" y="connsiteY0"/>
                </a:cxn>
                <a:cxn ang="0">
                  <a:pos x="connsiteX1" y="connsiteY1"/>
                </a:cxn>
                <a:cxn ang="0">
                  <a:pos x="connsiteX2" y="connsiteY2"/>
                </a:cxn>
                <a:cxn ang="0">
                  <a:pos x="connsiteX3" y="connsiteY3"/>
                </a:cxn>
              </a:cxnLst>
              <a:rect l="l" t="t" r="r" b="b"/>
              <a:pathLst>
                <a:path w="151969" h="330037">
                  <a:moveTo>
                    <a:pt x="113988" y="309767"/>
                  </a:moveTo>
                  <a:cubicBezTo>
                    <a:pt x="113988" y="309767"/>
                    <a:pt x="-59245" y="97169"/>
                    <a:pt x="21405" y="14462"/>
                  </a:cubicBezTo>
                  <a:cubicBezTo>
                    <a:pt x="102055" y="-68246"/>
                    <a:pt x="71880" y="227060"/>
                    <a:pt x="141420" y="311928"/>
                  </a:cubicBezTo>
                  <a:cubicBezTo>
                    <a:pt x="176156" y="353899"/>
                    <a:pt x="113988" y="309767"/>
                    <a:pt x="113988" y="309767"/>
                  </a:cubicBezTo>
                  <a:close/>
                </a:path>
              </a:pathLst>
            </a:custGeom>
            <a:solidFill>
              <a:srgbClr val="5B6B54"/>
            </a:solidFill>
            <a:ln w="3429" cap="flat">
              <a:noFill/>
              <a:prstDash val="solid"/>
              <a:miter/>
            </a:ln>
          </p:spPr>
          <p:txBody>
            <a:bodyPr rtlCol="0" anchor="ctr"/>
            <a:lstStyle/>
            <a:p>
              <a:endParaRPr lang="x-none"/>
            </a:p>
          </p:txBody>
        </p:sp>
        <p:sp>
          <p:nvSpPr>
            <p:cNvPr id="134" name="Graphic 9">
              <a:extLst>
                <a:ext uri="{FF2B5EF4-FFF2-40B4-BE49-F238E27FC236}">
                  <a16:creationId xmlns="" xmlns:a16="http://schemas.microsoft.com/office/drawing/2014/main" id="{1C74C627-E852-5F43-A49A-25FAB8DB4C17}"/>
                </a:ext>
              </a:extLst>
            </p:cNvPr>
            <p:cNvSpPr/>
            <p:nvPr/>
          </p:nvSpPr>
          <p:spPr>
            <a:xfrm>
              <a:off x="1956189" y="4983861"/>
              <a:ext cx="166303" cy="404728"/>
            </a:xfrm>
            <a:custGeom>
              <a:avLst/>
              <a:gdLst>
                <a:gd name="connsiteX0" fmla="*/ 596 w 166303"/>
                <a:gd name="connsiteY0" fmla="*/ 357972 h 404728"/>
                <a:gd name="connsiteX1" fmla="*/ 123286 w 166303"/>
                <a:gd name="connsiteY1" fmla="*/ 1356 h 404728"/>
                <a:gd name="connsiteX2" fmla="*/ 26211 w 166303"/>
                <a:gd name="connsiteY2" fmla="*/ 380226 h 404728"/>
                <a:gd name="connsiteX3" fmla="*/ 596 w 166303"/>
                <a:gd name="connsiteY3" fmla="*/ 357972 h 404728"/>
              </a:gdLst>
              <a:ahLst/>
              <a:cxnLst>
                <a:cxn ang="0">
                  <a:pos x="connsiteX0" y="connsiteY0"/>
                </a:cxn>
                <a:cxn ang="0">
                  <a:pos x="connsiteX1" y="connsiteY1"/>
                </a:cxn>
                <a:cxn ang="0">
                  <a:pos x="connsiteX2" y="connsiteY2"/>
                </a:cxn>
                <a:cxn ang="0">
                  <a:pos x="connsiteX3" y="connsiteY3"/>
                </a:cxn>
              </a:cxnLst>
              <a:rect l="l" t="t" r="r" b="b"/>
              <a:pathLst>
                <a:path w="166303" h="404728">
                  <a:moveTo>
                    <a:pt x="596" y="357972"/>
                  </a:moveTo>
                  <a:cubicBezTo>
                    <a:pt x="596" y="357972"/>
                    <a:pt x="-15794" y="24056"/>
                    <a:pt x="123286" y="1356"/>
                  </a:cubicBezTo>
                  <a:cubicBezTo>
                    <a:pt x="262366" y="-21344"/>
                    <a:pt x="19079" y="246667"/>
                    <a:pt x="26211" y="380226"/>
                  </a:cubicBezTo>
                  <a:cubicBezTo>
                    <a:pt x="29743" y="446234"/>
                    <a:pt x="596" y="357972"/>
                    <a:pt x="596" y="357972"/>
                  </a:cubicBezTo>
                  <a:close/>
                </a:path>
              </a:pathLst>
            </a:custGeom>
            <a:solidFill>
              <a:srgbClr val="5B6B54"/>
            </a:solidFill>
            <a:ln w="3429" cap="flat">
              <a:noFill/>
              <a:prstDash val="solid"/>
              <a:miter/>
            </a:ln>
          </p:spPr>
          <p:txBody>
            <a:bodyPr rtlCol="0" anchor="ctr"/>
            <a:lstStyle/>
            <a:p>
              <a:endParaRPr lang="x-none"/>
            </a:p>
          </p:txBody>
        </p:sp>
        <p:sp>
          <p:nvSpPr>
            <p:cNvPr id="135" name="Graphic 9">
              <a:extLst>
                <a:ext uri="{FF2B5EF4-FFF2-40B4-BE49-F238E27FC236}">
                  <a16:creationId xmlns="" xmlns:a16="http://schemas.microsoft.com/office/drawing/2014/main" id="{11C53F0C-29E3-6045-AC94-D5486925FAA2}"/>
                </a:ext>
              </a:extLst>
            </p:cNvPr>
            <p:cNvSpPr/>
            <p:nvPr/>
          </p:nvSpPr>
          <p:spPr>
            <a:xfrm>
              <a:off x="2440142" y="5459020"/>
              <a:ext cx="85068" cy="219712"/>
            </a:xfrm>
            <a:custGeom>
              <a:avLst/>
              <a:gdLst>
                <a:gd name="connsiteX0" fmla="*/ 2258 w 85068"/>
                <a:gd name="connsiteY0" fmla="*/ 219712 h 219712"/>
                <a:gd name="connsiteX1" fmla="*/ 56264 w 85068"/>
                <a:gd name="connsiteY1" fmla="*/ 942 h 219712"/>
                <a:gd name="connsiteX2" fmla="*/ 40182 w 85068"/>
                <a:gd name="connsiteY2" fmla="*/ 210728 h 219712"/>
              </a:gdLst>
              <a:ahLst/>
              <a:cxnLst>
                <a:cxn ang="0">
                  <a:pos x="connsiteX0" y="connsiteY0"/>
                </a:cxn>
                <a:cxn ang="0">
                  <a:pos x="connsiteX1" y="connsiteY1"/>
                </a:cxn>
                <a:cxn ang="0">
                  <a:pos x="connsiteX2" y="connsiteY2"/>
                </a:cxn>
              </a:cxnLst>
              <a:rect l="l" t="t" r="r" b="b"/>
              <a:pathLst>
                <a:path w="85068" h="219712">
                  <a:moveTo>
                    <a:pt x="2258" y="219712"/>
                  </a:moveTo>
                  <a:cubicBezTo>
                    <a:pt x="2258" y="219712"/>
                    <a:pt x="-16876" y="18258"/>
                    <a:pt x="56264" y="942"/>
                  </a:cubicBezTo>
                  <a:cubicBezTo>
                    <a:pt x="129405" y="-16374"/>
                    <a:pt x="40182" y="210728"/>
                    <a:pt x="40182" y="210728"/>
                  </a:cubicBezTo>
                  <a:close/>
                </a:path>
              </a:pathLst>
            </a:custGeom>
            <a:solidFill>
              <a:srgbClr val="414D3D"/>
            </a:solidFill>
            <a:ln w="3429" cap="flat">
              <a:noFill/>
              <a:prstDash val="solid"/>
              <a:miter/>
            </a:ln>
          </p:spPr>
          <p:txBody>
            <a:bodyPr rtlCol="0" anchor="ctr"/>
            <a:lstStyle/>
            <a:p>
              <a:endParaRPr lang="x-none"/>
            </a:p>
          </p:txBody>
        </p:sp>
        <p:sp>
          <p:nvSpPr>
            <p:cNvPr id="136" name="Graphic 9">
              <a:extLst>
                <a:ext uri="{FF2B5EF4-FFF2-40B4-BE49-F238E27FC236}">
                  <a16:creationId xmlns="" xmlns:a16="http://schemas.microsoft.com/office/drawing/2014/main" id="{50C5AF00-50C6-0B42-9302-B959764AD94E}"/>
                </a:ext>
              </a:extLst>
            </p:cNvPr>
            <p:cNvSpPr/>
            <p:nvPr/>
          </p:nvSpPr>
          <p:spPr>
            <a:xfrm>
              <a:off x="2496990" y="5545325"/>
              <a:ext cx="164758" cy="149935"/>
            </a:xfrm>
            <a:custGeom>
              <a:avLst/>
              <a:gdLst>
                <a:gd name="connsiteX0" fmla="*/ 0 w 164758"/>
                <a:gd name="connsiteY0" fmla="*/ 138482 h 149935"/>
                <a:gd name="connsiteX1" fmla="*/ 148647 w 164758"/>
                <a:gd name="connsiteY1" fmla="*/ 2111 h 149935"/>
                <a:gd name="connsiteX2" fmla="*/ 36450 w 164758"/>
                <a:gd name="connsiteY2" fmla="*/ 149935 h 149935"/>
              </a:gdLst>
              <a:ahLst/>
              <a:cxnLst>
                <a:cxn ang="0">
                  <a:pos x="connsiteX0" y="connsiteY0"/>
                </a:cxn>
                <a:cxn ang="0">
                  <a:pos x="connsiteX1" y="connsiteY1"/>
                </a:cxn>
                <a:cxn ang="0">
                  <a:pos x="connsiteX2" y="connsiteY2"/>
                </a:cxn>
              </a:cxnLst>
              <a:rect l="l" t="t" r="r" b="b"/>
              <a:pathLst>
                <a:path w="164758" h="149935">
                  <a:moveTo>
                    <a:pt x="0" y="138482"/>
                  </a:moveTo>
                  <a:cubicBezTo>
                    <a:pt x="0" y="138482"/>
                    <a:pt x="78353" y="-19972"/>
                    <a:pt x="148647" y="2111"/>
                  </a:cubicBezTo>
                  <a:cubicBezTo>
                    <a:pt x="218942" y="24194"/>
                    <a:pt x="36450" y="149935"/>
                    <a:pt x="36450" y="149935"/>
                  </a:cubicBezTo>
                  <a:close/>
                </a:path>
              </a:pathLst>
            </a:custGeom>
            <a:solidFill>
              <a:srgbClr val="414D3D"/>
            </a:solidFill>
            <a:ln w="3429" cap="flat">
              <a:noFill/>
              <a:prstDash val="solid"/>
              <a:miter/>
            </a:ln>
          </p:spPr>
          <p:txBody>
            <a:bodyPr rtlCol="0" anchor="ctr"/>
            <a:lstStyle/>
            <a:p>
              <a:endParaRPr lang="x-none"/>
            </a:p>
          </p:txBody>
        </p:sp>
        <p:sp>
          <p:nvSpPr>
            <p:cNvPr id="137" name="Graphic 9">
              <a:extLst>
                <a:ext uri="{FF2B5EF4-FFF2-40B4-BE49-F238E27FC236}">
                  <a16:creationId xmlns="" xmlns:a16="http://schemas.microsoft.com/office/drawing/2014/main" id="{3CB43D6D-E53D-EE46-99BA-A1F2CA41A6FE}"/>
                </a:ext>
              </a:extLst>
            </p:cNvPr>
            <p:cNvSpPr/>
            <p:nvPr/>
          </p:nvSpPr>
          <p:spPr>
            <a:xfrm>
              <a:off x="2323542" y="5655346"/>
              <a:ext cx="333438" cy="79723"/>
            </a:xfrm>
            <a:custGeom>
              <a:avLst/>
              <a:gdLst>
                <a:gd name="connsiteX0" fmla="*/ 22297 w 333438"/>
                <a:gd name="connsiteY0" fmla="*/ 34496 h 79723"/>
                <a:gd name="connsiteX1" fmla="*/ 169744 w 333438"/>
                <a:gd name="connsiteY1" fmla="*/ 1749 h 79723"/>
                <a:gd name="connsiteX2" fmla="*/ 278923 w 333438"/>
                <a:gd name="connsiteY2" fmla="*/ 34496 h 79723"/>
                <a:gd name="connsiteX3" fmla="*/ 329398 w 333438"/>
                <a:gd name="connsiteY3" fmla="*/ 76810 h 79723"/>
                <a:gd name="connsiteX4" fmla="*/ 143821 w 333438"/>
                <a:gd name="connsiteY4" fmla="*/ 76810 h 79723"/>
                <a:gd name="connsiteX5" fmla="*/ 22297 w 333438"/>
                <a:gd name="connsiteY5" fmla="*/ 34496 h 79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3438" h="79723">
                  <a:moveTo>
                    <a:pt x="22297" y="34496"/>
                  </a:moveTo>
                  <a:cubicBezTo>
                    <a:pt x="22297" y="34496"/>
                    <a:pt x="101438" y="-9155"/>
                    <a:pt x="169744" y="1749"/>
                  </a:cubicBezTo>
                  <a:cubicBezTo>
                    <a:pt x="238050" y="12653"/>
                    <a:pt x="248885" y="23592"/>
                    <a:pt x="278923" y="34496"/>
                  </a:cubicBezTo>
                  <a:cubicBezTo>
                    <a:pt x="308961" y="45400"/>
                    <a:pt x="345789" y="67243"/>
                    <a:pt x="329398" y="76810"/>
                  </a:cubicBezTo>
                  <a:cubicBezTo>
                    <a:pt x="313008" y="86376"/>
                    <a:pt x="176568" y="68614"/>
                    <a:pt x="143821" y="76810"/>
                  </a:cubicBezTo>
                  <a:cubicBezTo>
                    <a:pt x="111074" y="85005"/>
                    <a:pt x="-60376" y="64431"/>
                    <a:pt x="22297" y="34496"/>
                  </a:cubicBezTo>
                  <a:close/>
                </a:path>
              </a:pathLst>
            </a:custGeom>
            <a:solidFill>
              <a:srgbClr val="414D3D"/>
            </a:solidFill>
            <a:ln w="3429" cap="flat">
              <a:noFill/>
              <a:prstDash val="solid"/>
              <a:miter/>
            </a:ln>
          </p:spPr>
          <p:txBody>
            <a:bodyPr rtlCol="0" anchor="ctr"/>
            <a:lstStyle/>
            <a:p>
              <a:endParaRPr lang="x-none"/>
            </a:p>
          </p:txBody>
        </p:sp>
        <p:sp>
          <p:nvSpPr>
            <p:cNvPr id="138" name="Graphic 9">
              <a:extLst>
                <a:ext uri="{FF2B5EF4-FFF2-40B4-BE49-F238E27FC236}">
                  <a16:creationId xmlns="" xmlns:a16="http://schemas.microsoft.com/office/drawing/2014/main" id="{9E458982-E7B5-A748-A11D-81F47E3BB6DF}"/>
                </a:ext>
              </a:extLst>
            </p:cNvPr>
            <p:cNvSpPr/>
            <p:nvPr/>
          </p:nvSpPr>
          <p:spPr>
            <a:xfrm>
              <a:off x="3896879" y="5620393"/>
              <a:ext cx="253372" cy="342637"/>
            </a:xfrm>
            <a:custGeom>
              <a:avLst/>
              <a:gdLst>
                <a:gd name="connsiteX0" fmla="*/ 0 w 253372"/>
                <a:gd name="connsiteY0" fmla="*/ 342638 h 342637"/>
                <a:gd name="connsiteX1" fmla="*/ 219730 w 253372"/>
                <a:gd name="connsiteY1" fmla="*/ 15237 h 342637"/>
                <a:gd name="connsiteX2" fmla="*/ 0 w 253372"/>
                <a:gd name="connsiteY2" fmla="*/ 342638 h 342637"/>
              </a:gdLst>
              <a:ahLst/>
              <a:cxnLst>
                <a:cxn ang="0">
                  <a:pos x="connsiteX0" y="connsiteY0"/>
                </a:cxn>
                <a:cxn ang="0">
                  <a:pos x="connsiteX1" y="connsiteY1"/>
                </a:cxn>
                <a:cxn ang="0">
                  <a:pos x="connsiteX2" y="connsiteY2"/>
                </a:cxn>
              </a:cxnLst>
              <a:rect l="l" t="t" r="r" b="b"/>
              <a:pathLst>
                <a:path w="253372" h="342637">
                  <a:moveTo>
                    <a:pt x="0" y="342638"/>
                  </a:moveTo>
                  <a:cubicBezTo>
                    <a:pt x="0" y="342638"/>
                    <a:pt x="91829" y="-85061"/>
                    <a:pt x="219730" y="15237"/>
                  </a:cubicBezTo>
                  <a:cubicBezTo>
                    <a:pt x="347632" y="115535"/>
                    <a:pt x="74924" y="214153"/>
                    <a:pt x="0" y="342638"/>
                  </a:cubicBezTo>
                  <a:close/>
                </a:path>
              </a:pathLst>
            </a:custGeom>
            <a:solidFill>
              <a:srgbClr val="414D3D"/>
            </a:solidFill>
            <a:ln w="3429" cap="flat">
              <a:noFill/>
              <a:prstDash val="solid"/>
              <a:miter/>
            </a:ln>
          </p:spPr>
          <p:txBody>
            <a:bodyPr rtlCol="0" anchor="ctr"/>
            <a:lstStyle/>
            <a:p>
              <a:endParaRPr lang="x-none"/>
            </a:p>
          </p:txBody>
        </p:sp>
        <p:sp>
          <p:nvSpPr>
            <p:cNvPr id="139" name="Graphic 9">
              <a:extLst>
                <a:ext uri="{FF2B5EF4-FFF2-40B4-BE49-F238E27FC236}">
                  <a16:creationId xmlns="" xmlns:a16="http://schemas.microsoft.com/office/drawing/2014/main" id="{669A51E7-1928-7947-AE5E-5FB0ECFB0535}"/>
                </a:ext>
              </a:extLst>
            </p:cNvPr>
            <p:cNvSpPr/>
            <p:nvPr/>
          </p:nvSpPr>
          <p:spPr>
            <a:xfrm>
              <a:off x="3848923" y="5659820"/>
              <a:ext cx="82554" cy="326630"/>
            </a:xfrm>
            <a:custGeom>
              <a:avLst/>
              <a:gdLst>
                <a:gd name="connsiteX0" fmla="*/ 10374 w 82554"/>
                <a:gd name="connsiteY0" fmla="*/ 326631 h 326630"/>
                <a:gd name="connsiteX1" fmla="*/ 53305 w 82554"/>
                <a:gd name="connsiteY1" fmla="*/ 670 h 326630"/>
                <a:gd name="connsiteX2" fmla="*/ 10374 w 82554"/>
                <a:gd name="connsiteY2" fmla="*/ 326631 h 326630"/>
              </a:gdLst>
              <a:ahLst/>
              <a:cxnLst>
                <a:cxn ang="0">
                  <a:pos x="connsiteX0" y="connsiteY0"/>
                </a:cxn>
                <a:cxn ang="0">
                  <a:pos x="connsiteX1" y="connsiteY1"/>
                </a:cxn>
                <a:cxn ang="0">
                  <a:pos x="connsiteX2" y="connsiteY2"/>
                </a:cxn>
              </a:cxnLst>
              <a:rect l="l" t="t" r="r" b="b"/>
              <a:pathLst>
                <a:path w="82554" h="326630">
                  <a:moveTo>
                    <a:pt x="10374" y="326631"/>
                  </a:moveTo>
                  <a:cubicBezTo>
                    <a:pt x="10374" y="326631"/>
                    <a:pt x="-31597" y="15861"/>
                    <a:pt x="53305" y="670"/>
                  </a:cubicBezTo>
                  <a:cubicBezTo>
                    <a:pt x="138207" y="-14520"/>
                    <a:pt x="11368" y="232574"/>
                    <a:pt x="10374" y="326631"/>
                  </a:cubicBezTo>
                  <a:close/>
                </a:path>
              </a:pathLst>
            </a:custGeom>
            <a:solidFill>
              <a:srgbClr val="414D3D"/>
            </a:solidFill>
            <a:ln w="3429" cap="flat">
              <a:noFill/>
              <a:prstDash val="solid"/>
              <a:miter/>
            </a:ln>
          </p:spPr>
          <p:txBody>
            <a:bodyPr rtlCol="0" anchor="ctr"/>
            <a:lstStyle/>
            <a:p>
              <a:endParaRPr lang="x-none"/>
            </a:p>
          </p:txBody>
        </p:sp>
        <p:sp>
          <p:nvSpPr>
            <p:cNvPr id="140" name="Graphic 9">
              <a:extLst>
                <a:ext uri="{FF2B5EF4-FFF2-40B4-BE49-F238E27FC236}">
                  <a16:creationId xmlns="" xmlns:a16="http://schemas.microsoft.com/office/drawing/2014/main" id="{3790BED8-AD03-8644-9E3D-FFA79CB62CBA}"/>
                </a:ext>
              </a:extLst>
            </p:cNvPr>
            <p:cNvSpPr/>
            <p:nvPr/>
          </p:nvSpPr>
          <p:spPr>
            <a:xfrm>
              <a:off x="3764973" y="5929451"/>
              <a:ext cx="319425" cy="62844"/>
            </a:xfrm>
            <a:custGeom>
              <a:avLst/>
              <a:gdLst>
                <a:gd name="connsiteX0" fmla="*/ 7810 w 319425"/>
                <a:gd name="connsiteY0" fmla="*/ 32516 h 62844"/>
                <a:gd name="connsiteX1" fmla="*/ 134683 w 319425"/>
                <a:gd name="connsiteY1" fmla="*/ 215 h 62844"/>
                <a:gd name="connsiteX2" fmla="*/ 318581 w 319425"/>
                <a:gd name="connsiteY2" fmla="*/ 48907 h 62844"/>
                <a:gd name="connsiteX3" fmla="*/ 125254 w 319425"/>
                <a:gd name="connsiteY3" fmla="*/ 57376 h 62844"/>
                <a:gd name="connsiteX4" fmla="*/ 7810 w 319425"/>
                <a:gd name="connsiteY4" fmla="*/ 32516 h 62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425" h="62844">
                  <a:moveTo>
                    <a:pt x="7810" y="32516"/>
                  </a:moveTo>
                  <a:cubicBezTo>
                    <a:pt x="7810" y="32516"/>
                    <a:pt x="81157" y="-3077"/>
                    <a:pt x="134683" y="215"/>
                  </a:cubicBezTo>
                  <a:cubicBezTo>
                    <a:pt x="188210" y="3507"/>
                    <a:pt x="331714" y="20514"/>
                    <a:pt x="318581" y="48907"/>
                  </a:cubicBezTo>
                  <a:cubicBezTo>
                    <a:pt x="305448" y="77299"/>
                    <a:pt x="161670" y="52747"/>
                    <a:pt x="125254" y="57376"/>
                  </a:cubicBezTo>
                  <a:cubicBezTo>
                    <a:pt x="88838" y="62006"/>
                    <a:pt x="-31554" y="59365"/>
                    <a:pt x="7810" y="32516"/>
                  </a:cubicBezTo>
                  <a:close/>
                </a:path>
              </a:pathLst>
            </a:custGeom>
            <a:solidFill>
              <a:srgbClr val="414D3D"/>
            </a:solidFill>
            <a:ln w="3429" cap="flat">
              <a:noFill/>
              <a:prstDash val="solid"/>
              <a:miter/>
            </a:ln>
          </p:spPr>
          <p:txBody>
            <a:bodyPr rtlCol="0" anchor="ctr"/>
            <a:lstStyle/>
            <a:p>
              <a:endParaRPr lang="x-none"/>
            </a:p>
          </p:txBody>
        </p:sp>
        <p:sp>
          <p:nvSpPr>
            <p:cNvPr id="141" name="Graphic 9">
              <a:extLst>
                <a:ext uri="{FF2B5EF4-FFF2-40B4-BE49-F238E27FC236}">
                  <a16:creationId xmlns="" xmlns:a16="http://schemas.microsoft.com/office/drawing/2014/main" id="{5E6BEC01-35EE-104F-867A-5315505BAFF8}"/>
                </a:ext>
              </a:extLst>
            </p:cNvPr>
            <p:cNvSpPr/>
            <p:nvPr/>
          </p:nvSpPr>
          <p:spPr>
            <a:xfrm>
              <a:off x="8727639" y="5484049"/>
              <a:ext cx="85586" cy="176098"/>
            </a:xfrm>
            <a:custGeom>
              <a:avLst/>
              <a:gdLst>
                <a:gd name="connsiteX0" fmla="*/ 15 w 85586"/>
                <a:gd name="connsiteY0" fmla="*/ 176098 h 176098"/>
                <a:gd name="connsiteX1" fmla="*/ 65509 w 85586"/>
                <a:gd name="connsiteY1" fmla="*/ 2796 h 176098"/>
                <a:gd name="connsiteX2" fmla="*/ 15 w 85586"/>
                <a:gd name="connsiteY2" fmla="*/ 176098 h 176098"/>
              </a:gdLst>
              <a:ahLst/>
              <a:cxnLst>
                <a:cxn ang="0">
                  <a:pos x="connsiteX0" y="connsiteY0"/>
                </a:cxn>
                <a:cxn ang="0">
                  <a:pos x="connsiteX1" y="connsiteY1"/>
                </a:cxn>
                <a:cxn ang="0">
                  <a:pos x="connsiteX2" y="connsiteY2"/>
                </a:cxn>
              </a:cxnLst>
              <a:rect l="l" t="t" r="r" b="b"/>
              <a:pathLst>
                <a:path w="85586" h="176098">
                  <a:moveTo>
                    <a:pt x="15" y="176098"/>
                  </a:moveTo>
                  <a:cubicBezTo>
                    <a:pt x="15" y="176098"/>
                    <a:pt x="-2694" y="28651"/>
                    <a:pt x="65509" y="2796"/>
                  </a:cubicBezTo>
                  <a:cubicBezTo>
                    <a:pt x="133711" y="-23058"/>
                    <a:pt x="6838" y="137899"/>
                    <a:pt x="15" y="176098"/>
                  </a:cubicBezTo>
                  <a:close/>
                </a:path>
              </a:pathLst>
            </a:custGeom>
            <a:solidFill>
              <a:srgbClr val="509B67"/>
            </a:solidFill>
            <a:ln w="3429" cap="flat">
              <a:noFill/>
              <a:prstDash val="solid"/>
              <a:miter/>
            </a:ln>
          </p:spPr>
          <p:txBody>
            <a:bodyPr rtlCol="0" anchor="ctr"/>
            <a:lstStyle/>
            <a:p>
              <a:endParaRPr lang="x-none"/>
            </a:p>
          </p:txBody>
        </p:sp>
        <p:sp>
          <p:nvSpPr>
            <p:cNvPr id="142" name="Graphic 9">
              <a:extLst>
                <a:ext uri="{FF2B5EF4-FFF2-40B4-BE49-F238E27FC236}">
                  <a16:creationId xmlns="" xmlns:a16="http://schemas.microsoft.com/office/drawing/2014/main" id="{FB4C5CDA-C74D-EC4A-9263-A27EC239972E}"/>
                </a:ext>
              </a:extLst>
            </p:cNvPr>
            <p:cNvSpPr/>
            <p:nvPr/>
          </p:nvSpPr>
          <p:spPr>
            <a:xfrm>
              <a:off x="8782449" y="5445575"/>
              <a:ext cx="171605" cy="193586"/>
            </a:xfrm>
            <a:custGeom>
              <a:avLst/>
              <a:gdLst>
                <a:gd name="connsiteX0" fmla="*/ 0 w 171605"/>
                <a:gd name="connsiteY0" fmla="*/ 193587 h 193586"/>
                <a:gd name="connsiteX1" fmla="*/ 147687 w 171605"/>
                <a:gd name="connsiteY1" fmla="*/ 225 h 193586"/>
                <a:gd name="connsiteX2" fmla="*/ 0 w 171605"/>
                <a:gd name="connsiteY2" fmla="*/ 193587 h 193586"/>
              </a:gdLst>
              <a:ahLst/>
              <a:cxnLst>
                <a:cxn ang="0">
                  <a:pos x="connsiteX0" y="connsiteY0"/>
                </a:cxn>
                <a:cxn ang="0">
                  <a:pos x="connsiteX1" y="connsiteY1"/>
                </a:cxn>
                <a:cxn ang="0">
                  <a:pos x="connsiteX2" y="connsiteY2"/>
                </a:cxn>
              </a:cxnLst>
              <a:rect l="l" t="t" r="r" b="b"/>
              <a:pathLst>
                <a:path w="171605" h="193586">
                  <a:moveTo>
                    <a:pt x="0" y="193587"/>
                  </a:moveTo>
                  <a:cubicBezTo>
                    <a:pt x="0" y="193587"/>
                    <a:pt x="52086" y="7152"/>
                    <a:pt x="147687" y="225"/>
                  </a:cubicBezTo>
                  <a:cubicBezTo>
                    <a:pt x="243287" y="-6701"/>
                    <a:pt x="22974" y="148084"/>
                    <a:pt x="0" y="193587"/>
                  </a:cubicBezTo>
                  <a:close/>
                </a:path>
              </a:pathLst>
            </a:custGeom>
            <a:solidFill>
              <a:srgbClr val="5B6B54"/>
            </a:solidFill>
            <a:ln w="3429" cap="flat">
              <a:noFill/>
              <a:prstDash val="solid"/>
              <a:miter/>
            </a:ln>
          </p:spPr>
          <p:txBody>
            <a:bodyPr rtlCol="0" anchor="ctr"/>
            <a:lstStyle/>
            <a:p>
              <a:endParaRPr lang="x-none"/>
            </a:p>
          </p:txBody>
        </p:sp>
        <p:sp>
          <p:nvSpPr>
            <p:cNvPr id="143" name="Graphic 9">
              <a:extLst>
                <a:ext uri="{FF2B5EF4-FFF2-40B4-BE49-F238E27FC236}">
                  <a16:creationId xmlns="" xmlns:a16="http://schemas.microsoft.com/office/drawing/2014/main" id="{A48AF42D-2411-5E4D-A8E7-C1C1DA48F7F8}"/>
                </a:ext>
              </a:extLst>
            </p:cNvPr>
            <p:cNvSpPr/>
            <p:nvPr/>
          </p:nvSpPr>
          <p:spPr>
            <a:xfrm>
              <a:off x="2363097" y="4898232"/>
              <a:ext cx="162331" cy="108540"/>
            </a:xfrm>
            <a:custGeom>
              <a:avLst/>
              <a:gdLst>
                <a:gd name="connsiteX0" fmla="*/ 33526 w 162331"/>
                <a:gd name="connsiteY0" fmla="*/ 103341 h 108540"/>
                <a:gd name="connsiteX1" fmla="*/ 162216 w 162331"/>
                <a:gd name="connsiteY1" fmla="*/ 97648 h 108540"/>
                <a:gd name="connsiteX2" fmla="*/ 73783 w 162331"/>
                <a:gd name="connsiteY2" fmla="*/ 3934 h 108540"/>
                <a:gd name="connsiteX3" fmla="*/ 3934 w 162331"/>
                <a:gd name="connsiteY3" fmla="*/ 33526 h 108540"/>
                <a:gd name="connsiteX4" fmla="*/ 33526 w 162331"/>
                <a:gd name="connsiteY4" fmla="*/ 103375 h 108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331" h="108540">
                  <a:moveTo>
                    <a:pt x="33526" y="103341"/>
                  </a:moveTo>
                  <a:cubicBezTo>
                    <a:pt x="60958" y="114451"/>
                    <a:pt x="159028" y="105467"/>
                    <a:pt x="162216" y="97648"/>
                  </a:cubicBezTo>
                  <a:cubicBezTo>
                    <a:pt x="165405" y="89831"/>
                    <a:pt x="101249" y="15078"/>
                    <a:pt x="73783" y="3934"/>
                  </a:cubicBezTo>
                  <a:cubicBezTo>
                    <a:pt x="46323" y="-7183"/>
                    <a:pt x="15050" y="6066"/>
                    <a:pt x="3934" y="33526"/>
                  </a:cubicBezTo>
                  <a:cubicBezTo>
                    <a:pt x="-7183" y="60986"/>
                    <a:pt x="6066" y="92258"/>
                    <a:pt x="33526" y="103375"/>
                  </a:cubicBezTo>
                  <a:close/>
                </a:path>
              </a:pathLst>
            </a:custGeom>
            <a:solidFill>
              <a:srgbClr val="5B6B54"/>
            </a:solidFill>
            <a:ln w="3429" cap="flat">
              <a:noFill/>
              <a:prstDash val="solid"/>
              <a:miter/>
            </a:ln>
          </p:spPr>
          <p:txBody>
            <a:bodyPr rtlCol="0" anchor="ctr"/>
            <a:lstStyle/>
            <a:p>
              <a:endParaRPr lang="x-none"/>
            </a:p>
          </p:txBody>
        </p:sp>
        <p:sp>
          <p:nvSpPr>
            <p:cNvPr id="144" name="Graphic 9">
              <a:extLst>
                <a:ext uri="{FF2B5EF4-FFF2-40B4-BE49-F238E27FC236}">
                  <a16:creationId xmlns="" xmlns:a16="http://schemas.microsoft.com/office/drawing/2014/main" id="{CE83F6ED-41A6-2A44-9790-CF9517946B2D}"/>
                </a:ext>
              </a:extLst>
            </p:cNvPr>
            <p:cNvSpPr/>
            <p:nvPr/>
          </p:nvSpPr>
          <p:spPr>
            <a:xfrm>
              <a:off x="2626000" y="5022756"/>
              <a:ext cx="117457" cy="153835"/>
            </a:xfrm>
            <a:custGeom>
              <a:avLst/>
              <a:gdLst>
                <a:gd name="connsiteX0" fmla="*/ 18025 w 117457"/>
                <a:gd name="connsiteY0" fmla="*/ 25623 h 153835"/>
                <a:gd name="connsiteX1" fmla="*/ 2869 w 117457"/>
                <a:gd name="connsiteY1" fmla="*/ 153559 h 153835"/>
                <a:gd name="connsiteX2" fmla="*/ 109613 w 117457"/>
                <a:gd name="connsiteY2" fmla="*/ 81550 h 153835"/>
                <a:gd name="connsiteX3" fmla="*/ 91731 w 117457"/>
                <a:gd name="connsiteY3" fmla="*/ 7844 h 153835"/>
                <a:gd name="connsiteX4" fmla="*/ 18025 w 117457"/>
                <a:gd name="connsiteY4" fmla="*/ 25726 h 1538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457" h="153835">
                  <a:moveTo>
                    <a:pt x="18025" y="25623"/>
                  </a:moveTo>
                  <a:cubicBezTo>
                    <a:pt x="2594" y="50929"/>
                    <a:pt x="-4367" y="149067"/>
                    <a:pt x="2869" y="153559"/>
                  </a:cubicBezTo>
                  <a:cubicBezTo>
                    <a:pt x="10104" y="158051"/>
                    <a:pt x="94183" y="106719"/>
                    <a:pt x="109613" y="81550"/>
                  </a:cubicBezTo>
                  <a:cubicBezTo>
                    <a:pt x="125029" y="56259"/>
                    <a:pt x="117023" y="23259"/>
                    <a:pt x="91731" y="7844"/>
                  </a:cubicBezTo>
                  <a:cubicBezTo>
                    <a:pt x="66440" y="-7572"/>
                    <a:pt x="33440" y="434"/>
                    <a:pt x="18025" y="25726"/>
                  </a:cubicBezTo>
                  <a:close/>
                </a:path>
              </a:pathLst>
            </a:custGeom>
            <a:solidFill>
              <a:srgbClr val="5B6B54"/>
            </a:solidFill>
            <a:ln w="3429" cap="flat">
              <a:noFill/>
              <a:prstDash val="solid"/>
              <a:miter/>
            </a:ln>
          </p:spPr>
          <p:txBody>
            <a:bodyPr rtlCol="0" anchor="ctr"/>
            <a:lstStyle/>
            <a:p>
              <a:endParaRPr lang="x-none"/>
            </a:p>
          </p:txBody>
        </p:sp>
        <p:sp>
          <p:nvSpPr>
            <p:cNvPr id="145" name="Graphic 9">
              <a:extLst>
                <a:ext uri="{FF2B5EF4-FFF2-40B4-BE49-F238E27FC236}">
                  <a16:creationId xmlns="" xmlns:a16="http://schemas.microsoft.com/office/drawing/2014/main" id="{1D8CF633-27D9-7D4F-BE4D-DDD04BD6E8CD}"/>
                </a:ext>
              </a:extLst>
            </p:cNvPr>
            <p:cNvSpPr/>
            <p:nvPr/>
          </p:nvSpPr>
          <p:spPr>
            <a:xfrm>
              <a:off x="2474497" y="5135906"/>
              <a:ext cx="165311" cy="107362"/>
            </a:xfrm>
            <a:custGeom>
              <a:avLst/>
              <a:gdLst>
                <a:gd name="connsiteX0" fmla="*/ 37340 w 165311"/>
                <a:gd name="connsiteY0" fmla="*/ 104737 h 107362"/>
                <a:gd name="connsiteX1" fmla="*/ 165242 w 165311"/>
                <a:gd name="connsiteY1" fmla="*/ 89238 h 107362"/>
                <a:gd name="connsiteX2" fmla="*/ 69950 w 165311"/>
                <a:gd name="connsiteY2" fmla="*/ 2553 h 107362"/>
                <a:gd name="connsiteX3" fmla="*/ 2553 w 165311"/>
                <a:gd name="connsiteY3" fmla="*/ 37340 h 107362"/>
                <a:gd name="connsiteX4" fmla="*/ 37340 w 165311"/>
                <a:gd name="connsiteY4" fmla="*/ 104737 h 10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311" h="107362">
                  <a:moveTo>
                    <a:pt x="37340" y="104737"/>
                  </a:moveTo>
                  <a:cubicBezTo>
                    <a:pt x="65561" y="113755"/>
                    <a:pt x="162670" y="97296"/>
                    <a:pt x="165242" y="89238"/>
                  </a:cubicBezTo>
                  <a:cubicBezTo>
                    <a:pt x="167814" y="81180"/>
                    <a:pt x="98171" y="11571"/>
                    <a:pt x="69950" y="2553"/>
                  </a:cubicBezTo>
                  <a:cubicBezTo>
                    <a:pt x="41733" y="-6452"/>
                    <a:pt x="11558" y="9123"/>
                    <a:pt x="2553" y="37340"/>
                  </a:cubicBezTo>
                  <a:cubicBezTo>
                    <a:pt x="-6452" y="65558"/>
                    <a:pt x="9123" y="95732"/>
                    <a:pt x="37340" y="104737"/>
                  </a:cubicBezTo>
                  <a:close/>
                </a:path>
              </a:pathLst>
            </a:custGeom>
            <a:solidFill>
              <a:srgbClr val="5B6B54"/>
            </a:solidFill>
            <a:ln w="3429" cap="flat">
              <a:noFill/>
              <a:prstDash val="solid"/>
              <a:miter/>
            </a:ln>
          </p:spPr>
          <p:txBody>
            <a:bodyPr rtlCol="0" anchor="ctr"/>
            <a:lstStyle/>
            <a:p>
              <a:endParaRPr lang="x-none"/>
            </a:p>
          </p:txBody>
        </p:sp>
        <p:sp>
          <p:nvSpPr>
            <p:cNvPr id="146" name="Graphic 9">
              <a:extLst>
                <a:ext uri="{FF2B5EF4-FFF2-40B4-BE49-F238E27FC236}">
                  <a16:creationId xmlns="" xmlns:a16="http://schemas.microsoft.com/office/drawing/2014/main" id="{D7B2E8FF-E910-2146-85ED-3F8BDEBADB9D}"/>
                </a:ext>
              </a:extLst>
            </p:cNvPr>
            <p:cNvSpPr/>
            <p:nvPr/>
          </p:nvSpPr>
          <p:spPr>
            <a:xfrm>
              <a:off x="2521987" y="4993515"/>
              <a:ext cx="136302" cy="342214"/>
            </a:xfrm>
            <a:custGeom>
              <a:avLst/>
              <a:gdLst>
                <a:gd name="connsiteX0" fmla="*/ 132702 w 136302"/>
                <a:gd name="connsiteY0" fmla="*/ 342214 h 342214"/>
                <a:gd name="connsiteX1" fmla="*/ 0 w 136302"/>
                <a:gd name="connsiteY1" fmla="*/ 2743 h 342214"/>
                <a:gd name="connsiteX2" fmla="*/ 2572 w 136302"/>
                <a:gd name="connsiteY2" fmla="*/ 0 h 342214"/>
                <a:gd name="connsiteX3" fmla="*/ 136303 w 136302"/>
                <a:gd name="connsiteY3" fmla="*/ 341974 h 342214"/>
              </a:gdLst>
              <a:ahLst/>
              <a:cxnLst>
                <a:cxn ang="0">
                  <a:pos x="connsiteX0" y="connsiteY0"/>
                </a:cxn>
                <a:cxn ang="0">
                  <a:pos x="connsiteX1" y="connsiteY1"/>
                </a:cxn>
                <a:cxn ang="0">
                  <a:pos x="connsiteX2" y="connsiteY2"/>
                </a:cxn>
                <a:cxn ang="0">
                  <a:pos x="connsiteX3" y="connsiteY3"/>
                </a:cxn>
              </a:cxnLst>
              <a:rect l="l" t="t" r="r" b="b"/>
              <a:pathLst>
                <a:path w="136302" h="342214">
                  <a:moveTo>
                    <a:pt x="132702" y="342214"/>
                  </a:moveTo>
                  <a:cubicBezTo>
                    <a:pt x="132702" y="339985"/>
                    <a:pt x="121730" y="117615"/>
                    <a:pt x="0" y="2743"/>
                  </a:cubicBezTo>
                  <a:lnTo>
                    <a:pt x="2572" y="0"/>
                  </a:lnTo>
                  <a:cubicBezTo>
                    <a:pt x="125467" y="115866"/>
                    <a:pt x="136303" y="339711"/>
                    <a:pt x="136303" y="341974"/>
                  </a:cubicBezTo>
                  <a:close/>
                </a:path>
              </a:pathLst>
            </a:custGeom>
            <a:solidFill>
              <a:srgbClr val="509B67"/>
            </a:solidFill>
            <a:ln w="3429" cap="flat">
              <a:noFill/>
              <a:prstDash val="solid"/>
              <a:miter/>
            </a:ln>
          </p:spPr>
          <p:txBody>
            <a:bodyPr rtlCol="0" anchor="ctr"/>
            <a:lstStyle/>
            <a:p>
              <a:endParaRPr lang="x-none"/>
            </a:p>
          </p:txBody>
        </p:sp>
        <p:sp>
          <p:nvSpPr>
            <p:cNvPr id="147" name="Graphic 9">
              <a:extLst>
                <a:ext uri="{FF2B5EF4-FFF2-40B4-BE49-F238E27FC236}">
                  <a16:creationId xmlns="" xmlns:a16="http://schemas.microsoft.com/office/drawing/2014/main" id="{0EB2CFB1-6636-6E4A-88C0-CA354095398A}"/>
                </a:ext>
              </a:extLst>
            </p:cNvPr>
            <p:cNvSpPr/>
            <p:nvPr/>
          </p:nvSpPr>
          <p:spPr>
            <a:xfrm>
              <a:off x="3295055" y="4712940"/>
              <a:ext cx="162907" cy="129757"/>
            </a:xfrm>
            <a:custGeom>
              <a:avLst/>
              <a:gdLst>
                <a:gd name="connsiteX0" fmla="*/ 137778 w 162907"/>
                <a:gd name="connsiteY0" fmla="*/ 105661 h 129757"/>
                <a:gd name="connsiteX1" fmla="*/ 343 w 162907"/>
                <a:gd name="connsiteY1" fmla="*/ 127401 h 129757"/>
                <a:gd name="connsiteX2" fmla="*/ 73724 w 162907"/>
                <a:gd name="connsiteY2" fmla="*/ 9169 h 129757"/>
                <a:gd name="connsiteX3" fmla="*/ 153740 w 162907"/>
                <a:gd name="connsiteY3" fmla="*/ 26661 h 129757"/>
                <a:gd name="connsiteX4" fmla="*/ 137778 w 162907"/>
                <a:gd name="connsiteY4" fmla="*/ 105661 h 129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907" h="129757">
                  <a:moveTo>
                    <a:pt x="137778" y="105661"/>
                  </a:moveTo>
                  <a:cubicBezTo>
                    <a:pt x="111134" y="123355"/>
                    <a:pt x="5384" y="134980"/>
                    <a:pt x="343" y="127401"/>
                  </a:cubicBezTo>
                  <a:cubicBezTo>
                    <a:pt x="-4698" y="119823"/>
                    <a:pt x="47046" y="26863"/>
                    <a:pt x="73724" y="9169"/>
                  </a:cubicBezTo>
                  <a:cubicBezTo>
                    <a:pt x="100649" y="-8096"/>
                    <a:pt x="136474" y="-265"/>
                    <a:pt x="153740" y="26661"/>
                  </a:cubicBezTo>
                  <a:cubicBezTo>
                    <a:pt x="170620" y="52985"/>
                    <a:pt x="163554" y="87956"/>
                    <a:pt x="137778" y="105661"/>
                  </a:cubicBezTo>
                  <a:close/>
                </a:path>
              </a:pathLst>
            </a:custGeom>
            <a:solidFill>
              <a:srgbClr val="5B6B54"/>
            </a:solidFill>
            <a:ln w="3429" cap="flat">
              <a:noFill/>
              <a:prstDash val="solid"/>
              <a:miter/>
            </a:ln>
          </p:spPr>
          <p:txBody>
            <a:bodyPr rtlCol="0" anchor="ctr"/>
            <a:lstStyle/>
            <a:p>
              <a:endParaRPr lang="x-none"/>
            </a:p>
          </p:txBody>
        </p:sp>
        <p:sp>
          <p:nvSpPr>
            <p:cNvPr id="148" name="Graphic 9">
              <a:extLst>
                <a:ext uri="{FF2B5EF4-FFF2-40B4-BE49-F238E27FC236}">
                  <a16:creationId xmlns="" xmlns:a16="http://schemas.microsoft.com/office/drawing/2014/main" id="{A417AFE6-AAB3-F746-9944-F8E232383505}"/>
                </a:ext>
              </a:extLst>
            </p:cNvPr>
            <p:cNvSpPr/>
            <p:nvPr/>
          </p:nvSpPr>
          <p:spPr>
            <a:xfrm>
              <a:off x="3080718" y="4902965"/>
              <a:ext cx="144999" cy="151402"/>
            </a:xfrm>
            <a:custGeom>
              <a:avLst/>
              <a:gdLst>
                <a:gd name="connsiteX0" fmla="*/ 100392 w 144999"/>
                <a:gd name="connsiteY0" fmla="*/ 18576 h 151402"/>
                <a:gd name="connsiteX1" fmla="*/ 144009 w 144999"/>
                <a:gd name="connsiteY1" fmla="*/ 150695 h 151402"/>
                <a:gd name="connsiteX2" fmla="*/ 15490 w 144999"/>
                <a:gd name="connsiteY2" fmla="*/ 97374 h 151402"/>
                <a:gd name="connsiteX3" fmla="*/ 18507 w 144999"/>
                <a:gd name="connsiteY3" fmla="*/ 15490 h 151402"/>
                <a:gd name="connsiteX4" fmla="*/ 100392 w 144999"/>
                <a:gd name="connsiteY4" fmla="*/ 18507 h 151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999" h="151402">
                  <a:moveTo>
                    <a:pt x="100392" y="18576"/>
                  </a:moveTo>
                  <a:cubicBezTo>
                    <a:pt x="122132" y="41996"/>
                    <a:pt x="150695" y="144489"/>
                    <a:pt x="144009" y="150695"/>
                  </a:cubicBezTo>
                  <a:cubicBezTo>
                    <a:pt x="137322" y="156902"/>
                    <a:pt x="37230" y="120828"/>
                    <a:pt x="15490" y="97374"/>
                  </a:cubicBezTo>
                  <a:cubicBezTo>
                    <a:pt x="-6289" y="73929"/>
                    <a:pt x="-4938" y="37268"/>
                    <a:pt x="18507" y="15490"/>
                  </a:cubicBezTo>
                  <a:cubicBezTo>
                    <a:pt x="41952" y="-6289"/>
                    <a:pt x="78613" y="-4938"/>
                    <a:pt x="100392" y="18507"/>
                  </a:cubicBezTo>
                  <a:close/>
                </a:path>
              </a:pathLst>
            </a:custGeom>
            <a:solidFill>
              <a:srgbClr val="5B6B54"/>
            </a:solidFill>
            <a:ln w="3429" cap="flat">
              <a:noFill/>
              <a:prstDash val="solid"/>
              <a:miter/>
            </a:ln>
          </p:spPr>
          <p:txBody>
            <a:bodyPr rtlCol="0" anchor="ctr"/>
            <a:lstStyle/>
            <a:p>
              <a:endParaRPr lang="x-none"/>
            </a:p>
          </p:txBody>
        </p:sp>
        <p:sp>
          <p:nvSpPr>
            <p:cNvPr id="149" name="Graphic 9">
              <a:extLst>
                <a:ext uri="{FF2B5EF4-FFF2-40B4-BE49-F238E27FC236}">
                  <a16:creationId xmlns="" xmlns:a16="http://schemas.microsoft.com/office/drawing/2014/main" id="{EA42730B-FC1C-EC4E-A418-9FAB2EDAD961}"/>
                </a:ext>
              </a:extLst>
            </p:cNvPr>
            <p:cNvSpPr/>
            <p:nvPr/>
          </p:nvSpPr>
          <p:spPr>
            <a:xfrm>
              <a:off x="3223526" y="4987989"/>
              <a:ext cx="168747" cy="123801"/>
            </a:xfrm>
            <a:custGeom>
              <a:avLst/>
              <a:gdLst>
                <a:gd name="connsiteX0" fmla="*/ 138943 w 168747"/>
                <a:gd name="connsiteY0" fmla="*/ 108499 h 123801"/>
                <a:gd name="connsiteX1" fmla="*/ 240 w 168747"/>
                <a:gd name="connsiteY1" fmla="*/ 119678 h 123801"/>
                <a:gd name="connsiteX2" fmla="*/ 82536 w 168747"/>
                <a:gd name="connsiteY2" fmla="*/ 7378 h 123801"/>
                <a:gd name="connsiteX3" fmla="*/ 161369 w 168747"/>
                <a:gd name="connsiteY3" fmla="*/ 29667 h 123801"/>
                <a:gd name="connsiteX4" fmla="*/ 139081 w 168747"/>
                <a:gd name="connsiteY4" fmla="*/ 108499 h 123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747" h="123801">
                  <a:moveTo>
                    <a:pt x="138943" y="108499"/>
                  </a:moveTo>
                  <a:cubicBezTo>
                    <a:pt x="110997" y="124101"/>
                    <a:pt x="4698" y="127667"/>
                    <a:pt x="240" y="119678"/>
                  </a:cubicBezTo>
                  <a:cubicBezTo>
                    <a:pt x="-4217" y="111688"/>
                    <a:pt x="54453" y="23014"/>
                    <a:pt x="82536" y="7378"/>
                  </a:cubicBezTo>
                  <a:cubicBezTo>
                    <a:pt x="110460" y="-8236"/>
                    <a:pt x="145755" y="1743"/>
                    <a:pt x="161369" y="29667"/>
                  </a:cubicBezTo>
                  <a:cubicBezTo>
                    <a:pt x="176983" y="57590"/>
                    <a:pt x="167004" y="92885"/>
                    <a:pt x="139081" y="108499"/>
                  </a:cubicBezTo>
                  <a:close/>
                </a:path>
              </a:pathLst>
            </a:custGeom>
            <a:solidFill>
              <a:srgbClr val="5B6B54"/>
            </a:solidFill>
            <a:ln w="3429" cap="flat">
              <a:noFill/>
              <a:prstDash val="solid"/>
              <a:miter/>
            </a:ln>
          </p:spPr>
          <p:txBody>
            <a:bodyPr rtlCol="0" anchor="ctr"/>
            <a:lstStyle/>
            <a:p>
              <a:endParaRPr lang="x-none"/>
            </a:p>
          </p:txBody>
        </p:sp>
        <p:sp>
          <p:nvSpPr>
            <p:cNvPr id="150" name="Graphic 9">
              <a:extLst>
                <a:ext uri="{FF2B5EF4-FFF2-40B4-BE49-F238E27FC236}">
                  <a16:creationId xmlns="" xmlns:a16="http://schemas.microsoft.com/office/drawing/2014/main" id="{D581B90D-A86A-554D-9BDF-349F70B205F5}"/>
                </a:ext>
              </a:extLst>
            </p:cNvPr>
            <p:cNvSpPr/>
            <p:nvPr/>
          </p:nvSpPr>
          <p:spPr>
            <a:xfrm>
              <a:off x="3221142" y="4837770"/>
              <a:ext cx="77856" cy="390906"/>
            </a:xfrm>
            <a:custGeom>
              <a:avLst/>
              <a:gdLst>
                <a:gd name="connsiteX0" fmla="*/ 10648 w 77856"/>
                <a:gd name="connsiteY0" fmla="*/ 390152 h 390906"/>
                <a:gd name="connsiteX1" fmla="*/ 77856 w 77856"/>
                <a:gd name="connsiteY1" fmla="*/ 2366 h 390906"/>
                <a:gd name="connsiteX2" fmla="*/ 74427 w 77856"/>
                <a:gd name="connsiteY2" fmla="*/ 0 h 390906"/>
                <a:gd name="connsiteX3" fmla="*/ 6533 w 77856"/>
                <a:gd name="connsiteY3" fmla="*/ 390906 h 390906"/>
              </a:gdLst>
              <a:ahLst/>
              <a:cxnLst>
                <a:cxn ang="0">
                  <a:pos x="connsiteX0" y="connsiteY0"/>
                </a:cxn>
                <a:cxn ang="0">
                  <a:pos x="connsiteX1" y="connsiteY1"/>
                </a:cxn>
                <a:cxn ang="0">
                  <a:pos x="connsiteX2" y="connsiteY2"/>
                </a:cxn>
                <a:cxn ang="0">
                  <a:pos x="connsiteX3" y="connsiteY3"/>
                </a:cxn>
              </a:cxnLst>
              <a:rect l="l" t="t" r="r" b="b"/>
              <a:pathLst>
                <a:path w="77856" h="390906">
                  <a:moveTo>
                    <a:pt x="10648" y="390152"/>
                  </a:moveTo>
                  <a:cubicBezTo>
                    <a:pt x="10270" y="387752"/>
                    <a:pt x="-26214" y="150122"/>
                    <a:pt x="77856" y="2366"/>
                  </a:cubicBezTo>
                  <a:lnTo>
                    <a:pt x="74427" y="0"/>
                  </a:lnTo>
                  <a:cubicBezTo>
                    <a:pt x="-30603" y="149127"/>
                    <a:pt x="6156" y="388403"/>
                    <a:pt x="6533" y="390906"/>
                  </a:cubicBezTo>
                  <a:close/>
                </a:path>
              </a:pathLst>
            </a:custGeom>
            <a:solidFill>
              <a:srgbClr val="509B67"/>
            </a:solidFill>
            <a:ln w="3429" cap="flat">
              <a:noFill/>
              <a:prstDash val="solid"/>
              <a:miter/>
            </a:ln>
          </p:spPr>
          <p:txBody>
            <a:bodyPr rtlCol="0" anchor="ctr"/>
            <a:lstStyle/>
            <a:p>
              <a:endParaRPr lang="x-none"/>
            </a:p>
          </p:txBody>
        </p:sp>
        <p:sp>
          <p:nvSpPr>
            <p:cNvPr id="151" name="Graphic 9">
              <a:extLst>
                <a:ext uri="{FF2B5EF4-FFF2-40B4-BE49-F238E27FC236}">
                  <a16:creationId xmlns="" xmlns:a16="http://schemas.microsoft.com/office/drawing/2014/main" id="{CA02E12A-A03A-014E-B2C8-A9B340105874}"/>
                </a:ext>
              </a:extLst>
            </p:cNvPr>
            <p:cNvSpPr/>
            <p:nvPr/>
          </p:nvSpPr>
          <p:spPr>
            <a:xfrm>
              <a:off x="2744426" y="4662925"/>
              <a:ext cx="161814" cy="691835"/>
            </a:xfrm>
            <a:custGeom>
              <a:avLst/>
              <a:gdLst>
                <a:gd name="connsiteX0" fmla="*/ 161815 w 161814"/>
                <a:gd name="connsiteY0" fmla="*/ 691835 h 691835"/>
                <a:gd name="connsiteX1" fmla="*/ 153996 w 161814"/>
                <a:gd name="connsiteY1" fmla="*/ 690601 h 691835"/>
                <a:gd name="connsiteX2" fmla="*/ 0 w 161814"/>
                <a:gd name="connsiteY2" fmla="*/ 3086 h 691835"/>
                <a:gd name="connsiteX3" fmla="*/ 7098 w 161814"/>
                <a:gd name="connsiteY3" fmla="*/ 0 h 691835"/>
                <a:gd name="connsiteX4" fmla="*/ 161815 w 161814"/>
                <a:gd name="connsiteY4" fmla="*/ 691835 h 6918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814" h="691835">
                  <a:moveTo>
                    <a:pt x="161815" y="691835"/>
                  </a:moveTo>
                  <a:lnTo>
                    <a:pt x="153996" y="690601"/>
                  </a:lnTo>
                  <a:cubicBezTo>
                    <a:pt x="123135" y="292563"/>
                    <a:pt x="1715" y="6961"/>
                    <a:pt x="0" y="3086"/>
                  </a:cubicBezTo>
                  <a:lnTo>
                    <a:pt x="7098" y="0"/>
                  </a:lnTo>
                  <a:cubicBezTo>
                    <a:pt x="8813" y="3943"/>
                    <a:pt x="131228" y="291431"/>
                    <a:pt x="161815" y="691835"/>
                  </a:cubicBezTo>
                  <a:close/>
                </a:path>
              </a:pathLst>
            </a:custGeom>
            <a:solidFill>
              <a:srgbClr val="509B67"/>
            </a:solidFill>
            <a:ln w="3429" cap="flat">
              <a:noFill/>
              <a:prstDash val="solid"/>
              <a:miter/>
            </a:ln>
          </p:spPr>
          <p:txBody>
            <a:bodyPr rtlCol="0" anchor="ctr"/>
            <a:lstStyle/>
            <a:p>
              <a:endParaRPr lang="x-none"/>
            </a:p>
          </p:txBody>
        </p:sp>
        <p:sp>
          <p:nvSpPr>
            <p:cNvPr id="152" name="Graphic 9">
              <a:extLst>
                <a:ext uri="{FF2B5EF4-FFF2-40B4-BE49-F238E27FC236}">
                  <a16:creationId xmlns="" xmlns:a16="http://schemas.microsoft.com/office/drawing/2014/main" id="{99B94CD0-4BAE-E243-9B9C-34A108FBE28B}"/>
                </a:ext>
              </a:extLst>
            </p:cNvPr>
            <p:cNvSpPr/>
            <p:nvPr/>
          </p:nvSpPr>
          <p:spPr>
            <a:xfrm>
              <a:off x="2649213" y="4555004"/>
              <a:ext cx="103545" cy="111390"/>
            </a:xfrm>
            <a:custGeom>
              <a:avLst/>
              <a:gdLst>
                <a:gd name="connsiteX0" fmla="*/ 12746 w 103545"/>
                <a:gd name="connsiteY0" fmla="*/ 70922 h 111390"/>
                <a:gd name="connsiteX1" fmla="*/ 102757 w 103545"/>
                <a:gd name="connsiteY1" fmla="*/ 110938 h 111390"/>
                <a:gd name="connsiteX2" fmla="*/ 74228 w 103545"/>
                <a:gd name="connsiteY2" fmla="*/ 16675 h 111390"/>
                <a:gd name="connsiteX3" fmla="*/ 16675 w 103545"/>
                <a:gd name="connsiteY3" fmla="*/ 8073 h 111390"/>
                <a:gd name="connsiteX4" fmla="*/ 8073 w 103545"/>
                <a:gd name="connsiteY4" fmla="*/ 65626 h 111390"/>
                <a:gd name="connsiteX5" fmla="*/ 12746 w 103545"/>
                <a:gd name="connsiteY5" fmla="*/ 70922 h 111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545" h="111390">
                  <a:moveTo>
                    <a:pt x="12746" y="70922"/>
                  </a:moveTo>
                  <a:cubicBezTo>
                    <a:pt x="27731" y="88067"/>
                    <a:pt x="97922" y="115225"/>
                    <a:pt x="102757" y="110938"/>
                  </a:cubicBezTo>
                  <a:cubicBezTo>
                    <a:pt x="107592" y="106652"/>
                    <a:pt x="89213" y="33649"/>
                    <a:pt x="74228" y="16675"/>
                  </a:cubicBezTo>
                  <a:cubicBezTo>
                    <a:pt x="60711" y="-1593"/>
                    <a:pt x="34944" y="-5444"/>
                    <a:pt x="16675" y="8073"/>
                  </a:cubicBezTo>
                  <a:cubicBezTo>
                    <a:pt x="-1593" y="21590"/>
                    <a:pt x="-5444" y="47358"/>
                    <a:pt x="8073" y="65626"/>
                  </a:cubicBezTo>
                  <a:cubicBezTo>
                    <a:pt x="9476" y="67522"/>
                    <a:pt x="11040" y="69294"/>
                    <a:pt x="12746" y="70922"/>
                  </a:cubicBezTo>
                  <a:close/>
                </a:path>
              </a:pathLst>
            </a:custGeom>
            <a:solidFill>
              <a:srgbClr val="FFFFFF"/>
            </a:solidFill>
            <a:ln w="3429" cap="flat">
              <a:noFill/>
              <a:prstDash val="solid"/>
              <a:miter/>
            </a:ln>
          </p:spPr>
          <p:txBody>
            <a:bodyPr rtlCol="0" anchor="ctr"/>
            <a:lstStyle/>
            <a:p>
              <a:endParaRPr lang="x-none"/>
            </a:p>
          </p:txBody>
        </p:sp>
        <p:sp>
          <p:nvSpPr>
            <p:cNvPr id="153" name="Graphic 9">
              <a:extLst>
                <a:ext uri="{FF2B5EF4-FFF2-40B4-BE49-F238E27FC236}">
                  <a16:creationId xmlns="" xmlns:a16="http://schemas.microsoft.com/office/drawing/2014/main" id="{3F2CC5C0-2DC8-F646-A79C-A3A72CEADB2D}"/>
                </a:ext>
              </a:extLst>
            </p:cNvPr>
            <p:cNvSpPr/>
            <p:nvPr/>
          </p:nvSpPr>
          <p:spPr>
            <a:xfrm>
              <a:off x="2747702" y="4552816"/>
              <a:ext cx="93902" cy="110539"/>
            </a:xfrm>
            <a:custGeom>
              <a:avLst/>
              <a:gdLst>
                <a:gd name="connsiteX0" fmla="*/ 21825 w 93902"/>
                <a:gd name="connsiteY0" fmla="*/ 13926 h 110539"/>
                <a:gd name="connsiteX1" fmla="*/ 1251 w 93902"/>
                <a:gd name="connsiteY1" fmla="*/ 110247 h 110539"/>
                <a:gd name="connsiteX2" fmla="*/ 87662 w 93902"/>
                <a:gd name="connsiteY2" fmla="*/ 62926 h 110539"/>
                <a:gd name="connsiteX3" fmla="*/ 74525 w 93902"/>
                <a:gd name="connsiteY3" fmla="*/ 6236 h 110539"/>
                <a:gd name="connsiteX4" fmla="*/ 21893 w 93902"/>
                <a:gd name="connsiteY4" fmla="*/ 13926 h 1105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902" h="110539">
                  <a:moveTo>
                    <a:pt x="21825" y="13926"/>
                  </a:moveTo>
                  <a:cubicBezTo>
                    <a:pt x="8280" y="32100"/>
                    <a:pt x="-4030" y="106509"/>
                    <a:pt x="1251" y="110247"/>
                  </a:cubicBezTo>
                  <a:cubicBezTo>
                    <a:pt x="6532" y="113984"/>
                    <a:pt x="74117" y="81100"/>
                    <a:pt x="87662" y="62926"/>
                  </a:cubicBezTo>
                  <a:cubicBezTo>
                    <a:pt x="99689" y="43644"/>
                    <a:pt x="93807" y="18264"/>
                    <a:pt x="74525" y="6236"/>
                  </a:cubicBezTo>
                  <a:cubicBezTo>
                    <a:pt x="57460" y="-4408"/>
                    <a:pt x="35200" y="-1156"/>
                    <a:pt x="21893" y="13926"/>
                  </a:cubicBezTo>
                  <a:close/>
                </a:path>
              </a:pathLst>
            </a:custGeom>
            <a:solidFill>
              <a:srgbClr val="FFFFFF"/>
            </a:solidFill>
            <a:ln w="3429" cap="flat">
              <a:noFill/>
              <a:prstDash val="solid"/>
              <a:miter/>
            </a:ln>
          </p:spPr>
          <p:txBody>
            <a:bodyPr rtlCol="0" anchor="ctr"/>
            <a:lstStyle/>
            <a:p>
              <a:endParaRPr lang="x-none"/>
            </a:p>
          </p:txBody>
        </p:sp>
        <p:sp>
          <p:nvSpPr>
            <p:cNvPr id="154" name="Graphic 9">
              <a:extLst>
                <a:ext uri="{FF2B5EF4-FFF2-40B4-BE49-F238E27FC236}">
                  <a16:creationId xmlns="" xmlns:a16="http://schemas.microsoft.com/office/drawing/2014/main" id="{76038E29-795E-2E4C-94B0-3CA53E9D2183}"/>
                </a:ext>
              </a:extLst>
            </p:cNvPr>
            <p:cNvSpPr/>
            <p:nvPr/>
          </p:nvSpPr>
          <p:spPr>
            <a:xfrm>
              <a:off x="2752994" y="4644420"/>
              <a:ext cx="130829" cy="82929"/>
            </a:xfrm>
            <a:custGeom>
              <a:avLst/>
              <a:gdLst>
                <a:gd name="connsiteX0" fmla="*/ 97251 w 130829"/>
                <a:gd name="connsiteY0" fmla="*/ 1326 h 82929"/>
                <a:gd name="connsiteX1" fmla="*/ 39 w 130829"/>
                <a:gd name="connsiteY1" fmla="*/ 17340 h 82929"/>
                <a:gd name="connsiteX2" fmla="*/ 75683 w 130829"/>
                <a:gd name="connsiteY2" fmla="*/ 80468 h 82929"/>
                <a:gd name="connsiteX3" fmla="*/ 128368 w 130829"/>
                <a:gd name="connsiteY3" fmla="*/ 55757 h 82929"/>
                <a:gd name="connsiteX4" fmla="*/ 103657 w 130829"/>
                <a:gd name="connsiteY4" fmla="*/ 3072 h 82929"/>
                <a:gd name="connsiteX5" fmla="*/ 97251 w 130829"/>
                <a:gd name="connsiteY5" fmla="*/ 1327 h 82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829" h="82929">
                  <a:moveTo>
                    <a:pt x="97251" y="1326"/>
                  </a:moveTo>
                  <a:cubicBezTo>
                    <a:pt x="75408" y="-4640"/>
                    <a:pt x="1753" y="11099"/>
                    <a:pt x="39" y="17340"/>
                  </a:cubicBezTo>
                  <a:cubicBezTo>
                    <a:pt x="-1676" y="23580"/>
                    <a:pt x="53840" y="74501"/>
                    <a:pt x="75683" y="80468"/>
                  </a:cubicBezTo>
                  <a:cubicBezTo>
                    <a:pt x="97055" y="88193"/>
                    <a:pt x="120643" y="77130"/>
                    <a:pt x="128368" y="55757"/>
                  </a:cubicBezTo>
                  <a:cubicBezTo>
                    <a:pt x="136093" y="34385"/>
                    <a:pt x="125029" y="10797"/>
                    <a:pt x="103657" y="3072"/>
                  </a:cubicBezTo>
                  <a:cubicBezTo>
                    <a:pt x="101572" y="2319"/>
                    <a:pt x="99430" y="1735"/>
                    <a:pt x="97251" y="1327"/>
                  </a:cubicBezTo>
                  <a:close/>
                </a:path>
              </a:pathLst>
            </a:custGeom>
            <a:solidFill>
              <a:srgbClr val="FFFFFF"/>
            </a:solidFill>
            <a:ln w="3429" cap="flat">
              <a:noFill/>
              <a:prstDash val="solid"/>
              <a:miter/>
            </a:ln>
          </p:spPr>
          <p:txBody>
            <a:bodyPr rtlCol="0" anchor="ctr"/>
            <a:lstStyle/>
            <a:p>
              <a:endParaRPr lang="x-none"/>
            </a:p>
          </p:txBody>
        </p:sp>
        <p:sp>
          <p:nvSpPr>
            <p:cNvPr id="155" name="Graphic 9">
              <a:extLst>
                <a:ext uri="{FF2B5EF4-FFF2-40B4-BE49-F238E27FC236}">
                  <a16:creationId xmlns="" xmlns:a16="http://schemas.microsoft.com/office/drawing/2014/main" id="{9274FA0D-0108-C34B-9753-549DCA9FA8F9}"/>
                </a:ext>
              </a:extLst>
            </p:cNvPr>
            <p:cNvSpPr/>
            <p:nvPr/>
          </p:nvSpPr>
          <p:spPr>
            <a:xfrm>
              <a:off x="2718734" y="4659047"/>
              <a:ext cx="81761" cy="126988"/>
            </a:xfrm>
            <a:custGeom>
              <a:avLst/>
              <a:gdLst>
                <a:gd name="connsiteX0" fmla="*/ 81756 w 81761"/>
                <a:gd name="connsiteY0" fmla="*/ 85214 h 126988"/>
                <a:gd name="connsiteX1" fmla="*/ 32310 w 81761"/>
                <a:gd name="connsiteY1" fmla="*/ 3 h 126988"/>
                <a:gd name="connsiteX2" fmla="*/ 112 w 81761"/>
                <a:gd name="connsiteY2" fmla="*/ 93101 h 126988"/>
                <a:gd name="connsiteX3" fmla="*/ 47880 w 81761"/>
                <a:gd name="connsiteY3" fmla="*/ 126334 h 126988"/>
                <a:gd name="connsiteX4" fmla="*/ 81756 w 81761"/>
                <a:gd name="connsiteY4" fmla="*/ 85214 h 126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761" h="126988">
                  <a:moveTo>
                    <a:pt x="81756" y="85214"/>
                  </a:moveTo>
                  <a:cubicBezTo>
                    <a:pt x="79562" y="62651"/>
                    <a:pt x="38757" y="-511"/>
                    <a:pt x="32310" y="3"/>
                  </a:cubicBezTo>
                  <a:cubicBezTo>
                    <a:pt x="25864" y="518"/>
                    <a:pt x="-1980" y="70538"/>
                    <a:pt x="112" y="93101"/>
                  </a:cubicBezTo>
                  <a:cubicBezTo>
                    <a:pt x="4126" y="115469"/>
                    <a:pt x="25512" y="130348"/>
                    <a:pt x="47880" y="126334"/>
                  </a:cubicBezTo>
                  <a:cubicBezTo>
                    <a:pt x="67720" y="122774"/>
                    <a:pt x="82060" y="105368"/>
                    <a:pt x="81756" y="85214"/>
                  </a:cubicBezTo>
                  <a:close/>
                </a:path>
              </a:pathLst>
            </a:custGeom>
            <a:solidFill>
              <a:srgbClr val="FFFFFF"/>
            </a:solidFill>
            <a:ln w="3429" cap="flat">
              <a:noFill/>
              <a:prstDash val="solid"/>
              <a:miter/>
            </a:ln>
          </p:spPr>
          <p:txBody>
            <a:bodyPr rtlCol="0" anchor="ctr"/>
            <a:lstStyle/>
            <a:p>
              <a:endParaRPr lang="x-none"/>
            </a:p>
          </p:txBody>
        </p:sp>
        <p:sp>
          <p:nvSpPr>
            <p:cNvPr id="156" name="Graphic 9">
              <a:extLst>
                <a:ext uri="{FF2B5EF4-FFF2-40B4-BE49-F238E27FC236}">
                  <a16:creationId xmlns="" xmlns:a16="http://schemas.microsoft.com/office/drawing/2014/main" id="{CDA2459C-D19D-354F-B619-0F1BC5230456}"/>
                </a:ext>
              </a:extLst>
            </p:cNvPr>
            <p:cNvSpPr/>
            <p:nvPr/>
          </p:nvSpPr>
          <p:spPr>
            <a:xfrm>
              <a:off x="2631496" y="4657827"/>
              <a:ext cx="117675" cy="84895"/>
            </a:xfrm>
            <a:custGeom>
              <a:avLst/>
              <a:gdLst>
                <a:gd name="connsiteX0" fmla="*/ 57278 w 117675"/>
                <a:gd name="connsiteY0" fmla="*/ 81599 h 84895"/>
                <a:gd name="connsiteX1" fmla="*/ 117525 w 117675"/>
                <a:gd name="connsiteY1" fmla="*/ 3624 h 84895"/>
                <a:gd name="connsiteX2" fmla="*/ 19147 w 117675"/>
                <a:gd name="connsiteY2" fmla="*/ 8973 h 84895"/>
                <a:gd name="connsiteX3" fmla="*/ 6384 w 117675"/>
                <a:gd name="connsiteY3" fmla="*/ 65748 h 84895"/>
                <a:gd name="connsiteX4" fmla="*/ 57278 w 117675"/>
                <a:gd name="connsiteY4" fmla="*/ 81599 h 848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75" h="84895">
                  <a:moveTo>
                    <a:pt x="57278" y="81599"/>
                  </a:moveTo>
                  <a:cubicBezTo>
                    <a:pt x="77337" y="71038"/>
                    <a:pt x="120543" y="9350"/>
                    <a:pt x="117525" y="3624"/>
                  </a:cubicBezTo>
                  <a:cubicBezTo>
                    <a:pt x="114508" y="-2103"/>
                    <a:pt x="39207" y="-1554"/>
                    <a:pt x="19147" y="8973"/>
                  </a:cubicBezTo>
                  <a:cubicBezTo>
                    <a:pt x="-55" y="21126"/>
                    <a:pt x="-5769" y="46546"/>
                    <a:pt x="6384" y="65748"/>
                  </a:cubicBezTo>
                  <a:cubicBezTo>
                    <a:pt x="17171" y="82791"/>
                    <a:pt x="38721" y="89503"/>
                    <a:pt x="57278" y="81599"/>
                  </a:cubicBezTo>
                  <a:close/>
                </a:path>
              </a:pathLst>
            </a:custGeom>
            <a:solidFill>
              <a:srgbClr val="FFFFFF"/>
            </a:solidFill>
            <a:ln w="3429" cap="flat">
              <a:noFill/>
              <a:prstDash val="solid"/>
              <a:miter/>
            </a:ln>
          </p:spPr>
          <p:txBody>
            <a:bodyPr rtlCol="0" anchor="ctr"/>
            <a:lstStyle/>
            <a:p>
              <a:endParaRPr lang="x-none"/>
            </a:p>
          </p:txBody>
        </p:sp>
        <p:sp>
          <p:nvSpPr>
            <p:cNvPr id="157" name="Graphic 9">
              <a:extLst>
                <a:ext uri="{FF2B5EF4-FFF2-40B4-BE49-F238E27FC236}">
                  <a16:creationId xmlns="" xmlns:a16="http://schemas.microsoft.com/office/drawing/2014/main" id="{55EA7DFB-73BB-5440-AD8E-31AE1C0110C4}"/>
                </a:ext>
              </a:extLst>
            </p:cNvPr>
            <p:cNvSpPr/>
            <p:nvPr/>
          </p:nvSpPr>
          <p:spPr>
            <a:xfrm>
              <a:off x="2735410" y="4647936"/>
              <a:ext cx="27024" cy="27024"/>
            </a:xfrm>
            <a:custGeom>
              <a:avLst/>
              <a:gdLst>
                <a:gd name="connsiteX0" fmla="*/ 170 w 27024"/>
                <a:gd name="connsiteY0" fmla="*/ 11389 h 27024"/>
                <a:gd name="connsiteX1" fmla="*/ 15636 w 27024"/>
                <a:gd name="connsiteY1" fmla="*/ 170 h 27024"/>
                <a:gd name="connsiteX2" fmla="*/ 26854 w 27024"/>
                <a:gd name="connsiteY2" fmla="*/ 15636 h 27024"/>
                <a:gd name="connsiteX3" fmla="*/ 11389 w 27024"/>
                <a:gd name="connsiteY3" fmla="*/ 26854 h 27024"/>
                <a:gd name="connsiteX4" fmla="*/ 11383 w 27024"/>
                <a:gd name="connsiteY4" fmla="*/ 26854 h 27024"/>
                <a:gd name="connsiteX5" fmla="*/ 170 w 27024"/>
                <a:gd name="connsiteY5" fmla="*/ 11389 h 27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024" h="27024">
                  <a:moveTo>
                    <a:pt x="170" y="11389"/>
                  </a:moveTo>
                  <a:cubicBezTo>
                    <a:pt x="1343" y="4020"/>
                    <a:pt x="8267" y="-1003"/>
                    <a:pt x="15636" y="170"/>
                  </a:cubicBezTo>
                  <a:cubicBezTo>
                    <a:pt x="23004" y="1343"/>
                    <a:pt x="28027" y="8267"/>
                    <a:pt x="26854" y="15636"/>
                  </a:cubicBezTo>
                  <a:cubicBezTo>
                    <a:pt x="25682" y="23004"/>
                    <a:pt x="18758" y="28027"/>
                    <a:pt x="11389" y="26854"/>
                  </a:cubicBezTo>
                  <a:cubicBezTo>
                    <a:pt x="11387" y="26854"/>
                    <a:pt x="11385" y="26854"/>
                    <a:pt x="11383" y="26854"/>
                  </a:cubicBezTo>
                  <a:cubicBezTo>
                    <a:pt x="4017" y="25678"/>
                    <a:pt x="-1002" y="18755"/>
                    <a:pt x="170" y="11389"/>
                  </a:cubicBezTo>
                  <a:close/>
                </a:path>
              </a:pathLst>
            </a:custGeom>
            <a:solidFill>
              <a:srgbClr val="F99746"/>
            </a:solidFill>
            <a:ln w="3429" cap="flat">
              <a:noFill/>
              <a:prstDash val="solid"/>
              <a:miter/>
            </a:ln>
          </p:spPr>
          <p:txBody>
            <a:bodyPr rtlCol="0" anchor="ctr"/>
            <a:lstStyle/>
            <a:p>
              <a:endParaRPr lang="x-none"/>
            </a:p>
          </p:txBody>
        </p:sp>
        <p:sp>
          <p:nvSpPr>
            <p:cNvPr id="158" name="Graphic 9">
              <a:extLst>
                <a:ext uri="{FF2B5EF4-FFF2-40B4-BE49-F238E27FC236}">
                  <a16:creationId xmlns="" xmlns:a16="http://schemas.microsoft.com/office/drawing/2014/main" id="{015B1083-66FC-4D49-AF68-9BC5536FCCA8}"/>
                </a:ext>
              </a:extLst>
            </p:cNvPr>
            <p:cNvSpPr/>
            <p:nvPr/>
          </p:nvSpPr>
          <p:spPr>
            <a:xfrm>
              <a:off x="2863986" y="4924205"/>
              <a:ext cx="153604" cy="172934"/>
            </a:xfrm>
            <a:custGeom>
              <a:avLst/>
              <a:gdLst>
                <a:gd name="connsiteX0" fmla="*/ 40026 w 153604"/>
                <a:gd name="connsiteY0" fmla="*/ 23602 h 172934"/>
                <a:gd name="connsiteX1" fmla="*/ 1518 w 153604"/>
                <a:gd name="connsiteY1" fmla="*/ 172352 h 172934"/>
                <a:gd name="connsiteX2" fmla="*/ 139261 w 153604"/>
                <a:gd name="connsiteY2" fmla="*/ 104320 h 172934"/>
                <a:gd name="connsiteX3" fmla="*/ 130003 w 153604"/>
                <a:gd name="connsiteY3" fmla="*/ 14344 h 172934"/>
                <a:gd name="connsiteX4" fmla="*/ 40026 w 153604"/>
                <a:gd name="connsiteY4" fmla="*/ 23602 h 1729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604" h="172934">
                  <a:moveTo>
                    <a:pt x="40026" y="23602"/>
                  </a:moveTo>
                  <a:cubicBezTo>
                    <a:pt x="17737" y="51034"/>
                    <a:pt x="-6334" y="166008"/>
                    <a:pt x="1518" y="172352"/>
                  </a:cubicBezTo>
                  <a:cubicBezTo>
                    <a:pt x="9371" y="178696"/>
                    <a:pt x="116973" y="131718"/>
                    <a:pt x="139261" y="104320"/>
                  </a:cubicBezTo>
                  <a:cubicBezTo>
                    <a:pt x="161551" y="76917"/>
                    <a:pt x="157406" y="36633"/>
                    <a:pt x="130003" y="14344"/>
                  </a:cubicBezTo>
                  <a:cubicBezTo>
                    <a:pt x="102600" y="-7946"/>
                    <a:pt x="62316" y="-3801"/>
                    <a:pt x="40026" y="23602"/>
                  </a:cubicBezTo>
                  <a:close/>
                </a:path>
              </a:pathLst>
            </a:custGeom>
            <a:solidFill>
              <a:srgbClr val="5B6B54"/>
            </a:solidFill>
            <a:ln w="3429" cap="flat">
              <a:noFill/>
              <a:prstDash val="solid"/>
              <a:miter/>
            </a:ln>
          </p:spPr>
          <p:txBody>
            <a:bodyPr rtlCol="0" anchor="ctr"/>
            <a:lstStyle/>
            <a:p>
              <a:endParaRPr lang="x-none"/>
            </a:p>
          </p:txBody>
        </p:sp>
        <p:sp>
          <p:nvSpPr>
            <p:cNvPr id="159" name="Graphic 9">
              <a:extLst>
                <a:ext uri="{FF2B5EF4-FFF2-40B4-BE49-F238E27FC236}">
                  <a16:creationId xmlns="" xmlns:a16="http://schemas.microsoft.com/office/drawing/2014/main" id="{2B18DE0C-2797-4845-BD8A-A3F6453788C7}"/>
                </a:ext>
              </a:extLst>
            </p:cNvPr>
            <p:cNvSpPr/>
            <p:nvPr/>
          </p:nvSpPr>
          <p:spPr>
            <a:xfrm>
              <a:off x="3621256" y="4689123"/>
              <a:ext cx="161848" cy="691835"/>
            </a:xfrm>
            <a:custGeom>
              <a:avLst/>
              <a:gdLst>
                <a:gd name="connsiteX0" fmla="*/ 0 w 161848"/>
                <a:gd name="connsiteY0" fmla="*/ 691835 h 691835"/>
                <a:gd name="connsiteX1" fmla="*/ 7818 w 161848"/>
                <a:gd name="connsiteY1" fmla="*/ 690566 h 691835"/>
                <a:gd name="connsiteX2" fmla="*/ 161849 w 161848"/>
                <a:gd name="connsiteY2" fmla="*/ 3052 h 691835"/>
                <a:gd name="connsiteX3" fmla="*/ 154716 w 161848"/>
                <a:gd name="connsiteY3" fmla="*/ 0 h 691835"/>
                <a:gd name="connsiteX4" fmla="*/ 0 w 161848"/>
                <a:gd name="connsiteY4" fmla="*/ 691835 h 6918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848" h="691835">
                  <a:moveTo>
                    <a:pt x="0" y="691835"/>
                  </a:moveTo>
                  <a:lnTo>
                    <a:pt x="7818" y="690566"/>
                  </a:lnTo>
                  <a:cubicBezTo>
                    <a:pt x="38679" y="292563"/>
                    <a:pt x="160134" y="6927"/>
                    <a:pt x="161849" y="3052"/>
                  </a:cubicBezTo>
                  <a:lnTo>
                    <a:pt x="154716" y="0"/>
                  </a:lnTo>
                  <a:cubicBezTo>
                    <a:pt x="153036" y="3909"/>
                    <a:pt x="30587" y="291431"/>
                    <a:pt x="0" y="691835"/>
                  </a:cubicBezTo>
                  <a:close/>
                </a:path>
              </a:pathLst>
            </a:custGeom>
            <a:solidFill>
              <a:srgbClr val="509B67"/>
            </a:solidFill>
            <a:ln w="3429" cap="flat">
              <a:noFill/>
              <a:prstDash val="solid"/>
              <a:miter/>
            </a:ln>
          </p:spPr>
          <p:txBody>
            <a:bodyPr rtlCol="0" anchor="ctr"/>
            <a:lstStyle/>
            <a:p>
              <a:endParaRPr lang="x-none"/>
            </a:p>
          </p:txBody>
        </p:sp>
        <p:sp>
          <p:nvSpPr>
            <p:cNvPr id="160" name="Graphic 9">
              <a:extLst>
                <a:ext uri="{FF2B5EF4-FFF2-40B4-BE49-F238E27FC236}">
                  <a16:creationId xmlns="" xmlns:a16="http://schemas.microsoft.com/office/drawing/2014/main" id="{E254E167-B6A2-7C48-92EC-B7E3CCA51407}"/>
                </a:ext>
              </a:extLst>
            </p:cNvPr>
            <p:cNvSpPr/>
            <p:nvPr/>
          </p:nvSpPr>
          <p:spPr>
            <a:xfrm>
              <a:off x="3774744" y="4581286"/>
              <a:ext cx="103451" cy="111306"/>
            </a:xfrm>
            <a:custGeom>
              <a:avLst/>
              <a:gdLst>
                <a:gd name="connsiteX0" fmla="*/ 90794 w 103451"/>
                <a:gd name="connsiteY0" fmla="*/ 70838 h 111306"/>
                <a:gd name="connsiteX1" fmla="*/ 783 w 103451"/>
                <a:gd name="connsiteY1" fmla="*/ 110854 h 111306"/>
                <a:gd name="connsiteX2" fmla="*/ 29312 w 103451"/>
                <a:gd name="connsiteY2" fmla="*/ 16557 h 111306"/>
                <a:gd name="connsiteX3" fmla="*/ 86895 w 103451"/>
                <a:gd name="connsiteY3" fmla="*/ 8161 h 111306"/>
                <a:gd name="connsiteX4" fmla="*/ 95291 w 103451"/>
                <a:gd name="connsiteY4" fmla="*/ 65744 h 111306"/>
                <a:gd name="connsiteX5" fmla="*/ 90794 w 103451"/>
                <a:gd name="connsiteY5" fmla="*/ 70838 h 1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51" h="111306">
                  <a:moveTo>
                    <a:pt x="90794" y="70838"/>
                  </a:moveTo>
                  <a:cubicBezTo>
                    <a:pt x="75809" y="87983"/>
                    <a:pt x="5618" y="115140"/>
                    <a:pt x="783" y="110854"/>
                  </a:cubicBezTo>
                  <a:cubicBezTo>
                    <a:pt x="-4052" y="106568"/>
                    <a:pt x="14499" y="33530"/>
                    <a:pt x="29312" y="16557"/>
                  </a:cubicBezTo>
                  <a:cubicBezTo>
                    <a:pt x="42895" y="-1663"/>
                    <a:pt x="68675" y="-5422"/>
                    <a:pt x="86895" y="8161"/>
                  </a:cubicBezTo>
                  <a:cubicBezTo>
                    <a:pt x="105115" y="21744"/>
                    <a:pt x="108873" y="47525"/>
                    <a:pt x="95291" y="65744"/>
                  </a:cubicBezTo>
                  <a:cubicBezTo>
                    <a:pt x="93935" y="67563"/>
                    <a:pt x="92431" y="69267"/>
                    <a:pt x="90794" y="70838"/>
                  </a:cubicBezTo>
                  <a:close/>
                </a:path>
              </a:pathLst>
            </a:custGeom>
            <a:solidFill>
              <a:srgbClr val="FFFFFF"/>
            </a:solidFill>
            <a:ln w="3429" cap="flat">
              <a:noFill/>
              <a:prstDash val="solid"/>
              <a:miter/>
            </a:ln>
          </p:spPr>
          <p:txBody>
            <a:bodyPr rtlCol="0" anchor="ctr"/>
            <a:lstStyle/>
            <a:p>
              <a:endParaRPr lang="x-none"/>
            </a:p>
          </p:txBody>
        </p:sp>
        <p:sp>
          <p:nvSpPr>
            <p:cNvPr id="161" name="Graphic 9">
              <a:extLst>
                <a:ext uri="{FF2B5EF4-FFF2-40B4-BE49-F238E27FC236}">
                  <a16:creationId xmlns="" xmlns:a16="http://schemas.microsoft.com/office/drawing/2014/main" id="{F2DA0DF2-D55B-FB4D-B5BD-65678E9E9340}"/>
                </a:ext>
              </a:extLst>
            </p:cNvPr>
            <p:cNvSpPr/>
            <p:nvPr/>
          </p:nvSpPr>
          <p:spPr>
            <a:xfrm>
              <a:off x="3681874" y="4573568"/>
              <a:ext cx="97941" cy="115985"/>
            </a:xfrm>
            <a:custGeom>
              <a:avLst/>
              <a:gdLst>
                <a:gd name="connsiteX0" fmla="*/ 76130 w 97941"/>
                <a:gd name="connsiteY0" fmla="*/ 19371 h 115985"/>
                <a:gd name="connsiteX1" fmla="*/ 96704 w 97941"/>
                <a:gd name="connsiteY1" fmla="*/ 115692 h 115985"/>
                <a:gd name="connsiteX2" fmla="*/ 10293 w 97941"/>
                <a:gd name="connsiteY2" fmla="*/ 68372 h 115985"/>
                <a:gd name="connsiteX3" fmla="*/ 13925 w 97941"/>
                <a:gd name="connsiteY3" fmla="*/ 10293 h 115985"/>
                <a:gd name="connsiteX4" fmla="*/ 72004 w 97941"/>
                <a:gd name="connsiteY4" fmla="*/ 13925 h 115985"/>
                <a:gd name="connsiteX5" fmla="*/ 76062 w 97941"/>
                <a:gd name="connsiteY5" fmla="*/ 19371 h 11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941" h="115985">
                  <a:moveTo>
                    <a:pt x="76130" y="19371"/>
                  </a:moveTo>
                  <a:cubicBezTo>
                    <a:pt x="89640" y="37511"/>
                    <a:pt x="101951" y="111954"/>
                    <a:pt x="96704" y="115692"/>
                  </a:cubicBezTo>
                  <a:cubicBezTo>
                    <a:pt x="91458" y="119430"/>
                    <a:pt x="23804" y="86546"/>
                    <a:pt x="10293" y="68372"/>
                  </a:cubicBezTo>
                  <a:cubicBezTo>
                    <a:pt x="-4742" y="51331"/>
                    <a:pt x="-3116" y="25329"/>
                    <a:pt x="13925" y="10293"/>
                  </a:cubicBezTo>
                  <a:cubicBezTo>
                    <a:pt x="30966" y="-4742"/>
                    <a:pt x="56969" y="-3116"/>
                    <a:pt x="72004" y="13925"/>
                  </a:cubicBezTo>
                  <a:cubicBezTo>
                    <a:pt x="73504" y="15626"/>
                    <a:pt x="74861" y="17447"/>
                    <a:pt x="76062" y="19371"/>
                  </a:cubicBezTo>
                  <a:close/>
                </a:path>
              </a:pathLst>
            </a:custGeom>
            <a:solidFill>
              <a:srgbClr val="FFFFFF"/>
            </a:solidFill>
            <a:ln w="3429" cap="flat">
              <a:noFill/>
              <a:prstDash val="solid"/>
              <a:miter/>
            </a:ln>
          </p:spPr>
          <p:txBody>
            <a:bodyPr rtlCol="0" anchor="ctr"/>
            <a:lstStyle/>
            <a:p>
              <a:endParaRPr lang="x-none"/>
            </a:p>
          </p:txBody>
        </p:sp>
        <p:sp>
          <p:nvSpPr>
            <p:cNvPr id="162" name="Graphic 9">
              <a:extLst>
                <a:ext uri="{FF2B5EF4-FFF2-40B4-BE49-F238E27FC236}">
                  <a16:creationId xmlns="" xmlns:a16="http://schemas.microsoft.com/office/drawing/2014/main" id="{58018039-97AF-D647-86D0-E82007C26843}"/>
                </a:ext>
              </a:extLst>
            </p:cNvPr>
            <p:cNvSpPr/>
            <p:nvPr/>
          </p:nvSpPr>
          <p:spPr>
            <a:xfrm>
              <a:off x="3650278" y="4670617"/>
              <a:ext cx="124224" cy="81109"/>
            </a:xfrm>
            <a:custGeom>
              <a:avLst/>
              <a:gdLst>
                <a:gd name="connsiteX0" fmla="*/ 26974 w 124224"/>
                <a:gd name="connsiteY0" fmla="*/ 1326 h 81109"/>
                <a:gd name="connsiteX1" fmla="*/ 124186 w 124224"/>
                <a:gd name="connsiteY1" fmla="*/ 17340 h 81109"/>
                <a:gd name="connsiteX2" fmla="*/ 48542 w 124224"/>
                <a:gd name="connsiteY2" fmla="*/ 80433 h 81109"/>
                <a:gd name="connsiteX3" fmla="*/ 673 w 124224"/>
                <a:gd name="connsiteY3" fmla="*/ 47344 h 81109"/>
                <a:gd name="connsiteX4" fmla="*/ 26974 w 124224"/>
                <a:gd name="connsiteY4" fmla="*/ 1327 h 811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224" h="81109">
                  <a:moveTo>
                    <a:pt x="26974" y="1326"/>
                  </a:moveTo>
                  <a:cubicBezTo>
                    <a:pt x="48816" y="-4640"/>
                    <a:pt x="122471" y="11099"/>
                    <a:pt x="124186" y="17340"/>
                  </a:cubicBezTo>
                  <a:cubicBezTo>
                    <a:pt x="125900" y="23580"/>
                    <a:pt x="70385" y="74501"/>
                    <a:pt x="48542" y="80433"/>
                  </a:cubicBezTo>
                  <a:cubicBezTo>
                    <a:pt x="26186" y="84515"/>
                    <a:pt x="4754" y="69700"/>
                    <a:pt x="673" y="47344"/>
                  </a:cubicBezTo>
                  <a:cubicBezTo>
                    <a:pt x="-2922" y="27649"/>
                    <a:pt x="8179" y="8225"/>
                    <a:pt x="26974" y="1327"/>
                  </a:cubicBezTo>
                  <a:close/>
                </a:path>
              </a:pathLst>
            </a:custGeom>
            <a:solidFill>
              <a:srgbClr val="FFFFFF"/>
            </a:solidFill>
            <a:ln w="3429" cap="flat">
              <a:noFill/>
              <a:prstDash val="solid"/>
              <a:miter/>
            </a:ln>
          </p:spPr>
          <p:txBody>
            <a:bodyPr rtlCol="0" anchor="ctr"/>
            <a:lstStyle/>
            <a:p>
              <a:endParaRPr lang="x-none"/>
            </a:p>
          </p:txBody>
        </p:sp>
        <p:sp>
          <p:nvSpPr>
            <p:cNvPr id="163" name="Graphic 9">
              <a:extLst>
                <a:ext uri="{FF2B5EF4-FFF2-40B4-BE49-F238E27FC236}">
                  <a16:creationId xmlns="" xmlns:a16="http://schemas.microsoft.com/office/drawing/2014/main" id="{8A73D09E-B296-0C44-94B8-A589EE90B58F}"/>
                </a:ext>
              </a:extLst>
            </p:cNvPr>
            <p:cNvSpPr/>
            <p:nvPr/>
          </p:nvSpPr>
          <p:spPr>
            <a:xfrm>
              <a:off x="3726359" y="4685210"/>
              <a:ext cx="82403" cy="133629"/>
            </a:xfrm>
            <a:custGeom>
              <a:avLst/>
              <a:gdLst>
                <a:gd name="connsiteX0" fmla="*/ 647 w 82403"/>
                <a:gd name="connsiteY0" fmla="*/ 85214 h 133629"/>
                <a:gd name="connsiteX1" fmla="*/ 50093 w 82403"/>
                <a:gd name="connsiteY1" fmla="*/ 3 h 133629"/>
                <a:gd name="connsiteX2" fmla="*/ 82292 w 82403"/>
                <a:gd name="connsiteY2" fmla="*/ 93101 h 133629"/>
                <a:gd name="connsiteX3" fmla="*/ 40529 w 82403"/>
                <a:gd name="connsiteY3" fmla="*/ 133624 h 133629"/>
                <a:gd name="connsiteX4" fmla="*/ 5 w 82403"/>
                <a:gd name="connsiteY4" fmla="*/ 91862 h 133629"/>
                <a:gd name="connsiteX5" fmla="*/ 647 w 82403"/>
                <a:gd name="connsiteY5" fmla="*/ 85214 h 13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403" h="133629">
                  <a:moveTo>
                    <a:pt x="647" y="85214"/>
                  </a:moveTo>
                  <a:cubicBezTo>
                    <a:pt x="2842" y="62685"/>
                    <a:pt x="43647" y="-511"/>
                    <a:pt x="50093" y="3"/>
                  </a:cubicBezTo>
                  <a:cubicBezTo>
                    <a:pt x="56540" y="518"/>
                    <a:pt x="84383" y="70572"/>
                    <a:pt x="82292" y="93101"/>
                  </a:cubicBezTo>
                  <a:cubicBezTo>
                    <a:pt x="81950" y="115824"/>
                    <a:pt x="63252" y="133966"/>
                    <a:pt x="40529" y="133624"/>
                  </a:cubicBezTo>
                  <a:cubicBezTo>
                    <a:pt x="17806" y="133282"/>
                    <a:pt x="-337" y="114585"/>
                    <a:pt x="5" y="91862"/>
                  </a:cubicBezTo>
                  <a:cubicBezTo>
                    <a:pt x="38" y="89632"/>
                    <a:pt x="253" y="87409"/>
                    <a:pt x="647" y="85214"/>
                  </a:cubicBezTo>
                  <a:close/>
                </a:path>
              </a:pathLst>
            </a:custGeom>
            <a:solidFill>
              <a:srgbClr val="FFFFFF"/>
            </a:solidFill>
            <a:ln w="3429" cap="flat">
              <a:noFill/>
              <a:prstDash val="solid"/>
              <a:miter/>
            </a:ln>
          </p:spPr>
          <p:txBody>
            <a:bodyPr rtlCol="0" anchor="ctr"/>
            <a:lstStyle/>
            <a:p>
              <a:endParaRPr lang="x-none"/>
            </a:p>
          </p:txBody>
        </p:sp>
        <p:sp>
          <p:nvSpPr>
            <p:cNvPr id="164" name="Graphic 9">
              <a:extLst>
                <a:ext uri="{FF2B5EF4-FFF2-40B4-BE49-F238E27FC236}">
                  <a16:creationId xmlns="" xmlns:a16="http://schemas.microsoft.com/office/drawing/2014/main" id="{711325BC-8CB6-EE4D-98F6-FAFB427A01FD}"/>
                </a:ext>
              </a:extLst>
            </p:cNvPr>
            <p:cNvSpPr/>
            <p:nvPr/>
          </p:nvSpPr>
          <p:spPr>
            <a:xfrm>
              <a:off x="3778329" y="4684012"/>
              <a:ext cx="123559" cy="87966"/>
            </a:xfrm>
            <a:custGeom>
              <a:avLst/>
              <a:gdLst>
                <a:gd name="connsiteX0" fmla="*/ 60394 w 123559"/>
                <a:gd name="connsiteY0" fmla="*/ 81578 h 87966"/>
                <a:gd name="connsiteX1" fmla="*/ 147 w 123559"/>
                <a:gd name="connsiteY1" fmla="*/ 3636 h 87966"/>
                <a:gd name="connsiteX2" fmla="*/ 98525 w 123559"/>
                <a:gd name="connsiteY2" fmla="*/ 8951 h 87966"/>
                <a:gd name="connsiteX3" fmla="*/ 120258 w 123559"/>
                <a:gd name="connsiteY3" fmla="*/ 62933 h 87966"/>
                <a:gd name="connsiteX4" fmla="*/ 66276 w 123559"/>
                <a:gd name="connsiteY4" fmla="*/ 84665 h 87966"/>
                <a:gd name="connsiteX5" fmla="*/ 60395 w 123559"/>
                <a:gd name="connsiteY5" fmla="*/ 81578 h 87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559" h="87966">
                  <a:moveTo>
                    <a:pt x="60394" y="81578"/>
                  </a:moveTo>
                  <a:cubicBezTo>
                    <a:pt x="40369" y="71050"/>
                    <a:pt x="-2836" y="9363"/>
                    <a:pt x="147" y="3636"/>
                  </a:cubicBezTo>
                  <a:cubicBezTo>
                    <a:pt x="3130" y="-2090"/>
                    <a:pt x="78465" y="-1576"/>
                    <a:pt x="98525" y="8951"/>
                  </a:cubicBezTo>
                  <a:cubicBezTo>
                    <a:pt x="119433" y="17856"/>
                    <a:pt x="129163" y="42025"/>
                    <a:pt x="120258" y="62933"/>
                  </a:cubicBezTo>
                  <a:cubicBezTo>
                    <a:pt x="111353" y="83841"/>
                    <a:pt x="87184" y="93571"/>
                    <a:pt x="66276" y="84665"/>
                  </a:cubicBezTo>
                  <a:cubicBezTo>
                    <a:pt x="64236" y="83796"/>
                    <a:pt x="62269" y="82763"/>
                    <a:pt x="60395" y="81578"/>
                  </a:cubicBezTo>
                  <a:close/>
                </a:path>
              </a:pathLst>
            </a:custGeom>
            <a:solidFill>
              <a:srgbClr val="FFFFFF"/>
            </a:solidFill>
            <a:ln w="3429" cap="flat">
              <a:noFill/>
              <a:prstDash val="solid"/>
              <a:miter/>
            </a:ln>
          </p:spPr>
          <p:txBody>
            <a:bodyPr rtlCol="0" anchor="ctr"/>
            <a:lstStyle/>
            <a:p>
              <a:endParaRPr lang="x-none"/>
            </a:p>
          </p:txBody>
        </p:sp>
        <p:sp>
          <p:nvSpPr>
            <p:cNvPr id="165" name="Graphic 9">
              <a:extLst>
                <a:ext uri="{FF2B5EF4-FFF2-40B4-BE49-F238E27FC236}">
                  <a16:creationId xmlns="" xmlns:a16="http://schemas.microsoft.com/office/drawing/2014/main" id="{1CF857F8-50B8-4F41-B1FF-300AE07BA442}"/>
                </a:ext>
              </a:extLst>
            </p:cNvPr>
            <p:cNvSpPr/>
            <p:nvPr/>
          </p:nvSpPr>
          <p:spPr>
            <a:xfrm>
              <a:off x="3764857" y="4674133"/>
              <a:ext cx="27024" cy="27024"/>
            </a:xfrm>
            <a:custGeom>
              <a:avLst/>
              <a:gdLst>
                <a:gd name="connsiteX0" fmla="*/ 26855 w 27024"/>
                <a:gd name="connsiteY0" fmla="*/ 11389 h 27024"/>
                <a:gd name="connsiteX1" fmla="*/ 11389 w 27024"/>
                <a:gd name="connsiteY1" fmla="*/ 170 h 27024"/>
                <a:gd name="connsiteX2" fmla="*/ 170 w 27024"/>
                <a:gd name="connsiteY2" fmla="*/ 15636 h 27024"/>
                <a:gd name="connsiteX3" fmla="*/ 15636 w 27024"/>
                <a:gd name="connsiteY3" fmla="*/ 26854 h 27024"/>
                <a:gd name="connsiteX4" fmla="*/ 15642 w 27024"/>
                <a:gd name="connsiteY4" fmla="*/ 26854 h 27024"/>
                <a:gd name="connsiteX5" fmla="*/ 26855 w 27024"/>
                <a:gd name="connsiteY5" fmla="*/ 11389 h 27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024" h="27024">
                  <a:moveTo>
                    <a:pt x="26855" y="11389"/>
                  </a:moveTo>
                  <a:cubicBezTo>
                    <a:pt x="25682" y="4020"/>
                    <a:pt x="18758" y="-1003"/>
                    <a:pt x="11389" y="170"/>
                  </a:cubicBezTo>
                  <a:cubicBezTo>
                    <a:pt x="4020" y="1343"/>
                    <a:pt x="-1003" y="8267"/>
                    <a:pt x="170" y="15636"/>
                  </a:cubicBezTo>
                  <a:cubicBezTo>
                    <a:pt x="1343" y="23004"/>
                    <a:pt x="8267" y="28027"/>
                    <a:pt x="15636" y="26854"/>
                  </a:cubicBezTo>
                  <a:cubicBezTo>
                    <a:pt x="15638" y="26854"/>
                    <a:pt x="15640" y="26854"/>
                    <a:pt x="15642" y="26854"/>
                  </a:cubicBezTo>
                  <a:cubicBezTo>
                    <a:pt x="23008" y="25678"/>
                    <a:pt x="28027" y="18755"/>
                    <a:pt x="26855" y="11389"/>
                  </a:cubicBezTo>
                  <a:close/>
                </a:path>
              </a:pathLst>
            </a:custGeom>
            <a:solidFill>
              <a:srgbClr val="F99746"/>
            </a:solidFill>
            <a:ln w="3429" cap="flat">
              <a:noFill/>
              <a:prstDash val="solid"/>
              <a:miter/>
            </a:ln>
          </p:spPr>
          <p:txBody>
            <a:bodyPr rtlCol="0" anchor="ctr"/>
            <a:lstStyle/>
            <a:p>
              <a:endParaRPr lang="x-none"/>
            </a:p>
          </p:txBody>
        </p:sp>
        <p:sp>
          <p:nvSpPr>
            <p:cNvPr id="166" name="Graphic 9">
              <a:extLst>
                <a:ext uri="{FF2B5EF4-FFF2-40B4-BE49-F238E27FC236}">
                  <a16:creationId xmlns="" xmlns:a16="http://schemas.microsoft.com/office/drawing/2014/main" id="{E0E30499-5E02-F44F-BB3F-DBC939610458}"/>
                </a:ext>
              </a:extLst>
            </p:cNvPr>
            <p:cNvSpPr/>
            <p:nvPr/>
          </p:nvSpPr>
          <p:spPr>
            <a:xfrm>
              <a:off x="3509906" y="4950402"/>
              <a:ext cx="153627" cy="172939"/>
            </a:xfrm>
            <a:custGeom>
              <a:avLst/>
              <a:gdLst>
                <a:gd name="connsiteX0" fmla="*/ 113579 w 153627"/>
                <a:gd name="connsiteY0" fmla="*/ 23602 h 172939"/>
                <a:gd name="connsiteX1" fmla="*/ 152121 w 153627"/>
                <a:gd name="connsiteY1" fmla="*/ 172352 h 172939"/>
                <a:gd name="connsiteX2" fmla="*/ 14344 w 153627"/>
                <a:gd name="connsiteY2" fmla="*/ 104320 h 172939"/>
                <a:gd name="connsiteX3" fmla="*/ 23602 w 153627"/>
                <a:gd name="connsiteY3" fmla="*/ 14344 h 172939"/>
                <a:gd name="connsiteX4" fmla="*/ 113579 w 153627"/>
                <a:gd name="connsiteY4" fmla="*/ 23602 h 1729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627" h="172939">
                  <a:moveTo>
                    <a:pt x="113579" y="23602"/>
                  </a:moveTo>
                  <a:cubicBezTo>
                    <a:pt x="135867" y="51034"/>
                    <a:pt x="159939" y="165974"/>
                    <a:pt x="152121" y="172352"/>
                  </a:cubicBezTo>
                  <a:cubicBezTo>
                    <a:pt x="144303" y="178730"/>
                    <a:pt x="36632" y="131718"/>
                    <a:pt x="14344" y="104320"/>
                  </a:cubicBezTo>
                  <a:cubicBezTo>
                    <a:pt x="-7946" y="76917"/>
                    <a:pt x="-3801" y="36633"/>
                    <a:pt x="23602" y="14344"/>
                  </a:cubicBezTo>
                  <a:cubicBezTo>
                    <a:pt x="51005" y="-7946"/>
                    <a:pt x="91289" y="-3801"/>
                    <a:pt x="113579" y="23602"/>
                  </a:cubicBezTo>
                  <a:close/>
                </a:path>
              </a:pathLst>
            </a:custGeom>
            <a:solidFill>
              <a:srgbClr val="5B6B54"/>
            </a:solidFill>
            <a:ln w="3429" cap="flat">
              <a:noFill/>
              <a:prstDash val="solid"/>
              <a:miter/>
            </a:ln>
          </p:spPr>
          <p:txBody>
            <a:bodyPr rtlCol="0" anchor="ctr"/>
            <a:lstStyle/>
            <a:p>
              <a:endParaRPr lang="x-none"/>
            </a:p>
          </p:txBody>
        </p:sp>
        <p:sp>
          <p:nvSpPr>
            <p:cNvPr id="167" name="Graphic 9">
              <a:extLst>
                <a:ext uri="{FF2B5EF4-FFF2-40B4-BE49-F238E27FC236}">
                  <a16:creationId xmlns="" xmlns:a16="http://schemas.microsoft.com/office/drawing/2014/main" id="{232C5402-7ACE-5E45-8708-C95ED59B5463}"/>
                </a:ext>
              </a:extLst>
            </p:cNvPr>
            <p:cNvSpPr/>
            <p:nvPr/>
          </p:nvSpPr>
          <p:spPr>
            <a:xfrm>
              <a:off x="8053876" y="5122894"/>
              <a:ext cx="213580" cy="145232"/>
            </a:xfrm>
            <a:custGeom>
              <a:avLst/>
              <a:gdLst>
                <a:gd name="connsiteX0" fmla="*/ 42500 w 213580"/>
                <a:gd name="connsiteY0" fmla="*/ 136265 h 145232"/>
                <a:gd name="connsiteX1" fmla="*/ 213400 w 213580"/>
                <a:gd name="connsiteY1" fmla="*/ 133900 h 145232"/>
                <a:gd name="connsiteX2" fmla="*/ 99935 w 213580"/>
                <a:gd name="connsiteY2" fmla="*/ 6066 h 145232"/>
                <a:gd name="connsiteX3" fmla="*/ 6067 w 213580"/>
                <a:gd name="connsiteY3" fmla="*/ 42499 h 145232"/>
                <a:gd name="connsiteX4" fmla="*/ 42500 w 213580"/>
                <a:gd name="connsiteY4" fmla="*/ 136368 h 1452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80" h="145232">
                  <a:moveTo>
                    <a:pt x="42500" y="136265"/>
                  </a:moveTo>
                  <a:cubicBezTo>
                    <a:pt x="78436" y="152107"/>
                    <a:pt x="208874" y="144152"/>
                    <a:pt x="213400" y="133900"/>
                  </a:cubicBezTo>
                  <a:cubicBezTo>
                    <a:pt x="217927" y="123647"/>
                    <a:pt x="135906" y="21943"/>
                    <a:pt x="99935" y="6066"/>
                  </a:cubicBezTo>
                  <a:cubicBezTo>
                    <a:pt x="63954" y="-9794"/>
                    <a:pt x="21927" y="6518"/>
                    <a:pt x="6067" y="42499"/>
                  </a:cubicBezTo>
                  <a:cubicBezTo>
                    <a:pt x="-9794" y="78481"/>
                    <a:pt x="6518" y="120508"/>
                    <a:pt x="42500" y="136368"/>
                  </a:cubicBezTo>
                  <a:close/>
                </a:path>
              </a:pathLst>
            </a:custGeom>
            <a:solidFill>
              <a:srgbClr val="5B6B54"/>
            </a:solidFill>
            <a:ln w="3429" cap="flat">
              <a:noFill/>
              <a:prstDash val="solid"/>
              <a:miter/>
            </a:ln>
          </p:spPr>
          <p:txBody>
            <a:bodyPr rtlCol="0" anchor="ctr"/>
            <a:lstStyle/>
            <a:p>
              <a:endParaRPr lang="x-none"/>
            </a:p>
          </p:txBody>
        </p:sp>
        <p:sp>
          <p:nvSpPr>
            <p:cNvPr id="168" name="Graphic 9">
              <a:extLst>
                <a:ext uri="{FF2B5EF4-FFF2-40B4-BE49-F238E27FC236}">
                  <a16:creationId xmlns="" xmlns:a16="http://schemas.microsoft.com/office/drawing/2014/main" id="{29869F6C-145F-E747-831C-490F7DB3856D}"/>
                </a:ext>
              </a:extLst>
            </p:cNvPr>
            <p:cNvSpPr/>
            <p:nvPr/>
          </p:nvSpPr>
          <p:spPr>
            <a:xfrm>
              <a:off x="8394197" y="5299307"/>
              <a:ext cx="158865" cy="201350"/>
            </a:xfrm>
            <a:custGeom>
              <a:avLst/>
              <a:gdLst>
                <a:gd name="connsiteX0" fmla="*/ 28345 w 158865"/>
                <a:gd name="connsiteY0" fmla="*/ 31930 h 201350"/>
                <a:gd name="connsiteX1" fmla="*/ 3074 w 158865"/>
                <a:gd name="connsiteY1" fmla="*/ 200946 h 201350"/>
                <a:gd name="connsiteX2" fmla="*/ 147537 w 158865"/>
                <a:gd name="connsiteY2" fmla="*/ 109666 h 201350"/>
                <a:gd name="connsiteX3" fmla="*/ 126211 w 158865"/>
                <a:gd name="connsiteY3" fmla="*/ 11328 h 201350"/>
                <a:gd name="connsiteX4" fmla="*/ 28345 w 158865"/>
                <a:gd name="connsiteY4" fmla="*/ 31930 h 201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865" h="201350">
                  <a:moveTo>
                    <a:pt x="28345" y="31930"/>
                  </a:moveTo>
                  <a:cubicBezTo>
                    <a:pt x="6879" y="64849"/>
                    <a:pt x="-6323" y="194842"/>
                    <a:pt x="3074" y="200946"/>
                  </a:cubicBezTo>
                  <a:cubicBezTo>
                    <a:pt x="12469" y="207049"/>
                    <a:pt x="126072" y="142653"/>
                    <a:pt x="147537" y="109666"/>
                  </a:cubicBezTo>
                  <a:cubicBezTo>
                    <a:pt x="168803" y="76621"/>
                    <a:pt x="159255" y="32594"/>
                    <a:pt x="126211" y="11328"/>
                  </a:cubicBezTo>
                  <a:cubicBezTo>
                    <a:pt x="93450" y="-9756"/>
                    <a:pt x="49825" y="-572"/>
                    <a:pt x="28345" y="31930"/>
                  </a:cubicBezTo>
                  <a:close/>
                </a:path>
              </a:pathLst>
            </a:custGeom>
            <a:solidFill>
              <a:srgbClr val="5B6B54"/>
            </a:solidFill>
            <a:ln w="3429" cap="flat">
              <a:noFill/>
              <a:prstDash val="solid"/>
              <a:miter/>
            </a:ln>
          </p:spPr>
          <p:txBody>
            <a:bodyPr rtlCol="0" anchor="ctr"/>
            <a:lstStyle/>
            <a:p>
              <a:endParaRPr lang="x-none"/>
            </a:p>
          </p:txBody>
        </p:sp>
        <p:sp>
          <p:nvSpPr>
            <p:cNvPr id="169" name="Graphic 9">
              <a:extLst>
                <a:ext uri="{FF2B5EF4-FFF2-40B4-BE49-F238E27FC236}">
                  <a16:creationId xmlns="" xmlns:a16="http://schemas.microsoft.com/office/drawing/2014/main" id="{354CD519-F59B-0E44-90B3-AFCCACB4BD9F}"/>
                </a:ext>
              </a:extLst>
            </p:cNvPr>
            <p:cNvSpPr/>
            <p:nvPr/>
          </p:nvSpPr>
          <p:spPr>
            <a:xfrm>
              <a:off x="8192009" y="5442576"/>
              <a:ext cx="217787" cy="142840"/>
            </a:xfrm>
            <a:custGeom>
              <a:avLst/>
              <a:gdLst>
                <a:gd name="connsiteX0" fmla="*/ 47459 w 217787"/>
                <a:gd name="connsiteY0" fmla="*/ 138224 h 142840"/>
                <a:gd name="connsiteX1" fmla="*/ 217674 w 217787"/>
                <a:gd name="connsiteY1" fmla="*/ 122897 h 142840"/>
                <a:gd name="connsiteX2" fmla="*/ 94847 w 217787"/>
                <a:gd name="connsiteY2" fmla="*/ 4082 h 142840"/>
                <a:gd name="connsiteX3" fmla="*/ 4082 w 217787"/>
                <a:gd name="connsiteY3" fmla="*/ 47459 h 142840"/>
                <a:gd name="connsiteX4" fmla="*/ 47458 w 217787"/>
                <a:gd name="connsiteY4" fmla="*/ 138224 h 142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787" h="142840">
                  <a:moveTo>
                    <a:pt x="47459" y="138224"/>
                  </a:moveTo>
                  <a:cubicBezTo>
                    <a:pt x="84526" y="151323"/>
                    <a:pt x="213936" y="133458"/>
                    <a:pt x="217674" y="122897"/>
                  </a:cubicBezTo>
                  <a:cubicBezTo>
                    <a:pt x="221412" y="112335"/>
                    <a:pt x="131949" y="17146"/>
                    <a:pt x="94847" y="4082"/>
                  </a:cubicBezTo>
                  <a:cubicBezTo>
                    <a:pt x="57805" y="-9004"/>
                    <a:pt x="17167" y="10416"/>
                    <a:pt x="4082" y="47459"/>
                  </a:cubicBezTo>
                  <a:cubicBezTo>
                    <a:pt x="-9005" y="84501"/>
                    <a:pt x="10417" y="125138"/>
                    <a:pt x="47458" y="138224"/>
                  </a:cubicBezTo>
                  <a:close/>
                </a:path>
              </a:pathLst>
            </a:custGeom>
            <a:solidFill>
              <a:srgbClr val="5B6B54"/>
            </a:solidFill>
            <a:ln w="3429" cap="flat">
              <a:noFill/>
              <a:prstDash val="solid"/>
              <a:miter/>
            </a:ln>
          </p:spPr>
          <p:txBody>
            <a:bodyPr rtlCol="0" anchor="ctr"/>
            <a:lstStyle/>
            <a:p>
              <a:endParaRPr lang="x-none"/>
            </a:p>
          </p:txBody>
        </p:sp>
        <p:sp>
          <p:nvSpPr>
            <p:cNvPr id="170" name="Graphic 9">
              <a:extLst>
                <a:ext uri="{FF2B5EF4-FFF2-40B4-BE49-F238E27FC236}">
                  <a16:creationId xmlns="" xmlns:a16="http://schemas.microsoft.com/office/drawing/2014/main" id="{92BCFE48-534F-2D43-AF06-15593AB6D210}"/>
                </a:ext>
              </a:extLst>
            </p:cNvPr>
            <p:cNvSpPr/>
            <p:nvPr/>
          </p:nvSpPr>
          <p:spPr>
            <a:xfrm>
              <a:off x="8262853" y="5253879"/>
              <a:ext cx="167060" cy="458869"/>
            </a:xfrm>
            <a:custGeom>
              <a:avLst/>
              <a:gdLst>
                <a:gd name="connsiteX0" fmla="*/ 162158 w 167060"/>
                <a:gd name="connsiteY0" fmla="*/ 458835 h 458869"/>
                <a:gd name="connsiteX1" fmla="*/ 0 w 167060"/>
                <a:gd name="connsiteY1" fmla="*/ 3429 h 458869"/>
                <a:gd name="connsiteX2" fmla="*/ 3429 w 167060"/>
                <a:gd name="connsiteY2" fmla="*/ 0 h 458869"/>
                <a:gd name="connsiteX3" fmla="*/ 167061 w 167060"/>
                <a:gd name="connsiteY3" fmla="*/ 458869 h 458869"/>
              </a:gdLst>
              <a:ahLst/>
              <a:cxnLst>
                <a:cxn ang="0">
                  <a:pos x="connsiteX0" y="connsiteY0"/>
                </a:cxn>
                <a:cxn ang="0">
                  <a:pos x="connsiteX1" y="connsiteY1"/>
                </a:cxn>
                <a:cxn ang="0">
                  <a:pos x="connsiteX2" y="connsiteY2"/>
                </a:cxn>
                <a:cxn ang="0">
                  <a:pos x="connsiteX3" y="connsiteY3"/>
                </a:cxn>
              </a:cxnLst>
              <a:rect l="l" t="t" r="r" b="b"/>
              <a:pathLst>
                <a:path w="167060" h="458869">
                  <a:moveTo>
                    <a:pt x="162158" y="458835"/>
                  </a:moveTo>
                  <a:cubicBezTo>
                    <a:pt x="162158" y="455851"/>
                    <a:pt x="156774" y="160512"/>
                    <a:pt x="0" y="3429"/>
                  </a:cubicBezTo>
                  <a:lnTo>
                    <a:pt x="3429" y="0"/>
                  </a:lnTo>
                  <a:cubicBezTo>
                    <a:pt x="161644" y="158626"/>
                    <a:pt x="167026" y="455886"/>
                    <a:pt x="167061" y="458869"/>
                  </a:cubicBezTo>
                  <a:close/>
                </a:path>
              </a:pathLst>
            </a:custGeom>
            <a:solidFill>
              <a:srgbClr val="509B67"/>
            </a:solidFill>
            <a:ln w="3429" cap="flat">
              <a:noFill/>
              <a:prstDash val="solid"/>
              <a:miter/>
            </a:ln>
          </p:spPr>
          <p:txBody>
            <a:bodyPr rtlCol="0" anchor="ctr"/>
            <a:lstStyle/>
            <a:p>
              <a:endParaRPr lang="x-none"/>
            </a:p>
          </p:txBody>
        </p:sp>
        <p:sp>
          <p:nvSpPr>
            <p:cNvPr id="171" name="Graphic 9">
              <a:extLst>
                <a:ext uri="{FF2B5EF4-FFF2-40B4-BE49-F238E27FC236}">
                  <a16:creationId xmlns="" xmlns:a16="http://schemas.microsoft.com/office/drawing/2014/main" id="{5207B7AA-507F-0749-8A08-975F6357A282}"/>
                </a:ext>
              </a:extLst>
            </p:cNvPr>
            <p:cNvSpPr/>
            <p:nvPr/>
          </p:nvSpPr>
          <p:spPr>
            <a:xfrm>
              <a:off x="8525103" y="5115999"/>
              <a:ext cx="141652" cy="605458"/>
            </a:xfrm>
            <a:custGeom>
              <a:avLst/>
              <a:gdLst>
                <a:gd name="connsiteX0" fmla="*/ 141652 w 141652"/>
                <a:gd name="connsiteY0" fmla="*/ 605459 h 605458"/>
                <a:gd name="connsiteX1" fmla="*/ 134794 w 141652"/>
                <a:gd name="connsiteY1" fmla="*/ 604396 h 605458"/>
                <a:gd name="connsiteX2" fmla="*/ 0 w 141652"/>
                <a:gd name="connsiteY2" fmla="*/ 2675 h 605458"/>
                <a:gd name="connsiteX3" fmla="*/ 6207 w 141652"/>
                <a:gd name="connsiteY3" fmla="*/ 0 h 605458"/>
                <a:gd name="connsiteX4" fmla="*/ 141652 w 141652"/>
                <a:gd name="connsiteY4" fmla="*/ 605459 h 605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652" h="605458">
                  <a:moveTo>
                    <a:pt x="141652" y="605459"/>
                  </a:moveTo>
                  <a:lnTo>
                    <a:pt x="134794" y="604396"/>
                  </a:lnTo>
                  <a:cubicBezTo>
                    <a:pt x="107877" y="256044"/>
                    <a:pt x="1475" y="6069"/>
                    <a:pt x="0" y="2675"/>
                  </a:cubicBezTo>
                  <a:lnTo>
                    <a:pt x="6207" y="0"/>
                  </a:lnTo>
                  <a:cubicBezTo>
                    <a:pt x="7750" y="3498"/>
                    <a:pt x="114906" y="255049"/>
                    <a:pt x="141652" y="605459"/>
                  </a:cubicBezTo>
                  <a:close/>
                </a:path>
              </a:pathLst>
            </a:custGeom>
            <a:solidFill>
              <a:srgbClr val="509B67"/>
            </a:solidFill>
            <a:ln w="3429" cap="flat">
              <a:noFill/>
              <a:prstDash val="solid"/>
              <a:miter/>
            </a:ln>
          </p:spPr>
          <p:txBody>
            <a:bodyPr rtlCol="0" anchor="ctr"/>
            <a:lstStyle/>
            <a:p>
              <a:endParaRPr lang="x-none"/>
            </a:p>
          </p:txBody>
        </p:sp>
        <p:sp>
          <p:nvSpPr>
            <p:cNvPr id="172" name="Graphic 9">
              <a:extLst>
                <a:ext uri="{FF2B5EF4-FFF2-40B4-BE49-F238E27FC236}">
                  <a16:creationId xmlns="" xmlns:a16="http://schemas.microsoft.com/office/drawing/2014/main" id="{572D6CCC-8ABB-7542-A9FC-FA8F8AFB48BA}"/>
                </a:ext>
              </a:extLst>
            </p:cNvPr>
            <p:cNvSpPr/>
            <p:nvPr/>
          </p:nvSpPr>
          <p:spPr>
            <a:xfrm>
              <a:off x="8444511" y="5024513"/>
              <a:ext cx="88026" cy="94517"/>
            </a:xfrm>
            <a:custGeom>
              <a:avLst/>
              <a:gdLst>
                <a:gd name="connsiteX0" fmla="*/ 8446 w 88026"/>
                <a:gd name="connsiteY0" fmla="*/ 59116 h 94517"/>
                <a:gd name="connsiteX1" fmla="*/ 87313 w 88026"/>
                <a:gd name="connsiteY1" fmla="*/ 94126 h 94517"/>
                <a:gd name="connsiteX2" fmla="*/ 62350 w 88026"/>
                <a:gd name="connsiteY2" fmla="*/ 11624 h 94517"/>
                <a:gd name="connsiteX3" fmla="*/ 11624 w 88026"/>
                <a:gd name="connsiteY3" fmla="*/ 9453 h 94517"/>
                <a:gd name="connsiteX4" fmla="*/ 8515 w 88026"/>
                <a:gd name="connsiteY4" fmla="*/ 59116 h 94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026" h="94517">
                  <a:moveTo>
                    <a:pt x="8446" y="59116"/>
                  </a:moveTo>
                  <a:cubicBezTo>
                    <a:pt x="21579" y="73964"/>
                    <a:pt x="82993" y="97864"/>
                    <a:pt x="87313" y="94126"/>
                  </a:cubicBezTo>
                  <a:cubicBezTo>
                    <a:pt x="91634" y="90389"/>
                    <a:pt x="75448" y="26472"/>
                    <a:pt x="62350" y="11624"/>
                  </a:cubicBezTo>
                  <a:cubicBezTo>
                    <a:pt x="48942" y="-2983"/>
                    <a:pt x="26231" y="-3955"/>
                    <a:pt x="11624" y="9453"/>
                  </a:cubicBezTo>
                  <a:cubicBezTo>
                    <a:pt x="-2576" y="22488"/>
                    <a:pt x="-3949" y="44412"/>
                    <a:pt x="8515" y="59116"/>
                  </a:cubicBezTo>
                  <a:close/>
                </a:path>
              </a:pathLst>
            </a:custGeom>
            <a:solidFill>
              <a:srgbClr val="FFFFFF"/>
            </a:solidFill>
            <a:ln w="3429" cap="flat">
              <a:noFill/>
              <a:prstDash val="solid"/>
              <a:miter/>
            </a:ln>
          </p:spPr>
          <p:txBody>
            <a:bodyPr rtlCol="0" anchor="ctr"/>
            <a:lstStyle/>
            <a:p>
              <a:endParaRPr lang="x-none"/>
            </a:p>
          </p:txBody>
        </p:sp>
        <p:sp>
          <p:nvSpPr>
            <p:cNvPr id="173" name="Graphic 9">
              <a:extLst>
                <a:ext uri="{FF2B5EF4-FFF2-40B4-BE49-F238E27FC236}">
                  <a16:creationId xmlns="" xmlns:a16="http://schemas.microsoft.com/office/drawing/2014/main" id="{8A51C0FD-C5EF-B645-9054-AF34595D08A5}"/>
                </a:ext>
              </a:extLst>
            </p:cNvPr>
            <p:cNvSpPr/>
            <p:nvPr/>
          </p:nvSpPr>
          <p:spPr>
            <a:xfrm>
              <a:off x="8527976" y="5016974"/>
              <a:ext cx="83914" cy="99436"/>
            </a:xfrm>
            <a:custGeom>
              <a:avLst/>
              <a:gdLst>
                <a:gd name="connsiteX0" fmla="*/ 19107 w 83914"/>
                <a:gd name="connsiteY0" fmla="*/ 14843 h 99436"/>
                <a:gd name="connsiteX1" fmla="*/ 1070 w 83914"/>
                <a:gd name="connsiteY1" fmla="*/ 99162 h 99436"/>
                <a:gd name="connsiteX2" fmla="*/ 76508 w 83914"/>
                <a:gd name="connsiteY2" fmla="*/ 57739 h 99436"/>
                <a:gd name="connsiteX3" fmla="*/ 69846 w 83914"/>
                <a:gd name="connsiteY3" fmla="*/ 7406 h 99436"/>
                <a:gd name="connsiteX4" fmla="*/ 19513 w 83914"/>
                <a:gd name="connsiteY4" fmla="*/ 14068 h 99436"/>
                <a:gd name="connsiteX5" fmla="*/ 18935 w 83914"/>
                <a:gd name="connsiteY5" fmla="*/ 14843 h 9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914" h="99436">
                  <a:moveTo>
                    <a:pt x="19107" y="14843"/>
                  </a:moveTo>
                  <a:cubicBezTo>
                    <a:pt x="7277" y="30753"/>
                    <a:pt x="-3490" y="95767"/>
                    <a:pt x="1070" y="99162"/>
                  </a:cubicBezTo>
                  <a:cubicBezTo>
                    <a:pt x="5630" y="102557"/>
                    <a:pt x="64849" y="73650"/>
                    <a:pt x="76508" y="57739"/>
                  </a:cubicBezTo>
                  <a:cubicBezTo>
                    <a:pt x="88568" y="42000"/>
                    <a:pt x="85586" y="19465"/>
                    <a:pt x="69846" y="7406"/>
                  </a:cubicBezTo>
                  <a:cubicBezTo>
                    <a:pt x="54108" y="-4654"/>
                    <a:pt x="31572" y="-1671"/>
                    <a:pt x="19513" y="14068"/>
                  </a:cubicBezTo>
                  <a:cubicBezTo>
                    <a:pt x="19317" y="14324"/>
                    <a:pt x="19125" y="14582"/>
                    <a:pt x="18935" y="14843"/>
                  </a:cubicBezTo>
                  <a:close/>
                </a:path>
              </a:pathLst>
            </a:custGeom>
            <a:solidFill>
              <a:srgbClr val="FFFFFF"/>
            </a:solidFill>
            <a:ln w="3429" cap="flat">
              <a:noFill/>
              <a:prstDash val="solid"/>
              <a:miter/>
            </a:ln>
          </p:spPr>
          <p:txBody>
            <a:bodyPr rtlCol="0" anchor="ctr"/>
            <a:lstStyle/>
            <a:p>
              <a:endParaRPr lang="x-none"/>
            </a:p>
          </p:txBody>
        </p:sp>
        <p:sp>
          <p:nvSpPr>
            <p:cNvPr id="174" name="Graphic 9">
              <a:extLst>
                <a:ext uri="{FF2B5EF4-FFF2-40B4-BE49-F238E27FC236}">
                  <a16:creationId xmlns="" xmlns:a16="http://schemas.microsoft.com/office/drawing/2014/main" id="{0FCFD56C-A534-5B45-B86D-38D679F18FAE}"/>
                </a:ext>
              </a:extLst>
            </p:cNvPr>
            <p:cNvSpPr/>
            <p:nvPr/>
          </p:nvSpPr>
          <p:spPr>
            <a:xfrm>
              <a:off x="8532649" y="5099801"/>
              <a:ext cx="112314" cy="71887"/>
            </a:xfrm>
            <a:custGeom>
              <a:avLst/>
              <a:gdLst>
                <a:gd name="connsiteX0" fmla="*/ 85106 w 112314"/>
                <a:gd name="connsiteY0" fmla="*/ 1145 h 71887"/>
                <a:gd name="connsiteX1" fmla="*/ 33 w 112314"/>
                <a:gd name="connsiteY1" fmla="*/ 15170 h 71887"/>
                <a:gd name="connsiteX2" fmla="*/ 66246 w 112314"/>
                <a:gd name="connsiteY2" fmla="*/ 70411 h 71887"/>
                <a:gd name="connsiteX3" fmla="*/ 110838 w 112314"/>
                <a:gd name="connsiteY3" fmla="*/ 46134 h 71887"/>
                <a:gd name="connsiteX4" fmla="*/ 86562 w 112314"/>
                <a:gd name="connsiteY4" fmla="*/ 1541 h 71887"/>
                <a:gd name="connsiteX5" fmla="*/ 85106 w 112314"/>
                <a:gd name="connsiteY5" fmla="*/ 1145 h 71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2314" h="71887">
                  <a:moveTo>
                    <a:pt x="85106" y="1145"/>
                  </a:moveTo>
                  <a:cubicBezTo>
                    <a:pt x="65972" y="-4033"/>
                    <a:pt x="1507" y="9717"/>
                    <a:pt x="33" y="15170"/>
                  </a:cubicBezTo>
                  <a:cubicBezTo>
                    <a:pt x="-1442" y="20622"/>
                    <a:pt x="47113" y="65199"/>
                    <a:pt x="66246" y="70411"/>
                  </a:cubicBezTo>
                  <a:cubicBezTo>
                    <a:pt x="85264" y="76021"/>
                    <a:pt x="105229" y="65152"/>
                    <a:pt x="110838" y="46134"/>
                  </a:cubicBezTo>
                  <a:cubicBezTo>
                    <a:pt x="116448" y="27116"/>
                    <a:pt x="105579" y="7152"/>
                    <a:pt x="86562" y="1541"/>
                  </a:cubicBezTo>
                  <a:cubicBezTo>
                    <a:pt x="86079" y="1399"/>
                    <a:pt x="85594" y="1267"/>
                    <a:pt x="85106" y="1145"/>
                  </a:cubicBezTo>
                  <a:close/>
                </a:path>
              </a:pathLst>
            </a:custGeom>
            <a:solidFill>
              <a:srgbClr val="FFFFFF"/>
            </a:solidFill>
            <a:ln w="3429" cap="flat">
              <a:noFill/>
              <a:prstDash val="solid"/>
              <a:miter/>
            </a:ln>
          </p:spPr>
          <p:txBody>
            <a:bodyPr rtlCol="0" anchor="ctr"/>
            <a:lstStyle/>
            <a:p>
              <a:endParaRPr lang="x-none"/>
            </a:p>
          </p:txBody>
        </p:sp>
        <p:sp>
          <p:nvSpPr>
            <p:cNvPr id="175" name="Graphic 9">
              <a:extLst>
                <a:ext uri="{FF2B5EF4-FFF2-40B4-BE49-F238E27FC236}">
                  <a16:creationId xmlns="" xmlns:a16="http://schemas.microsoft.com/office/drawing/2014/main" id="{F6C1A3C6-6950-074F-AC17-483557C26FF7}"/>
                </a:ext>
              </a:extLst>
            </p:cNvPr>
            <p:cNvSpPr/>
            <p:nvPr/>
          </p:nvSpPr>
          <p:spPr>
            <a:xfrm>
              <a:off x="8502642" y="5112600"/>
              <a:ext cx="71667" cy="113233"/>
            </a:xfrm>
            <a:custGeom>
              <a:avLst/>
              <a:gdLst>
                <a:gd name="connsiteX0" fmla="*/ 71564 w 71667"/>
                <a:gd name="connsiteY0" fmla="*/ 74585 h 113233"/>
                <a:gd name="connsiteX1" fmla="*/ 28290 w 71667"/>
                <a:gd name="connsiteY1" fmla="*/ 4 h 113233"/>
                <a:gd name="connsiteX2" fmla="*/ 103 w 71667"/>
                <a:gd name="connsiteY2" fmla="*/ 81477 h 113233"/>
                <a:gd name="connsiteX3" fmla="*/ 39913 w 71667"/>
                <a:gd name="connsiteY3" fmla="*/ 112989 h 113233"/>
                <a:gd name="connsiteX4" fmla="*/ 71564 w 71667"/>
                <a:gd name="connsiteY4" fmla="*/ 74619 h 113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667" h="113233">
                  <a:moveTo>
                    <a:pt x="71564" y="74585"/>
                  </a:moveTo>
                  <a:cubicBezTo>
                    <a:pt x="69643" y="54834"/>
                    <a:pt x="33845" y="-545"/>
                    <a:pt x="28290" y="4"/>
                  </a:cubicBezTo>
                  <a:cubicBezTo>
                    <a:pt x="22735" y="553"/>
                    <a:pt x="-1782" y="61726"/>
                    <a:pt x="103" y="81477"/>
                  </a:cubicBezTo>
                  <a:cubicBezTo>
                    <a:pt x="2394" y="101172"/>
                    <a:pt x="20218" y="115281"/>
                    <a:pt x="39913" y="112989"/>
                  </a:cubicBezTo>
                  <a:cubicBezTo>
                    <a:pt x="59049" y="110763"/>
                    <a:pt x="73017" y="93829"/>
                    <a:pt x="71564" y="74619"/>
                  </a:cubicBezTo>
                  <a:close/>
                </a:path>
              </a:pathLst>
            </a:custGeom>
            <a:solidFill>
              <a:srgbClr val="FFFFFF"/>
            </a:solidFill>
            <a:ln w="3429" cap="flat">
              <a:noFill/>
              <a:prstDash val="solid"/>
              <a:miter/>
            </a:ln>
          </p:spPr>
          <p:txBody>
            <a:bodyPr rtlCol="0" anchor="ctr"/>
            <a:lstStyle/>
            <a:p>
              <a:endParaRPr lang="x-none"/>
            </a:p>
          </p:txBody>
        </p:sp>
        <p:sp>
          <p:nvSpPr>
            <p:cNvPr id="176" name="Graphic 9">
              <a:extLst>
                <a:ext uri="{FF2B5EF4-FFF2-40B4-BE49-F238E27FC236}">
                  <a16:creationId xmlns="" xmlns:a16="http://schemas.microsoft.com/office/drawing/2014/main" id="{41BEEC91-F42B-AD40-B10D-CF7C01A6828B}"/>
                </a:ext>
              </a:extLst>
            </p:cNvPr>
            <p:cNvSpPr/>
            <p:nvPr/>
          </p:nvSpPr>
          <p:spPr>
            <a:xfrm>
              <a:off x="8423873" y="5111551"/>
              <a:ext cx="105408" cy="75502"/>
            </a:xfrm>
            <a:custGeom>
              <a:avLst/>
              <a:gdLst>
                <a:gd name="connsiteX0" fmla="*/ 52572 w 105408"/>
                <a:gd name="connsiteY0" fmla="*/ 71382 h 75502"/>
                <a:gd name="connsiteX1" fmla="*/ 105277 w 105408"/>
                <a:gd name="connsiteY1" fmla="*/ 3179 h 75502"/>
                <a:gd name="connsiteX2" fmla="*/ 19208 w 105408"/>
                <a:gd name="connsiteY2" fmla="*/ 7842 h 75502"/>
                <a:gd name="connsiteX3" fmla="*/ 4121 w 105408"/>
                <a:gd name="connsiteY3" fmla="*/ 56294 h 75502"/>
                <a:gd name="connsiteX4" fmla="*/ 52572 w 105408"/>
                <a:gd name="connsiteY4" fmla="*/ 71382 h 75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408" h="75502">
                  <a:moveTo>
                    <a:pt x="52572" y="71382"/>
                  </a:moveTo>
                  <a:cubicBezTo>
                    <a:pt x="70129" y="62158"/>
                    <a:pt x="107917" y="8185"/>
                    <a:pt x="105277" y="3179"/>
                  </a:cubicBezTo>
                  <a:cubicBezTo>
                    <a:pt x="102636" y="-1827"/>
                    <a:pt x="36697" y="-1381"/>
                    <a:pt x="19208" y="7842"/>
                  </a:cubicBezTo>
                  <a:cubicBezTo>
                    <a:pt x="1662" y="17056"/>
                    <a:pt x="-5093" y="38748"/>
                    <a:pt x="4121" y="56294"/>
                  </a:cubicBezTo>
                  <a:cubicBezTo>
                    <a:pt x="13334" y="73840"/>
                    <a:pt x="35027" y="80595"/>
                    <a:pt x="52572" y="71382"/>
                  </a:cubicBezTo>
                  <a:close/>
                </a:path>
              </a:pathLst>
            </a:custGeom>
            <a:solidFill>
              <a:srgbClr val="FFFFFF"/>
            </a:solidFill>
            <a:ln w="3429" cap="flat">
              <a:noFill/>
              <a:prstDash val="solid"/>
              <a:miter/>
            </a:ln>
          </p:spPr>
          <p:txBody>
            <a:bodyPr rtlCol="0" anchor="ctr"/>
            <a:lstStyle/>
            <a:p>
              <a:endParaRPr lang="x-none"/>
            </a:p>
          </p:txBody>
        </p:sp>
        <p:sp>
          <p:nvSpPr>
            <p:cNvPr id="177" name="Graphic 9">
              <a:extLst>
                <a:ext uri="{FF2B5EF4-FFF2-40B4-BE49-F238E27FC236}">
                  <a16:creationId xmlns="" xmlns:a16="http://schemas.microsoft.com/office/drawing/2014/main" id="{C65C24F5-73BD-7D41-8682-66C8EDD4F27C}"/>
                </a:ext>
              </a:extLst>
            </p:cNvPr>
            <p:cNvSpPr/>
            <p:nvPr/>
          </p:nvSpPr>
          <p:spPr>
            <a:xfrm>
              <a:off x="8517308" y="5103044"/>
              <a:ext cx="23669" cy="23663"/>
            </a:xfrm>
            <a:custGeom>
              <a:avLst/>
              <a:gdLst>
                <a:gd name="connsiteX0" fmla="*/ 183 w 23669"/>
                <a:gd name="connsiteY0" fmla="*/ 9801 h 23663"/>
                <a:gd name="connsiteX1" fmla="*/ 13869 w 23669"/>
                <a:gd name="connsiteY1" fmla="*/ 178 h 23663"/>
                <a:gd name="connsiteX2" fmla="*/ 23492 w 23669"/>
                <a:gd name="connsiteY2" fmla="*/ 13863 h 23663"/>
                <a:gd name="connsiteX3" fmla="*/ 9990 w 23669"/>
                <a:gd name="connsiteY3" fmla="*/ 23517 h 23663"/>
                <a:gd name="connsiteX4" fmla="*/ 141 w 23669"/>
                <a:gd name="connsiteY4" fmla="*/ 10053 h 23663"/>
                <a:gd name="connsiteX5" fmla="*/ 183 w 23669"/>
                <a:gd name="connsiteY5" fmla="*/ 9801 h 2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669" h="23663">
                  <a:moveTo>
                    <a:pt x="183" y="9801"/>
                  </a:moveTo>
                  <a:cubicBezTo>
                    <a:pt x="1305" y="3364"/>
                    <a:pt x="7432" y="-944"/>
                    <a:pt x="13869" y="178"/>
                  </a:cubicBezTo>
                  <a:cubicBezTo>
                    <a:pt x="20306" y="1299"/>
                    <a:pt x="24614" y="7427"/>
                    <a:pt x="23492" y="13863"/>
                  </a:cubicBezTo>
                  <a:cubicBezTo>
                    <a:pt x="22383" y="20228"/>
                    <a:pt x="16372" y="24526"/>
                    <a:pt x="9990" y="23517"/>
                  </a:cubicBezTo>
                  <a:cubicBezTo>
                    <a:pt x="3552" y="22518"/>
                    <a:pt x="-857" y="16490"/>
                    <a:pt x="141" y="10053"/>
                  </a:cubicBezTo>
                  <a:cubicBezTo>
                    <a:pt x="154" y="9969"/>
                    <a:pt x="168" y="9884"/>
                    <a:pt x="183" y="9801"/>
                  </a:cubicBezTo>
                  <a:close/>
                </a:path>
              </a:pathLst>
            </a:custGeom>
            <a:solidFill>
              <a:srgbClr val="F99746"/>
            </a:solidFill>
            <a:ln w="3429" cap="flat">
              <a:noFill/>
              <a:prstDash val="solid"/>
              <a:miter/>
            </a:ln>
          </p:spPr>
          <p:txBody>
            <a:bodyPr rtlCol="0" anchor="ctr"/>
            <a:lstStyle/>
            <a:p>
              <a:endParaRPr lang="x-none"/>
            </a:p>
          </p:txBody>
        </p:sp>
        <p:sp>
          <p:nvSpPr>
            <p:cNvPr id="178" name="Graphic 9">
              <a:extLst>
                <a:ext uri="{FF2B5EF4-FFF2-40B4-BE49-F238E27FC236}">
                  <a16:creationId xmlns="" xmlns:a16="http://schemas.microsoft.com/office/drawing/2014/main" id="{54511FFE-673E-4944-A71C-D1803B47DC61}"/>
                </a:ext>
              </a:extLst>
            </p:cNvPr>
            <p:cNvSpPr/>
            <p:nvPr/>
          </p:nvSpPr>
          <p:spPr>
            <a:xfrm>
              <a:off x="8629769" y="5344799"/>
              <a:ext cx="134438" cy="151357"/>
            </a:xfrm>
            <a:custGeom>
              <a:avLst/>
              <a:gdLst>
                <a:gd name="connsiteX0" fmla="*/ 35031 w 134438"/>
                <a:gd name="connsiteY0" fmla="*/ 20523 h 151357"/>
                <a:gd name="connsiteX1" fmla="*/ 1325 w 134438"/>
                <a:gd name="connsiteY1" fmla="*/ 150825 h 151357"/>
                <a:gd name="connsiteX2" fmla="*/ 121888 w 134438"/>
                <a:gd name="connsiteY2" fmla="*/ 91297 h 151357"/>
                <a:gd name="connsiteX3" fmla="*/ 113778 w 134438"/>
                <a:gd name="connsiteY3" fmla="*/ 12550 h 151357"/>
                <a:gd name="connsiteX4" fmla="*/ 35031 w 134438"/>
                <a:gd name="connsiteY4" fmla="*/ 20660 h 151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38" h="151357">
                  <a:moveTo>
                    <a:pt x="35031" y="20523"/>
                  </a:moveTo>
                  <a:cubicBezTo>
                    <a:pt x="15520" y="44526"/>
                    <a:pt x="-5533" y="145133"/>
                    <a:pt x="1325" y="150825"/>
                  </a:cubicBezTo>
                  <a:cubicBezTo>
                    <a:pt x="8183" y="156517"/>
                    <a:pt x="102377" y="115266"/>
                    <a:pt x="121888" y="91297"/>
                  </a:cubicBezTo>
                  <a:cubicBezTo>
                    <a:pt x="141394" y="67313"/>
                    <a:pt x="137763" y="32056"/>
                    <a:pt x="113778" y="12550"/>
                  </a:cubicBezTo>
                  <a:cubicBezTo>
                    <a:pt x="89794" y="-6955"/>
                    <a:pt x="54538" y="-3325"/>
                    <a:pt x="35031" y="20660"/>
                  </a:cubicBezTo>
                  <a:close/>
                </a:path>
              </a:pathLst>
            </a:custGeom>
            <a:solidFill>
              <a:srgbClr val="5B6B54"/>
            </a:solidFill>
            <a:ln w="3429" cap="flat">
              <a:noFill/>
              <a:prstDash val="solid"/>
              <a:miter/>
            </a:ln>
          </p:spPr>
          <p:txBody>
            <a:bodyPr rtlCol="0" anchor="ctr"/>
            <a:lstStyle/>
            <a:p>
              <a:endParaRPr lang="x-none"/>
            </a:p>
          </p:txBody>
        </p:sp>
        <p:sp>
          <p:nvSpPr>
            <p:cNvPr id="179" name="Graphic 9">
              <a:extLst>
                <a:ext uri="{FF2B5EF4-FFF2-40B4-BE49-F238E27FC236}">
                  <a16:creationId xmlns="" xmlns:a16="http://schemas.microsoft.com/office/drawing/2014/main" id="{E135C307-E145-7C47-8586-7CF72F296F3F}"/>
                </a:ext>
              </a:extLst>
            </p:cNvPr>
            <p:cNvSpPr/>
            <p:nvPr/>
          </p:nvSpPr>
          <p:spPr>
            <a:xfrm>
              <a:off x="8288787" y="5592517"/>
              <a:ext cx="2052185" cy="559382"/>
            </a:xfrm>
            <a:custGeom>
              <a:avLst/>
              <a:gdLst>
                <a:gd name="connsiteX0" fmla="*/ 2009486 w 2052185"/>
                <a:gd name="connsiteY0" fmla="*/ 559383 h 559382"/>
                <a:gd name="connsiteX1" fmla="*/ 379168 w 2052185"/>
                <a:gd name="connsiteY1" fmla="*/ 558663 h 559382"/>
                <a:gd name="connsiteX2" fmla="*/ 521300 w 2052185"/>
                <a:gd name="connsiteY2" fmla="*/ 365027 h 559382"/>
                <a:gd name="connsiteX3" fmla="*/ 68912 w 2052185"/>
                <a:gd name="connsiteY3" fmla="*/ 104423 h 559382"/>
                <a:gd name="connsiteX4" fmla="*/ 984181 w 2052185"/>
                <a:gd name="connsiteY4" fmla="*/ 4330 h 559382"/>
                <a:gd name="connsiteX5" fmla="*/ 984763 w 2052185"/>
                <a:gd name="connsiteY5" fmla="*/ 4330 h 559382"/>
                <a:gd name="connsiteX6" fmla="*/ 2008183 w 2052185"/>
                <a:gd name="connsiteY6" fmla="*/ 102571 h 559382"/>
                <a:gd name="connsiteX7" fmla="*/ 2009486 w 2052185"/>
                <a:gd name="connsiteY7" fmla="*/ 559383 h 559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52185" h="559382">
                  <a:moveTo>
                    <a:pt x="2009486" y="559383"/>
                  </a:moveTo>
                  <a:lnTo>
                    <a:pt x="379168" y="558663"/>
                  </a:lnTo>
                  <a:cubicBezTo>
                    <a:pt x="387397" y="480961"/>
                    <a:pt x="534982" y="441699"/>
                    <a:pt x="521300" y="365027"/>
                  </a:cubicBezTo>
                  <a:cubicBezTo>
                    <a:pt x="503743" y="266786"/>
                    <a:pt x="-222553" y="229924"/>
                    <a:pt x="68912" y="104423"/>
                  </a:cubicBezTo>
                  <a:cubicBezTo>
                    <a:pt x="355199" y="-18678"/>
                    <a:pt x="962440" y="3507"/>
                    <a:pt x="984181" y="4330"/>
                  </a:cubicBezTo>
                  <a:lnTo>
                    <a:pt x="984763" y="4330"/>
                  </a:lnTo>
                  <a:cubicBezTo>
                    <a:pt x="1091062" y="12526"/>
                    <a:pt x="1909942" y="-44773"/>
                    <a:pt x="2008183" y="102571"/>
                  </a:cubicBezTo>
                  <a:cubicBezTo>
                    <a:pt x="2106424" y="249915"/>
                    <a:pt x="2009486" y="559383"/>
                    <a:pt x="2009486" y="559383"/>
                  </a:cubicBezTo>
                  <a:close/>
                </a:path>
              </a:pathLst>
            </a:custGeom>
            <a:solidFill>
              <a:srgbClr val="5B6B54"/>
            </a:solidFill>
            <a:ln w="3429" cap="flat">
              <a:noFill/>
              <a:prstDash val="solid"/>
              <a:miter/>
            </a:ln>
          </p:spPr>
          <p:txBody>
            <a:bodyPr rtlCol="0" anchor="ctr"/>
            <a:lstStyle/>
            <a:p>
              <a:endParaRPr lang="x-none"/>
            </a:p>
          </p:txBody>
        </p:sp>
        <p:sp>
          <p:nvSpPr>
            <p:cNvPr id="180" name="Graphic 9">
              <a:extLst>
                <a:ext uri="{FF2B5EF4-FFF2-40B4-BE49-F238E27FC236}">
                  <a16:creationId xmlns="" xmlns:a16="http://schemas.microsoft.com/office/drawing/2014/main" id="{FD6AAE12-2D36-054F-B0AD-016EA7AAB299}"/>
                </a:ext>
              </a:extLst>
            </p:cNvPr>
            <p:cNvSpPr/>
            <p:nvPr/>
          </p:nvSpPr>
          <p:spPr>
            <a:xfrm>
              <a:off x="5465064" y="5208711"/>
              <a:ext cx="384287" cy="209073"/>
            </a:xfrm>
            <a:custGeom>
              <a:avLst/>
              <a:gdLst>
                <a:gd name="connsiteX0" fmla="*/ 0 w 384287"/>
                <a:gd name="connsiteY0" fmla="*/ 50483 h 209073"/>
                <a:gd name="connsiteX1" fmla="*/ 40256 w 384287"/>
                <a:gd name="connsiteY1" fmla="*/ 208937 h 209073"/>
                <a:gd name="connsiteX2" fmla="*/ 193636 w 384287"/>
                <a:gd name="connsiteY2" fmla="*/ 208937 h 209073"/>
                <a:gd name="connsiteX3" fmla="*/ 384288 w 384287"/>
                <a:gd name="connsiteY3" fmla="*/ 207428 h 209073"/>
                <a:gd name="connsiteX4" fmla="*/ 327195 w 384287"/>
                <a:gd name="connsiteY4" fmla="*/ 151878 h 209073"/>
                <a:gd name="connsiteX5" fmla="*/ 144155 w 384287"/>
                <a:gd name="connsiteY5" fmla="*/ 29771 h 209073"/>
                <a:gd name="connsiteX6" fmla="*/ 0 w 384287"/>
                <a:gd name="connsiteY6" fmla="*/ 50483 h 209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4287" h="209073">
                  <a:moveTo>
                    <a:pt x="0" y="50483"/>
                  </a:moveTo>
                  <a:cubicBezTo>
                    <a:pt x="0" y="50483"/>
                    <a:pt x="10013" y="206776"/>
                    <a:pt x="40256" y="208937"/>
                  </a:cubicBezTo>
                  <a:cubicBezTo>
                    <a:pt x="44303" y="209246"/>
                    <a:pt x="193636" y="208937"/>
                    <a:pt x="193636" y="208937"/>
                  </a:cubicBezTo>
                  <a:lnTo>
                    <a:pt x="384288" y="207428"/>
                  </a:lnTo>
                  <a:cubicBezTo>
                    <a:pt x="384288" y="207428"/>
                    <a:pt x="382951" y="161479"/>
                    <a:pt x="327195" y="151878"/>
                  </a:cubicBezTo>
                  <a:cubicBezTo>
                    <a:pt x="271440" y="142277"/>
                    <a:pt x="178068" y="103358"/>
                    <a:pt x="144155" y="29771"/>
                  </a:cubicBezTo>
                  <a:cubicBezTo>
                    <a:pt x="108425" y="-47690"/>
                    <a:pt x="0" y="50483"/>
                    <a:pt x="0" y="50483"/>
                  </a:cubicBezTo>
                  <a:close/>
                </a:path>
              </a:pathLst>
            </a:custGeom>
            <a:solidFill>
              <a:srgbClr val="414D3D"/>
            </a:solidFill>
            <a:ln w="3429" cap="flat">
              <a:noFill/>
              <a:prstDash val="solid"/>
              <a:miter/>
            </a:ln>
          </p:spPr>
          <p:txBody>
            <a:bodyPr rtlCol="0" anchor="ctr"/>
            <a:lstStyle/>
            <a:p>
              <a:endParaRPr lang="x-none"/>
            </a:p>
          </p:txBody>
        </p:sp>
        <p:sp>
          <p:nvSpPr>
            <p:cNvPr id="181" name="Graphic 9">
              <a:extLst>
                <a:ext uri="{FF2B5EF4-FFF2-40B4-BE49-F238E27FC236}">
                  <a16:creationId xmlns="" xmlns:a16="http://schemas.microsoft.com/office/drawing/2014/main" id="{608A7861-EDDE-3C4A-A92F-80A4EC36BE9C}"/>
                </a:ext>
              </a:extLst>
            </p:cNvPr>
            <p:cNvSpPr/>
            <p:nvPr/>
          </p:nvSpPr>
          <p:spPr>
            <a:xfrm>
              <a:off x="6435231" y="5063916"/>
              <a:ext cx="400644" cy="215143"/>
            </a:xfrm>
            <a:custGeom>
              <a:avLst/>
              <a:gdLst>
                <a:gd name="connsiteX0" fmla="*/ 0 w 400644"/>
                <a:gd name="connsiteY0" fmla="*/ 62815 h 215143"/>
                <a:gd name="connsiteX1" fmla="*/ 59390 w 400644"/>
                <a:gd name="connsiteY1" fmla="*/ 215132 h 215143"/>
                <a:gd name="connsiteX2" fmla="*/ 211603 w 400644"/>
                <a:gd name="connsiteY2" fmla="*/ 196306 h 215143"/>
                <a:gd name="connsiteX3" fmla="*/ 400644 w 400644"/>
                <a:gd name="connsiteY3" fmla="*/ 171446 h 215143"/>
                <a:gd name="connsiteX4" fmla="*/ 337173 w 400644"/>
                <a:gd name="connsiteY4" fmla="*/ 123440 h 215143"/>
                <a:gd name="connsiteX5" fmla="*/ 140555 w 400644"/>
                <a:gd name="connsiteY5" fmla="*/ 24650 h 215143"/>
                <a:gd name="connsiteX6" fmla="*/ 0 w 400644"/>
                <a:gd name="connsiteY6" fmla="*/ 62815 h 215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44" h="215143">
                  <a:moveTo>
                    <a:pt x="0" y="62815"/>
                  </a:moveTo>
                  <a:cubicBezTo>
                    <a:pt x="0" y="62815"/>
                    <a:pt x="29112" y="216674"/>
                    <a:pt x="59390" y="215132"/>
                  </a:cubicBezTo>
                  <a:cubicBezTo>
                    <a:pt x="63437" y="214926"/>
                    <a:pt x="211603" y="196306"/>
                    <a:pt x="211603" y="196306"/>
                  </a:cubicBezTo>
                  <a:lnTo>
                    <a:pt x="400644" y="171446"/>
                  </a:lnTo>
                  <a:cubicBezTo>
                    <a:pt x="400644" y="171446"/>
                    <a:pt x="393786" y="126012"/>
                    <a:pt x="337173" y="123440"/>
                  </a:cubicBezTo>
                  <a:cubicBezTo>
                    <a:pt x="280561" y="120868"/>
                    <a:pt x="183246" y="93539"/>
                    <a:pt x="140555" y="24650"/>
                  </a:cubicBezTo>
                  <a:cubicBezTo>
                    <a:pt x="95669" y="-47907"/>
                    <a:pt x="0" y="62815"/>
                    <a:pt x="0" y="62815"/>
                  </a:cubicBezTo>
                  <a:close/>
                </a:path>
              </a:pathLst>
            </a:custGeom>
            <a:solidFill>
              <a:srgbClr val="414D3D"/>
            </a:solidFill>
            <a:ln w="3429" cap="flat">
              <a:noFill/>
              <a:prstDash val="solid"/>
              <a:miter/>
            </a:ln>
          </p:spPr>
          <p:txBody>
            <a:bodyPr rtlCol="0" anchor="ctr"/>
            <a:lstStyle/>
            <a:p>
              <a:endParaRPr lang="x-none"/>
            </a:p>
          </p:txBody>
        </p:sp>
        <p:sp>
          <p:nvSpPr>
            <p:cNvPr id="182" name="Graphic 9">
              <a:extLst>
                <a:ext uri="{FF2B5EF4-FFF2-40B4-BE49-F238E27FC236}">
                  <a16:creationId xmlns="" xmlns:a16="http://schemas.microsoft.com/office/drawing/2014/main" id="{E5B144E9-E8C1-EE40-8BB9-BBDB3DF03C9D}"/>
                </a:ext>
              </a:extLst>
            </p:cNvPr>
            <p:cNvSpPr/>
            <p:nvPr/>
          </p:nvSpPr>
          <p:spPr>
            <a:xfrm>
              <a:off x="5454077" y="3340188"/>
              <a:ext cx="643088" cy="1935087"/>
            </a:xfrm>
            <a:custGeom>
              <a:avLst/>
              <a:gdLst>
                <a:gd name="connsiteX0" fmla="*/ 643088 w 643088"/>
                <a:gd name="connsiteY0" fmla="*/ 237801 h 1935087"/>
                <a:gd name="connsiteX1" fmla="*/ 409127 w 643088"/>
                <a:gd name="connsiteY1" fmla="*/ 1123340 h 1935087"/>
                <a:gd name="connsiteX2" fmla="*/ 199581 w 643088"/>
                <a:gd name="connsiteY2" fmla="*/ 1935088 h 1935087"/>
                <a:gd name="connsiteX3" fmla="*/ 14 w 643088"/>
                <a:gd name="connsiteY3" fmla="*/ 1929910 h 1935087"/>
                <a:gd name="connsiteX4" fmla="*/ 82069 w 643088"/>
                <a:gd name="connsiteY4" fmla="*/ 1026334 h 1935087"/>
                <a:gd name="connsiteX5" fmla="*/ 98323 w 643088"/>
                <a:gd name="connsiteY5" fmla="*/ 0 h 1935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3088" h="1935087">
                  <a:moveTo>
                    <a:pt x="643088" y="237801"/>
                  </a:moveTo>
                  <a:cubicBezTo>
                    <a:pt x="643088" y="237801"/>
                    <a:pt x="593916" y="556698"/>
                    <a:pt x="409127" y="1123340"/>
                  </a:cubicBezTo>
                  <a:cubicBezTo>
                    <a:pt x="224339" y="1689983"/>
                    <a:pt x="199581" y="1935088"/>
                    <a:pt x="199581" y="1935088"/>
                  </a:cubicBezTo>
                  <a:lnTo>
                    <a:pt x="14" y="1929910"/>
                  </a:lnTo>
                  <a:cubicBezTo>
                    <a:pt x="14" y="1929910"/>
                    <a:pt x="-3038" y="1311215"/>
                    <a:pt x="82069" y="1026334"/>
                  </a:cubicBezTo>
                  <a:cubicBezTo>
                    <a:pt x="167177" y="741453"/>
                    <a:pt x="98323" y="0"/>
                    <a:pt x="98323" y="0"/>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183" name="Graphic 9">
              <a:extLst>
                <a:ext uri="{FF2B5EF4-FFF2-40B4-BE49-F238E27FC236}">
                  <a16:creationId xmlns="" xmlns:a16="http://schemas.microsoft.com/office/drawing/2014/main" id="{9B232FCA-D103-3149-8EB3-1F20108BC665}"/>
                </a:ext>
              </a:extLst>
            </p:cNvPr>
            <p:cNvSpPr/>
            <p:nvPr/>
          </p:nvSpPr>
          <p:spPr>
            <a:xfrm>
              <a:off x="5582478" y="3285592"/>
              <a:ext cx="1033049" cy="1852866"/>
            </a:xfrm>
            <a:custGeom>
              <a:avLst/>
              <a:gdLst>
                <a:gd name="connsiteX0" fmla="*/ 568832 w 1033049"/>
                <a:gd name="connsiteY0" fmla="*/ 2818 h 1852866"/>
                <a:gd name="connsiteX1" fmla="*/ 909606 w 1033049"/>
                <a:gd name="connsiteY1" fmla="*/ 985775 h 1852866"/>
                <a:gd name="connsiteX2" fmla="*/ 1033050 w 1033049"/>
                <a:gd name="connsiteY2" fmla="*/ 1817479 h 1852866"/>
                <a:gd name="connsiteX3" fmla="*/ 841026 w 1033049"/>
                <a:gd name="connsiteY3" fmla="*/ 1852867 h 1852866"/>
                <a:gd name="connsiteX4" fmla="*/ 606859 w 1033049"/>
                <a:gd name="connsiteY4" fmla="*/ 1065225 h 1852866"/>
                <a:gd name="connsiteX5" fmla="*/ 2738 w 1033049"/>
                <a:gd name="connsiteY5" fmla="*/ 125370 h 1852866"/>
                <a:gd name="connsiteX6" fmla="*/ 568832 w 1033049"/>
                <a:gd name="connsiteY6" fmla="*/ 2818 h 1852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3049" h="1852866">
                  <a:moveTo>
                    <a:pt x="568832" y="2818"/>
                  </a:moveTo>
                  <a:cubicBezTo>
                    <a:pt x="568832" y="2818"/>
                    <a:pt x="840511" y="551458"/>
                    <a:pt x="909606" y="985775"/>
                  </a:cubicBezTo>
                  <a:cubicBezTo>
                    <a:pt x="978700" y="1420092"/>
                    <a:pt x="1033050" y="1817479"/>
                    <a:pt x="1033050" y="1817479"/>
                  </a:cubicBezTo>
                  <a:cubicBezTo>
                    <a:pt x="1033050" y="1817479"/>
                    <a:pt x="966287" y="1842031"/>
                    <a:pt x="841026" y="1852867"/>
                  </a:cubicBezTo>
                  <a:cubicBezTo>
                    <a:pt x="841026" y="1852867"/>
                    <a:pt x="629319" y="1222273"/>
                    <a:pt x="606859" y="1065225"/>
                  </a:cubicBezTo>
                  <a:cubicBezTo>
                    <a:pt x="584399" y="908177"/>
                    <a:pt x="-46502" y="280327"/>
                    <a:pt x="2738" y="125370"/>
                  </a:cubicBezTo>
                  <a:cubicBezTo>
                    <a:pt x="51979" y="-29586"/>
                    <a:pt x="568832" y="2818"/>
                    <a:pt x="568832" y="2818"/>
                  </a:cubicBezTo>
                  <a:close/>
                </a:path>
              </a:pathLst>
            </a:custGeom>
            <a:solidFill>
              <a:schemeClr val="bg2">
                <a:lumMod val="50000"/>
              </a:schemeClr>
            </a:solidFill>
            <a:ln w="3429" cap="flat">
              <a:noFill/>
              <a:prstDash val="solid"/>
              <a:miter/>
            </a:ln>
          </p:spPr>
          <p:txBody>
            <a:bodyPr rtlCol="0" anchor="ctr"/>
            <a:lstStyle/>
            <a:p>
              <a:endParaRPr lang="x-none"/>
            </a:p>
          </p:txBody>
        </p:sp>
        <p:sp>
          <p:nvSpPr>
            <p:cNvPr id="184" name="Graphic 9">
              <a:extLst>
                <a:ext uri="{FF2B5EF4-FFF2-40B4-BE49-F238E27FC236}">
                  <a16:creationId xmlns="" xmlns:a16="http://schemas.microsoft.com/office/drawing/2014/main" id="{A502E0E1-AECC-D444-8DED-7BE482B576FE}"/>
                </a:ext>
              </a:extLst>
            </p:cNvPr>
            <p:cNvSpPr/>
            <p:nvPr/>
          </p:nvSpPr>
          <p:spPr>
            <a:xfrm>
              <a:off x="5462803" y="2230084"/>
              <a:ext cx="294856" cy="664231"/>
            </a:xfrm>
            <a:custGeom>
              <a:avLst/>
              <a:gdLst>
                <a:gd name="connsiteX0" fmla="*/ 294857 w 294856"/>
                <a:gd name="connsiteY0" fmla="*/ 0 h 664231"/>
                <a:gd name="connsiteX1" fmla="*/ 855 w 294856"/>
                <a:gd name="connsiteY1" fmla="*/ 380242 h 664231"/>
                <a:gd name="connsiteX2" fmla="*/ 136986 w 294856"/>
                <a:gd name="connsiteY2" fmla="*/ 664232 h 664231"/>
              </a:gdLst>
              <a:ahLst/>
              <a:cxnLst>
                <a:cxn ang="0">
                  <a:pos x="connsiteX0" y="connsiteY0"/>
                </a:cxn>
                <a:cxn ang="0">
                  <a:pos x="connsiteX1" y="connsiteY1"/>
                </a:cxn>
                <a:cxn ang="0">
                  <a:pos x="connsiteX2" y="connsiteY2"/>
                </a:cxn>
              </a:cxnLst>
              <a:rect l="l" t="t" r="r" b="b"/>
              <a:pathLst>
                <a:path w="294856" h="664231">
                  <a:moveTo>
                    <a:pt x="294857" y="0"/>
                  </a:moveTo>
                  <a:cubicBezTo>
                    <a:pt x="294857" y="0"/>
                    <a:pt x="14296" y="269348"/>
                    <a:pt x="855" y="380242"/>
                  </a:cubicBezTo>
                  <a:cubicBezTo>
                    <a:pt x="-12587" y="491136"/>
                    <a:pt x="136986" y="664232"/>
                    <a:pt x="136986" y="664232"/>
                  </a:cubicBezTo>
                  <a:close/>
                </a:path>
              </a:pathLst>
            </a:custGeom>
            <a:solidFill>
              <a:srgbClr val="ED7D2B"/>
            </a:solidFill>
            <a:ln w="3429" cap="flat">
              <a:noFill/>
              <a:prstDash val="solid"/>
              <a:miter/>
            </a:ln>
          </p:spPr>
          <p:txBody>
            <a:bodyPr rtlCol="0" anchor="ctr"/>
            <a:lstStyle/>
            <a:p>
              <a:endParaRPr lang="x-none"/>
            </a:p>
          </p:txBody>
        </p:sp>
        <p:sp>
          <p:nvSpPr>
            <p:cNvPr id="185" name="Graphic 9">
              <a:extLst>
                <a:ext uri="{FF2B5EF4-FFF2-40B4-BE49-F238E27FC236}">
                  <a16:creationId xmlns="" xmlns:a16="http://schemas.microsoft.com/office/drawing/2014/main" id="{FD0A4C9B-0039-784F-B9F7-5044BC94B700}"/>
                </a:ext>
              </a:extLst>
            </p:cNvPr>
            <p:cNvSpPr/>
            <p:nvPr/>
          </p:nvSpPr>
          <p:spPr>
            <a:xfrm>
              <a:off x="5805838" y="1994820"/>
              <a:ext cx="259609" cy="306998"/>
            </a:xfrm>
            <a:custGeom>
              <a:avLst/>
              <a:gdLst>
                <a:gd name="connsiteX0" fmla="*/ 0 w 259609"/>
                <a:gd name="connsiteY0" fmla="*/ 237664 h 306998"/>
                <a:gd name="connsiteX1" fmla="*/ 106299 w 259609"/>
                <a:gd name="connsiteY1" fmla="*/ 306998 h 306998"/>
                <a:gd name="connsiteX2" fmla="*/ 259609 w 259609"/>
                <a:gd name="connsiteY2" fmla="*/ 278092 h 306998"/>
                <a:gd name="connsiteX3" fmla="*/ 237904 w 259609"/>
                <a:gd name="connsiteY3" fmla="*/ 167987 h 306998"/>
                <a:gd name="connsiteX4" fmla="*/ 236224 w 259609"/>
                <a:gd name="connsiteY4" fmla="*/ 159826 h 306998"/>
                <a:gd name="connsiteX5" fmla="*/ 221376 w 259609"/>
                <a:gd name="connsiteY5" fmla="*/ 86342 h 306998"/>
                <a:gd name="connsiteX6" fmla="*/ 78010 w 259609"/>
                <a:gd name="connsiteY6" fmla="*/ 23454 h 306998"/>
                <a:gd name="connsiteX7" fmla="*/ 24552 w 259609"/>
                <a:gd name="connsiteY7" fmla="*/ 0 h 306998"/>
                <a:gd name="connsiteX8" fmla="*/ 29352 w 259609"/>
                <a:gd name="connsiteY8" fmla="*/ 50166 h 306998"/>
                <a:gd name="connsiteX9" fmla="*/ 0 w 259609"/>
                <a:gd name="connsiteY9" fmla="*/ 237664 h 306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9609" h="306998">
                  <a:moveTo>
                    <a:pt x="0" y="237664"/>
                  </a:moveTo>
                  <a:lnTo>
                    <a:pt x="106299" y="306998"/>
                  </a:lnTo>
                  <a:lnTo>
                    <a:pt x="259609" y="278092"/>
                  </a:lnTo>
                  <a:cubicBezTo>
                    <a:pt x="257449" y="265713"/>
                    <a:pt x="247197" y="214415"/>
                    <a:pt x="237904" y="167987"/>
                  </a:cubicBezTo>
                  <a:cubicBezTo>
                    <a:pt x="237321" y="165244"/>
                    <a:pt x="236773" y="162500"/>
                    <a:pt x="236224" y="159826"/>
                  </a:cubicBezTo>
                  <a:cubicBezTo>
                    <a:pt x="228268" y="120289"/>
                    <a:pt x="221376" y="86342"/>
                    <a:pt x="221376" y="86342"/>
                  </a:cubicBezTo>
                  <a:lnTo>
                    <a:pt x="78010" y="23454"/>
                  </a:lnTo>
                  <a:lnTo>
                    <a:pt x="24552" y="0"/>
                  </a:lnTo>
                  <a:cubicBezTo>
                    <a:pt x="24552" y="857"/>
                    <a:pt x="28804" y="43891"/>
                    <a:pt x="29352" y="50166"/>
                  </a:cubicBezTo>
                  <a:cubicBezTo>
                    <a:pt x="39536" y="161746"/>
                    <a:pt x="0" y="237664"/>
                    <a:pt x="0" y="237664"/>
                  </a:cubicBezTo>
                  <a:close/>
                </a:path>
              </a:pathLst>
            </a:custGeom>
            <a:solidFill>
              <a:srgbClr val="FFB27D"/>
            </a:solidFill>
            <a:ln w="3429" cap="flat">
              <a:noFill/>
              <a:prstDash val="solid"/>
              <a:miter/>
            </a:ln>
          </p:spPr>
          <p:txBody>
            <a:bodyPr rtlCol="0" anchor="ctr"/>
            <a:lstStyle/>
            <a:p>
              <a:endParaRPr lang="x-none"/>
            </a:p>
          </p:txBody>
        </p:sp>
        <p:sp>
          <p:nvSpPr>
            <p:cNvPr id="186" name="Graphic 9">
              <a:extLst>
                <a:ext uri="{FF2B5EF4-FFF2-40B4-BE49-F238E27FC236}">
                  <a16:creationId xmlns="" xmlns:a16="http://schemas.microsoft.com/office/drawing/2014/main" id="{601F03D2-D3FA-E543-8485-7BC9FA32CB75}"/>
                </a:ext>
              </a:extLst>
            </p:cNvPr>
            <p:cNvSpPr/>
            <p:nvPr/>
          </p:nvSpPr>
          <p:spPr>
            <a:xfrm>
              <a:off x="5790099" y="2148344"/>
              <a:ext cx="297328" cy="111846"/>
            </a:xfrm>
            <a:custGeom>
              <a:avLst/>
              <a:gdLst>
                <a:gd name="connsiteX0" fmla="*/ 235812 w 297328"/>
                <a:gd name="connsiteY0" fmla="*/ 48547 h 111846"/>
                <a:gd name="connsiteX1" fmla="*/ 31307 w 297328"/>
                <a:gd name="connsiteY1" fmla="*/ 541 h 111846"/>
                <a:gd name="connsiteX2" fmla="*/ 0 w 297328"/>
                <a:gd name="connsiteY2" fmla="*/ 45324 h 111846"/>
                <a:gd name="connsiteX3" fmla="*/ 297328 w 297328"/>
                <a:gd name="connsiteY3" fmla="*/ 111847 h 111846"/>
                <a:gd name="connsiteX4" fmla="*/ 235812 w 297328"/>
                <a:gd name="connsiteY4" fmla="*/ 48547 h 111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328" h="111846">
                  <a:moveTo>
                    <a:pt x="235812" y="48547"/>
                  </a:moveTo>
                  <a:cubicBezTo>
                    <a:pt x="232863" y="47313"/>
                    <a:pt x="51058" y="-5905"/>
                    <a:pt x="31307" y="541"/>
                  </a:cubicBezTo>
                  <a:cubicBezTo>
                    <a:pt x="11556" y="6988"/>
                    <a:pt x="0" y="45324"/>
                    <a:pt x="0" y="45324"/>
                  </a:cubicBezTo>
                  <a:lnTo>
                    <a:pt x="297328" y="111847"/>
                  </a:lnTo>
                  <a:cubicBezTo>
                    <a:pt x="297328" y="111847"/>
                    <a:pt x="273840" y="64458"/>
                    <a:pt x="235812" y="48547"/>
                  </a:cubicBezTo>
                  <a:close/>
                </a:path>
              </a:pathLst>
            </a:custGeom>
            <a:solidFill>
              <a:srgbClr val="5B6B54"/>
            </a:solidFill>
            <a:ln w="3429" cap="flat">
              <a:noFill/>
              <a:prstDash val="solid"/>
              <a:miter/>
            </a:ln>
          </p:spPr>
          <p:txBody>
            <a:bodyPr rtlCol="0" anchor="ctr"/>
            <a:lstStyle/>
            <a:p>
              <a:endParaRPr lang="x-none"/>
            </a:p>
          </p:txBody>
        </p:sp>
        <p:sp>
          <p:nvSpPr>
            <p:cNvPr id="187" name="Graphic 9">
              <a:extLst>
                <a:ext uri="{FF2B5EF4-FFF2-40B4-BE49-F238E27FC236}">
                  <a16:creationId xmlns="" xmlns:a16="http://schemas.microsoft.com/office/drawing/2014/main" id="{AD24168E-9A1E-FB4B-88F8-13BAD1A74D95}"/>
                </a:ext>
              </a:extLst>
            </p:cNvPr>
            <p:cNvSpPr/>
            <p:nvPr/>
          </p:nvSpPr>
          <p:spPr>
            <a:xfrm>
              <a:off x="5531445" y="2192200"/>
              <a:ext cx="696589" cy="1340198"/>
            </a:xfrm>
            <a:custGeom>
              <a:avLst/>
              <a:gdLst>
                <a:gd name="connsiteX0" fmla="*/ 7891 w 696589"/>
                <a:gd name="connsiteY0" fmla="*/ 1224798 h 1340198"/>
                <a:gd name="connsiteX1" fmla="*/ 683404 w 696589"/>
                <a:gd name="connsiteY1" fmla="*/ 1252984 h 1340198"/>
                <a:gd name="connsiteX2" fmla="*/ 693142 w 696589"/>
                <a:gd name="connsiteY2" fmla="*/ 1079614 h 1340198"/>
                <a:gd name="connsiteX3" fmla="*/ 643799 w 696589"/>
                <a:gd name="connsiteY3" fmla="*/ 496684 h 1340198"/>
                <a:gd name="connsiteX4" fmla="*/ 621510 w 696589"/>
                <a:gd name="connsiteY4" fmla="*/ 301574 h 1340198"/>
                <a:gd name="connsiteX5" fmla="*/ 555982 w 696589"/>
                <a:gd name="connsiteY5" fmla="*/ 68128 h 1340198"/>
                <a:gd name="connsiteX6" fmla="*/ 258654 w 696589"/>
                <a:gd name="connsiteY6" fmla="*/ 1605 h 1340198"/>
                <a:gd name="connsiteX7" fmla="*/ 7891 w 696589"/>
                <a:gd name="connsiteY7" fmla="*/ 1224798 h 134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6589" h="1340198">
                  <a:moveTo>
                    <a:pt x="7891" y="1224798"/>
                  </a:moveTo>
                  <a:cubicBezTo>
                    <a:pt x="38992" y="1365387"/>
                    <a:pt x="551559" y="1380783"/>
                    <a:pt x="683404" y="1252984"/>
                  </a:cubicBezTo>
                  <a:cubicBezTo>
                    <a:pt x="698389" y="1238411"/>
                    <a:pt x="699006" y="1170688"/>
                    <a:pt x="693142" y="1079614"/>
                  </a:cubicBezTo>
                  <a:cubicBezTo>
                    <a:pt x="681655" y="901478"/>
                    <a:pt x="645479" y="633570"/>
                    <a:pt x="643799" y="496684"/>
                  </a:cubicBezTo>
                  <a:cubicBezTo>
                    <a:pt x="642976" y="430573"/>
                    <a:pt x="633718" y="362953"/>
                    <a:pt x="621510" y="301574"/>
                  </a:cubicBezTo>
                  <a:cubicBezTo>
                    <a:pt x="605645" y="222203"/>
                    <a:pt x="583739" y="144161"/>
                    <a:pt x="555982" y="68128"/>
                  </a:cubicBezTo>
                  <a:cubicBezTo>
                    <a:pt x="555982" y="68128"/>
                    <a:pt x="305459" y="-12248"/>
                    <a:pt x="258654" y="1605"/>
                  </a:cubicBezTo>
                  <a:cubicBezTo>
                    <a:pt x="33060" y="68368"/>
                    <a:pt x="-23210" y="1084380"/>
                    <a:pt x="7891" y="1224798"/>
                  </a:cubicBezTo>
                  <a:close/>
                </a:path>
              </a:pathLst>
            </a:custGeom>
            <a:solidFill>
              <a:srgbClr val="5B6B54"/>
            </a:solidFill>
            <a:ln w="3429" cap="flat">
              <a:noFill/>
              <a:prstDash val="solid"/>
              <a:miter/>
            </a:ln>
          </p:spPr>
          <p:txBody>
            <a:bodyPr rtlCol="0" anchor="ctr"/>
            <a:lstStyle/>
            <a:p>
              <a:endParaRPr lang="x-none"/>
            </a:p>
          </p:txBody>
        </p:sp>
        <p:sp>
          <p:nvSpPr>
            <p:cNvPr id="188" name="Graphic 9">
              <a:extLst>
                <a:ext uri="{FF2B5EF4-FFF2-40B4-BE49-F238E27FC236}">
                  <a16:creationId xmlns="" xmlns:a16="http://schemas.microsoft.com/office/drawing/2014/main" id="{69C52741-565C-2447-97A8-87934FB01A25}"/>
                </a:ext>
              </a:extLst>
            </p:cNvPr>
            <p:cNvSpPr/>
            <p:nvPr/>
          </p:nvSpPr>
          <p:spPr>
            <a:xfrm>
              <a:off x="5973753" y="2467474"/>
              <a:ext cx="250833" cy="804340"/>
            </a:xfrm>
            <a:custGeom>
              <a:avLst/>
              <a:gdLst>
                <a:gd name="connsiteX0" fmla="*/ 250834 w 250833"/>
                <a:gd name="connsiteY0" fmla="*/ 804340 h 804340"/>
                <a:gd name="connsiteX1" fmla="*/ 231460 w 250833"/>
                <a:gd name="connsiteY1" fmla="*/ 195144 h 804340"/>
                <a:gd name="connsiteX2" fmla="*/ 179202 w 250833"/>
                <a:gd name="connsiteY2" fmla="*/ 26266 h 804340"/>
                <a:gd name="connsiteX3" fmla="*/ 28532 w 250833"/>
                <a:gd name="connsiteY3" fmla="*/ 0 h 804340"/>
                <a:gd name="connsiteX4" fmla="*/ 250834 w 250833"/>
                <a:gd name="connsiteY4" fmla="*/ 804340 h 8043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833" h="804340">
                  <a:moveTo>
                    <a:pt x="250834" y="804340"/>
                  </a:moveTo>
                  <a:cubicBezTo>
                    <a:pt x="239347" y="626204"/>
                    <a:pt x="233140" y="332064"/>
                    <a:pt x="231460" y="195144"/>
                  </a:cubicBezTo>
                  <a:cubicBezTo>
                    <a:pt x="230637" y="129033"/>
                    <a:pt x="191409" y="87645"/>
                    <a:pt x="179202" y="26266"/>
                  </a:cubicBezTo>
                  <a:lnTo>
                    <a:pt x="28532" y="0"/>
                  </a:lnTo>
                  <a:cubicBezTo>
                    <a:pt x="28532" y="0"/>
                    <a:pt x="-117407" y="601721"/>
                    <a:pt x="250834" y="804340"/>
                  </a:cubicBezTo>
                  <a:close/>
                </a:path>
              </a:pathLst>
            </a:custGeom>
            <a:solidFill>
              <a:srgbClr val="414D3D"/>
            </a:solidFill>
            <a:ln w="3429" cap="flat">
              <a:noFill/>
              <a:prstDash val="solid"/>
              <a:miter/>
            </a:ln>
          </p:spPr>
          <p:txBody>
            <a:bodyPr rtlCol="0" anchor="ctr"/>
            <a:lstStyle/>
            <a:p>
              <a:endParaRPr lang="x-none"/>
            </a:p>
          </p:txBody>
        </p:sp>
        <p:sp>
          <p:nvSpPr>
            <p:cNvPr id="189" name="Graphic 9">
              <a:extLst>
                <a:ext uri="{FF2B5EF4-FFF2-40B4-BE49-F238E27FC236}">
                  <a16:creationId xmlns="" xmlns:a16="http://schemas.microsoft.com/office/drawing/2014/main" id="{FC89E8C4-E5A4-4D4A-94CB-CDD7938579AF}"/>
                </a:ext>
              </a:extLst>
            </p:cNvPr>
            <p:cNvSpPr/>
            <p:nvPr/>
          </p:nvSpPr>
          <p:spPr>
            <a:xfrm>
              <a:off x="5911058" y="2817609"/>
              <a:ext cx="325804" cy="332468"/>
            </a:xfrm>
            <a:custGeom>
              <a:avLst/>
              <a:gdLst>
                <a:gd name="connsiteX0" fmla="*/ 43153 w 325804"/>
                <a:gd name="connsiteY0" fmla="*/ 243459 h 332468"/>
                <a:gd name="connsiteX1" fmla="*/ 277593 w 325804"/>
                <a:gd name="connsiteY1" fmla="*/ 0 h 332468"/>
                <a:gd name="connsiteX2" fmla="*/ 325805 w 325804"/>
                <a:gd name="connsiteY2" fmla="*/ 32576 h 332468"/>
                <a:gd name="connsiteX3" fmla="*/ 62698 w 325804"/>
                <a:gd name="connsiteY3" fmla="*/ 317183 h 332468"/>
                <a:gd name="connsiteX4" fmla="*/ 43153 w 325804"/>
                <a:gd name="connsiteY4" fmla="*/ 243459 h 332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804" h="332468">
                  <a:moveTo>
                    <a:pt x="43153" y="243459"/>
                  </a:moveTo>
                  <a:cubicBezTo>
                    <a:pt x="43153" y="243459"/>
                    <a:pt x="213780" y="94366"/>
                    <a:pt x="277593" y="0"/>
                  </a:cubicBezTo>
                  <a:lnTo>
                    <a:pt x="325805" y="32576"/>
                  </a:lnTo>
                  <a:cubicBezTo>
                    <a:pt x="325805" y="32576"/>
                    <a:pt x="191285" y="257724"/>
                    <a:pt x="62698" y="317183"/>
                  </a:cubicBezTo>
                  <a:cubicBezTo>
                    <a:pt x="-65890" y="376641"/>
                    <a:pt x="43153" y="243459"/>
                    <a:pt x="43153" y="243459"/>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190" name="Graphic 9">
              <a:extLst>
                <a:ext uri="{FF2B5EF4-FFF2-40B4-BE49-F238E27FC236}">
                  <a16:creationId xmlns="" xmlns:a16="http://schemas.microsoft.com/office/drawing/2014/main" id="{E9D4A352-2C7F-F44C-A6CD-1C4EDA80EFD0}"/>
                </a:ext>
              </a:extLst>
            </p:cNvPr>
            <p:cNvSpPr/>
            <p:nvPr/>
          </p:nvSpPr>
          <p:spPr>
            <a:xfrm>
              <a:off x="5841765" y="2018420"/>
              <a:ext cx="201907" cy="144558"/>
            </a:xfrm>
            <a:custGeom>
              <a:avLst/>
              <a:gdLst>
                <a:gd name="connsiteX0" fmla="*/ 4123 w 201907"/>
                <a:gd name="connsiteY0" fmla="*/ 28692 h 144558"/>
                <a:gd name="connsiteX1" fmla="*/ 201908 w 201907"/>
                <a:gd name="connsiteY1" fmla="*/ 144558 h 144558"/>
                <a:gd name="connsiteX2" fmla="*/ 200228 w 201907"/>
                <a:gd name="connsiteY2" fmla="*/ 136397 h 144558"/>
                <a:gd name="connsiteX3" fmla="*/ 185380 w 201907"/>
                <a:gd name="connsiteY3" fmla="*/ 62914 h 144558"/>
                <a:gd name="connsiteX4" fmla="*/ 42014 w 201907"/>
                <a:gd name="connsiteY4" fmla="*/ 26 h 144558"/>
                <a:gd name="connsiteX5" fmla="*/ 4123 w 201907"/>
                <a:gd name="connsiteY5" fmla="*/ 28692 h 14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907" h="144558">
                  <a:moveTo>
                    <a:pt x="4123" y="28692"/>
                  </a:moveTo>
                  <a:cubicBezTo>
                    <a:pt x="35670" y="81910"/>
                    <a:pt x="152976" y="127722"/>
                    <a:pt x="201908" y="144558"/>
                  </a:cubicBezTo>
                  <a:cubicBezTo>
                    <a:pt x="201325" y="141815"/>
                    <a:pt x="200776" y="139072"/>
                    <a:pt x="200228" y="136397"/>
                  </a:cubicBezTo>
                  <a:cubicBezTo>
                    <a:pt x="192273" y="96861"/>
                    <a:pt x="185380" y="62914"/>
                    <a:pt x="185380" y="62914"/>
                  </a:cubicBezTo>
                  <a:lnTo>
                    <a:pt x="42014" y="26"/>
                  </a:lnTo>
                  <a:cubicBezTo>
                    <a:pt x="10364" y="-489"/>
                    <a:pt x="-8907" y="6609"/>
                    <a:pt x="4123" y="28692"/>
                  </a:cubicBezTo>
                  <a:close/>
                </a:path>
              </a:pathLst>
            </a:custGeom>
            <a:solidFill>
              <a:srgbClr val="FCA56B"/>
            </a:solidFill>
            <a:ln w="3429" cap="flat">
              <a:noFill/>
              <a:prstDash val="solid"/>
              <a:miter/>
            </a:ln>
          </p:spPr>
          <p:txBody>
            <a:bodyPr rtlCol="0" anchor="ctr"/>
            <a:lstStyle/>
            <a:p>
              <a:endParaRPr lang="x-none"/>
            </a:p>
          </p:txBody>
        </p:sp>
        <p:sp>
          <p:nvSpPr>
            <p:cNvPr id="191" name="Graphic 9">
              <a:extLst>
                <a:ext uri="{FF2B5EF4-FFF2-40B4-BE49-F238E27FC236}">
                  <a16:creationId xmlns="" xmlns:a16="http://schemas.microsoft.com/office/drawing/2014/main" id="{09F935EA-36DD-8D45-A6B3-E573CB29A7A7}"/>
                </a:ext>
              </a:extLst>
            </p:cNvPr>
            <p:cNvSpPr/>
            <p:nvPr/>
          </p:nvSpPr>
          <p:spPr>
            <a:xfrm>
              <a:off x="5718909" y="1705880"/>
              <a:ext cx="375424" cy="398531"/>
            </a:xfrm>
            <a:custGeom>
              <a:avLst/>
              <a:gdLst>
                <a:gd name="connsiteX0" fmla="*/ 356894 w 375424"/>
                <a:gd name="connsiteY0" fmla="*/ 359886 h 398531"/>
                <a:gd name="connsiteX1" fmla="*/ 75921 w 375424"/>
                <a:gd name="connsiteY1" fmla="*/ 328477 h 398531"/>
                <a:gd name="connsiteX2" fmla="*/ 77979 w 375424"/>
                <a:gd name="connsiteY2" fmla="*/ 40681 h 398531"/>
                <a:gd name="connsiteX3" fmla="*/ 297881 w 375424"/>
                <a:gd name="connsiteY3" fmla="*/ 47539 h 398531"/>
                <a:gd name="connsiteX4" fmla="*/ 356894 w 375424"/>
                <a:gd name="connsiteY4" fmla="*/ 359886 h 3985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424" h="398531">
                  <a:moveTo>
                    <a:pt x="356894" y="359886"/>
                  </a:moveTo>
                  <a:cubicBezTo>
                    <a:pt x="356894" y="359886"/>
                    <a:pt x="139289" y="465019"/>
                    <a:pt x="75921" y="328477"/>
                  </a:cubicBezTo>
                  <a:cubicBezTo>
                    <a:pt x="12553" y="191934"/>
                    <a:pt x="-58255" y="113581"/>
                    <a:pt x="77979" y="40681"/>
                  </a:cubicBezTo>
                  <a:cubicBezTo>
                    <a:pt x="214213" y="-32220"/>
                    <a:pt x="265614" y="7282"/>
                    <a:pt x="297881" y="47539"/>
                  </a:cubicBezTo>
                  <a:cubicBezTo>
                    <a:pt x="330148" y="87795"/>
                    <a:pt x="411861" y="328991"/>
                    <a:pt x="356894" y="359886"/>
                  </a:cubicBezTo>
                  <a:close/>
                </a:path>
              </a:pathLst>
            </a:custGeom>
            <a:solidFill>
              <a:srgbClr val="FFB27D"/>
            </a:solidFill>
            <a:ln w="3429" cap="flat">
              <a:noFill/>
              <a:prstDash val="solid"/>
              <a:miter/>
            </a:ln>
          </p:spPr>
          <p:txBody>
            <a:bodyPr rtlCol="0" anchor="ctr"/>
            <a:lstStyle/>
            <a:p>
              <a:endParaRPr lang="x-none"/>
            </a:p>
          </p:txBody>
        </p:sp>
        <p:sp>
          <p:nvSpPr>
            <p:cNvPr id="192" name="Graphic 9">
              <a:extLst>
                <a:ext uri="{FF2B5EF4-FFF2-40B4-BE49-F238E27FC236}">
                  <a16:creationId xmlns="" xmlns:a16="http://schemas.microsoft.com/office/drawing/2014/main" id="{DA4453C0-CD9F-F04B-A6C4-A371689A9D93}"/>
                </a:ext>
              </a:extLst>
            </p:cNvPr>
            <p:cNvSpPr/>
            <p:nvPr/>
          </p:nvSpPr>
          <p:spPr>
            <a:xfrm>
              <a:off x="5612104" y="1627696"/>
              <a:ext cx="407265" cy="452592"/>
            </a:xfrm>
            <a:custGeom>
              <a:avLst/>
              <a:gdLst>
                <a:gd name="connsiteX0" fmla="*/ 393678 w 407265"/>
                <a:gd name="connsiteY0" fmla="*/ 113447 h 452592"/>
                <a:gd name="connsiteX1" fmla="*/ 368407 w 407265"/>
                <a:gd name="connsiteY1" fmla="*/ 279685 h 452592"/>
                <a:gd name="connsiteX2" fmla="*/ 313543 w 407265"/>
                <a:gd name="connsiteY2" fmla="*/ 326216 h 452592"/>
                <a:gd name="connsiteX3" fmla="*/ 277710 w 407265"/>
                <a:gd name="connsiteY3" fmla="*/ 450895 h 452592"/>
                <a:gd name="connsiteX4" fmla="*/ 1641 w 407265"/>
                <a:gd name="connsiteY4" fmla="*/ 169031 h 452592"/>
                <a:gd name="connsiteX5" fmla="*/ 393678 w 407265"/>
                <a:gd name="connsiteY5" fmla="*/ 113447 h 452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7265" h="452592">
                  <a:moveTo>
                    <a:pt x="393678" y="113447"/>
                  </a:moveTo>
                  <a:cubicBezTo>
                    <a:pt x="393678" y="113447"/>
                    <a:pt x="403965" y="281777"/>
                    <a:pt x="368407" y="279685"/>
                  </a:cubicBezTo>
                  <a:cubicBezTo>
                    <a:pt x="332848" y="277593"/>
                    <a:pt x="300993" y="276873"/>
                    <a:pt x="313543" y="326216"/>
                  </a:cubicBezTo>
                  <a:cubicBezTo>
                    <a:pt x="326093" y="375560"/>
                    <a:pt x="382123" y="426275"/>
                    <a:pt x="277710" y="450895"/>
                  </a:cubicBezTo>
                  <a:cubicBezTo>
                    <a:pt x="173297" y="475515"/>
                    <a:pt x="-19756" y="225061"/>
                    <a:pt x="1641" y="169031"/>
                  </a:cubicBezTo>
                  <a:cubicBezTo>
                    <a:pt x="63329" y="7319"/>
                    <a:pt x="487908" y="-86635"/>
                    <a:pt x="393678" y="113447"/>
                  </a:cubicBezTo>
                  <a:close/>
                </a:path>
              </a:pathLst>
            </a:custGeom>
            <a:solidFill>
              <a:srgbClr val="454026"/>
            </a:solidFill>
            <a:ln w="3429" cap="flat">
              <a:noFill/>
              <a:prstDash val="solid"/>
              <a:miter/>
            </a:ln>
          </p:spPr>
          <p:txBody>
            <a:bodyPr rtlCol="0" anchor="ctr"/>
            <a:lstStyle/>
            <a:p>
              <a:endParaRPr lang="x-none"/>
            </a:p>
          </p:txBody>
        </p:sp>
        <p:sp>
          <p:nvSpPr>
            <p:cNvPr id="193" name="Graphic 9">
              <a:extLst>
                <a:ext uri="{FF2B5EF4-FFF2-40B4-BE49-F238E27FC236}">
                  <a16:creationId xmlns="" xmlns:a16="http://schemas.microsoft.com/office/drawing/2014/main" id="{BD37B81B-9410-9943-A945-7740A2FE541A}"/>
                </a:ext>
              </a:extLst>
            </p:cNvPr>
            <p:cNvSpPr/>
            <p:nvPr/>
          </p:nvSpPr>
          <p:spPr>
            <a:xfrm>
              <a:off x="5616889" y="2817658"/>
              <a:ext cx="97737" cy="364171"/>
            </a:xfrm>
            <a:custGeom>
              <a:avLst/>
              <a:gdLst>
                <a:gd name="connsiteX0" fmla="*/ 38484 w 97737"/>
                <a:gd name="connsiteY0" fmla="*/ 1323 h 364171"/>
                <a:gd name="connsiteX1" fmla="*/ 10091 w 97737"/>
                <a:gd name="connsiteY1" fmla="*/ 28960 h 364171"/>
                <a:gd name="connsiteX2" fmla="*/ 6182 w 97737"/>
                <a:gd name="connsiteY2" fmla="*/ 359379 h 364171"/>
                <a:gd name="connsiteX3" fmla="*/ 86627 w 97737"/>
                <a:gd name="connsiteY3" fmla="*/ 359379 h 364171"/>
                <a:gd name="connsiteX4" fmla="*/ 94616 w 97737"/>
                <a:gd name="connsiteY4" fmla="*/ 7872 h 364171"/>
                <a:gd name="connsiteX5" fmla="*/ 38484 w 97737"/>
                <a:gd name="connsiteY5" fmla="*/ 1323 h 364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737" h="364171">
                  <a:moveTo>
                    <a:pt x="38484" y="1323"/>
                  </a:moveTo>
                  <a:cubicBezTo>
                    <a:pt x="38484" y="1323"/>
                    <a:pt x="12458" y="4477"/>
                    <a:pt x="10091" y="28960"/>
                  </a:cubicBezTo>
                  <a:cubicBezTo>
                    <a:pt x="7725" y="53443"/>
                    <a:pt x="-8734" y="351492"/>
                    <a:pt x="6182" y="359379"/>
                  </a:cubicBezTo>
                  <a:cubicBezTo>
                    <a:pt x="21099" y="367266"/>
                    <a:pt x="83026" y="364077"/>
                    <a:pt x="86627" y="359379"/>
                  </a:cubicBezTo>
                  <a:cubicBezTo>
                    <a:pt x="90227" y="354681"/>
                    <a:pt x="103772" y="27589"/>
                    <a:pt x="94616" y="7872"/>
                  </a:cubicBezTo>
                  <a:cubicBezTo>
                    <a:pt x="94616" y="7838"/>
                    <a:pt x="64407" y="-3855"/>
                    <a:pt x="38484" y="1323"/>
                  </a:cubicBezTo>
                  <a:close/>
                </a:path>
              </a:pathLst>
            </a:custGeom>
            <a:solidFill>
              <a:srgbClr val="163560"/>
            </a:solidFill>
            <a:ln w="3429" cap="flat">
              <a:noFill/>
              <a:prstDash val="solid"/>
              <a:miter/>
            </a:ln>
          </p:spPr>
          <p:txBody>
            <a:bodyPr rtlCol="0" anchor="ctr"/>
            <a:lstStyle/>
            <a:p>
              <a:endParaRPr lang="x-none"/>
            </a:p>
          </p:txBody>
        </p:sp>
        <p:sp>
          <p:nvSpPr>
            <p:cNvPr id="194" name="Graphic 9">
              <a:extLst>
                <a:ext uri="{FF2B5EF4-FFF2-40B4-BE49-F238E27FC236}">
                  <a16:creationId xmlns="" xmlns:a16="http://schemas.microsoft.com/office/drawing/2014/main" id="{5CBF55A0-C0DC-D645-A047-50D233D0EBA8}"/>
                </a:ext>
              </a:extLst>
            </p:cNvPr>
            <p:cNvSpPr/>
            <p:nvPr/>
          </p:nvSpPr>
          <p:spPr>
            <a:xfrm>
              <a:off x="6147569" y="3140826"/>
              <a:ext cx="127145" cy="182717"/>
            </a:xfrm>
            <a:custGeom>
              <a:avLst/>
              <a:gdLst>
                <a:gd name="connsiteX0" fmla="*/ 78493 w 127145"/>
                <a:gd name="connsiteY0" fmla="*/ 18174 h 182717"/>
                <a:gd name="connsiteX1" fmla="*/ 121972 w 127145"/>
                <a:gd name="connsiteY1" fmla="*/ 73758 h 182717"/>
                <a:gd name="connsiteX2" fmla="*/ 80447 w 127145"/>
                <a:gd name="connsiteY2" fmla="*/ 182011 h 182717"/>
                <a:gd name="connsiteX3" fmla="*/ 48626 w 127145"/>
                <a:gd name="connsiteY3" fmla="*/ 130988 h 182717"/>
                <a:gd name="connsiteX4" fmla="*/ 1511 w 127145"/>
                <a:gd name="connsiteY4" fmla="*/ 77804 h 182717"/>
                <a:gd name="connsiteX5" fmla="*/ 31823 w 127145"/>
                <a:gd name="connsiteY5" fmla="*/ 0 h 18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7145" h="182717">
                  <a:moveTo>
                    <a:pt x="78493" y="18174"/>
                  </a:moveTo>
                  <a:cubicBezTo>
                    <a:pt x="78493" y="18174"/>
                    <a:pt x="114428" y="44851"/>
                    <a:pt x="121972" y="73758"/>
                  </a:cubicBezTo>
                  <a:cubicBezTo>
                    <a:pt x="134214" y="120598"/>
                    <a:pt x="126396" y="164420"/>
                    <a:pt x="80447" y="182011"/>
                  </a:cubicBezTo>
                  <a:cubicBezTo>
                    <a:pt x="63508" y="188526"/>
                    <a:pt x="61176" y="148270"/>
                    <a:pt x="48626" y="130988"/>
                  </a:cubicBezTo>
                  <a:cubicBezTo>
                    <a:pt x="36076" y="113706"/>
                    <a:pt x="-8741" y="104104"/>
                    <a:pt x="1511" y="77804"/>
                  </a:cubicBezTo>
                  <a:lnTo>
                    <a:pt x="31823" y="0"/>
                  </a:lnTo>
                  <a:close/>
                </a:path>
              </a:pathLst>
            </a:custGeom>
            <a:solidFill>
              <a:srgbClr val="FFB27D"/>
            </a:solidFill>
            <a:ln w="3429" cap="flat">
              <a:noFill/>
              <a:prstDash val="solid"/>
              <a:miter/>
            </a:ln>
          </p:spPr>
          <p:txBody>
            <a:bodyPr rtlCol="0" anchor="ctr"/>
            <a:lstStyle/>
            <a:p>
              <a:endParaRPr lang="x-none"/>
            </a:p>
          </p:txBody>
        </p:sp>
        <p:sp>
          <p:nvSpPr>
            <p:cNvPr id="195" name="Graphic 9">
              <a:extLst>
                <a:ext uri="{FF2B5EF4-FFF2-40B4-BE49-F238E27FC236}">
                  <a16:creationId xmlns="" xmlns:a16="http://schemas.microsoft.com/office/drawing/2014/main" id="{3C009F3E-D29A-E849-A5C8-C168E56A7670}"/>
                </a:ext>
              </a:extLst>
            </p:cNvPr>
            <p:cNvSpPr/>
            <p:nvPr/>
          </p:nvSpPr>
          <p:spPr>
            <a:xfrm>
              <a:off x="6130109" y="3174533"/>
              <a:ext cx="51428" cy="130770"/>
            </a:xfrm>
            <a:custGeom>
              <a:avLst/>
              <a:gdLst>
                <a:gd name="connsiteX0" fmla="*/ 36151 w 51428"/>
                <a:gd name="connsiteY0" fmla="*/ 0 h 130770"/>
                <a:gd name="connsiteX1" fmla="*/ 4810 w 51428"/>
                <a:gd name="connsiteY1" fmla="*/ 51435 h 130770"/>
                <a:gd name="connsiteX2" fmla="*/ 44 w 51428"/>
                <a:gd name="connsiteY2" fmla="*/ 115900 h 130770"/>
                <a:gd name="connsiteX3" fmla="*/ 18355 w 51428"/>
                <a:gd name="connsiteY3" fmla="*/ 118541 h 130770"/>
                <a:gd name="connsiteX4" fmla="*/ 49524 w 51428"/>
                <a:gd name="connsiteY4" fmla="*/ 68203 h 130770"/>
                <a:gd name="connsiteX5" fmla="*/ 36151 w 51428"/>
                <a:gd name="connsiteY5" fmla="*/ 0 h 13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28" h="130770">
                  <a:moveTo>
                    <a:pt x="36151" y="0"/>
                  </a:moveTo>
                  <a:cubicBezTo>
                    <a:pt x="36151" y="0"/>
                    <a:pt x="7724" y="31238"/>
                    <a:pt x="4810" y="51435"/>
                  </a:cubicBezTo>
                  <a:cubicBezTo>
                    <a:pt x="1895" y="71632"/>
                    <a:pt x="695" y="102630"/>
                    <a:pt x="44" y="115900"/>
                  </a:cubicBezTo>
                  <a:cubicBezTo>
                    <a:pt x="-608" y="129171"/>
                    <a:pt x="6079" y="140143"/>
                    <a:pt x="18355" y="118541"/>
                  </a:cubicBezTo>
                  <a:cubicBezTo>
                    <a:pt x="30630" y="96938"/>
                    <a:pt x="41192" y="68169"/>
                    <a:pt x="49524" y="68203"/>
                  </a:cubicBezTo>
                  <a:cubicBezTo>
                    <a:pt x="57856" y="68237"/>
                    <a:pt x="36151" y="0"/>
                    <a:pt x="36151" y="0"/>
                  </a:cubicBezTo>
                  <a:close/>
                </a:path>
              </a:pathLst>
            </a:custGeom>
            <a:solidFill>
              <a:srgbClr val="FFB27D"/>
            </a:solidFill>
            <a:ln w="3429" cap="flat">
              <a:noFill/>
              <a:prstDash val="solid"/>
              <a:miter/>
            </a:ln>
          </p:spPr>
          <p:txBody>
            <a:bodyPr rtlCol="0" anchor="ctr"/>
            <a:lstStyle/>
            <a:p>
              <a:endParaRPr lang="x-none"/>
            </a:p>
          </p:txBody>
        </p:sp>
        <p:sp>
          <p:nvSpPr>
            <p:cNvPr id="196" name="Graphic 9">
              <a:extLst>
                <a:ext uri="{FF2B5EF4-FFF2-40B4-BE49-F238E27FC236}">
                  <a16:creationId xmlns="" xmlns:a16="http://schemas.microsoft.com/office/drawing/2014/main" id="{0C136DBD-0267-1440-8850-44664547D287}"/>
                </a:ext>
              </a:extLst>
            </p:cNvPr>
            <p:cNvSpPr/>
            <p:nvPr/>
          </p:nvSpPr>
          <p:spPr>
            <a:xfrm>
              <a:off x="5954219" y="2224769"/>
              <a:ext cx="500922" cy="986987"/>
            </a:xfrm>
            <a:custGeom>
              <a:avLst/>
              <a:gdLst>
                <a:gd name="connsiteX0" fmla="*/ 15147 w 500922"/>
                <a:gd name="connsiteY0" fmla="*/ 0 h 986987"/>
                <a:gd name="connsiteX1" fmla="*/ 331233 w 500922"/>
                <a:gd name="connsiteY1" fmla="*/ 233481 h 986987"/>
                <a:gd name="connsiteX2" fmla="*/ 494762 w 500922"/>
                <a:gd name="connsiteY2" fmla="*/ 637485 h 986987"/>
                <a:gd name="connsiteX3" fmla="*/ 318923 w 500922"/>
                <a:gd name="connsiteY3" fmla="*/ 967184 h 986987"/>
                <a:gd name="connsiteX4" fmla="*/ 193353 w 500922"/>
                <a:gd name="connsiteY4" fmla="*/ 973802 h 986987"/>
                <a:gd name="connsiteX5" fmla="*/ 240947 w 500922"/>
                <a:gd name="connsiteY5" fmla="*/ 600967 h 986987"/>
                <a:gd name="connsiteX6" fmla="*/ 22726 w 500922"/>
                <a:gd name="connsiteY6" fmla="*/ 508589 h 986987"/>
                <a:gd name="connsiteX7" fmla="*/ 15147 w 500922"/>
                <a:gd name="connsiteY7" fmla="*/ 0 h 98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922" h="986987">
                  <a:moveTo>
                    <a:pt x="15147" y="0"/>
                  </a:moveTo>
                  <a:cubicBezTo>
                    <a:pt x="15147" y="0"/>
                    <a:pt x="193455" y="31547"/>
                    <a:pt x="331233" y="233481"/>
                  </a:cubicBezTo>
                  <a:cubicBezTo>
                    <a:pt x="469010" y="435414"/>
                    <a:pt x="519828" y="564551"/>
                    <a:pt x="494762" y="637485"/>
                  </a:cubicBezTo>
                  <a:cubicBezTo>
                    <a:pt x="469696" y="710420"/>
                    <a:pt x="344229" y="936563"/>
                    <a:pt x="318923" y="967184"/>
                  </a:cubicBezTo>
                  <a:cubicBezTo>
                    <a:pt x="297251" y="993347"/>
                    <a:pt x="234432" y="991495"/>
                    <a:pt x="193353" y="973802"/>
                  </a:cubicBezTo>
                  <a:cubicBezTo>
                    <a:pt x="193353" y="973802"/>
                    <a:pt x="272974" y="637314"/>
                    <a:pt x="240947" y="600967"/>
                  </a:cubicBezTo>
                  <a:cubicBezTo>
                    <a:pt x="227231" y="585433"/>
                    <a:pt x="50672" y="436375"/>
                    <a:pt x="22726" y="508589"/>
                  </a:cubicBezTo>
                  <a:cubicBezTo>
                    <a:pt x="-23531" y="628159"/>
                    <a:pt x="15147" y="0"/>
                    <a:pt x="15147" y="0"/>
                  </a:cubicBezTo>
                  <a:close/>
                </a:path>
              </a:pathLst>
            </a:custGeom>
            <a:solidFill>
              <a:srgbClr val="5B6B54"/>
            </a:solidFill>
            <a:ln w="3429" cap="flat">
              <a:noFill/>
              <a:prstDash val="solid"/>
              <a:miter/>
            </a:ln>
          </p:spPr>
          <p:txBody>
            <a:bodyPr rtlCol="0" anchor="ctr"/>
            <a:lstStyle/>
            <a:p>
              <a:endParaRPr lang="x-none"/>
            </a:p>
          </p:txBody>
        </p:sp>
        <p:sp>
          <p:nvSpPr>
            <p:cNvPr id="197" name="Graphic 9">
              <a:extLst>
                <a:ext uri="{FF2B5EF4-FFF2-40B4-BE49-F238E27FC236}">
                  <a16:creationId xmlns="" xmlns:a16="http://schemas.microsoft.com/office/drawing/2014/main" id="{E5979E9D-7943-7945-AFE8-E381A88239C8}"/>
                </a:ext>
              </a:extLst>
            </p:cNvPr>
            <p:cNvSpPr/>
            <p:nvPr/>
          </p:nvSpPr>
          <p:spPr>
            <a:xfrm>
              <a:off x="5912068" y="2230611"/>
              <a:ext cx="209717" cy="90889"/>
            </a:xfrm>
            <a:custGeom>
              <a:avLst/>
              <a:gdLst>
                <a:gd name="connsiteX0" fmla="*/ 209718 w 209717"/>
                <a:gd name="connsiteY0" fmla="*/ 62875 h 90889"/>
                <a:gd name="connsiteX1" fmla="*/ 111168 w 209717"/>
                <a:gd name="connsiteY1" fmla="*/ 913 h 90889"/>
                <a:gd name="connsiteX2" fmla="*/ 0 w 209717"/>
                <a:gd name="connsiteY2" fmla="*/ 71207 h 90889"/>
                <a:gd name="connsiteX3" fmla="*/ 51812 w 209717"/>
                <a:gd name="connsiteY3" fmla="*/ 90890 h 90889"/>
                <a:gd name="connsiteX4" fmla="*/ 115283 w 209717"/>
                <a:gd name="connsiteY4" fmla="*/ 29682 h 90889"/>
                <a:gd name="connsiteX5" fmla="*/ 209718 w 209717"/>
                <a:gd name="connsiteY5" fmla="*/ 62875 h 9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9717" h="90889">
                  <a:moveTo>
                    <a:pt x="209718" y="62875"/>
                  </a:moveTo>
                  <a:cubicBezTo>
                    <a:pt x="209718" y="62875"/>
                    <a:pt x="180468" y="11234"/>
                    <a:pt x="111168" y="913"/>
                  </a:cubicBezTo>
                  <a:cubicBezTo>
                    <a:pt x="41868" y="-9409"/>
                    <a:pt x="0" y="71207"/>
                    <a:pt x="0" y="71207"/>
                  </a:cubicBezTo>
                  <a:lnTo>
                    <a:pt x="51812" y="90890"/>
                  </a:lnTo>
                  <a:cubicBezTo>
                    <a:pt x="51812" y="90890"/>
                    <a:pt x="85142" y="29682"/>
                    <a:pt x="115283" y="29682"/>
                  </a:cubicBezTo>
                  <a:cubicBezTo>
                    <a:pt x="149661" y="29442"/>
                    <a:pt x="183050" y="41178"/>
                    <a:pt x="209718" y="62875"/>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198" name="Graphic 9">
              <a:extLst>
                <a:ext uri="{FF2B5EF4-FFF2-40B4-BE49-F238E27FC236}">
                  <a16:creationId xmlns="" xmlns:a16="http://schemas.microsoft.com/office/drawing/2014/main" id="{82E922FE-FCF4-834F-B482-E9105A53511F}"/>
                </a:ext>
              </a:extLst>
            </p:cNvPr>
            <p:cNvSpPr/>
            <p:nvPr/>
          </p:nvSpPr>
          <p:spPr>
            <a:xfrm>
              <a:off x="5448350" y="2269771"/>
              <a:ext cx="563051" cy="271289"/>
            </a:xfrm>
            <a:custGeom>
              <a:avLst/>
              <a:gdLst>
                <a:gd name="connsiteX0" fmla="*/ 561136 w 563051"/>
                <a:gd name="connsiteY0" fmla="*/ 271289 h 271289"/>
                <a:gd name="connsiteX1" fmla="*/ 396544 w 563051"/>
                <a:gd name="connsiteY1" fmla="*/ 268169 h 271289"/>
                <a:gd name="connsiteX2" fmla="*/ 2724 w 563051"/>
                <a:gd name="connsiteY2" fmla="*/ 245332 h 271289"/>
                <a:gd name="connsiteX3" fmla="*/ 61291 w 563051"/>
                <a:gd name="connsiteY3" fmla="*/ 5542 h 271289"/>
                <a:gd name="connsiteX4" fmla="*/ 81659 w 563051"/>
                <a:gd name="connsiteY4" fmla="*/ 2353 h 271289"/>
                <a:gd name="connsiteX5" fmla="*/ 509152 w 563051"/>
                <a:gd name="connsiteY5" fmla="*/ 30402 h 271289"/>
                <a:gd name="connsiteX6" fmla="*/ 561136 w 563051"/>
                <a:gd name="connsiteY6" fmla="*/ 271289 h 271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3051" h="271289">
                  <a:moveTo>
                    <a:pt x="561136" y="271289"/>
                  </a:moveTo>
                  <a:cubicBezTo>
                    <a:pt x="561136" y="271289"/>
                    <a:pt x="489127" y="270329"/>
                    <a:pt x="396544" y="268169"/>
                  </a:cubicBezTo>
                  <a:cubicBezTo>
                    <a:pt x="233941" y="264431"/>
                    <a:pt x="8518" y="257128"/>
                    <a:pt x="2724" y="245332"/>
                  </a:cubicBezTo>
                  <a:cubicBezTo>
                    <a:pt x="-6329" y="226781"/>
                    <a:pt x="5707" y="20458"/>
                    <a:pt x="61291" y="5542"/>
                  </a:cubicBezTo>
                  <a:cubicBezTo>
                    <a:pt x="67986" y="3949"/>
                    <a:pt x="74797" y="2882"/>
                    <a:pt x="81659" y="2353"/>
                  </a:cubicBezTo>
                  <a:cubicBezTo>
                    <a:pt x="171430" y="-6254"/>
                    <a:pt x="445819" y="10034"/>
                    <a:pt x="509152" y="30402"/>
                  </a:cubicBezTo>
                  <a:cubicBezTo>
                    <a:pt x="578418" y="52759"/>
                    <a:pt x="561136" y="271289"/>
                    <a:pt x="561136" y="271289"/>
                  </a:cubicBezTo>
                  <a:close/>
                </a:path>
              </a:pathLst>
            </a:custGeom>
            <a:solidFill>
              <a:schemeClr val="bg2">
                <a:lumMod val="25000"/>
                <a:alpha val="81000"/>
              </a:schemeClr>
            </a:solidFill>
            <a:ln w="3429" cap="flat">
              <a:noFill/>
              <a:prstDash val="solid"/>
              <a:miter/>
            </a:ln>
          </p:spPr>
          <p:txBody>
            <a:bodyPr rtlCol="0" anchor="ctr"/>
            <a:lstStyle/>
            <a:p>
              <a:endParaRPr lang="x-none"/>
            </a:p>
          </p:txBody>
        </p:sp>
        <p:sp>
          <p:nvSpPr>
            <p:cNvPr id="199" name="Graphic 9">
              <a:extLst>
                <a:ext uri="{FF2B5EF4-FFF2-40B4-BE49-F238E27FC236}">
                  <a16:creationId xmlns="" xmlns:a16="http://schemas.microsoft.com/office/drawing/2014/main" id="{5656382A-E227-584A-9E30-9A4A107A17F3}"/>
                </a:ext>
              </a:extLst>
            </p:cNvPr>
            <p:cNvSpPr/>
            <p:nvPr/>
          </p:nvSpPr>
          <p:spPr>
            <a:xfrm>
              <a:off x="5448315" y="2272123"/>
              <a:ext cx="398255" cy="265816"/>
            </a:xfrm>
            <a:custGeom>
              <a:avLst/>
              <a:gdLst>
                <a:gd name="connsiteX0" fmla="*/ 396544 w 398255"/>
                <a:gd name="connsiteY0" fmla="*/ 265816 h 265816"/>
                <a:gd name="connsiteX1" fmla="*/ 2724 w 398255"/>
                <a:gd name="connsiteY1" fmla="*/ 242979 h 265816"/>
                <a:gd name="connsiteX2" fmla="*/ 61291 w 398255"/>
                <a:gd name="connsiteY2" fmla="*/ 3189 h 265816"/>
                <a:gd name="connsiteX3" fmla="*/ 81659 w 398255"/>
                <a:gd name="connsiteY3" fmla="*/ 0 h 265816"/>
                <a:gd name="connsiteX4" fmla="*/ 344286 w 398255"/>
                <a:gd name="connsiteY4" fmla="*/ 28049 h 265816"/>
                <a:gd name="connsiteX5" fmla="*/ 396544 w 398255"/>
                <a:gd name="connsiteY5" fmla="*/ 265816 h 265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255" h="265816">
                  <a:moveTo>
                    <a:pt x="396544" y="265816"/>
                  </a:moveTo>
                  <a:cubicBezTo>
                    <a:pt x="233941" y="262078"/>
                    <a:pt x="8518" y="254775"/>
                    <a:pt x="2724" y="242979"/>
                  </a:cubicBezTo>
                  <a:cubicBezTo>
                    <a:pt x="-6329" y="224428"/>
                    <a:pt x="5707" y="18105"/>
                    <a:pt x="61291" y="3189"/>
                  </a:cubicBezTo>
                  <a:cubicBezTo>
                    <a:pt x="67986" y="1596"/>
                    <a:pt x="74797" y="530"/>
                    <a:pt x="81659" y="0"/>
                  </a:cubicBezTo>
                  <a:cubicBezTo>
                    <a:pt x="187958" y="4595"/>
                    <a:pt x="305573" y="15568"/>
                    <a:pt x="344286" y="28049"/>
                  </a:cubicBezTo>
                  <a:cubicBezTo>
                    <a:pt x="408751" y="48829"/>
                    <a:pt x="398362" y="239070"/>
                    <a:pt x="396544" y="265816"/>
                  </a:cubicBezTo>
                  <a:close/>
                </a:path>
              </a:pathLst>
            </a:custGeom>
            <a:solidFill>
              <a:schemeClr val="bg2">
                <a:lumMod val="50000"/>
              </a:schemeClr>
            </a:solidFill>
            <a:ln w="3429" cap="flat">
              <a:noFill/>
              <a:prstDash val="solid"/>
              <a:miter/>
            </a:ln>
          </p:spPr>
          <p:txBody>
            <a:bodyPr rtlCol="0" anchor="ctr"/>
            <a:lstStyle/>
            <a:p>
              <a:endParaRPr lang="x-none"/>
            </a:p>
          </p:txBody>
        </p:sp>
        <p:sp>
          <p:nvSpPr>
            <p:cNvPr id="200" name="Graphic 9">
              <a:extLst>
                <a:ext uri="{FF2B5EF4-FFF2-40B4-BE49-F238E27FC236}">
                  <a16:creationId xmlns="" xmlns:a16="http://schemas.microsoft.com/office/drawing/2014/main" id="{60CCBC89-6BAA-AC4B-9187-1C146BA0CE75}"/>
                </a:ext>
              </a:extLst>
            </p:cNvPr>
            <p:cNvSpPr/>
            <p:nvPr/>
          </p:nvSpPr>
          <p:spPr>
            <a:xfrm>
              <a:off x="5271999" y="2507848"/>
              <a:ext cx="738277" cy="814782"/>
            </a:xfrm>
            <a:custGeom>
              <a:avLst/>
              <a:gdLst>
                <a:gd name="connsiteX0" fmla="*/ 737487 w 738277"/>
                <a:gd name="connsiteY0" fmla="*/ 33212 h 814782"/>
                <a:gd name="connsiteX1" fmla="*/ 84056 w 738277"/>
                <a:gd name="connsiteY1" fmla="*/ 10066 h 814782"/>
                <a:gd name="connsiteX2" fmla="*/ 17740 w 738277"/>
                <a:gd name="connsiteY2" fmla="*/ 744592 h 814782"/>
                <a:gd name="connsiteX3" fmla="*/ 672679 w 738277"/>
                <a:gd name="connsiteY3" fmla="*/ 807789 h 814782"/>
                <a:gd name="connsiteX4" fmla="*/ 737487 w 738277"/>
                <a:gd name="connsiteY4" fmla="*/ 33212 h 814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8277" h="814782">
                  <a:moveTo>
                    <a:pt x="737487" y="33212"/>
                  </a:moveTo>
                  <a:cubicBezTo>
                    <a:pt x="737487" y="33212"/>
                    <a:pt x="180514" y="-22132"/>
                    <a:pt x="84056" y="10066"/>
                  </a:cubicBezTo>
                  <a:cubicBezTo>
                    <a:pt x="-12401" y="42264"/>
                    <a:pt x="-12401" y="699295"/>
                    <a:pt x="17740" y="744592"/>
                  </a:cubicBezTo>
                  <a:cubicBezTo>
                    <a:pt x="47881" y="789889"/>
                    <a:pt x="595046" y="831792"/>
                    <a:pt x="672679" y="807789"/>
                  </a:cubicBezTo>
                  <a:cubicBezTo>
                    <a:pt x="750311" y="783786"/>
                    <a:pt x="737487" y="33212"/>
                    <a:pt x="737487" y="33212"/>
                  </a:cubicBezTo>
                  <a:close/>
                </a:path>
              </a:pathLst>
            </a:custGeom>
            <a:solidFill>
              <a:schemeClr val="bg2">
                <a:lumMod val="50000"/>
              </a:schemeClr>
            </a:solidFill>
            <a:ln w="3429" cap="flat">
              <a:noFill/>
              <a:prstDash val="solid"/>
              <a:miter/>
            </a:ln>
          </p:spPr>
          <p:txBody>
            <a:bodyPr rtlCol="0" anchor="ctr"/>
            <a:lstStyle/>
            <a:p>
              <a:endParaRPr lang="x-none"/>
            </a:p>
          </p:txBody>
        </p:sp>
        <p:sp>
          <p:nvSpPr>
            <p:cNvPr id="201" name="Graphic 9">
              <a:extLst>
                <a:ext uri="{FF2B5EF4-FFF2-40B4-BE49-F238E27FC236}">
                  <a16:creationId xmlns="" xmlns:a16="http://schemas.microsoft.com/office/drawing/2014/main" id="{79A9BB90-AB6C-9F4C-84C8-E13C73B91E59}"/>
                </a:ext>
              </a:extLst>
            </p:cNvPr>
            <p:cNvSpPr/>
            <p:nvPr/>
          </p:nvSpPr>
          <p:spPr>
            <a:xfrm>
              <a:off x="5732124" y="2523637"/>
              <a:ext cx="286345" cy="807076"/>
            </a:xfrm>
            <a:custGeom>
              <a:avLst/>
              <a:gdLst>
                <a:gd name="connsiteX0" fmla="*/ 112839 w 286345"/>
                <a:gd name="connsiteY0" fmla="*/ 2918 h 807076"/>
                <a:gd name="connsiteX1" fmla="*/ 29582 w 286345"/>
                <a:gd name="connsiteY1" fmla="*/ 64125 h 807076"/>
                <a:gd name="connsiteX2" fmla="*/ 18095 w 286345"/>
                <a:gd name="connsiteY2" fmla="*/ 796491 h 807076"/>
                <a:gd name="connsiteX3" fmla="*/ 253942 w 286345"/>
                <a:gd name="connsiteY3" fmla="*/ 796491 h 807076"/>
                <a:gd name="connsiteX4" fmla="*/ 277362 w 286345"/>
                <a:gd name="connsiteY4" fmla="*/ 17423 h 807076"/>
                <a:gd name="connsiteX5" fmla="*/ 112839 w 286345"/>
                <a:gd name="connsiteY5" fmla="*/ 2918 h 807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345" h="807076">
                  <a:moveTo>
                    <a:pt x="112839" y="2918"/>
                  </a:moveTo>
                  <a:cubicBezTo>
                    <a:pt x="112839" y="2918"/>
                    <a:pt x="36578" y="9776"/>
                    <a:pt x="29582" y="64125"/>
                  </a:cubicBezTo>
                  <a:cubicBezTo>
                    <a:pt x="22587" y="118475"/>
                    <a:pt x="-25556" y="779004"/>
                    <a:pt x="18095" y="796491"/>
                  </a:cubicBezTo>
                  <a:cubicBezTo>
                    <a:pt x="61746" y="813979"/>
                    <a:pt x="243380" y="806778"/>
                    <a:pt x="253942" y="796491"/>
                  </a:cubicBezTo>
                  <a:cubicBezTo>
                    <a:pt x="264503" y="786204"/>
                    <a:pt x="303799" y="61108"/>
                    <a:pt x="277362" y="17423"/>
                  </a:cubicBezTo>
                  <a:cubicBezTo>
                    <a:pt x="277362" y="17423"/>
                    <a:pt x="188791" y="-8535"/>
                    <a:pt x="112839" y="2918"/>
                  </a:cubicBezTo>
                  <a:close/>
                </a:path>
              </a:pathLst>
            </a:custGeom>
            <a:solidFill>
              <a:schemeClr val="bg2">
                <a:lumMod val="25000"/>
                <a:alpha val="81000"/>
              </a:schemeClr>
            </a:solidFill>
            <a:ln w="3429" cap="flat">
              <a:noFill/>
              <a:prstDash val="solid"/>
              <a:miter/>
            </a:ln>
          </p:spPr>
          <p:txBody>
            <a:bodyPr rtlCol="0" anchor="ctr"/>
            <a:lstStyle/>
            <a:p>
              <a:endParaRPr lang="x-none"/>
            </a:p>
          </p:txBody>
        </p:sp>
        <p:sp>
          <p:nvSpPr>
            <p:cNvPr id="202" name="Graphic 9">
              <a:extLst>
                <a:ext uri="{FF2B5EF4-FFF2-40B4-BE49-F238E27FC236}">
                  <a16:creationId xmlns="" xmlns:a16="http://schemas.microsoft.com/office/drawing/2014/main" id="{8E45CEF6-CBDE-B54C-A59D-A2C15626584C}"/>
                </a:ext>
              </a:extLst>
            </p:cNvPr>
            <p:cNvSpPr/>
            <p:nvPr/>
          </p:nvSpPr>
          <p:spPr>
            <a:xfrm>
              <a:off x="5493028" y="2346498"/>
              <a:ext cx="115418" cy="117863"/>
            </a:xfrm>
            <a:custGeom>
              <a:avLst/>
              <a:gdLst>
                <a:gd name="connsiteX0" fmla="*/ 6566 w 115418"/>
                <a:gd name="connsiteY0" fmla="*/ 0 h 117863"/>
                <a:gd name="connsiteX1" fmla="*/ 11709 w 115418"/>
                <a:gd name="connsiteY1" fmla="*/ 105613 h 117863"/>
                <a:gd name="connsiteX2" fmla="*/ 104292 w 115418"/>
                <a:gd name="connsiteY2" fmla="*/ 107191 h 117863"/>
                <a:gd name="connsiteX3" fmla="*/ 115128 w 115418"/>
                <a:gd name="connsiteY3" fmla="*/ 1852 h 117863"/>
              </a:gdLst>
              <a:ahLst/>
              <a:cxnLst>
                <a:cxn ang="0">
                  <a:pos x="connsiteX0" y="connsiteY0"/>
                </a:cxn>
                <a:cxn ang="0">
                  <a:pos x="connsiteX1" y="connsiteY1"/>
                </a:cxn>
                <a:cxn ang="0">
                  <a:pos x="connsiteX2" y="connsiteY2"/>
                </a:cxn>
                <a:cxn ang="0">
                  <a:pos x="connsiteX3" y="connsiteY3"/>
                </a:cxn>
              </a:cxnLst>
              <a:rect l="l" t="t" r="r" b="b"/>
              <a:pathLst>
                <a:path w="115418" h="117863">
                  <a:moveTo>
                    <a:pt x="6566" y="0"/>
                  </a:moveTo>
                  <a:cubicBezTo>
                    <a:pt x="6566" y="0"/>
                    <a:pt x="-11196" y="91657"/>
                    <a:pt x="11709" y="105613"/>
                  </a:cubicBezTo>
                  <a:cubicBezTo>
                    <a:pt x="34615" y="119569"/>
                    <a:pt x="90371" y="123547"/>
                    <a:pt x="104292" y="107191"/>
                  </a:cubicBezTo>
                  <a:cubicBezTo>
                    <a:pt x="118214" y="90834"/>
                    <a:pt x="115128" y="1852"/>
                    <a:pt x="115128" y="1852"/>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203" name="Graphic 9">
              <a:extLst>
                <a:ext uri="{FF2B5EF4-FFF2-40B4-BE49-F238E27FC236}">
                  <a16:creationId xmlns="" xmlns:a16="http://schemas.microsoft.com/office/drawing/2014/main" id="{E220AA35-5B8A-AE46-86E1-BF89790BC9D6}"/>
                </a:ext>
              </a:extLst>
            </p:cNvPr>
            <p:cNvSpPr/>
            <p:nvPr/>
          </p:nvSpPr>
          <p:spPr>
            <a:xfrm>
              <a:off x="5499593" y="2335901"/>
              <a:ext cx="108493" cy="48365"/>
            </a:xfrm>
            <a:custGeom>
              <a:avLst/>
              <a:gdLst>
                <a:gd name="connsiteX0" fmla="*/ 0 w 108493"/>
                <a:gd name="connsiteY0" fmla="*/ 10598 h 48365"/>
                <a:gd name="connsiteX1" fmla="*/ 51229 w 108493"/>
                <a:gd name="connsiteY1" fmla="*/ 48317 h 48365"/>
                <a:gd name="connsiteX2" fmla="*/ 108494 w 108493"/>
                <a:gd name="connsiteY2" fmla="*/ 12347 h 48365"/>
                <a:gd name="connsiteX3" fmla="*/ 0 w 108493"/>
                <a:gd name="connsiteY3" fmla="*/ 10598 h 48365"/>
              </a:gdLst>
              <a:ahLst/>
              <a:cxnLst>
                <a:cxn ang="0">
                  <a:pos x="connsiteX0" y="connsiteY0"/>
                </a:cxn>
                <a:cxn ang="0">
                  <a:pos x="connsiteX1" y="connsiteY1"/>
                </a:cxn>
                <a:cxn ang="0">
                  <a:pos x="connsiteX2" y="connsiteY2"/>
                </a:cxn>
                <a:cxn ang="0">
                  <a:pos x="connsiteX3" y="connsiteY3"/>
                </a:cxn>
              </a:cxnLst>
              <a:rect l="l" t="t" r="r" b="b"/>
              <a:pathLst>
                <a:path w="108493" h="48365">
                  <a:moveTo>
                    <a:pt x="0" y="10598"/>
                  </a:moveTo>
                  <a:cubicBezTo>
                    <a:pt x="0" y="10598"/>
                    <a:pt x="7784" y="47665"/>
                    <a:pt x="51229" y="48317"/>
                  </a:cubicBezTo>
                  <a:cubicBezTo>
                    <a:pt x="75915" y="49306"/>
                    <a:pt x="98668" y="35014"/>
                    <a:pt x="108494" y="12347"/>
                  </a:cubicBezTo>
                  <a:cubicBezTo>
                    <a:pt x="108494" y="12347"/>
                    <a:pt x="49515" y="-14228"/>
                    <a:pt x="0" y="10598"/>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204" name="Graphic 9">
              <a:extLst>
                <a:ext uri="{FF2B5EF4-FFF2-40B4-BE49-F238E27FC236}">
                  <a16:creationId xmlns="" xmlns:a16="http://schemas.microsoft.com/office/drawing/2014/main" id="{9135C5EC-5E24-1140-9C6E-774C096A7991}"/>
                </a:ext>
              </a:extLst>
            </p:cNvPr>
            <p:cNvSpPr/>
            <p:nvPr/>
          </p:nvSpPr>
          <p:spPr>
            <a:xfrm>
              <a:off x="5542969" y="2361896"/>
              <a:ext cx="16185" cy="16184"/>
            </a:xfrm>
            <a:custGeom>
              <a:avLst/>
              <a:gdLst>
                <a:gd name="connsiteX0" fmla="*/ 1 w 16185"/>
                <a:gd name="connsiteY0" fmla="*/ 7954 h 16184"/>
                <a:gd name="connsiteX1" fmla="*/ 8231 w 16185"/>
                <a:gd name="connsiteY1" fmla="*/ 1 h 16184"/>
                <a:gd name="connsiteX2" fmla="*/ 16184 w 16185"/>
                <a:gd name="connsiteY2" fmla="*/ 8231 h 16184"/>
                <a:gd name="connsiteX3" fmla="*/ 7957 w 16185"/>
                <a:gd name="connsiteY3" fmla="*/ 16184 h 16184"/>
                <a:gd name="connsiteX4" fmla="*/ 1 w 16185"/>
                <a:gd name="connsiteY4" fmla="*/ 7957 h 16184"/>
                <a:gd name="connsiteX5" fmla="*/ 1 w 16185"/>
                <a:gd name="connsiteY5" fmla="*/ 7954 h 1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85" h="16184">
                  <a:moveTo>
                    <a:pt x="1" y="7954"/>
                  </a:moveTo>
                  <a:cubicBezTo>
                    <a:pt x="77" y="3485"/>
                    <a:pt x="3762" y="-75"/>
                    <a:pt x="8231" y="1"/>
                  </a:cubicBezTo>
                  <a:cubicBezTo>
                    <a:pt x="12700" y="78"/>
                    <a:pt x="16260" y="3762"/>
                    <a:pt x="16184" y="8231"/>
                  </a:cubicBezTo>
                  <a:cubicBezTo>
                    <a:pt x="16108" y="12698"/>
                    <a:pt x="12425" y="16259"/>
                    <a:pt x="7957" y="16184"/>
                  </a:cubicBezTo>
                  <a:cubicBezTo>
                    <a:pt x="3488" y="16109"/>
                    <a:pt x="-74" y="12425"/>
                    <a:pt x="1" y="7957"/>
                  </a:cubicBezTo>
                  <a:cubicBezTo>
                    <a:pt x="1" y="7956"/>
                    <a:pt x="1" y="7955"/>
                    <a:pt x="1" y="7954"/>
                  </a:cubicBezTo>
                  <a:close/>
                </a:path>
              </a:pathLst>
            </a:custGeom>
            <a:solidFill>
              <a:srgbClr val="F99746"/>
            </a:solidFill>
            <a:ln w="3429" cap="flat">
              <a:noFill/>
              <a:prstDash val="solid"/>
              <a:miter/>
            </a:ln>
          </p:spPr>
          <p:txBody>
            <a:bodyPr rtlCol="0" anchor="ctr"/>
            <a:lstStyle/>
            <a:p>
              <a:endParaRPr lang="x-none"/>
            </a:p>
          </p:txBody>
        </p:sp>
        <p:sp>
          <p:nvSpPr>
            <p:cNvPr id="205" name="Graphic 9">
              <a:extLst>
                <a:ext uri="{FF2B5EF4-FFF2-40B4-BE49-F238E27FC236}">
                  <a16:creationId xmlns="" xmlns:a16="http://schemas.microsoft.com/office/drawing/2014/main" id="{2BF481AE-13E8-AB4D-B4B4-2812E66671AE}"/>
                </a:ext>
              </a:extLst>
            </p:cNvPr>
            <p:cNvSpPr/>
            <p:nvPr/>
          </p:nvSpPr>
          <p:spPr>
            <a:xfrm>
              <a:off x="5652657" y="2357643"/>
              <a:ext cx="119129" cy="121715"/>
            </a:xfrm>
            <a:custGeom>
              <a:avLst/>
              <a:gdLst>
                <a:gd name="connsiteX0" fmla="*/ 10980 w 119129"/>
                <a:gd name="connsiteY0" fmla="*/ 0 h 121715"/>
                <a:gd name="connsiteX1" fmla="*/ 9368 w 119129"/>
                <a:gd name="connsiteY1" fmla="*/ 105750 h 121715"/>
                <a:gd name="connsiteX2" fmla="*/ 101573 w 119129"/>
                <a:gd name="connsiteY2" fmla="*/ 113226 h 121715"/>
                <a:gd name="connsiteX3" fmla="*/ 119130 w 119129"/>
                <a:gd name="connsiteY3" fmla="*/ 8813 h 121715"/>
              </a:gdLst>
              <a:ahLst/>
              <a:cxnLst>
                <a:cxn ang="0">
                  <a:pos x="connsiteX0" y="connsiteY0"/>
                </a:cxn>
                <a:cxn ang="0">
                  <a:pos x="connsiteX1" y="connsiteY1"/>
                </a:cxn>
                <a:cxn ang="0">
                  <a:pos x="connsiteX2" y="connsiteY2"/>
                </a:cxn>
                <a:cxn ang="0">
                  <a:pos x="connsiteX3" y="connsiteY3"/>
                </a:cxn>
              </a:cxnLst>
              <a:rect l="l" t="t" r="r" b="b"/>
              <a:pathLst>
                <a:path w="119129" h="121715">
                  <a:moveTo>
                    <a:pt x="10980" y="0"/>
                  </a:moveTo>
                  <a:cubicBezTo>
                    <a:pt x="10980" y="0"/>
                    <a:pt x="-12612" y="90320"/>
                    <a:pt x="9368" y="105750"/>
                  </a:cubicBezTo>
                  <a:cubicBezTo>
                    <a:pt x="31348" y="121181"/>
                    <a:pt x="86692" y="128656"/>
                    <a:pt x="101573" y="113226"/>
                  </a:cubicBezTo>
                  <a:cubicBezTo>
                    <a:pt x="116456" y="97795"/>
                    <a:pt x="119130" y="8813"/>
                    <a:pt x="119130" y="8813"/>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206" name="Graphic 9">
              <a:extLst>
                <a:ext uri="{FF2B5EF4-FFF2-40B4-BE49-F238E27FC236}">
                  <a16:creationId xmlns="" xmlns:a16="http://schemas.microsoft.com/office/drawing/2014/main" id="{3D2D93AF-7557-AC41-8388-644A6C81C348}"/>
                </a:ext>
              </a:extLst>
            </p:cNvPr>
            <p:cNvSpPr/>
            <p:nvPr/>
          </p:nvSpPr>
          <p:spPr>
            <a:xfrm>
              <a:off x="5663637" y="2349931"/>
              <a:ext cx="108150" cy="49192"/>
            </a:xfrm>
            <a:custGeom>
              <a:avLst/>
              <a:gdLst>
                <a:gd name="connsiteX0" fmla="*/ 0 w 108150"/>
                <a:gd name="connsiteY0" fmla="*/ 7712 h 49192"/>
                <a:gd name="connsiteX1" fmla="*/ 48692 w 108150"/>
                <a:gd name="connsiteY1" fmla="*/ 48860 h 49192"/>
                <a:gd name="connsiteX2" fmla="*/ 108150 w 108150"/>
                <a:gd name="connsiteY2" fmla="*/ 16662 h 49192"/>
                <a:gd name="connsiteX3" fmla="*/ 0 w 108150"/>
                <a:gd name="connsiteY3" fmla="*/ 7712 h 49192"/>
              </a:gdLst>
              <a:ahLst/>
              <a:cxnLst>
                <a:cxn ang="0">
                  <a:pos x="connsiteX0" y="connsiteY0"/>
                </a:cxn>
                <a:cxn ang="0">
                  <a:pos x="connsiteX1" y="connsiteY1"/>
                </a:cxn>
                <a:cxn ang="0">
                  <a:pos x="connsiteX2" y="connsiteY2"/>
                </a:cxn>
                <a:cxn ang="0">
                  <a:pos x="connsiteX3" y="connsiteY3"/>
                </a:cxn>
              </a:cxnLst>
              <a:rect l="l" t="t" r="r" b="b"/>
              <a:pathLst>
                <a:path w="108150" h="49192">
                  <a:moveTo>
                    <a:pt x="0" y="7712"/>
                  </a:moveTo>
                  <a:cubicBezTo>
                    <a:pt x="0" y="7712"/>
                    <a:pt x="5383" y="45225"/>
                    <a:pt x="48692" y="48860"/>
                  </a:cubicBezTo>
                  <a:cubicBezTo>
                    <a:pt x="73263" y="51458"/>
                    <a:pt x="96898" y="38659"/>
                    <a:pt x="108150" y="16662"/>
                  </a:cubicBezTo>
                  <a:cubicBezTo>
                    <a:pt x="108150" y="16662"/>
                    <a:pt x="51024" y="-13856"/>
                    <a:pt x="0" y="7712"/>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207" name="Graphic 9">
              <a:extLst>
                <a:ext uri="{FF2B5EF4-FFF2-40B4-BE49-F238E27FC236}">
                  <a16:creationId xmlns="" xmlns:a16="http://schemas.microsoft.com/office/drawing/2014/main" id="{6AA0A3D5-440D-4047-B541-070E1A878FAE}"/>
                </a:ext>
              </a:extLst>
            </p:cNvPr>
            <p:cNvSpPr/>
            <p:nvPr/>
          </p:nvSpPr>
          <p:spPr>
            <a:xfrm>
              <a:off x="5705410" y="2376287"/>
              <a:ext cx="16204" cy="16203"/>
            </a:xfrm>
            <a:custGeom>
              <a:avLst/>
              <a:gdLst>
                <a:gd name="connsiteX0" fmla="*/ 27 w 16204"/>
                <a:gd name="connsiteY0" fmla="*/ 7450 h 16203"/>
                <a:gd name="connsiteX1" fmla="*/ 8754 w 16204"/>
                <a:gd name="connsiteY1" fmla="*/ 27 h 16203"/>
                <a:gd name="connsiteX2" fmla="*/ 16178 w 16204"/>
                <a:gd name="connsiteY2" fmla="*/ 8753 h 16203"/>
                <a:gd name="connsiteX3" fmla="*/ 7451 w 16204"/>
                <a:gd name="connsiteY3" fmla="*/ 16177 h 16203"/>
                <a:gd name="connsiteX4" fmla="*/ 27 w 16204"/>
                <a:gd name="connsiteY4" fmla="*/ 7450 h 16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04" h="16203">
                  <a:moveTo>
                    <a:pt x="27" y="7450"/>
                  </a:moveTo>
                  <a:cubicBezTo>
                    <a:pt x="387" y="2990"/>
                    <a:pt x="4294" y="-333"/>
                    <a:pt x="8754" y="27"/>
                  </a:cubicBezTo>
                  <a:cubicBezTo>
                    <a:pt x="13214" y="386"/>
                    <a:pt x="16537" y="4294"/>
                    <a:pt x="16178" y="8753"/>
                  </a:cubicBezTo>
                  <a:cubicBezTo>
                    <a:pt x="15818" y="13213"/>
                    <a:pt x="11911" y="16537"/>
                    <a:pt x="7451" y="16177"/>
                  </a:cubicBezTo>
                  <a:cubicBezTo>
                    <a:pt x="2991" y="15817"/>
                    <a:pt x="-333" y="11910"/>
                    <a:pt x="27" y="7450"/>
                  </a:cubicBezTo>
                  <a:close/>
                </a:path>
              </a:pathLst>
            </a:custGeom>
            <a:solidFill>
              <a:srgbClr val="F99746"/>
            </a:solidFill>
            <a:ln w="3429" cap="flat">
              <a:noFill/>
              <a:prstDash val="solid"/>
              <a:miter/>
            </a:ln>
          </p:spPr>
          <p:txBody>
            <a:bodyPr rtlCol="0" anchor="ctr"/>
            <a:lstStyle/>
            <a:p>
              <a:endParaRPr lang="x-none"/>
            </a:p>
          </p:txBody>
        </p:sp>
        <p:sp>
          <p:nvSpPr>
            <p:cNvPr id="208" name="Graphic 9">
              <a:extLst>
                <a:ext uri="{FF2B5EF4-FFF2-40B4-BE49-F238E27FC236}">
                  <a16:creationId xmlns="" xmlns:a16="http://schemas.microsoft.com/office/drawing/2014/main" id="{4CDC4C9C-ED7D-D341-9D13-26A8A342C5DD}"/>
                </a:ext>
              </a:extLst>
            </p:cNvPr>
            <p:cNvSpPr/>
            <p:nvPr/>
          </p:nvSpPr>
          <p:spPr>
            <a:xfrm>
              <a:off x="5330860" y="2595307"/>
              <a:ext cx="365832" cy="134650"/>
            </a:xfrm>
            <a:custGeom>
              <a:avLst/>
              <a:gdLst>
                <a:gd name="connsiteX0" fmla="*/ 14634 w 365832"/>
                <a:gd name="connsiteY0" fmla="*/ 0 h 134650"/>
                <a:gd name="connsiteX1" fmla="*/ 4107 w 365832"/>
                <a:gd name="connsiteY1" fmla="*/ 107396 h 134650"/>
                <a:gd name="connsiteX2" fmla="*/ 343200 w 365832"/>
                <a:gd name="connsiteY2" fmla="*/ 126599 h 134650"/>
                <a:gd name="connsiteX3" fmla="*/ 365832 w 365832"/>
                <a:gd name="connsiteY3" fmla="*/ 10561 h 134650"/>
              </a:gdLst>
              <a:ahLst/>
              <a:cxnLst>
                <a:cxn ang="0">
                  <a:pos x="connsiteX0" y="connsiteY0"/>
                </a:cxn>
                <a:cxn ang="0">
                  <a:pos x="connsiteX1" y="connsiteY1"/>
                </a:cxn>
                <a:cxn ang="0">
                  <a:pos x="connsiteX2" y="connsiteY2"/>
                </a:cxn>
                <a:cxn ang="0">
                  <a:pos x="connsiteX3" y="connsiteY3"/>
                </a:cxn>
              </a:cxnLst>
              <a:rect l="l" t="t" r="r" b="b"/>
              <a:pathLst>
                <a:path w="365832" h="134650">
                  <a:moveTo>
                    <a:pt x="14634" y="0"/>
                  </a:moveTo>
                  <a:cubicBezTo>
                    <a:pt x="14634" y="0"/>
                    <a:pt x="-9369" y="85142"/>
                    <a:pt x="4107" y="107396"/>
                  </a:cubicBezTo>
                  <a:cubicBezTo>
                    <a:pt x="17583" y="129650"/>
                    <a:pt x="323621" y="144704"/>
                    <a:pt x="343200" y="126599"/>
                  </a:cubicBezTo>
                  <a:cubicBezTo>
                    <a:pt x="362780" y="108494"/>
                    <a:pt x="365832" y="10561"/>
                    <a:pt x="365832" y="10561"/>
                  </a:cubicBezTo>
                  <a:close/>
                </a:path>
              </a:pathLst>
            </a:custGeom>
            <a:solidFill>
              <a:schemeClr val="bg2">
                <a:lumMod val="25000"/>
                <a:alpha val="81000"/>
              </a:schemeClr>
            </a:solidFill>
            <a:ln w="3429" cap="flat">
              <a:noFill/>
              <a:prstDash val="solid"/>
              <a:miter/>
            </a:ln>
          </p:spPr>
          <p:txBody>
            <a:bodyPr rtlCol="0" anchor="ctr"/>
            <a:lstStyle/>
            <a:p>
              <a:endParaRPr lang="x-none"/>
            </a:p>
          </p:txBody>
        </p:sp>
        <p:sp>
          <p:nvSpPr>
            <p:cNvPr id="209" name="Graphic 9">
              <a:extLst>
                <a:ext uri="{FF2B5EF4-FFF2-40B4-BE49-F238E27FC236}">
                  <a16:creationId xmlns="" xmlns:a16="http://schemas.microsoft.com/office/drawing/2014/main" id="{C4958211-01A5-A84E-854B-1D278F76752D}"/>
                </a:ext>
              </a:extLst>
            </p:cNvPr>
            <p:cNvSpPr/>
            <p:nvPr/>
          </p:nvSpPr>
          <p:spPr>
            <a:xfrm>
              <a:off x="5345494" y="2582885"/>
              <a:ext cx="351129" cy="66705"/>
            </a:xfrm>
            <a:custGeom>
              <a:avLst/>
              <a:gdLst>
                <a:gd name="connsiteX0" fmla="*/ 0 w 351129"/>
                <a:gd name="connsiteY0" fmla="*/ 12422 h 66705"/>
                <a:gd name="connsiteX1" fmla="*/ 147447 w 351129"/>
                <a:gd name="connsiteY1" fmla="*/ 66669 h 66705"/>
                <a:gd name="connsiteX2" fmla="*/ 351130 w 351129"/>
                <a:gd name="connsiteY2" fmla="*/ 22983 h 66705"/>
                <a:gd name="connsiteX3" fmla="*/ 0 w 351129"/>
                <a:gd name="connsiteY3" fmla="*/ 12422 h 66705"/>
              </a:gdLst>
              <a:ahLst/>
              <a:cxnLst>
                <a:cxn ang="0">
                  <a:pos x="connsiteX0" y="connsiteY0"/>
                </a:cxn>
                <a:cxn ang="0">
                  <a:pos x="connsiteX1" y="connsiteY1"/>
                </a:cxn>
                <a:cxn ang="0">
                  <a:pos x="connsiteX2" y="connsiteY2"/>
                </a:cxn>
                <a:cxn ang="0">
                  <a:pos x="connsiteX3" y="connsiteY3"/>
                </a:cxn>
              </a:cxnLst>
              <a:rect l="l" t="t" r="r" b="b"/>
              <a:pathLst>
                <a:path w="351129" h="66705">
                  <a:moveTo>
                    <a:pt x="0" y="12422"/>
                  </a:moveTo>
                  <a:cubicBezTo>
                    <a:pt x="0" y="12422"/>
                    <a:pt x="41834" y="65160"/>
                    <a:pt x="147447" y="66669"/>
                  </a:cubicBezTo>
                  <a:cubicBezTo>
                    <a:pt x="253060" y="68178"/>
                    <a:pt x="351130" y="22983"/>
                    <a:pt x="351130" y="22983"/>
                  </a:cubicBezTo>
                  <a:cubicBezTo>
                    <a:pt x="351130" y="22983"/>
                    <a:pt x="104001" y="-20736"/>
                    <a:pt x="0" y="12422"/>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210" name="Graphic 9">
              <a:extLst>
                <a:ext uri="{FF2B5EF4-FFF2-40B4-BE49-F238E27FC236}">
                  <a16:creationId xmlns="" xmlns:a16="http://schemas.microsoft.com/office/drawing/2014/main" id="{8DBA3240-0CA2-6142-A9AE-A7BC334553B3}"/>
                </a:ext>
              </a:extLst>
            </p:cNvPr>
            <p:cNvSpPr/>
            <p:nvPr/>
          </p:nvSpPr>
          <p:spPr>
            <a:xfrm>
              <a:off x="5476619" y="2620544"/>
              <a:ext cx="18105" cy="18105"/>
            </a:xfrm>
            <a:custGeom>
              <a:avLst/>
              <a:gdLst>
                <a:gd name="connsiteX0" fmla="*/ 18105 w 18105"/>
                <a:gd name="connsiteY0" fmla="*/ 9053 h 18105"/>
                <a:gd name="connsiteX1" fmla="*/ 9053 w 18105"/>
                <a:gd name="connsiteY1" fmla="*/ 18105 h 18105"/>
                <a:gd name="connsiteX2" fmla="*/ 0 w 18105"/>
                <a:gd name="connsiteY2" fmla="*/ 9053 h 18105"/>
                <a:gd name="connsiteX3" fmla="*/ 9053 w 18105"/>
                <a:gd name="connsiteY3" fmla="*/ 0 h 18105"/>
                <a:gd name="connsiteX4" fmla="*/ 18105 w 18105"/>
                <a:gd name="connsiteY4" fmla="*/ 9053 h 181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 h="18105">
                  <a:moveTo>
                    <a:pt x="18105" y="9053"/>
                  </a:moveTo>
                  <a:cubicBezTo>
                    <a:pt x="18105" y="14052"/>
                    <a:pt x="14052" y="18105"/>
                    <a:pt x="9053" y="18105"/>
                  </a:cubicBezTo>
                  <a:cubicBezTo>
                    <a:pt x="4053" y="18105"/>
                    <a:pt x="0" y="14052"/>
                    <a:pt x="0" y="9053"/>
                  </a:cubicBezTo>
                  <a:cubicBezTo>
                    <a:pt x="0" y="4053"/>
                    <a:pt x="4053" y="0"/>
                    <a:pt x="9053" y="0"/>
                  </a:cubicBezTo>
                  <a:cubicBezTo>
                    <a:pt x="14052" y="0"/>
                    <a:pt x="18105" y="4053"/>
                    <a:pt x="18105" y="9053"/>
                  </a:cubicBezTo>
                  <a:close/>
                </a:path>
              </a:pathLst>
            </a:custGeom>
            <a:solidFill>
              <a:srgbClr val="F99746"/>
            </a:solidFill>
            <a:ln w="3429" cap="flat">
              <a:noFill/>
              <a:prstDash val="solid"/>
              <a:miter/>
            </a:ln>
          </p:spPr>
          <p:txBody>
            <a:bodyPr rtlCol="0" anchor="ctr"/>
            <a:lstStyle/>
            <a:p>
              <a:endParaRPr lang="x-none"/>
            </a:p>
          </p:txBody>
        </p:sp>
        <p:sp>
          <p:nvSpPr>
            <p:cNvPr id="211" name="Graphic 9">
              <a:extLst>
                <a:ext uri="{FF2B5EF4-FFF2-40B4-BE49-F238E27FC236}">
                  <a16:creationId xmlns="" xmlns:a16="http://schemas.microsoft.com/office/drawing/2014/main" id="{25440A62-B5C9-A645-9F9E-1D982AFF6ADF}"/>
                </a:ext>
              </a:extLst>
            </p:cNvPr>
            <p:cNvSpPr/>
            <p:nvPr/>
          </p:nvSpPr>
          <p:spPr>
            <a:xfrm>
              <a:off x="5330431" y="2810697"/>
              <a:ext cx="282491" cy="405566"/>
            </a:xfrm>
            <a:custGeom>
              <a:avLst/>
              <a:gdLst>
                <a:gd name="connsiteX0" fmla="*/ 282491 w 282491"/>
                <a:gd name="connsiteY0" fmla="*/ 4785 h 405566"/>
                <a:gd name="connsiteX1" fmla="*/ 15029 w 282491"/>
                <a:gd name="connsiteY1" fmla="*/ 4785 h 405566"/>
                <a:gd name="connsiteX2" fmla="*/ 6011 w 282491"/>
                <a:gd name="connsiteY2" fmla="*/ 380707 h 405566"/>
                <a:gd name="connsiteX3" fmla="*/ 272788 w 282491"/>
                <a:gd name="connsiteY3" fmla="*/ 405567 h 405566"/>
              </a:gdLst>
              <a:ahLst/>
              <a:cxnLst>
                <a:cxn ang="0">
                  <a:pos x="connsiteX0" y="connsiteY0"/>
                </a:cxn>
                <a:cxn ang="0">
                  <a:pos x="connsiteX1" y="connsiteY1"/>
                </a:cxn>
                <a:cxn ang="0">
                  <a:pos x="connsiteX2" y="connsiteY2"/>
                </a:cxn>
                <a:cxn ang="0">
                  <a:pos x="connsiteX3" y="connsiteY3"/>
                </a:cxn>
              </a:cxnLst>
              <a:rect l="l" t="t" r="r" b="b"/>
              <a:pathLst>
                <a:path w="282491" h="405566">
                  <a:moveTo>
                    <a:pt x="282491" y="4785"/>
                  </a:moveTo>
                  <a:cubicBezTo>
                    <a:pt x="282491" y="4785"/>
                    <a:pt x="29774" y="-5982"/>
                    <a:pt x="15029" y="4785"/>
                  </a:cubicBezTo>
                  <a:cubicBezTo>
                    <a:pt x="285" y="15552"/>
                    <a:pt x="-5305" y="363733"/>
                    <a:pt x="6011" y="380707"/>
                  </a:cubicBezTo>
                  <a:cubicBezTo>
                    <a:pt x="17327" y="397680"/>
                    <a:pt x="272788" y="405567"/>
                    <a:pt x="272788" y="405567"/>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212" name="Graphic 9">
              <a:extLst>
                <a:ext uri="{FF2B5EF4-FFF2-40B4-BE49-F238E27FC236}">
                  <a16:creationId xmlns="" xmlns:a16="http://schemas.microsoft.com/office/drawing/2014/main" id="{C04A1BC4-3A9D-AC48-86A5-3FB02122BA99}"/>
                </a:ext>
              </a:extLst>
            </p:cNvPr>
            <p:cNvSpPr/>
            <p:nvPr/>
          </p:nvSpPr>
          <p:spPr>
            <a:xfrm>
              <a:off x="8442579" y="4379107"/>
              <a:ext cx="2567167" cy="966703"/>
            </a:xfrm>
            <a:custGeom>
              <a:avLst/>
              <a:gdLst>
                <a:gd name="connsiteX0" fmla="*/ 2565942 w 2567167"/>
                <a:gd name="connsiteY0" fmla="*/ 966704 h 966703"/>
                <a:gd name="connsiteX1" fmla="*/ 1977183 w 2567167"/>
                <a:gd name="connsiteY1" fmla="*/ 934128 h 966703"/>
                <a:gd name="connsiteX2" fmla="*/ 1944436 w 2567167"/>
                <a:gd name="connsiteY2" fmla="*/ 661180 h 966703"/>
                <a:gd name="connsiteX3" fmla="*/ 986545 w 2567167"/>
                <a:gd name="connsiteY3" fmla="*/ 628605 h 966703"/>
                <a:gd name="connsiteX4" fmla="*/ 53103 w 2567167"/>
                <a:gd name="connsiteY4" fmla="*/ 439358 h 966703"/>
                <a:gd name="connsiteX5" fmla="*/ 2150794 w 2567167"/>
                <a:gd name="connsiteY5" fmla="*/ 0 h 966703"/>
                <a:gd name="connsiteX6" fmla="*/ 2172911 w 2567167"/>
                <a:gd name="connsiteY6" fmla="*/ 22049 h 966703"/>
                <a:gd name="connsiteX7" fmla="*/ 2210321 w 2567167"/>
                <a:gd name="connsiteY7" fmla="*/ 60522 h 966703"/>
                <a:gd name="connsiteX8" fmla="*/ 2353516 w 2567167"/>
                <a:gd name="connsiteY8" fmla="*/ 229640 h 966703"/>
                <a:gd name="connsiteX9" fmla="*/ 2381566 w 2567167"/>
                <a:gd name="connsiteY9" fmla="*/ 269520 h 966703"/>
                <a:gd name="connsiteX10" fmla="*/ 2412598 w 2567167"/>
                <a:gd name="connsiteY10" fmla="*/ 318314 h 966703"/>
                <a:gd name="connsiteX11" fmla="*/ 2495785 w 2567167"/>
                <a:gd name="connsiteY11" fmla="*/ 489010 h 966703"/>
                <a:gd name="connsiteX12" fmla="*/ 2565942 w 2567167"/>
                <a:gd name="connsiteY12" fmla="*/ 966704 h 966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67167" h="966703">
                  <a:moveTo>
                    <a:pt x="2565942" y="966704"/>
                  </a:moveTo>
                  <a:cubicBezTo>
                    <a:pt x="2411089" y="959160"/>
                    <a:pt x="2178020" y="947193"/>
                    <a:pt x="1977183" y="934128"/>
                  </a:cubicBezTo>
                  <a:cubicBezTo>
                    <a:pt x="1641519" y="912286"/>
                    <a:pt x="1788897" y="808593"/>
                    <a:pt x="1944436" y="661180"/>
                  </a:cubicBezTo>
                  <a:cubicBezTo>
                    <a:pt x="2099976" y="513767"/>
                    <a:pt x="1461393" y="595721"/>
                    <a:pt x="986545" y="628605"/>
                  </a:cubicBezTo>
                  <a:cubicBezTo>
                    <a:pt x="511698" y="661489"/>
                    <a:pt x="-200609" y="644858"/>
                    <a:pt x="53103" y="439358"/>
                  </a:cubicBezTo>
                  <a:cubicBezTo>
                    <a:pt x="306815" y="233858"/>
                    <a:pt x="2150794" y="0"/>
                    <a:pt x="2150794" y="0"/>
                  </a:cubicBezTo>
                  <a:cubicBezTo>
                    <a:pt x="2158200" y="7269"/>
                    <a:pt x="2165572" y="14619"/>
                    <a:pt x="2172911" y="22049"/>
                  </a:cubicBezTo>
                  <a:cubicBezTo>
                    <a:pt x="2185529" y="34736"/>
                    <a:pt x="2198000" y="47560"/>
                    <a:pt x="2210321" y="60522"/>
                  </a:cubicBezTo>
                  <a:cubicBezTo>
                    <a:pt x="2261767" y="113642"/>
                    <a:pt x="2309605" y="170140"/>
                    <a:pt x="2353516" y="229640"/>
                  </a:cubicBezTo>
                  <a:cubicBezTo>
                    <a:pt x="2363152" y="242705"/>
                    <a:pt x="2372444" y="256009"/>
                    <a:pt x="2381566" y="269520"/>
                  </a:cubicBezTo>
                  <a:cubicBezTo>
                    <a:pt x="2392264" y="285522"/>
                    <a:pt x="2402608" y="301786"/>
                    <a:pt x="2412598" y="318314"/>
                  </a:cubicBezTo>
                  <a:cubicBezTo>
                    <a:pt x="2445409" y="372592"/>
                    <a:pt x="2473251" y="429723"/>
                    <a:pt x="2495785" y="489010"/>
                  </a:cubicBezTo>
                  <a:cubicBezTo>
                    <a:pt x="2545986" y="621678"/>
                    <a:pt x="2573453" y="777046"/>
                    <a:pt x="2565942" y="966704"/>
                  </a:cubicBezTo>
                  <a:close/>
                </a:path>
              </a:pathLst>
            </a:custGeom>
            <a:solidFill>
              <a:srgbClr val="DAED8E">
                <a:alpha val="75000"/>
              </a:srgbClr>
            </a:solidFill>
            <a:ln w="3429" cap="flat">
              <a:noFill/>
              <a:prstDash val="solid"/>
              <a:miter/>
            </a:ln>
          </p:spPr>
          <p:txBody>
            <a:bodyPr rtlCol="0" anchor="ctr"/>
            <a:lstStyle/>
            <a:p>
              <a:endParaRPr lang="x-none"/>
            </a:p>
          </p:txBody>
        </p:sp>
        <p:sp>
          <p:nvSpPr>
            <p:cNvPr id="213" name="Graphic 9">
              <a:extLst>
                <a:ext uri="{FF2B5EF4-FFF2-40B4-BE49-F238E27FC236}">
                  <a16:creationId xmlns="" xmlns:a16="http://schemas.microsoft.com/office/drawing/2014/main" id="{7CC2DD83-39A8-6E40-821D-FD8E9A4403CB}"/>
                </a:ext>
              </a:extLst>
            </p:cNvPr>
            <p:cNvSpPr/>
            <p:nvPr/>
          </p:nvSpPr>
          <p:spPr>
            <a:xfrm>
              <a:off x="1239067" y="3935806"/>
              <a:ext cx="1173867" cy="495558"/>
            </a:xfrm>
            <a:custGeom>
              <a:avLst/>
              <a:gdLst>
                <a:gd name="connsiteX0" fmla="*/ 883408 w 1173867"/>
                <a:gd name="connsiteY0" fmla="*/ 285807 h 495558"/>
                <a:gd name="connsiteX1" fmla="*/ 552235 w 1173867"/>
                <a:gd name="connsiteY1" fmla="*/ 343106 h 495558"/>
                <a:gd name="connsiteX2" fmla="*/ 432665 w 1173867"/>
                <a:gd name="connsiteY2" fmla="*/ 474094 h 495558"/>
                <a:gd name="connsiteX3" fmla="*/ 21837 w 1173867"/>
                <a:gd name="connsiteY3" fmla="*/ 495559 h 495558"/>
                <a:gd name="connsiteX4" fmla="*/ 2326 w 1173867"/>
                <a:gd name="connsiteY4" fmla="*/ 30723 h 495558"/>
                <a:gd name="connsiteX5" fmla="*/ 392306 w 1173867"/>
                <a:gd name="connsiteY5" fmla="*/ 30724 h 495558"/>
                <a:gd name="connsiteX6" fmla="*/ 760169 w 1173867"/>
                <a:gd name="connsiteY6" fmla="*/ 117957 h 495558"/>
                <a:gd name="connsiteX7" fmla="*/ 1165443 w 1173867"/>
                <a:gd name="connsiteY7" fmla="*/ 240784 h 495558"/>
                <a:gd name="connsiteX8" fmla="*/ 883408 w 1173867"/>
                <a:gd name="connsiteY8" fmla="*/ 285807 h 495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3867" h="495558">
                  <a:moveTo>
                    <a:pt x="883408" y="285807"/>
                  </a:moveTo>
                  <a:cubicBezTo>
                    <a:pt x="727422" y="285807"/>
                    <a:pt x="475356" y="294003"/>
                    <a:pt x="552235" y="343106"/>
                  </a:cubicBezTo>
                  <a:cubicBezTo>
                    <a:pt x="629113" y="392209"/>
                    <a:pt x="694675" y="465933"/>
                    <a:pt x="432665" y="474094"/>
                  </a:cubicBezTo>
                  <a:cubicBezTo>
                    <a:pt x="173673" y="482221"/>
                    <a:pt x="25197" y="495285"/>
                    <a:pt x="21837" y="495559"/>
                  </a:cubicBezTo>
                  <a:cubicBezTo>
                    <a:pt x="2545" y="341416"/>
                    <a:pt x="-3981" y="185942"/>
                    <a:pt x="2326" y="30723"/>
                  </a:cubicBezTo>
                  <a:cubicBezTo>
                    <a:pt x="2326" y="30724"/>
                    <a:pt x="244928" y="-38405"/>
                    <a:pt x="392306" y="30724"/>
                  </a:cubicBezTo>
                  <a:cubicBezTo>
                    <a:pt x="539684" y="99853"/>
                    <a:pt x="645538" y="44440"/>
                    <a:pt x="760169" y="117957"/>
                  </a:cubicBezTo>
                  <a:cubicBezTo>
                    <a:pt x="874801" y="191475"/>
                    <a:pt x="1116305" y="199842"/>
                    <a:pt x="1165443" y="240784"/>
                  </a:cubicBezTo>
                  <a:cubicBezTo>
                    <a:pt x="1214580" y="281727"/>
                    <a:pt x="1039393" y="285807"/>
                    <a:pt x="883408" y="285807"/>
                  </a:cubicBezTo>
                  <a:close/>
                </a:path>
              </a:pathLst>
            </a:custGeom>
            <a:solidFill>
              <a:srgbClr val="5B6B54">
                <a:alpha val="88000"/>
              </a:srgbClr>
            </a:solidFill>
            <a:ln w="3429" cap="flat">
              <a:noFill/>
              <a:prstDash val="solid"/>
              <a:miter/>
            </a:ln>
          </p:spPr>
          <p:txBody>
            <a:bodyPr rtlCol="0" anchor="ctr"/>
            <a:lstStyle/>
            <a:p>
              <a:endParaRPr lang="x-none"/>
            </a:p>
          </p:txBody>
        </p:sp>
        <p:sp>
          <p:nvSpPr>
            <p:cNvPr id="214" name="Graphic 9">
              <a:extLst>
                <a:ext uri="{FF2B5EF4-FFF2-40B4-BE49-F238E27FC236}">
                  <a16:creationId xmlns="" xmlns:a16="http://schemas.microsoft.com/office/drawing/2014/main" id="{8438BFC6-AF23-774D-8D43-D0EEE33345FF}"/>
                </a:ext>
              </a:extLst>
            </p:cNvPr>
            <p:cNvSpPr/>
            <p:nvPr/>
          </p:nvSpPr>
          <p:spPr>
            <a:xfrm>
              <a:off x="7822295" y="5584469"/>
              <a:ext cx="338407" cy="320680"/>
            </a:xfrm>
            <a:custGeom>
              <a:avLst/>
              <a:gdLst>
                <a:gd name="connsiteX0" fmla="*/ 326921 w 338407"/>
                <a:gd name="connsiteY0" fmla="*/ 320680 h 320680"/>
                <a:gd name="connsiteX1" fmla="*/ 338408 w 338407"/>
                <a:gd name="connsiteY1" fmla="*/ 125433 h 320680"/>
                <a:gd name="connsiteX2" fmla="*/ 226108 w 338407"/>
                <a:gd name="connsiteY2" fmla="*/ 38062 h 320680"/>
                <a:gd name="connsiteX3" fmla="*/ 0 w 338407"/>
                <a:gd name="connsiteY3" fmla="*/ 0 h 320680"/>
                <a:gd name="connsiteX4" fmla="*/ 9156 w 338407"/>
                <a:gd name="connsiteY4" fmla="*/ 183383 h 320680"/>
                <a:gd name="connsiteX5" fmla="*/ 75575 w 338407"/>
                <a:gd name="connsiteY5" fmla="*/ 316634 h 32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407" h="320680">
                  <a:moveTo>
                    <a:pt x="326921" y="320680"/>
                  </a:moveTo>
                  <a:lnTo>
                    <a:pt x="338408" y="125433"/>
                  </a:lnTo>
                  <a:cubicBezTo>
                    <a:pt x="338408" y="125433"/>
                    <a:pt x="240167" y="43685"/>
                    <a:pt x="226108" y="38062"/>
                  </a:cubicBezTo>
                  <a:cubicBezTo>
                    <a:pt x="212050" y="32439"/>
                    <a:pt x="0" y="0"/>
                    <a:pt x="0" y="0"/>
                  </a:cubicBezTo>
                  <a:lnTo>
                    <a:pt x="9156" y="183383"/>
                  </a:lnTo>
                  <a:lnTo>
                    <a:pt x="75575" y="316634"/>
                  </a:lnTo>
                  <a:close/>
                </a:path>
              </a:pathLst>
            </a:custGeom>
            <a:solidFill>
              <a:srgbClr val="EDC5A2"/>
            </a:solidFill>
            <a:ln w="3429" cap="flat">
              <a:noFill/>
              <a:prstDash val="solid"/>
              <a:miter/>
            </a:ln>
          </p:spPr>
          <p:txBody>
            <a:bodyPr rtlCol="0" anchor="ctr"/>
            <a:lstStyle/>
            <a:p>
              <a:endParaRPr lang="x-none"/>
            </a:p>
          </p:txBody>
        </p:sp>
        <p:sp>
          <p:nvSpPr>
            <p:cNvPr id="215" name="Graphic 9">
              <a:extLst>
                <a:ext uri="{FF2B5EF4-FFF2-40B4-BE49-F238E27FC236}">
                  <a16:creationId xmlns="" xmlns:a16="http://schemas.microsoft.com/office/drawing/2014/main" id="{AA525355-CBE9-A849-9334-B2ECDB63B4A5}"/>
                </a:ext>
              </a:extLst>
            </p:cNvPr>
            <p:cNvSpPr/>
            <p:nvPr/>
          </p:nvSpPr>
          <p:spPr>
            <a:xfrm>
              <a:off x="7657618" y="5584326"/>
              <a:ext cx="400088" cy="319210"/>
            </a:xfrm>
            <a:custGeom>
              <a:avLst/>
              <a:gdLst>
                <a:gd name="connsiteX0" fmla="*/ 8554 w 400088"/>
                <a:gd name="connsiteY0" fmla="*/ 314376 h 319210"/>
                <a:gd name="connsiteX1" fmla="*/ 2142 w 400088"/>
                <a:gd name="connsiteY1" fmla="*/ 156642 h 319210"/>
                <a:gd name="connsiteX2" fmla="*/ 164677 w 400088"/>
                <a:gd name="connsiteY2" fmla="*/ 108 h 319210"/>
                <a:gd name="connsiteX3" fmla="*/ 329989 w 400088"/>
                <a:gd name="connsiteY3" fmla="*/ 67316 h 319210"/>
                <a:gd name="connsiteX4" fmla="*/ 400078 w 400088"/>
                <a:gd name="connsiteY4" fmla="*/ 233075 h 319210"/>
                <a:gd name="connsiteX5" fmla="*/ 395003 w 400088"/>
                <a:gd name="connsiteY5" fmla="*/ 319211 h 31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0088" h="319210">
                  <a:moveTo>
                    <a:pt x="8554" y="314376"/>
                  </a:moveTo>
                  <a:cubicBezTo>
                    <a:pt x="8554" y="314376"/>
                    <a:pt x="-5162" y="172210"/>
                    <a:pt x="2142" y="156642"/>
                  </a:cubicBezTo>
                  <a:cubicBezTo>
                    <a:pt x="9446" y="141074"/>
                    <a:pt x="142560" y="-4521"/>
                    <a:pt x="164677" y="108"/>
                  </a:cubicBezTo>
                  <a:cubicBezTo>
                    <a:pt x="186794" y="4737"/>
                    <a:pt x="308695" y="50103"/>
                    <a:pt x="329989" y="67316"/>
                  </a:cubicBezTo>
                  <a:cubicBezTo>
                    <a:pt x="351283" y="84530"/>
                    <a:pt x="400901" y="219084"/>
                    <a:pt x="400078" y="233075"/>
                  </a:cubicBezTo>
                  <a:lnTo>
                    <a:pt x="395003" y="319211"/>
                  </a:lnTo>
                  <a:close/>
                </a:path>
              </a:pathLst>
            </a:custGeom>
            <a:solidFill>
              <a:srgbClr val="F9DDBF"/>
            </a:solidFill>
            <a:ln w="3429" cap="flat">
              <a:noFill/>
              <a:prstDash val="solid"/>
              <a:miter/>
            </a:ln>
          </p:spPr>
          <p:txBody>
            <a:bodyPr rtlCol="0" anchor="ctr"/>
            <a:lstStyle/>
            <a:p>
              <a:endParaRPr lang="x-none"/>
            </a:p>
          </p:txBody>
        </p:sp>
        <p:sp>
          <p:nvSpPr>
            <p:cNvPr id="216" name="Graphic 9">
              <a:extLst>
                <a:ext uri="{FF2B5EF4-FFF2-40B4-BE49-F238E27FC236}">
                  <a16:creationId xmlns="" xmlns:a16="http://schemas.microsoft.com/office/drawing/2014/main" id="{5CFD7FA7-73DC-1A43-83F4-64F651E9E538}"/>
                </a:ext>
              </a:extLst>
            </p:cNvPr>
            <p:cNvSpPr/>
            <p:nvPr/>
          </p:nvSpPr>
          <p:spPr>
            <a:xfrm>
              <a:off x="7574350" y="5769546"/>
              <a:ext cx="247952" cy="224664"/>
            </a:xfrm>
            <a:custGeom>
              <a:avLst/>
              <a:gdLst>
                <a:gd name="connsiteX0" fmla="*/ 246437 w 247952"/>
                <a:gd name="connsiteY0" fmla="*/ 181311 h 224664"/>
                <a:gd name="connsiteX1" fmla="*/ 247945 w 247952"/>
                <a:gd name="connsiteY1" fmla="*/ 97472 h 224664"/>
                <a:gd name="connsiteX2" fmla="*/ 231657 w 247952"/>
                <a:gd name="connsiteY2" fmla="*/ 64005 h 224664"/>
                <a:gd name="connsiteX3" fmla="*/ 163077 w 247952"/>
                <a:gd name="connsiteY3" fmla="*/ 15760 h 224664"/>
                <a:gd name="connsiteX4" fmla="*/ 45737 w 247952"/>
                <a:gd name="connsiteY4" fmla="*/ 260 h 224664"/>
                <a:gd name="connsiteX5" fmla="*/ 257 w 247952"/>
                <a:gd name="connsiteY5" fmla="*/ 36563 h 224664"/>
                <a:gd name="connsiteX6" fmla="*/ 165 w 247952"/>
                <a:gd name="connsiteY6" fmla="*/ 44837 h 224664"/>
                <a:gd name="connsiteX7" fmla="*/ 7024 w 247952"/>
                <a:gd name="connsiteY7" fmla="*/ 120721 h 224664"/>
                <a:gd name="connsiteX8" fmla="*/ 11928 w 247952"/>
                <a:gd name="connsiteY8" fmla="*/ 136769 h 224664"/>
                <a:gd name="connsiteX9" fmla="*/ 48618 w 247952"/>
                <a:gd name="connsiteY9" fmla="*/ 203429 h 224664"/>
                <a:gd name="connsiteX10" fmla="*/ 85548 w 247952"/>
                <a:gd name="connsiteY10" fmla="*/ 224654 h 224664"/>
                <a:gd name="connsiteX11" fmla="*/ 206317 w 247952"/>
                <a:gd name="connsiteY11" fmla="*/ 221671 h 224664"/>
                <a:gd name="connsiteX12" fmla="*/ 246437 w 247952"/>
                <a:gd name="connsiteY12" fmla="*/ 181311 h 224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7952" h="224664">
                  <a:moveTo>
                    <a:pt x="246437" y="181311"/>
                  </a:moveTo>
                  <a:lnTo>
                    <a:pt x="247945" y="97472"/>
                  </a:lnTo>
                  <a:cubicBezTo>
                    <a:pt x="248199" y="84350"/>
                    <a:pt x="242141" y="71902"/>
                    <a:pt x="231657" y="64005"/>
                  </a:cubicBezTo>
                  <a:cubicBezTo>
                    <a:pt x="208992" y="46860"/>
                    <a:pt x="170450" y="18331"/>
                    <a:pt x="163077" y="15760"/>
                  </a:cubicBezTo>
                  <a:cubicBezTo>
                    <a:pt x="156494" y="13428"/>
                    <a:pt x="92646" y="5712"/>
                    <a:pt x="45737" y="260"/>
                  </a:cubicBezTo>
                  <a:cubicBezTo>
                    <a:pt x="23153" y="-2274"/>
                    <a:pt x="2791" y="13979"/>
                    <a:pt x="257" y="36563"/>
                  </a:cubicBezTo>
                  <a:cubicBezTo>
                    <a:pt x="-52" y="39311"/>
                    <a:pt x="-82" y="42083"/>
                    <a:pt x="165" y="44837"/>
                  </a:cubicBezTo>
                  <a:lnTo>
                    <a:pt x="7024" y="120721"/>
                  </a:lnTo>
                  <a:cubicBezTo>
                    <a:pt x="7531" y="126352"/>
                    <a:pt x="9201" y="131816"/>
                    <a:pt x="11928" y="136769"/>
                  </a:cubicBezTo>
                  <a:lnTo>
                    <a:pt x="48618" y="203429"/>
                  </a:lnTo>
                  <a:cubicBezTo>
                    <a:pt x="56023" y="216821"/>
                    <a:pt x="70249" y="224997"/>
                    <a:pt x="85548" y="224654"/>
                  </a:cubicBezTo>
                  <a:lnTo>
                    <a:pt x="206317" y="221671"/>
                  </a:lnTo>
                  <a:cubicBezTo>
                    <a:pt x="228337" y="221124"/>
                    <a:pt x="246021" y="203334"/>
                    <a:pt x="246437" y="181311"/>
                  </a:cubicBezTo>
                  <a:close/>
                </a:path>
              </a:pathLst>
            </a:custGeom>
            <a:solidFill>
              <a:srgbClr val="EDC5A2"/>
            </a:solidFill>
            <a:ln w="3429" cap="flat">
              <a:noFill/>
              <a:prstDash val="solid"/>
              <a:miter/>
            </a:ln>
          </p:spPr>
          <p:txBody>
            <a:bodyPr rtlCol="0" anchor="ctr"/>
            <a:lstStyle/>
            <a:p>
              <a:endParaRPr lang="x-none"/>
            </a:p>
          </p:txBody>
        </p:sp>
        <p:sp>
          <p:nvSpPr>
            <p:cNvPr id="217" name="Graphic 9">
              <a:extLst>
                <a:ext uri="{FF2B5EF4-FFF2-40B4-BE49-F238E27FC236}">
                  <a16:creationId xmlns="" xmlns:a16="http://schemas.microsoft.com/office/drawing/2014/main" id="{2C571CA3-DEE1-0E46-883C-AC53FA608740}"/>
                </a:ext>
              </a:extLst>
            </p:cNvPr>
            <p:cNvSpPr/>
            <p:nvPr/>
          </p:nvSpPr>
          <p:spPr>
            <a:xfrm>
              <a:off x="7454234" y="5770889"/>
              <a:ext cx="295984" cy="227954"/>
            </a:xfrm>
            <a:custGeom>
              <a:avLst/>
              <a:gdLst>
                <a:gd name="connsiteX0" fmla="*/ 47656 w 295984"/>
                <a:gd name="connsiteY0" fmla="*/ 227941 h 227954"/>
                <a:gd name="connsiteX1" fmla="*/ 5754 w 295984"/>
                <a:gd name="connsiteY1" fmla="*/ 191696 h 227954"/>
                <a:gd name="connsiteX2" fmla="*/ 1021 w 295984"/>
                <a:gd name="connsiteY2" fmla="*/ 113206 h 227954"/>
                <a:gd name="connsiteX3" fmla="*/ 150526 w 295984"/>
                <a:gd name="connsiteY3" fmla="*/ 49 h 227954"/>
                <a:gd name="connsiteX4" fmla="*/ 239474 w 295984"/>
                <a:gd name="connsiteY4" fmla="*/ 37768 h 227954"/>
                <a:gd name="connsiteX5" fmla="*/ 295984 w 295984"/>
                <a:gd name="connsiteY5" fmla="*/ 157544 h 227954"/>
                <a:gd name="connsiteX6" fmla="*/ 295573 w 295984"/>
                <a:gd name="connsiteY6" fmla="*/ 181889 h 227954"/>
                <a:gd name="connsiteX7" fmla="*/ 255694 w 295984"/>
                <a:gd name="connsiteY7" fmla="*/ 222146 h 227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984" h="227954">
                  <a:moveTo>
                    <a:pt x="47656" y="227941"/>
                  </a:moveTo>
                  <a:cubicBezTo>
                    <a:pt x="26429" y="228481"/>
                    <a:pt x="8277" y="212780"/>
                    <a:pt x="5754" y="191696"/>
                  </a:cubicBezTo>
                  <a:cubicBezTo>
                    <a:pt x="2084" y="160595"/>
                    <a:pt x="-1927" y="120202"/>
                    <a:pt x="1021" y="113206"/>
                  </a:cubicBezTo>
                  <a:cubicBezTo>
                    <a:pt x="5925" y="101548"/>
                    <a:pt x="134135" y="-2591"/>
                    <a:pt x="150526" y="49"/>
                  </a:cubicBezTo>
                  <a:cubicBezTo>
                    <a:pt x="166917" y="2690"/>
                    <a:pt x="223255" y="25630"/>
                    <a:pt x="239474" y="37768"/>
                  </a:cubicBezTo>
                  <a:cubicBezTo>
                    <a:pt x="255693" y="49907"/>
                    <a:pt x="296190" y="147222"/>
                    <a:pt x="295984" y="157544"/>
                  </a:cubicBezTo>
                  <a:lnTo>
                    <a:pt x="295573" y="181889"/>
                  </a:lnTo>
                  <a:cubicBezTo>
                    <a:pt x="295109" y="203781"/>
                    <a:pt x="277580" y="221476"/>
                    <a:pt x="255694" y="222146"/>
                  </a:cubicBezTo>
                  <a:close/>
                </a:path>
              </a:pathLst>
            </a:custGeom>
            <a:solidFill>
              <a:srgbClr val="F9DDBF"/>
            </a:solidFill>
            <a:ln w="3429" cap="flat">
              <a:noFill/>
              <a:prstDash val="solid"/>
              <a:miter/>
            </a:ln>
          </p:spPr>
          <p:txBody>
            <a:bodyPr rtlCol="0" anchor="ctr"/>
            <a:lstStyle/>
            <a:p>
              <a:endParaRPr lang="x-none"/>
            </a:p>
          </p:txBody>
        </p:sp>
        <p:sp>
          <p:nvSpPr>
            <p:cNvPr id="218" name="Graphic 9">
              <a:extLst>
                <a:ext uri="{FF2B5EF4-FFF2-40B4-BE49-F238E27FC236}">
                  <a16:creationId xmlns="" xmlns:a16="http://schemas.microsoft.com/office/drawing/2014/main" id="{98BEC20F-9477-3A4D-9F8C-0068A078C80D}"/>
                </a:ext>
              </a:extLst>
            </p:cNvPr>
            <p:cNvSpPr/>
            <p:nvPr/>
          </p:nvSpPr>
          <p:spPr>
            <a:xfrm>
              <a:off x="4437625" y="5292662"/>
              <a:ext cx="209572" cy="190146"/>
            </a:xfrm>
            <a:custGeom>
              <a:avLst/>
              <a:gdLst>
                <a:gd name="connsiteX0" fmla="*/ 1276 w 209572"/>
                <a:gd name="connsiteY0" fmla="*/ 153309 h 190146"/>
                <a:gd name="connsiteX1" fmla="*/ 7 w 209572"/>
                <a:gd name="connsiteY1" fmla="*/ 82432 h 190146"/>
                <a:gd name="connsiteX2" fmla="*/ 13723 w 209572"/>
                <a:gd name="connsiteY2" fmla="*/ 54108 h 190146"/>
                <a:gd name="connsiteX3" fmla="*/ 71674 w 209572"/>
                <a:gd name="connsiteY3" fmla="*/ 13338 h 190146"/>
                <a:gd name="connsiteX4" fmla="*/ 170874 w 209572"/>
                <a:gd name="connsiteY4" fmla="*/ 238 h 190146"/>
                <a:gd name="connsiteX5" fmla="*/ 209337 w 209572"/>
                <a:gd name="connsiteY5" fmla="*/ 30639 h 190146"/>
                <a:gd name="connsiteX6" fmla="*/ 209416 w 209572"/>
                <a:gd name="connsiteY6" fmla="*/ 37957 h 190146"/>
                <a:gd name="connsiteX7" fmla="*/ 203587 w 209572"/>
                <a:gd name="connsiteY7" fmla="*/ 102114 h 190146"/>
                <a:gd name="connsiteX8" fmla="*/ 199438 w 209572"/>
                <a:gd name="connsiteY8" fmla="*/ 115830 h 190146"/>
                <a:gd name="connsiteX9" fmla="*/ 168577 w 209572"/>
                <a:gd name="connsiteY9" fmla="*/ 172169 h 190146"/>
                <a:gd name="connsiteX10" fmla="*/ 137339 w 209572"/>
                <a:gd name="connsiteY10" fmla="*/ 190137 h 190146"/>
                <a:gd name="connsiteX11" fmla="*/ 35223 w 209572"/>
                <a:gd name="connsiteY11" fmla="*/ 187599 h 190146"/>
                <a:gd name="connsiteX12" fmla="*/ 1276 w 209572"/>
                <a:gd name="connsiteY12" fmla="*/ 153309 h 190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9572" h="190146">
                  <a:moveTo>
                    <a:pt x="1276" y="153309"/>
                  </a:moveTo>
                  <a:lnTo>
                    <a:pt x="7" y="82432"/>
                  </a:lnTo>
                  <a:cubicBezTo>
                    <a:pt x="-222" y="71339"/>
                    <a:pt x="4878" y="60807"/>
                    <a:pt x="13723" y="54108"/>
                  </a:cubicBezTo>
                  <a:cubicBezTo>
                    <a:pt x="32891" y="39672"/>
                    <a:pt x="65501" y="15498"/>
                    <a:pt x="71674" y="13338"/>
                  </a:cubicBezTo>
                  <a:cubicBezTo>
                    <a:pt x="77229" y="11349"/>
                    <a:pt x="131201" y="4834"/>
                    <a:pt x="170874" y="238"/>
                  </a:cubicBezTo>
                  <a:cubicBezTo>
                    <a:pt x="189891" y="-1988"/>
                    <a:pt x="207111" y="11623"/>
                    <a:pt x="209337" y="30639"/>
                  </a:cubicBezTo>
                  <a:cubicBezTo>
                    <a:pt x="209622" y="33069"/>
                    <a:pt x="209648" y="35522"/>
                    <a:pt x="209416" y="37957"/>
                  </a:cubicBezTo>
                  <a:lnTo>
                    <a:pt x="203587" y="102114"/>
                  </a:lnTo>
                  <a:cubicBezTo>
                    <a:pt x="203156" y="106922"/>
                    <a:pt x="201744" y="111590"/>
                    <a:pt x="199438" y="115830"/>
                  </a:cubicBezTo>
                  <a:lnTo>
                    <a:pt x="168577" y="172169"/>
                  </a:lnTo>
                  <a:cubicBezTo>
                    <a:pt x="162329" y="183513"/>
                    <a:pt x="150287" y="190440"/>
                    <a:pt x="137339" y="190137"/>
                  </a:cubicBezTo>
                  <a:lnTo>
                    <a:pt x="35223" y="187599"/>
                  </a:lnTo>
                  <a:cubicBezTo>
                    <a:pt x="16512" y="187194"/>
                    <a:pt x="1494" y="172023"/>
                    <a:pt x="1276" y="153309"/>
                  </a:cubicBezTo>
                  <a:close/>
                </a:path>
              </a:pathLst>
            </a:custGeom>
            <a:solidFill>
              <a:srgbClr val="EDC5A2"/>
            </a:solidFill>
            <a:ln w="3429" cap="flat">
              <a:noFill/>
              <a:prstDash val="solid"/>
              <a:miter/>
            </a:ln>
          </p:spPr>
          <p:txBody>
            <a:bodyPr rtlCol="0" anchor="ctr"/>
            <a:lstStyle/>
            <a:p>
              <a:endParaRPr lang="x-none"/>
            </a:p>
          </p:txBody>
        </p:sp>
        <p:sp>
          <p:nvSpPr>
            <p:cNvPr id="219" name="Graphic 9">
              <a:extLst>
                <a:ext uri="{FF2B5EF4-FFF2-40B4-BE49-F238E27FC236}">
                  <a16:creationId xmlns="" xmlns:a16="http://schemas.microsoft.com/office/drawing/2014/main" id="{9A9DB99E-7984-6A4F-A783-5E6FF02DE942}"/>
                </a:ext>
              </a:extLst>
            </p:cNvPr>
            <p:cNvSpPr/>
            <p:nvPr/>
          </p:nvSpPr>
          <p:spPr>
            <a:xfrm>
              <a:off x="4498633" y="5293819"/>
              <a:ext cx="250314" cy="192765"/>
            </a:xfrm>
            <a:custGeom>
              <a:avLst/>
              <a:gdLst>
                <a:gd name="connsiteX0" fmla="*/ 210027 w 250314"/>
                <a:gd name="connsiteY0" fmla="*/ 192752 h 192765"/>
                <a:gd name="connsiteX1" fmla="*/ 245449 w 250314"/>
                <a:gd name="connsiteY1" fmla="*/ 162097 h 192765"/>
                <a:gd name="connsiteX2" fmla="*/ 249461 w 250314"/>
                <a:gd name="connsiteY2" fmla="*/ 95711 h 192765"/>
                <a:gd name="connsiteX3" fmla="*/ 123033 w 250314"/>
                <a:gd name="connsiteY3" fmla="*/ 42 h 192765"/>
                <a:gd name="connsiteX4" fmla="*/ 47801 w 250314"/>
                <a:gd name="connsiteY4" fmla="*/ 31829 h 192765"/>
                <a:gd name="connsiteX5" fmla="*/ 1 w 250314"/>
                <a:gd name="connsiteY5" fmla="*/ 133156 h 192765"/>
                <a:gd name="connsiteX6" fmla="*/ 378 w 250314"/>
                <a:gd name="connsiteY6" fmla="*/ 153730 h 192765"/>
                <a:gd name="connsiteX7" fmla="*/ 34085 w 250314"/>
                <a:gd name="connsiteY7" fmla="*/ 187780 h 192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14" h="192765">
                  <a:moveTo>
                    <a:pt x="210027" y="192752"/>
                  </a:moveTo>
                  <a:cubicBezTo>
                    <a:pt x="227997" y="193263"/>
                    <a:pt x="243376" y="179953"/>
                    <a:pt x="245449" y="162097"/>
                  </a:cubicBezTo>
                  <a:cubicBezTo>
                    <a:pt x="248569" y="135762"/>
                    <a:pt x="251929" y="101609"/>
                    <a:pt x="249461" y="95711"/>
                  </a:cubicBezTo>
                  <a:cubicBezTo>
                    <a:pt x="245311" y="85835"/>
                    <a:pt x="136886" y="-2187"/>
                    <a:pt x="123033" y="42"/>
                  </a:cubicBezTo>
                  <a:cubicBezTo>
                    <a:pt x="109180" y="2271"/>
                    <a:pt x="61517" y="21679"/>
                    <a:pt x="47801" y="31829"/>
                  </a:cubicBezTo>
                  <a:cubicBezTo>
                    <a:pt x="34085" y="41978"/>
                    <a:pt x="-205" y="124412"/>
                    <a:pt x="1" y="133156"/>
                  </a:cubicBezTo>
                  <a:lnTo>
                    <a:pt x="378" y="153730"/>
                  </a:lnTo>
                  <a:cubicBezTo>
                    <a:pt x="718" y="172260"/>
                    <a:pt x="15560" y="187252"/>
                    <a:pt x="34085" y="187780"/>
                  </a:cubicBezTo>
                  <a:close/>
                </a:path>
              </a:pathLst>
            </a:custGeom>
            <a:solidFill>
              <a:srgbClr val="F9DDBF"/>
            </a:solidFill>
            <a:ln w="3429" cap="flat">
              <a:noFill/>
              <a:prstDash val="solid"/>
              <a:miter/>
            </a:ln>
          </p:spPr>
          <p:txBody>
            <a:bodyPr rtlCol="0" anchor="ctr"/>
            <a:lstStyle/>
            <a:p>
              <a:endParaRPr lang="x-none"/>
            </a:p>
          </p:txBody>
        </p:sp>
        <p:sp>
          <p:nvSpPr>
            <p:cNvPr id="220" name="Graphic 9">
              <a:extLst>
                <a:ext uri="{FF2B5EF4-FFF2-40B4-BE49-F238E27FC236}">
                  <a16:creationId xmlns="" xmlns:a16="http://schemas.microsoft.com/office/drawing/2014/main" id="{3FE53B2B-0B6B-5841-B610-756CD3423665}"/>
                </a:ext>
              </a:extLst>
            </p:cNvPr>
            <p:cNvSpPr/>
            <p:nvPr/>
          </p:nvSpPr>
          <p:spPr>
            <a:xfrm>
              <a:off x="4148323" y="5414713"/>
              <a:ext cx="114002" cy="103415"/>
            </a:xfrm>
            <a:custGeom>
              <a:avLst/>
              <a:gdLst>
                <a:gd name="connsiteX0" fmla="*/ 690 w 114002"/>
                <a:gd name="connsiteY0" fmla="*/ 83380 h 103415"/>
                <a:gd name="connsiteX1" fmla="*/ 5 w 114002"/>
                <a:gd name="connsiteY1" fmla="*/ 44838 h 103415"/>
                <a:gd name="connsiteX2" fmla="*/ 7480 w 114002"/>
                <a:gd name="connsiteY2" fmla="*/ 29442 h 103415"/>
                <a:gd name="connsiteX3" fmla="*/ 38993 w 114002"/>
                <a:gd name="connsiteY3" fmla="*/ 7256 h 103415"/>
                <a:gd name="connsiteX4" fmla="*/ 92965 w 114002"/>
                <a:gd name="connsiteY4" fmla="*/ 124 h 103415"/>
                <a:gd name="connsiteX5" fmla="*/ 113880 w 114002"/>
                <a:gd name="connsiteY5" fmla="*/ 16752 h 103415"/>
                <a:gd name="connsiteX6" fmla="*/ 113916 w 114002"/>
                <a:gd name="connsiteY6" fmla="*/ 20698 h 103415"/>
                <a:gd name="connsiteX7" fmla="*/ 110727 w 114002"/>
                <a:gd name="connsiteY7" fmla="*/ 55605 h 103415"/>
                <a:gd name="connsiteX8" fmla="*/ 108464 w 114002"/>
                <a:gd name="connsiteY8" fmla="*/ 62978 h 103415"/>
                <a:gd name="connsiteX9" fmla="*/ 91593 w 114002"/>
                <a:gd name="connsiteY9" fmla="*/ 93633 h 103415"/>
                <a:gd name="connsiteX10" fmla="*/ 74448 w 114002"/>
                <a:gd name="connsiteY10" fmla="*/ 103405 h 103415"/>
                <a:gd name="connsiteX11" fmla="*/ 18899 w 114002"/>
                <a:gd name="connsiteY11" fmla="*/ 102033 h 103415"/>
                <a:gd name="connsiteX12" fmla="*/ 690 w 114002"/>
                <a:gd name="connsiteY12" fmla="*/ 83380 h 103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002" h="103415">
                  <a:moveTo>
                    <a:pt x="690" y="83380"/>
                  </a:moveTo>
                  <a:lnTo>
                    <a:pt x="5" y="44838"/>
                  </a:lnTo>
                  <a:cubicBezTo>
                    <a:pt x="-132" y="38801"/>
                    <a:pt x="2651" y="33068"/>
                    <a:pt x="7480" y="29442"/>
                  </a:cubicBezTo>
                  <a:cubicBezTo>
                    <a:pt x="17767" y="21589"/>
                    <a:pt x="35632" y="8422"/>
                    <a:pt x="38993" y="7256"/>
                  </a:cubicBezTo>
                  <a:cubicBezTo>
                    <a:pt x="42353" y="6090"/>
                    <a:pt x="71363" y="2627"/>
                    <a:pt x="92965" y="124"/>
                  </a:cubicBezTo>
                  <a:cubicBezTo>
                    <a:pt x="103332" y="-1060"/>
                    <a:pt x="112696" y="6384"/>
                    <a:pt x="113880" y="16752"/>
                  </a:cubicBezTo>
                  <a:cubicBezTo>
                    <a:pt x="114030" y="18062"/>
                    <a:pt x="114042" y="19385"/>
                    <a:pt x="113916" y="20698"/>
                  </a:cubicBezTo>
                  <a:lnTo>
                    <a:pt x="110727" y="55605"/>
                  </a:lnTo>
                  <a:cubicBezTo>
                    <a:pt x="110495" y="58193"/>
                    <a:pt x="109724" y="60705"/>
                    <a:pt x="108464" y="62978"/>
                  </a:cubicBezTo>
                  <a:lnTo>
                    <a:pt x="91593" y="93633"/>
                  </a:lnTo>
                  <a:cubicBezTo>
                    <a:pt x="88175" y="99859"/>
                    <a:pt x="81548" y="103636"/>
                    <a:pt x="74448" y="103405"/>
                  </a:cubicBezTo>
                  <a:lnTo>
                    <a:pt x="18899" y="102033"/>
                  </a:lnTo>
                  <a:cubicBezTo>
                    <a:pt x="8817" y="101686"/>
                    <a:pt x="795" y="93466"/>
                    <a:pt x="690" y="83380"/>
                  </a:cubicBezTo>
                  <a:close/>
                </a:path>
              </a:pathLst>
            </a:custGeom>
            <a:solidFill>
              <a:srgbClr val="EDC5A2"/>
            </a:solidFill>
            <a:ln w="3429" cap="flat">
              <a:noFill/>
              <a:prstDash val="solid"/>
              <a:miter/>
            </a:ln>
          </p:spPr>
          <p:txBody>
            <a:bodyPr rtlCol="0" anchor="ctr"/>
            <a:lstStyle/>
            <a:p>
              <a:endParaRPr lang="x-none"/>
            </a:p>
          </p:txBody>
        </p:sp>
        <p:sp>
          <p:nvSpPr>
            <p:cNvPr id="221" name="Graphic 9">
              <a:extLst>
                <a:ext uri="{FF2B5EF4-FFF2-40B4-BE49-F238E27FC236}">
                  <a16:creationId xmlns="" xmlns:a16="http://schemas.microsoft.com/office/drawing/2014/main" id="{72B413FC-7EED-2349-827E-D1BCE389AC12}"/>
                </a:ext>
              </a:extLst>
            </p:cNvPr>
            <p:cNvSpPr/>
            <p:nvPr/>
          </p:nvSpPr>
          <p:spPr>
            <a:xfrm>
              <a:off x="4181726" y="5415329"/>
              <a:ext cx="135914" cy="104820"/>
            </a:xfrm>
            <a:custGeom>
              <a:avLst/>
              <a:gdLst>
                <a:gd name="connsiteX0" fmla="*/ 114049 w 135914"/>
                <a:gd name="connsiteY0" fmla="*/ 104812 h 104820"/>
                <a:gd name="connsiteX1" fmla="*/ 133320 w 135914"/>
                <a:gd name="connsiteY1" fmla="*/ 88147 h 104820"/>
                <a:gd name="connsiteX2" fmla="*/ 135480 w 135914"/>
                <a:gd name="connsiteY2" fmla="*/ 52040 h 104820"/>
                <a:gd name="connsiteX3" fmla="*/ 66900 w 135914"/>
                <a:gd name="connsiteY3" fmla="*/ 22 h 104820"/>
                <a:gd name="connsiteX4" fmla="*/ 25992 w 135914"/>
                <a:gd name="connsiteY4" fmla="*/ 17167 h 104820"/>
                <a:gd name="connsiteX5" fmla="*/ 0 w 135914"/>
                <a:gd name="connsiteY5" fmla="*/ 72237 h 104820"/>
                <a:gd name="connsiteX6" fmla="*/ 206 w 135914"/>
                <a:gd name="connsiteY6" fmla="*/ 83450 h 104820"/>
                <a:gd name="connsiteX7" fmla="*/ 18551 w 135914"/>
                <a:gd name="connsiteY7" fmla="*/ 101966 h 104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914" h="104820">
                  <a:moveTo>
                    <a:pt x="114049" y="104812"/>
                  </a:moveTo>
                  <a:cubicBezTo>
                    <a:pt x="123821" y="105091"/>
                    <a:pt x="132186" y="97857"/>
                    <a:pt x="133320" y="88147"/>
                  </a:cubicBezTo>
                  <a:cubicBezTo>
                    <a:pt x="135000" y="73849"/>
                    <a:pt x="136749" y="55263"/>
                    <a:pt x="135480" y="52040"/>
                  </a:cubicBezTo>
                  <a:cubicBezTo>
                    <a:pt x="133217" y="46691"/>
                    <a:pt x="74272" y="-1178"/>
                    <a:pt x="66900" y="22"/>
                  </a:cubicBezTo>
                  <a:cubicBezTo>
                    <a:pt x="59528" y="1222"/>
                    <a:pt x="33467" y="11783"/>
                    <a:pt x="25992" y="17167"/>
                  </a:cubicBezTo>
                  <a:cubicBezTo>
                    <a:pt x="18517" y="22551"/>
                    <a:pt x="-68" y="67505"/>
                    <a:pt x="0" y="72237"/>
                  </a:cubicBezTo>
                  <a:lnTo>
                    <a:pt x="206" y="83450"/>
                  </a:lnTo>
                  <a:cubicBezTo>
                    <a:pt x="403" y="93527"/>
                    <a:pt x="8476" y="101675"/>
                    <a:pt x="18551" y="101966"/>
                  </a:cubicBezTo>
                  <a:close/>
                </a:path>
              </a:pathLst>
            </a:custGeom>
            <a:solidFill>
              <a:srgbClr val="F9DDBF"/>
            </a:solidFill>
            <a:ln w="3429" cap="flat">
              <a:noFill/>
              <a:prstDash val="solid"/>
              <a:miter/>
            </a:ln>
          </p:spPr>
          <p:txBody>
            <a:bodyPr rtlCol="0" anchor="ctr"/>
            <a:lstStyle/>
            <a:p>
              <a:endParaRPr lang="x-none"/>
            </a:p>
          </p:txBody>
        </p:sp>
        <p:sp>
          <p:nvSpPr>
            <p:cNvPr id="222" name="Graphic 9">
              <a:extLst>
                <a:ext uri="{FF2B5EF4-FFF2-40B4-BE49-F238E27FC236}">
                  <a16:creationId xmlns="" xmlns:a16="http://schemas.microsoft.com/office/drawing/2014/main" id="{69D06663-F2C8-4245-9BFB-C2ABF2B25D80}"/>
                </a:ext>
              </a:extLst>
            </p:cNvPr>
            <p:cNvSpPr/>
            <p:nvPr/>
          </p:nvSpPr>
          <p:spPr>
            <a:xfrm>
              <a:off x="7027207" y="5540000"/>
              <a:ext cx="114007" cy="103423"/>
            </a:xfrm>
            <a:custGeom>
              <a:avLst/>
              <a:gdLst>
                <a:gd name="connsiteX0" fmla="*/ 692 w 114007"/>
                <a:gd name="connsiteY0" fmla="*/ 83354 h 103423"/>
                <a:gd name="connsiteX1" fmla="*/ 6 w 114007"/>
                <a:gd name="connsiteY1" fmla="*/ 44846 h 103423"/>
                <a:gd name="connsiteX2" fmla="*/ 7481 w 114007"/>
                <a:gd name="connsiteY2" fmla="*/ 29416 h 103423"/>
                <a:gd name="connsiteX3" fmla="*/ 38993 w 114007"/>
                <a:gd name="connsiteY3" fmla="*/ 7230 h 103423"/>
                <a:gd name="connsiteX4" fmla="*/ 92932 w 114007"/>
                <a:gd name="connsiteY4" fmla="*/ 132 h 103423"/>
                <a:gd name="connsiteX5" fmla="*/ 113877 w 114007"/>
                <a:gd name="connsiteY5" fmla="*/ 16645 h 103423"/>
                <a:gd name="connsiteX6" fmla="*/ 113917 w 114007"/>
                <a:gd name="connsiteY6" fmla="*/ 20706 h 103423"/>
                <a:gd name="connsiteX7" fmla="*/ 110728 w 114007"/>
                <a:gd name="connsiteY7" fmla="*/ 55579 h 103423"/>
                <a:gd name="connsiteX8" fmla="*/ 108465 w 114007"/>
                <a:gd name="connsiteY8" fmla="*/ 62986 h 103423"/>
                <a:gd name="connsiteX9" fmla="*/ 91595 w 114007"/>
                <a:gd name="connsiteY9" fmla="*/ 93641 h 103423"/>
                <a:gd name="connsiteX10" fmla="*/ 74450 w 114007"/>
                <a:gd name="connsiteY10" fmla="*/ 103414 h 103423"/>
                <a:gd name="connsiteX11" fmla="*/ 18899 w 114007"/>
                <a:gd name="connsiteY11" fmla="*/ 102042 h 103423"/>
                <a:gd name="connsiteX12" fmla="*/ 691 w 114007"/>
                <a:gd name="connsiteY12" fmla="*/ 83354 h 103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007" h="103423">
                  <a:moveTo>
                    <a:pt x="692" y="83354"/>
                  </a:moveTo>
                  <a:lnTo>
                    <a:pt x="6" y="44846"/>
                  </a:lnTo>
                  <a:cubicBezTo>
                    <a:pt x="-143" y="38797"/>
                    <a:pt x="2642" y="33049"/>
                    <a:pt x="7481" y="29416"/>
                  </a:cubicBezTo>
                  <a:cubicBezTo>
                    <a:pt x="17768" y="21564"/>
                    <a:pt x="35633" y="8430"/>
                    <a:pt x="38993" y="7230"/>
                  </a:cubicBezTo>
                  <a:cubicBezTo>
                    <a:pt x="42354" y="6030"/>
                    <a:pt x="71363" y="2636"/>
                    <a:pt x="92932" y="132"/>
                  </a:cubicBezTo>
                  <a:cubicBezTo>
                    <a:pt x="103275" y="-1091"/>
                    <a:pt x="112653" y="6301"/>
                    <a:pt x="113877" y="16645"/>
                  </a:cubicBezTo>
                  <a:cubicBezTo>
                    <a:pt x="114037" y="17994"/>
                    <a:pt x="114050" y="19355"/>
                    <a:pt x="113917" y="20706"/>
                  </a:cubicBezTo>
                  <a:lnTo>
                    <a:pt x="110728" y="55579"/>
                  </a:lnTo>
                  <a:cubicBezTo>
                    <a:pt x="110495" y="58178"/>
                    <a:pt x="109724" y="60700"/>
                    <a:pt x="108465" y="62986"/>
                  </a:cubicBezTo>
                  <a:lnTo>
                    <a:pt x="91595" y="93641"/>
                  </a:lnTo>
                  <a:cubicBezTo>
                    <a:pt x="88176" y="99867"/>
                    <a:pt x="81549" y="103645"/>
                    <a:pt x="74450" y="103414"/>
                  </a:cubicBezTo>
                  <a:lnTo>
                    <a:pt x="18899" y="102042"/>
                  </a:lnTo>
                  <a:cubicBezTo>
                    <a:pt x="8813" y="101676"/>
                    <a:pt x="795" y="93447"/>
                    <a:pt x="691" y="83354"/>
                  </a:cubicBezTo>
                  <a:close/>
                </a:path>
              </a:pathLst>
            </a:custGeom>
            <a:solidFill>
              <a:srgbClr val="EDC5A2"/>
            </a:solidFill>
            <a:ln w="3429" cap="flat">
              <a:noFill/>
              <a:prstDash val="solid"/>
              <a:miter/>
            </a:ln>
          </p:spPr>
          <p:txBody>
            <a:bodyPr rtlCol="0" anchor="ctr"/>
            <a:lstStyle/>
            <a:p>
              <a:endParaRPr lang="x-none"/>
            </a:p>
          </p:txBody>
        </p:sp>
        <p:sp>
          <p:nvSpPr>
            <p:cNvPr id="223" name="Graphic 9">
              <a:extLst>
                <a:ext uri="{FF2B5EF4-FFF2-40B4-BE49-F238E27FC236}">
                  <a16:creationId xmlns="" xmlns:a16="http://schemas.microsoft.com/office/drawing/2014/main" id="{4695D9B2-8C63-3D43-9196-A4A7B5C569D9}"/>
                </a:ext>
              </a:extLst>
            </p:cNvPr>
            <p:cNvSpPr/>
            <p:nvPr/>
          </p:nvSpPr>
          <p:spPr>
            <a:xfrm>
              <a:off x="7060543" y="5540624"/>
              <a:ext cx="135900" cy="104820"/>
            </a:xfrm>
            <a:custGeom>
              <a:avLst/>
              <a:gdLst>
                <a:gd name="connsiteX0" fmla="*/ 114014 w 135900"/>
                <a:gd name="connsiteY0" fmla="*/ 104813 h 104820"/>
                <a:gd name="connsiteX1" fmla="*/ 133285 w 135900"/>
                <a:gd name="connsiteY1" fmla="*/ 88148 h 104820"/>
                <a:gd name="connsiteX2" fmla="*/ 135480 w 135900"/>
                <a:gd name="connsiteY2" fmla="*/ 52040 h 104820"/>
                <a:gd name="connsiteX3" fmla="*/ 66900 w 135900"/>
                <a:gd name="connsiteY3" fmla="*/ 22 h 104820"/>
                <a:gd name="connsiteX4" fmla="*/ 25992 w 135900"/>
                <a:gd name="connsiteY4" fmla="*/ 17167 h 104820"/>
                <a:gd name="connsiteX5" fmla="*/ 0 w 135900"/>
                <a:gd name="connsiteY5" fmla="*/ 72271 h 104820"/>
                <a:gd name="connsiteX6" fmla="*/ 206 w 135900"/>
                <a:gd name="connsiteY6" fmla="*/ 83450 h 104820"/>
                <a:gd name="connsiteX7" fmla="*/ 18551 w 135900"/>
                <a:gd name="connsiteY7" fmla="*/ 101967 h 104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900" h="104820">
                  <a:moveTo>
                    <a:pt x="114014" y="104813"/>
                  </a:moveTo>
                  <a:cubicBezTo>
                    <a:pt x="123787" y="105092"/>
                    <a:pt x="132152" y="97858"/>
                    <a:pt x="133285" y="88148"/>
                  </a:cubicBezTo>
                  <a:cubicBezTo>
                    <a:pt x="135000" y="73849"/>
                    <a:pt x="136714" y="55264"/>
                    <a:pt x="135480" y="52040"/>
                  </a:cubicBezTo>
                  <a:cubicBezTo>
                    <a:pt x="133217" y="46691"/>
                    <a:pt x="74272" y="-1178"/>
                    <a:pt x="66900" y="22"/>
                  </a:cubicBezTo>
                  <a:cubicBezTo>
                    <a:pt x="59528" y="1223"/>
                    <a:pt x="33467" y="11784"/>
                    <a:pt x="25992" y="17167"/>
                  </a:cubicBezTo>
                  <a:cubicBezTo>
                    <a:pt x="18516" y="22551"/>
                    <a:pt x="-68" y="67539"/>
                    <a:pt x="0" y="72271"/>
                  </a:cubicBezTo>
                  <a:lnTo>
                    <a:pt x="206" y="83450"/>
                  </a:lnTo>
                  <a:cubicBezTo>
                    <a:pt x="385" y="93535"/>
                    <a:pt x="8468" y="101693"/>
                    <a:pt x="18551" y="101967"/>
                  </a:cubicBezTo>
                  <a:close/>
                </a:path>
              </a:pathLst>
            </a:custGeom>
            <a:solidFill>
              <a:srgbClr val="F9DDBF"/>
            </a:solidFill>
            <a:ln w="3429" cap="flat">
              <a:noFill/>
              <a:prstDash val="solid"/>
              <a:miter/>
            </a:ln>
          </p:spPr>
          <p:txBody>
            <a:bodyPr rtlCol="0" anchor="ctr"/>
            <a:lstStyle/>
            <a:p>
              <a:endParaRPr lang="x-none"/>
            </a:p>
          </p:txBody>
        </p:sp>
        <p:sp>
          <p:nvSpPr>
            <p:cNvPr id="224" name="Graphic 9">
              <a:extLst>
                <a:ext uri="{FF2B5EF4-FFF2-40B4-BE49-F238E27FC236}">
                  <a16:creationId xmlns="" xmlns:a16="http://schemas.microsoft.com/office/drawing/2014/main" id="{E8C22109-594F-444B-AFAC-7DF39C4F3291}"/>
                </a:ext>
              </a:extLst>
            </p:cNvPr>
            <p:cNvSpPr/>
            <p:nvPr/>
          </p:nvSpPr>
          <p:spPr>
            <a:xfrm>
              <a:off x="3373816" y="5946129"/>
              <a:ext cx="114008" cy="103424"/>
            </a:xfrm>
            <a:custGeom>
              <a:avLst/>
              <a:gdLst>
                <a:gd name="connsiteX0" fmla="*/ 689 w 114008"/>
                <a:gd name="connsiteY0" fmla="*/ 83355 h 103424"/>
                <a:gd name="connsiteX1" fmla="*/ 3 w 114008"/>
                <a:gd name="connsiteY1" fmla="*/ 44847 h 103424"/>
                <a:gd name="connsiteX2" fmla="*/ 7479 w 114008"/>
                <a:gd name="connsiteY2" fmla="*/ 29417 h 103424"/>
                <a:gd name="connsiteX3" fmla="*/ 38991 w 114008"/>
                <a:gd name="connsiteY3" fmla="*/ 7231 h 103424"/>
                <a:gd name="connsiteX4" fmla="*/ 92964 w 114008"/>
                <a:gd name="connsiteY4" fmla="*/ 133 h 103424"/>
                <a:gd name="connsiteX5" fmla="*/ 113877 w 114008"/>
                <a:gd name="connsiteY5" fmla="*/ 16607 h 103424"/>
                <a:gd name="connsiteX6" fmla="*/ 113915 w 114008"/>
                <a:gd name="connsiteY6" fmla="*/ 20707 h 103424"/>
                <a:gd name="connsiteX7" fmla="*/ 110726 w 114008"/>
                <a:gd name="connsiteY7" fmla="*/ 55615 h 103424"/>
                <a:gd name="connsiteX8" fmla="*/ 108463 w 114008"/>
                <a:gd name="connsiteY8" fmla="*/ 62987 h 103424"/>
                <a:gd name="connsiteX9" fmla="*/ 91592 w 114008"/>
                <a:gd name="connsiteY9" fmla="*/ 93642 h 103424"/>
                <a:gd name="connsiteX10" fmla="*/ 74447 w 114008"/>
                <a:gd name="connsiteY10" fmla="*/ 103415 h 103424"/>
                <a:gd name="connsiteX11" fmla="*/ 18932 w 114008"/>
                <a:gd name="connsiteY11" fmla="*/ 102043 h 103424"/>
                <a:gd name="connsiteX12" fmla="*/ 689 w 114008"/>
                <a:gd name="connsiteY12" fmla="*/ 83355 h 10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008" h="103424">
                  <a:moveTo>
                    <a:pt x="689" y="83355"/>
                  </a:moveTo>
                  <a:lnTo>
                    <a:pt x="3" y="44847"/>
                  </a:lnTo>
                  <a:cubicBezTo>
                    <a:pt x="-111" y="38806"/>
                    <a:pt x="2667" y="33072"/>
                    <a:pt x="7479" y="29417"/>
                  </a:cubicBezTo>
                  <a:cubicBezTo>
                    <a:pt x="17766" y="21599"/>
                    <a:pt x="35631" y="8432"/>
                    <a:pt x="38991" y="7231"/>
                  </a:cubicBezTo>
                  <a:cubicBezTo>
                    <a:pt x="42351" y="6031"/>
                    <a:pt x="71395" y="2636"/>
                    <a:pt x="92964" y="133"/>
                  </a:cubicBezTo>
                  <a:cubicBezTo>
                    <a:pt x="103288" y="-1093"/>
                    <a:pt x="112651" y="6283"/>
                    <a:pt x="113877" y="16607"/>
                  </a:cubicBezTo>
                  <a:cubicBezTo>
                    <a:pt x="114039" y="17968"/>
                    <a:pt x="114052" y="19343"/>
                    <a:pt x="113915" y="20707"/>
                  </a:cubicBezTo>
                  <a:lnTo>
                    <a:pt x="110726" y="55615"/>
                  </a:lnTo>
                  <a:cubicBezTo>
                    <a:pt x="110488" y="58202"/>
                    <a:pt x="109718" y="60712"/>
                    <a:pt x="108463" y="62987"/>
                  </a:cubicBezTo>
                  <a:lnTo>
                    <a:pt x="91592" y="93642"/>
                  </a:lnTo>
                  <a:cubicBezTo>
                    <a:pt x="88173" y="99868"/>
                    <a:pt x="81546" y="103646"/>
                    <a:pt x="74447" y="103415"/>
                  </a:cubicBezTo>
                  <a:lnTo>
                    <a:pt x="18932" y="102043"/>
                  </a:lnTo>
                  <a:cubicBezTo>
                    <a:pt x="8831" y="101695"/>
                    <a:pt x="793" y="93460"/>
                    <a:pt x="689" y="83355"/>
                  </a:cubicBezTo>
                  <a:close/>
                </a:path>
              </a:pathLst>
            </a:custGeom>
            <a:solidFill>
              <a:srgbClr val="EDC5A2"/>
            </a:solidFill>
            <a:ln w="3429" cap="flat">
              <a:noFill/>
              <a:prstDash val="solid"/>
              <a:miter/>
            </a:ln>
          </p:spPr>
          <p:txBody>
            <a:bodyPr rtlCol="0" anchor="ctr"/>
            <a:lstStyle/>
            <a:p>
              <a:endParaRPr lang="x-none"/>
            </a:p>
          </p:txBody>
        </p:sp>
        <p:sp>
          <p:nvSpPr>
            <p:cNvPr id="225" name="Graphic 9">
              <a:extLst>
                <a:ext uri="{FF2B5EF4-FFF2-40B4-BE49-F238E27FC236}">
                  <a16:creationId xmlns="" xmlns:a16="http://schemas.microsoft.com/office/drawing/2014/main" id="{BE3C1DDD-7345-CF41-8BB3-BF33C4F33272}"/>
                </a:ext>
              </a:extLst>
            </p:cNvPr>
            <p:cNvSpPr/>
            <p:nvPr/>
          </p:nvSpPr>
          <p:spPr>
            <a:xfrm>
              <a:off x="3406977" y="5946755"/>
              <a:ext cx="136086" cy="104819"/>
            </a:xfrm>
            <a:custGeom>
              <a:avLst/>
              <a:gdLst>
                <a:gd name="connsiteX0" fmla="*/ 114220 w 136086"/>
                <a:gd name="connsiteY0" fmla="*/ 104812 h 104819"/>
                <a:gd name="connsiteX1" fmla="*/ 133491 w 136086"/>
                <a:gd name="connsiteY1" fmla="*/ 88147 h 104819"/>
                <a:gd name="connsiteX2" fmla="*/ 135651 w 136086"/>
                <a:gd name="connsiteY2" fmla="*/ 52040 h 104819"/>
                <a:gd name="connsiteX3" fmla="*/ 66900 w 136086"/>
                <a:gd name="connsiteY3" fmla="*/ 22 h 104819"/>
                <a:gd name="connsiteX4" fmla="*/ 25992 w 136086"/>
                <a:gd name="connsiteY4" fmla="*/ 17167 h 104819"/>
                <a:gd name="connsiteX5" fmla="*/ 0 w 136086"/>
                <a:gd name="connsiteY5" fmla="*/ 72271 h 104819"/>
                <a:gd name="connsiteX6" fmla="*/ 206 w 136086"/>
                <a:gd name="connsiteY6" fmla="*/ 83450 h 104819"/>
                <a:gd name="connsiteX7" fmla="*/ 18551 w 136086"/>
                <a:gd name="connsiteY7" fmla="*/ 102001 h 104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086" h="104819">
                  <a:moveTo>
                    <a:pt x="114220" y="104812"/>
                  </a:moveTo>
                  <a:cubicBezTo>
                    <a:pt x="123986" y="105075"/>
                    <a:pt x="132342" y="97849"/>
                    <a:pt x="133491" y="88147"/>
                  </a:cubicBezTo>
                  <a:cubicBezTo>
                    <a:pt x="135171" y="73849"/>
                    <a:pt x="136920" y="55263"/>
                    <a:pt x="135651" y="52040"/>
                  </a:cubicBezTo>
                  <a:cubicBezTo>
                    <a:pt x="133388" y="46691"/>
                    <a:pt x="74444" y="-1178"/>
                    <a:pt x="66900" y="22"/>
                  </a:cubicBezTo>
                  <a:cubicBezTo>
                    <a:pt x="59356" y="1222"/>
                    <a:pt x="33467" y="11783"/>
                    <a:pt x="25992" y="17167"/>
                  </a:cubicBezTo>
                  <a:cubicBezTo>
                    <a:pt x="18517" y="22551"/>
                    <a:pt x="-68" y="67539"/>
                    <a:pt x="0" y="72271"/>
                  </a:cubicBezTo>
                  <a:lnTo>
                    <a:pt x="206" y="83450"/>
                  </a:lnTo>
                  <a:cubicBezTo>
                    <a:pt x="402" y="93533"/>
                    <a:pt x="8470" y="101692"/>
                    <a:pt x="18551" y="102001"/>
                  </a:cubicBezTo>
                  <a:close/>
                </a:path>
              </a:pathLst>
            </a:custGeom>
            <a:solidFill>
              <a:srgbClr val="F9DDBF"/>
            </a:solidFill>
            <a:ln w="3429" cap="flat">
              <a:noFill/>
              <a:prstDash val="solid"/>
              <a:miter/>
            </a:ln>
          </p:spPr>
          <p:txBody>
            <a:bodyPr rtlCol="0" anchor="ctr"/>
            <a:lstStyle/>
            <a:p>
              <a:endParaRPr lang="x-none"/>
            </a:p>
          </p:txBody>
        </p:sp>
        <p:sp>
          <p:nvSpPr>
            <p:cNvPr id="226" name="Graphic 9">
              <a:extLst>
                <a:ext uri="{FF2B5EF4-FFF2-40B4-BE49-F238E27FC236}">
                  <a16:creationId xmlns="" xmlns:a16="http://schemas.microsoft.com/office/drawing/2014/main" id="{561CA2A4-5CB7-1642-86BC-4F96DE55D92C}"/>
                </a:ext>
              </a:extLst>
            </p:cNvPr>
            <p:cNvSpPr/>
            <p:nvPr/>
          </p:nvSpPr>
          <p:spPr>
            <a:xfrm>
              <a:off x="4262305" y="5327512"/>
              <a:ext cx="79540" cy="71965"/>
            </a:xfrm>
            <a:custGeom>
              <a:avLst/>
              <a:gdLst>
                <a:gd name="connsiteX0" fmla="*/ 483 w 79540"/>
                <a:gd name="connsiteY0" fmla="*/ 58075 h 71965"/>
                <a:gd name="connsiteX1" fmla="*/ 2 w 79540"/>
                <a:gd name="connsiteY1" fmla="*/ 31226 h 71965"/>
                <a:gd name="connsiteX2" fmla="*/ 5215 w 79540"/>
                <a:gd name="connsiteY2" fmla="*/ 20493 h 71965"/>
                <a:gd name="connsiteX3" fmla="*/ 27160 w 79540"/>
                <a:gd name="connsiteY3" fmla="*/ 5028 h 71965"/>
                <a:gd name="connsiteX4" fmla="*/ 64879 w 79540"/>
                <a:gd name="connsiteY4" fmla="*/ 90 h 71965"/>
                <a:gd name="connsiteX5" fmla="*/ 79451 w 79540"/>
                <a:gd name="connsiteY5" fmla="*/ 11606 h 71965"/>
                <a:gd name="connsiteX6" fmla="*/ 79487 w 79540"/>
                <a:gd name="connsiteY6" fmla="*/ 14320 h 71965"/>
                <a:gd name="connsiteX7" fmla="*/ 77292 w 79540"/>
                <a:gd name="connsiteY7" fmla="*/ 38633 h 71965"/>
                <a:gd name="connsiteX8" fmla="*/ 75715 w 79540"/>
                <a:gd name="connsiteY8" fmla="*/ 43776 h 71965"/>
                <a:gd name="connsiteX9" fmla="*/ 63953 w 79540"/>
                <a:gd name="connsiteY9" fmla="*/ 65105 h 71965"/>
                <a:gd name="connsiteX10" fmla="*/ 52124 w 79540"/>
                <a:gd name="connsiteY10" fmla="*/ 71963 h 71965"/>
                <a:gd name="connsiteX11" fmla="*/ 13444 w 79540"/>
                <a:gd name="connsiteY11" fmla="*/ 71002 h 71965"/>
                <a:gd name="connsiteX12" fmla="*/ 483 w 79540"/>
                <a:gd name="connsiteY12" fmla="*/ 58075 h 71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9540" h="71965">
                  <a:moveTo>
                    <a:pt x="483" y="58075"/>
                  </a:moveTo>
                  <a:lnTo>
                    <a:pt x="2" y="31226"/>
                  </a:lnTo>
                  <a:cubicBezTo>
                    <a:pt x="-79" y="27020"/>
                    <a:pt x="1858" y="23030"/>
                    <a:pt x="5215" y="20493"/>
                  </a:cubicBezTo>
                  <a:cubicBezTo>
                    <a:pt x="12235" y="14932"/>
                    <a:pt x="19562" y="9769"/>
                    <a:pt x="27160" y="5028"/>
                  </a:cubicBezTo>
                  <a:cubicBezTo>
                    <a:pt x="29286" y="4308"/>
                    <a:pt x="49723" y="1839"/>
                    <a:pt x="64879" y="90"/>
                  </a:cubicBezTo>
                  <a:cubicBezTo>
                    <a:pt x="72083" y="-753"/>
                    <a:pt x="78607" y="4402"/>
                    <a:pt x="79451" y="11606"/>
                  </a:cubicBezTo>
                  <a:cubicBezTo>
                    <a:pt x="79557" y="12507"/>
                    <a:pt x="79569" y="13417"/>
                    <a:pt x="79487" y="14320"/>
                  </a:cubicBezTo>
                  <a:lnTo>
                    <a:pt x="77292" y="38633"/>
                  </a:lnTo>
                  <a:cubicBezTo>
                    <a:pt x="77111" y="40435"/>
                    <a:pt x="76575" y="42183"/>
                    <a:pt x="75715" y="43776"/>
                  </a:cubicBezTo>
                  <a:lnTo>
                    <a:pt x="63953" y="65105"/>
                  </a:lnTo>
                  <a:cubicBezTo>
                    <a:pt x="61605" y="69425"/>
                    <a:pt x="57040" y="72072"/>
                    <a:pt x="52124" y="71963"/>
                  </a:cubicBezTo>
                  <a:lnTo>
                    <a:pt x="13444" y="71002"/>
                  </a:lnTo>
                  <a:cubicBezTo>
                    <a:pt x="6345" y="70893"/>
                    <a:pt x="611" y="65174"/>
                    <a:pt x="483" y="58075"/>
                  </a:cubicBezTo>
                  <a:close/>
                </a:path>
              </a:pathLst>
            </a:custGeom>
            <a:solidFill>
              <a:srgbClr val="EDC5A2"/>
            </a:solidFill>
            <a:ln w="3429" cap="flat">
              <a:noFill/>
              <a:prstDash val="solid"/>
              <a:miter/>
            </a:ln>
          </p:spPr>
          <p:txBody>
            <a:bodyPr rtlCol="0" anchor="ctr"/>
            <a:lstStyle/>
            <a:p>
              <a:endParaRPr lang="x-none"/>
            </a:p>
          </p:txBody>
        </p:sp>
        <p:sp>
          <p:nvSpPr>
            <p:cNvPr id="227" name="Graphic 9">
              <a:extLst>
                <a:ext uri="{FF2B5EF4-FFF2-40B4-BE49-F238E27FC236}">
                  <a16:creationId xmlns="" xmlns:a16="http://schemas.microsoft.com/office/drawing/2014/main" id="{886C1607-BB6A-CE43-83CC-AC09A6432FDD}"/>
                </a:ext>
              </a:extLst>
            </p:cNvPr>
            <p:cNvSpPr/>
            <p:nvPr/>
          </p:nvSpPr>
          <p:spPr>
            <a:xfrm>
              <a:off x="4285281" y="5327931"/>
              <a:ext cx="94940" cy="73023"/>
            </a:xfrm>
            <a:custGeom>
              <a:avLst/>
              <a:gdLst>
                <a:gd name="connsiteX0" fmla="*/ 79691 w 94940"/>
                <a:gd name="connsiteY0" fmla="*/ 73018 h 73023"/>
                <a:gd name="connsiteX1" fmla="*/ 93098 w 94940"/>
                <a:gd name="connsiteY1" fmla="*/ 61394 h 73023"/>
                <a:gd name="connsiteX2" fmla="*/ 94607 w 94940"/>
                <a:gd name="connsiteY2" fmla="*/ 36259 h 73023"/>
                <a:gd name="connsiteX3" fmla="*/ 46601 w 94940"/>
                <a:gd name="connsiteY3" fmla="*/ 15 h 73023"/>
                <a:gd name="connsiteX4" fmla="*/ 18105 w 94940"/>
                <a:gd name="connsiteY4" fmla="*/ 12085 h 73023"/>
                <a:gd name="connsiteX5" fmla="*/ 0 w 94940"/>
                <a:gd name="connsiteY5" fmla="*/ 50455 h 73023"/>
                <a:gd name="connsiteX6" fmla="*/ 0 w 94940"/>
                <a:gd name="connsiteY6" fmla="*/ 58239 h 73023"/>
                <a:gd name="connsiteX7" fmla="*/ 12756 w 94940"/>
                <a:gd name="connsiteY7" fmla="*/ 71132 h 73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940" h="73023">
                  <a:moveTo>
                    <a:pt x="79691" y="73018"/>
                  </a:moveTo>
                  <a:cubicBezTo>
                    <a:pt x="86498" y="73205"/>
                    <a:pt x="92318" y="68158"/>
                    <a:pt x="93098" y="61394"/>
                  </a:cubicBezTo>
                  <a:cubicBezTo>
                    <a:pt x="94264" y="51450"/>
                    <a:pt x="95567" y="38488"/>
                    <a:pt x="94607" y="36259"/>
                  </a:cubicBezTo>
                  <a:cubicBezTo>
                    <a:pt x="93063" y="32522"/>
                    <a:pt x="51984" y="-808"/>
                    <a:pt x="46601" y="15"/>
                  </a:cubicBezTo>
                  <a:cubicBezTo>
                    <a:pt x="36599" y="2727"/>
                    <a:pt x="27012" y="6788"/>
                    <a:pt x="18105" y="12085"/>
                  </a:cubicBezTo>
                  <a:cubicBezTo>
                    <a:pt x="12928" y="15926"/>
                    <a:pt x="-68" y="47129"/>
                    <a:pt x="0" y="50455"/>
                  </a:cubicBezTo>
                  <a:lnTo>
                    <a:pt x="0" y="58239"/>
                  </a:lnTo>
                  <a:cubicBezTo>
                    <a:pt x="126" y="65254"/>
                    <a:pt x="5743" y="70932"/>
                    <a:pt x="12756" y="71132"/>
                  </a:cubicBezTo>
                  <a:close/>
                </a:path>
              </a:pathLst>
            </a:custGeom>
            <a:solidFill>
              <a:srgbClr val="F9DDBF"/>
            </a:solidFill>
            <a:ln w="3429" cap="flat">
              <a:noFill/>
              <a:prstDash val="solid"/>
              <a:miter/>
            </a:ln>
          </p:spPr>
          <p:txBody>
            <a:bodyPr rtlCol="0" anchor="ctr"/>
            <a:lstStyle/>
            <a:p>
              <a:endParaRPr lang="x-none"/>
            </a:p>
          </p:txBody>
        </p:sp>
      </p:grpSp>
      <p:grpSp>
        <p:nvGrpSpPr>
          <p:cNvPr id="235" name="Group 234">
            <a:extLst>
              <a:ext uri="{FF2B5EF4-FFF2-40B4-BE49-F238E27FC236}">
                <a16:creationId xmlns="" xmlns:a16="http://schemas.microsoft.com/office/drawing/2014/main" id="{59ECEB66-0EC3-3D49-913A-D50EAE323A9A}"/>
              </a:ext>
            </a:extLst>
          </p:cNvPr>
          <p:cNvGrpSpPr/>
          <p:nvPr/>
        </p:nvGrpSpPr>
        <p:grpSpPr>
          <a:xfrm>
            <a:off x="12432704" y="603846"/>
            <a:ext cx="3061885" cy="6065514"/>
            <a:chOff x="9222994" y="404838"/>
            <a:chExt cx="3061885" cy="6065514"/>
          </a:xfrm>
        </p:grpSpPr>
        <p:sp>
          <p:nvSpPr>
            <p:cNvPr id="8" name="Graphic 3">
              <a:extLst>
                <a:ext uri="{FF2B5EF4-FFF2-40B4-BE49-F238E27FC236}">
                  <a16:creationId xmlns="" xmlns:a16="http://schemas.microsoft.com/office/drawing/2014/main" id="{2F5476C1-10AF-3348-886C-395A18585ACC}"/>
                </a:ext>
              </a:extLst>
            </p:cNvPr>
            <p:cNvSpPr/>
            <p:nvPr/>
          </p:nvSpPr>
          <p:spPr>
            <a:xfrm>
              <a:off x="9721484" y="1691521"/>
              <a:ext cx="845819" cy="1597785"/>
            </a:xfrm>
            <a:custGeom>
              <a:avLst/>
              <a:gdLst>
                <a:gd name="connsiteX0" fmla="*/ 541303 w 845819"/>
                <a:gd name="connsiteY0" fmla="*/ 235016 h 1597785"/>
                <a:gd name="connsiteX1" fmla="*/ 255679 w 845819"/>
                <a:gd name="connsiteY1" fmla="*/ 1031925 h 1597785"/>
                <a:gd name="connsiteX2" fmla="*/ 185130 w 845819"/>
                <a:gd name="connsiteY2" fmla="*/ 1177476 h 1597785"/>
                <a:gd name="connsiteX3" fmla="*/ 166945 w 845819"/>
                <a:gd name="connsiteY3" fmla="*/ 1214435 h 1597785"/>
                <a:gd name="connsiteX4" fmla="*/ 166945 w 845819"/>
                <a:gd name="connsiteY4" fmla="*/ 1214435 h 1597785"/>
                <a:gd name="connsiteX5" fmla="*/ 148760 w 845819"/>
                <a:gd name="connsiteY5" fmla="*/ 1251680 h 1597785"/>
                <a:gd name="connsiteX6" fmla="*/ 331 w 845819"/>
                <a:gd name="connsiteY6" fmla="*/ 1342268 h 1597785"/>
                <a:gd name="connsiteX7" fmla="*/ 11471 w 845819"/>
                <a:gd name="connsiteY7" fmla="*/ 1368178 h 1597785"/>
                <a:gd name="connsiteX8" fmla="*/ 91921 w 845819"/>
                <a:gd name="connsiteY8" fmla="*/ 1365510 h 1597785"/>
                <a:gd name="connsiteX9" fmla="*/ 27180 w 845819"/>
                <a:gd name="connsiteY9" fmla="*/ 1546496 h 1597785"/>
                <a:gd name="connsiteX10" fmla="*/ 99538 w 845819"/>
                <a:gd name="connsiteY10" fmla="*/ 1459337 h 1597785"/>
                <a:gd name="connsiteX11" fmla="*/ 51934 w 845819"/>
                <a:gd name="connsiteY11" fmla="*/ 1597553 h 1597785"/>
                <a:gd name="connsiteX12" fmla="*/ 129052 w 845819"/>
                <a:gd name="connsiteY12" fmla="*/ 1483818 h 1597785"/>
                <a:gd name="connsiteX13" fmla="*/ 112772 w 845819"/>
                <a:gd name="connsiteY13" fmla="*/ 1588599 h 1597785"/>
                <a:gd name="connsiteX14" fmla="*/ 177132 w 845819"/>
                <a:gd name="connsiteY14" fmla="*/ 1488200 h 1597785"/>
                <a:gd name="connsiteX15" fmla="*/ 165707 w 845819"/>
                <a:gd name="connsiteY15" fmla="*/ 1568024 h 1597785"/>
                <a:gd name="connsiteX16" fmla="*/ 283289 w 845819"/>
                <a:gd name="connsiteY16" fmla="*/ 1326360 h 1597785"/>
                <a:gd name="connsiteX17" fmla="*/ 333178 w 845819"/>
                <a:gd name="connsiteY17" fmla="*/ 1258538 h 1597785"/>
                <a:gd name="connsiteX18" fmla="*/ 333178 w 845819"/>
                <a:gd name="connsiteY18" fmla="*/ 1258538 h 1597785"/>
                <a:gd name="connsiteX19" fmla="*/ 433146 w 845819"/>
                <a:gd name="connsiteY19" fmla="*/ 1098223 h 1597785"/>
                <a:gd name="connsiteX20" fmla="*/ 472277 w 845819"/>
                <a:gd name="connsiteY20" fmla="*/ 1037355 h 1597785"/>
                <a:gd name="connsiteX21" fmla="*/ 822737 w 845819"/>
                <a:gd name="connsiteY21" fmla="*/ 4688 h 1597785"/>
                <a:gd name="connsiteX22" fmla="*/ 541303 w 845819"/>
                <a:gd name="connsiteY22" fmla="*/ 235016 h 1597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5819" h="1597785">
                  <a:moveTo>
                    <a:pt x="541303" y="235016"/>
                  </a:moveTo>
                  <a:cubicBezTo>
                    <a:pt x="461614" y="572698"/>
                    <a:pt x="358599" y="816076"/>
                    <a:pt x="255679" y="1031925"/>
                  </a:cubicBezTo>
                  <a:cubicBezTo>
                    <a:pt x="228925" y="1087364"/>
                    <a:pt x="204076" y="1138516"/>
                    <a:pt x="185130" y="1177476"/>
                  </a:cubicBezTo>
                  <a:cubicBezTo>
                    <a:pt x="179036" y="1189764"/>
                    <a:pt x="172943" y="1202147"/>
                    <a:pt x="166945" y="1214435"/>
                  </a:cubicBezTo>
                  <a:lnTo>
                    <a:pt x="166945" y="1214435"/>
                  </a:lnTo>
                  <a:lnTo>
                    <a:pt x="148760" y="1251680"/>
                  </a:lnTo>
                  <a:cubicBezTo>
                    <a:pt x="148760" y="1251680"/>
                    <a:pt x="54790" y="1346459"/>
                    <a:pt x="331" y="1342268"/>
                  </a:cubicBezTo>
                  <a:cubicBezTo>
                    <a:pt x="-1953" y="1352407"/>
                    <a:pt x="2543" y="1362864"/>
                    <a:pt x="11471" y="1368178"/>
                  </a:cubicBezTo>
                  <a:cubicBezTo>
                    <a:pt x="50220" y="1385133"/>
                    <a:pt x="91921" y="1365510"/>
                    <a:pt x="91921" y="1365510"/>
                  </a:cubicBezTo>
                  <a:cubicBezTo>
                    <a:pt x="91921" y="1365510"/>
                    <a:pt x="8424" y="1544782"/>
                    <a:pt x="27180" y="1546496"/>
                  </a:cubicBezTo>
                  <a:cubicBezTo>
                    <a:pt x="45936" y="1548211"/>
                    <a:pt x="99538" y="1459337"/>
                    <a:pt x="99538" y="1459337"/>
                  </a:cubicBezTo>
                  <a:cubicBezTo>
                    <a:pt x="99538" y="1459337"/>
                    <a:pt x="32892" y="1602221"/>
                    <a:pt x="51934" y="1597553"/>
                  </a:cubicBezTo>
                  <a:cubicBezTo>
                    <a:pt x="59075" y="1595838"/>
                    <a:pt x="51934" y="1597553"/>
                    <a:pt x="129052" y="1483818"/>
                  </a:cubicBezTo>
                  <a:cubicBezTo>
                    <a:pt x="129052" y="1483818"/>
                    <a:pt x="94301" y="1602506"/>
                    <a:pt x="112772" y="1588599"/>
                  </a:cubicBezTo>
                  <a:cubicBezTo>
                    <a:pt x="135907" y="1570786"/>
                    <a:pt x="177132" y="1488200"/>
                    <a:pt x="177132" y="1488200"/>
                  </a:cubicBezTo>
                  <a:cubicBezTo>
                    <a:pt x="177132" y="1488200"/>
                    <a:pt x="151331" y="1580407"/>
                    <a:pt x="165707" y="1568024"/>
                  </a:cubicBezTo>
                  <a:cubicBezTo>
                    <a:pt x="180084" y="1555641"/>
                    <a:pt x="283289" y="1326360"/>
                    <a:pt x="283289" y="1326360"/>
                  </a:cubicBezTo>
                  <a:lnTo>
                    <a:pt x="333178" y="1258538"/>
                  </a:lnTo>
                  <a:lnTo>
                    <a:pt x="333178" y="1258538"/>
                  </a:lnTo>
                  <a:cubicBezTo>
                    <a:pt x="370785" y="1202337"/>
                    <a:pt x="403822" y="1148994"/>
                    <a:pt x="433146" y="1098223"/>
                  </a:cubicBezTo>
                  <a:lnTo>
                    <a:pt x="472277" y="1037355"/>
                  </a:lnTo>
                  <a:cubicBezTo>
                    <a:pt x="936225" y="322937"/>
                    <a:pt x="846539" y="31931"/>
                    <a:pt x="822737" y="4688"/>
                  </a:cubicBezTo>
                  <a:cubicBezTo>
                    <a:pt x="803981" y="-38939"/>
                    <a:pt x="476371" y="228444"/>
                    <a:pt x="541303" y="235016"/>
                  </a:cubicBezTo>
                  <a:close/>
                </a:path>
              </a:pathLst>
            </a:custGeom>
            <a:solidFill>
              <a:srgbClr val="F6B3A3"/>
            </a:solidFill>
            <a:ln w="9495" cap="flat">
              <a:noFill/>
              <a:prstDash val="solid"/>
              <a:miter/>
            </a:ln>
          </p:spPr>
          <p:txBody>
            <a:bodyPr rtlCol="0" anchor="ctr"/>
            <a:lstStyle/>
            <a:p>
              <a:endParaRPr lang="x-none"/>
            </a:p>
          </p:txBody>
        </p:sp>
        <p:sp>
          <p:nvSpPr>
            <p:cNvPr id="10" name="Graphic 3">
              <a:extLst>
                <a:ext uri="{FF2B5EF4-FFF2-40B4-BE49-F238E27FC236}">
                  <a16:creationId xmlns="" xmlns:a16="http://schemas.microsoft.com/office/drawing/2014/main" id="{2F5476C1-10AF-3348-886C-395A18585ACC}"/>
                </a:ext>
              </a:extLst>
            </p:cNvPr>
            <p:cNvSpPr/>
            <p:nvPr/>
          </p:nvSpPr>
          <p:spPr>
            <a:xfrm>
              <a:off x="9302016" y="6218591"/>
              <a:ext cx="148334" cy="148407"/>
            </a:xfrm>
            <a:custGeom>
              <a:avLst/>
              <a:gdLst>
                <a:gd name="connsiteX0" fmla="*/ 148076 w 148334"/>
                <a:gd name="connsiteY0" fmla="*/ 74083 h 148407"/>
                <a:gd name="connsiteX1" fmla="*/ 73909 w 148334"/>
                <a:gd name="connsiteY1" fmla="*/ -121 h 148407"/>
                <a:gd name="connsiteX2" fmla="*/ -258 w 148334"/>
                <a:gd name="connsiteY2" fmla="*/ 74083 h 148407"/>
                <a:gd name="connsiteX3" fmla="*/ 73909 w 148334"/>
                <a:gd name="connsiteY3" fmla="*/ 148287 h 148407"/>
                <a:gd name="connsiteX4" fmla="*/ 148076 w 148334"/>
                <a:gd name="connsiteY4" fmla="*/ 74083 h 14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334" h="148407">
                  <a:moveTo>
                    <a:pt x="148076" y="74083"/>
                  </a:moveTo>
                  <a:cubicBezTo>
                    <a:pt x="148076" y="33101"/>
                    <a:pt x="114871" y="-121"/>
                    <a:pt x="73909" y="-121"/>
                  </a:cubicBezTo>
                  <a:cubicBezTo>
                    <a:pt x="32948" y="-121"/>
                    <a:pt x="-258" y="33102"/>
                    <a:pt x="-258" y="74083"/>
                  </a:cubicBezTo>
                  <a:cubicBezTo>
                    <a:pt x="-258" y="115065"/>
                    <a:pt x="32948" y="148287"/>
                    <a:pt x="73909" y="148287"/>
                  </a:cubicBezTo>
                  <a:cubicBezTo>
                    <a:pt x="114871" y="148287"/>
                    <a:pt x="148076" y="115064"/>
                    <a:pt x="148076" y="74083"/>
                  </a:cubicBezTo>
                  <a:close/>
                </a:path>
              </a:pathLst>
            </a:custGeom>
            <a:noFill/>
            <a:ln w="34848" cap="flat">
              <a:solidFill>
                <a:schemeClr val="bg2">
                  <a:lumMod val="25000"/>
                </a:schemeClr>
              </a:solidFill>
              <a:prstDash val="solid"/>
              <a:miter/>
            </a:ln>
          </p:spPr>
          <p:txBody>
            <a:bodyPr rtlCol="0" anchor="ctr"/>
            <a:lstStyle/>
            <a:p>
              <a:endParaRPr lang="x-none"/>
            </a:p>
          </p:txBody>
        </p:sp>
        <p:sp>
          <p:nvSpPr>
            <p:cNvPr id="28" name="Graphic 3">
              <a:extLst>
                <a:ext uri="{FF2B5EF4-FFF2-40B4-BE49-F238E27FC236}">
                  <a16:creationId xmlns="" xmlns:a16="http://schemas.microsoft.com/office/drawing/2014/main" id="{2F5476C1-10AF-3348-886C-395A18585ACC}"/>
                </a:ext>
              </a:extLst>
            </p:cNvPr>
            <p:cNvSpPr/>
            <p:nvPr/>
          </p:nvSpPr>
          <p:spPr>
            <a:xfrm>
              <a:off x="10383577" y="6218591"/>
              <a:ext cx="148334" cy="148407"/>
            </a:xfrm>
            <a:custGeom>
              <a:avLst/>
              <a:gdLst>
                <a:gd name="connsiteX0" fmla="*/ 148076 w 148334"/>
                <a:gd name="connsiteY0" fmla="*/ 74083 h 148407"/>
                <a:gd name="connsiteX1" fmla="*/ 73909 w 148334"/>
                <a:gd name="connsiteY1" fmla="*/ -121 h 148407"/>
                <a:gd name="connsiteX2" fmla="*/ -258 w 148334"/>
                <a:gd name="connsiteY2" fmla="*/ 74083 h 148407"/>
                <a:gd name="connsiteX3" fmla="*/ 73909 w 148334"/>
                <a:gd name="connsiteY3" fmla="*/ 148287 h 148407"/>
                <a:gd name="connsiteX4" fmla="*/ 148076 w 148334"/>
                <a:gd name="connsiteY4" fmla="*/ 74083 h 14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334" h="148407">
                  <a:moveTo>
                    <a:pt x="148076" y="74083"/>
                  </a:moveTo>
                  <a:cubicBezTo>
                    <a:pt x="148076" y="33101"/>
                    <a:pt x="114871" y="-121"/>
                    <a:pt x="73909" y="-121"/>
                  </a:cubicBezTo>
                  <a:cubicBezTo>
                    <a:pt x="32948" y="-121"/>
                    <a:pt x="-258" y="33102"/>
                    <a:pt x="-258" y="74083"/>
                  </a:cubicBezTo>
                  <a:cubicBezTo>
                    <a:pt x="-258" y="115065"/>
                    <a:pt x="32948" y="148287"/>
                    <a:pt x="73909" y="148287"/>
                  </a:cubicBezTo>
                  <a:cubicBezTo>
                    <a:pt x="114871" y="148287"/>
                    <a:pt x="148076" y="115064"/>
                    <a:pt x="148076" y="74083"/>
                  </a:cubicBezTo>
                  <a:close/>
                </a:path>
              </a:pathLst>
            </a:custGeom>
            <a:noFill/>
            <a:ln w="34848" cap="flat">
              <a:solidFill>
                <a:srgbClr val="023139"/>
              </a:solidFill>
              <a:prstDash val="solid"/>
              <a:miter/>
            </a:ln>
          </p:spPr>
          <p:txBody>
            <a:bodyPr rtlCol="0" anchor="ctr"/>
            <a:lstStyle/>
            <a:p>
              <a:endParaRPr lang="x-none"/>
            </a:p>
          </p:txBody>
        </p:sp>
        <p:sp>
          <p:nvSpPr>
            <p:cNvPr id="29" name="Graphic 3">
              <a:extLst>
                <a:ext uri="{FF2B5EF4-FFF2-40B4-BE49-F238E27FC236}">
                  <a16:creationId xmlns="" xmlns:a16="http://schemas.microsoft.com/office/drawing/2014/main" id="{2F5476C1-10AF-3348-886C-395A18585ACC}"/>
                </a:ext>
              </a:extLst>
            </p:cNvPr>
            <p:cNvSpPr/>
            <p:nvPr/>
          </p:nvSpPr>
          <p:spPr>
            <a:xfrm>
              <a:off x="9614584" y="3123259"/>
              <a:ext cx="617327" cy="1110204"/>
            </a:xfrm>
            <a:custGeom>
              <a:avLst/>
              <a:gdLst>
                <a:gd name="connsiteX0" fmla="*/ 0 w 617327"/>
                <a:gd name="connsiteY0" fmla="*/ 0 h 1110204"/>
                <a:gd name="connsiteX1" fmla="*/ 617328 w 617327"/>
                <a:gd name="connsiteY1" fmla="*/ 0 h 1110204"/>
                <a:gd name="connsiteX2" fmla="*/ 617328 w 617327"/>
                <a:gd name="connsiteY2" fmla="*/ 1110204 h 1110204"/>
                <a:gd name="connsiteX3" fmla="*/ 0 w 617327"/>
                <a:gd name="connsiteY3" fmla="*/ 1110204 h 1110204"/>
              </a:gdLst>
              <a:ahLst/>
              <a:cxnLst>
                <a:cxn ang="0">
                  <a:pos x="connsiteX0" y="connsiteY0"/>
                </a:cxn>
                <a:cxn ang="0">
                  <a:pos x="connsiteX1" y="connsiteY1"/>
                </a:cxn>
                <a:cxn ang="0">
                  <a:pos x="connsiteX2" y="connsiteY2"/>
                </a:cxn>
                <a:cxn ang="0">
                  <a:pos x="connsiteX3" y="connsiteY3"/>
                </a:cxn>
              </a:cxnLst>
              <a:rect l="l" t="t" r="r" b="b"/>
              <a:pathLst>
                <a:path w="617327" h="1110204">
                  <a:moveTo>
                    <a:pt x="0" y="0"/>
                  </a:moveTo>
                  <a:lnTo>
                    <a:pt x="617328" y="0"/>
                  </a:lnTo>
                  <a:lnTo>
                    <a:pt x="617328" y="1110204"/>
                  </a:lnTo>
                  <a:lnTo>
                    <a:pt x="0" y="1110204"/>
                  </a:lnTo>
                  <a:close/>
                </a:path>
              </a:pathLst>
            </a:custGeom>
            <a:noFill/>
            <a:ln w="32189" cap="flat">
              <a:solidFill>
                <a:srgbClr val="CBCECF"/>
              </a:solidFill>
              <a:prstDash val="solid"/>
              <a:miter/>
            </a:ln>
          </p:spPr>
          <p:txBody>
            <a:bodyPr rtlCol="0" anchor="ctr"/>
            <a:lstStyle/>
            <a:p>
              <a:endParaRPr lang="x-none"/>
            </a:p>
          </p:txBody>
        </p:sp>
        <p:sp>
          <p:nvSpPr>
            <p:cNvPr id="30" name="Graphic 3">
              <a:extLst>
                <a:ext uri="{FF2B5EF4-FFF2-40B4-BE49-F238E27FC236}">
                  <a16:creationId xmlns="" xmlns:a16="http://schemas.microsoft.com/office/drawing/2014/main" id="{2F5476C1-10AF-3348-886C-395A18585ACC}"/>
                </a:ext>
              </a:extLst>
            </p:cNvPr>
            <p:cNvSpPr/>
            <p:nvPr/>
          </p:nvSpPr>
          <p:spPr>
            <a:xfrm>
              <a:off x="9527659" y="3058676"/>
              <a:ext cx="769470" cy="129071"/>
            </a:xfrm>
            <a:custGeom>
              <a:avLst/>
              <a:gdLst>
                <a:gd name="connsiteX0" fmla="*/ 749572 w 769470"/>
                <a:gd name="connsiteY0" fmla="*/ 0 h 129071"/>
                <a:gd name="connsiteX1" fmla="*/ 769470 w 769470"/>
                <a:gd name="connsiteY1" fmla="*/ 19908 h 129071"/>
                <a:gd name="connsiteX2" fmla="*/ 769470 w 769470"/>
                <a:gd name="connsiteY2" fmla="*/ 109163 h 129071"/>
                <a:gd name="connsiteX3" fmla="*/ 749572 w 769470"/>
                <a:gd name="connsiteY3" fmla="*/ 129071 h 129071"/>
                <a:gd name="connsiteX4" fmla="*/ 19898 w 769470"/>
                <a:gd name="connsiteY4" fmla="*/ 129071 h 129071"/>
                <a:gd name="connsiteX5" fmla="*/ 0 w 769470"/>
                <a:gd name="connsiteY5" fmla="*/ 109163 h 129071"/>
                <a:gd name="connsiteX6" fmla="*/ 0 w 769470"/>
                <a:gd name="connsiteY6" fmla="*/ 19908 h 129071"/>
                <a:gd name="connsiteX7" fmla="*/ 19898 w 769470"/>
                <a:gd name="connsiteY7" fmla="*/ 0 h 129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9470" h="129071">
                  <a:moveTo>
                    <a:pt x="749572" y="0"/>
                  </a:moveTo>
                  <a:cubicBezTo>
                    <a:pt x="760561" y="0"/>
                    <a:pt x="769470" y="8913"/>
                    <a:pt x="769470" y="19908"/>
                  </a:cubicBezTo>
                  <a:lnTo>
                    <a:pt x="769470" y="109163"/>
                  </a:lnTo>
                  <a:cubicBezTo>
                    <a:pt x="769470" y="120158"/>
                    <a:pt x="760561" y="129071"/>
                    <a:pt x="749572" y="129071"/>
                  </a:cubicBezTo>
                  <a:lnTo>
                    <a:pt x="19898" y="129071"/>
                  </a:lnTo>
                  <a:cubicBezTo>
                    <a:pt x="8909" y="129071"/>
                    <a:pt x="0" y="120158"/>
                    <a:pt x="0" y="109163"/>
                  </a:cubicBezTo>
                  <a:lnTo>
                    <a:pt x="0" y="19908"/>
                  </a:lnTo>
                  <a:cubicBezTo>
                    <a:pt x="0" y="8913"/>
                    <a:pt x="8909" y="0"/>
                    <a:pt x="19898" y="0"/>
                  </a:cubicBezTo>
                  <a:close/>
                </a:path>
              </a:pathLst>
            </a:custGeom>
            <a:solidFill>
              <a:srgbClr val="BBCBB2"/>
            </a:solidFill>
            <a:ln w="9495" cap="flat">
              <a:noFill/>
              <a:prstDash val="solid"/>
              <a:miter/>
            </a:ln>
          </p:spPr>
          <p:txBody>
            <a:bodyPr rtlCol="0" anchor="ctr"/>
            <a:lstStyle/>
            <a:p>
              <a:endParaRPr lang="x-none"/>
            </a:p>
          </p:txBody>
        </p:sp>
        <p:sp>
          <p:nvSpPr>
            <p:cNvPr id="32" name="Graphic 3">
              <a:extLst>
                <a:ext uri="{FF2B5EF4-FFF2-40B4-BE49-F238E27FC236}">
                  <a16:creationId xmlns="" xmlns:a16="http://schemas.microsoft.com/office/drawing/2014/main" id="{2F5476C1-10AF-3348-886C-395A18585ACC}"/>
                </a:ext>
              </a:extLst>
            </p:cNvPr>
            <p:cNvSpPr/>
            <p:nvPr/>
          </p:nvSpPr>
          <p:spPr>
            <a:xfrm>
              <a:off x="9222994" y="4210412"/>
              <a:ext cx="1372992" cy="2083526"/>
            </a:xfrm>
            <a:custGeom>
              <a:avLst/>
              <a:gdLst>
                <a:gd name="connsiteX0" fmla="*/ 1264075 w 1372992"/>
                <a:gd name="connsiteY0" fmla="*/ 0 h 2083526"/>
                <a:gd name="connsiteX1" fmla="*/ 1372993 w 1372992"/>
                <a:gd name="connsiteY1" fmla="*/ 108972 h 2083526"/>
                <a:gd name="connsiteX2" fmla="*/ 1372993 w 1372992"/>
                <a:gd name="connsiteY2" fmla="*/ 1974554 h 2083526"/>
                <a:gd name="connsiteX3" fmla="*/ 1264075 w 1372992"/>
                <a:gd name="connsiteY3" fmla="*/ 2083527 h 2083526"/>
                <a:gd name="connsiteX4" fmla="*/ 108918 w 1372992"/>
                <a:gd name="connsiteY4" fmla="*/ 2083527 h 2083526"/>
                <a:gd name="connsiteX5" fmla="*/ 0 w 1372992"/>
                <a:gd name="connsiteY5" fmla="*/ 1974554 h 2083526"/>
                <a:gd name="connsiteX6" fmla="*/ 0 w 1372992"/>
                <a:gd name="connsiteY6" fmla="*/ 108972 h 2083526"/>
                <a:gd name="connsiteX7" fmla="*/ 108918 w 1372992"/>
                <a:gd name="connsiteY7" fmla="*/ 0 h 2083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72992" h="2083526">
                  <a:moveTo>
                    <a:pt x="1264075" y="0"/>
                  </a:moveTo>
                  <a:cubicBezTo>
                    <a:pt x="1324229" y="0"/>
                    <a:pt x="1372993" y="48789"/>
                    <a:pt x="1372993" y="108972"/>
                  </a:cubicBezTo>
                  <a:lnTo>
                    <a:pt x="1372993" y="1974554"/>
                  </a:lnTo>
                  <a:cubicBezTo>
                    <a:pt x="1372993" y="2034738"/>
                    <a:pt x="1324229" y="2083527"/>
                    <a:pt x="1264075" y="2083527"/>
                  </a:cubicBezTo>
                  <a:lnTo>
                    <a:pt x="108918" y="2083527"/>
                  </a:lnTo>
                  <a:cubicBezTo>
                    <a:pt x="48764" y="2083527"/>
                    <a:pt x="0" y="2034738"/>
                    <a:pt x="0" y="1974554"/>
                  </a:cubicBezTo>
                  <a:lnTo>
                    <a:pt x="0" y="108972"/>
                  </a:lnTo>
                  <a:cubicBezTo>
                    <a:pt x="0" y="48789"/>
                    <a:pt x="48764" y="0"/>
                    <a:pt x="108918" y="0"/>
                  </a:cubicBezTo>
                  <a:close/>
                </a:path>
              </a:pathLst>
            </a:custGeom>
            <a:solidFill>
              <a:srgbClr val="BBCBB2"/>
            </a:solidFill>
            <a:ln w="9495" cap="flat">
              <a:noFill/>
              <a:prstDash val="solid"/>
              <a:miter/>
            </a:ln>
          </p:spPr>
          <p:txBody>
            <a:bodyPr rtlCol="0" anchor="ctr"/>
            <a:lstStyle/>
            <a:p>
              <a:endParaRPr lang="x-none"/>
            </a:p>
          </p:txBody>
        </p:sp>
        <p:sp>
          <p:nvSpPr>
            <p:cNvPr id="33" name="Graphic 3">
              <a:extLst>
                <a:ext uri="{FF2B5EF4-FFF2-40B4-BE49-F238E27FC236}">
                  <a16:creationId xmlns="" xmlns:a16="http://schemas.microsoft.com/office/drawing/2014/main" id="{2F5476C1-10AF-3348-886C-395A18585ACC}"/>
                </a:ext>
              </a:extLst>
            </p:cNvPr>
            <p:cNvSpPr/>
            <p:nvPr/>
          </p:nvSpPr>
          <p:spPr>
            <a:xfrm>
              <a:off x="9674469" y="4062480"/>
              <a:ext cx="497651" cy="377974"/>
            </a:xfrm>
            <a:custGeom>
              <a:avLst/>
              <a:gdLst>
                <a:gd name="connsiteX0" fmla="*/ 51317 w 497651"/>
                <a:gd name="connsiteY0" fmla="*/ 0 h 377974"/>
                <a:gd name="connsiteX1" fmla="*/ 446430 w 497651"/>
                <a:gd name="connsiteY1" fmla="*/ 0 h 377974"/>
                <a:gd name="connsiteX2" fmla="*/ 497652 w 497651"/>
                <a:gd name="connsiteY2" fmla="*/ 51248 h 377974"/>
                <a:gd name="connsiteX3" fmla="*/ 497652 w 497651"/>
                <a:gd name="connsiteY3" fmla="*/ 377974 h 377974"/>
                <a:gd name="connsiteX4" fmla="*/ 497652 w 497651"/>
                <a:gd name="connsiteY4" fmla="*/ 377974 h 377974"/>
                <a:gd name="connsiteX5" fmla="*/ 0 w 497651"/>
                <a:gd name="connsiteY5" fmla="*/ 377974 h 377974"/>
                <a:gd name="connsiteX6" fmla="*/ 0 w 497651"/>
                <a:gd name="connsiteY6" fmla="*/ 377974 h 377974"/>
                <a:gd name="connsiteX7" fmla="*/ 0 w 497651"/>
                <a:gd name="connsiteY7" fmla="*/ 51248 h 377974"/>
                <a:gd name="connsiteX8" fmla="*/ 51222 w 497651"/>
                <a:gd name="connsiteY8" fmla="*/ 0 h 377974"/>
                <a:gd name="connsiteX9" fmla="*/ 51317 w 497651"/>
                <a:gd name="connsiteY9" fmla="*/ 0 h 377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7651" h="377974">
                  <a:moveTo>
                    <a:pt x="51317" y="0"/>
                  </a:moveTo>
                  <a:lnTo>
                    <a:pt x="446430" y="0"/>
                  </a:lnTo>
                  <a:cubicBezTo>
                    <a:pt x="474719" y="0"/>
                    <a:pt x="497652" y="22944"/>
                    <a:pt x="497652" y="51248"/>
                  </a:cubicBezTo>
                  <a:lnTo>
                    <a:pt x="497652" y="377974"/>
                  </a:lnTo>
                  <a:lnTo>
                    <a:pt x="497652" y="377974"/>
                  </a:lnTo>
                  <a:lnTo>
                    <a:pt x="0" y="377974"/>
                  </a:lnTo>
                  <a:lnTo>
                    <a:pt x="0" y="377974"/>
                  </a:lnTo>
                  <a:lnTo>
                    <a:pt x="0" y="51248"/>
                  </a:lnTo>
                  <a:cubicBezTo>
                    <a:pt x="0" y="22944"/>
                    <a:pt x="22933" y="0"/>
                    <a:pt x="51222" y="0"/>
                  </a:cubicBezTo>
                  <a:cubicBezTo>
                    <a:pt x="51254" y="0"/>
                    <a:pt x="51285" y="0"/>
                    <a:pt x="51317" y="0"/>
                  </a:cubicBezTo>
                  <a:close/>
                </a:path>
              </a:pathLst>
            </a:custGeom>
            <a:noFill/>
            <a:ln w="29151" cap="flat">
              <a:solidFill>
                <a:srgbClr val="BBCBB2"/>
              </a:solidFill>
              <a:prstDash val="solid"/>
              <a:miter/>
            </a:ln>
          </p:spPr>
          <p:txBody>
            <a:bodyPr rtlCol="0" anchor="ctr"/>
            <a:lstStyle/>
            <a:p>
              <a:endParaRPr lang="x-none"/>
            </a:p>
          </p:txBody>
        </p:sp>
        <p:grpSp>
          <p:nvGrpSpPr>
            <p:cNvPr id="34" name="Graphic 3">
              <a:extLst>
                <a:ext uri="{FF2B5EF4-FFF2-40B4-BE49-F238E27FC236}">
                  <a16:creationId xmlns="" xmlns:a16="http://schemas.microsoft.com/office/drawing/2014/main" id="{3DCEC25E-0838-6245-AFD2-6734CF87F987}"/>
                </a:ext>
              </a:extLst>
            </p:cNvPr>
            <p:cNvGrpSpPr/>
            <p:nvPr/>
          </p:nvGrpSpPr>
          <p:grpSpPr>
            <a:xfrm>
              <a:off x="9531657" y="4440931"/>
              <a:ext cx="764804" cy="1567240"/>
              <a:chOff x="9531657" y="4440931"/>
              <a:chExt cx="764804" cy="1567240"/>
            </a:xfrm>
          </p:grpSpPr>
          <p:sp>
            <p:nvSpPr>
              <p:cNvPr id="35" name="Freeform 34">
                <a:extLst>
                  <a:ext uri="{FF2B5EF4-FFF2-40B4-BE49-F238E27FC236}">
                    <a16:creationId xmlns="" xmlns:a16="http://schemas.microsoft.com/office/drawing/2014/main" id="{391CF574-59B4-5149-B61D-49E1FBEFF4EE}"/>
                  </a:ext>
                </a:extLst>
              </p:cNvPr>
              <p:cNvSpPr/>
              <p:nvPr/>
            </p:nvSpPr>
            <p:spPr>
              <a:xfrm>
                <a:off x="9531657" y="4440931"/>
                <a:ext cx="9520" cy="1567240"/>
              </a:xfrm>
              <a:custGeom>
                <a:avLst/>
                <a:gdLst>
                  <a:gd name="connsiteX0" fmla="*/ 0 w 9520"/>
                  <a:gd name="connsiteY0" fmla="*/ 0 h 1567240"/>
                  <a:gd name="connsiteX1" fmla="*/ 0 w 9520"/>
                  <a:gd name="connsiteY1" fmla="*/ 1567241 h 1567240"/>
                </a:gdLst>
                <a:ahLst/>
                <a:cxnLst>
                  <a:cxn ang="0">
                    <a:pos x="connsiteX0" y="connsiteY0"/>
                  </a:cxn>
                  <a:cxn ang="0">
                    <a:pos x="connsiteX1" y="connsiteY1"/>
                  </a:cxn>
                </a:cxnLst>
                <a:rect l="l" t="t" r="r" b="b"/>
                <a:pathLst>
                  <a:path w="9520" h="1567240">
                    <a:moveTo>
                      <a:pt x="0" y="0"/>
                    </a:moveTo>
                    <a:lnTo>
                      <a:pt x="0" y="1567241"/>
                    </a:lnTo>
                  </a:path>
                </a:pathLst>
              </a:custGeom>
              <a:ln w="29151" cap="rnd">
                <a:solidFill>
                  <a:srgbClr val="FFF9F4"/>
                </a:solidFill>
                <a:prstDash val="solid"/>
                <a:miter/>
              </a:ln>
            </p:spPr>
            <p:txBody>
              <a:bodyPr rtlCol="0" anchor="ctr"/>
              <a:lstStyle/>
              <a:p>
                <a:endParaRPr lang="x-none"/>
              </a:p>
            </p:txBody>
          </p:sp>
          <p:sp>
            <p:nvSpPr>
              <p:cNvPr id="36" name="Freeform 35">
                <a:extLst>
                  <a:ext uri="{FF2B5EF4-FFF2-40B4-BE49-F238E27FC236}">
                    <a16:creationId xmlns="" xmlns:a16="http://schemas.microsoft.com/office/drawing/2014/main" id="{7940A6E6-A8C7-5A47-8B7E-085754D2321B}"/>
                  </a:ext>
                </a:extLst>
              </p:cNvPr>
              <p:cNvSpPr/>
              <p:nvPr/>
            </p:nvSpPr>
            <p:spPr>
              <a:xfrm>
                <a:off x="9914108" y="4440931"/>
                <a:ext cx="9520" cy="1567240"/>
              </a:xfrm>
              <a:custGeom>
                <a:avLst/>
                <a:gdLst>
                  <a:gd name="connsiteX0" fmla="*/ 0 w 9520"/>
                  <a:gd name="connsiteY0" fmla="*/ 0 h 1567240"/>
                  <a:gd name="connsiteX1" fmla="*/ 0 w 9520"/>
                  <a:gd name="connsiteY1" fmla="*/ 1567241 h 1567240"/>
                </a:gdLst>
                <a:ahLst/>
                <a:cxnLst>
                  <a:cxn ang="0">
                    <a:pos x="connsiteX0" y="connsiteY0"/>
                  </a:cxn>
                  <a:cxn ang="0">
                    <a:pos x="connsiteX1" y="connsiteY1"/>
                  </a:cxn>
                </a:cxnLst>
                <a:rect l="l" t="t" r="r" b="b"/>
                <a:pathLst>
                  <a:path w="9520" h="1567240">
                    <a:moveTo>
                      <a:pt x="0" y="0"/>
                    </a:moveTo>
                    <a:lnTo>
                      <a:pt x="0" y="1567241"/>
                    </a:lnTo>
                  </a:path>
                </a:pathLst>
              </a:custGeom>
              <a:ln w="29151" cap="rnd">
                <a:solidFill>
                  <a:srgbClr val="FFF9F4"/>
                </a:solidFill>
                <a:prstDash val="solid"/>
                <a:miter/>
              </a:ln>
            </p:spPr>
            <p:txBody>
              <a:bodyPr rtlCol="0" anchor="ctr"/>
              <a:lstStyle/>
              <a:p>
                <a:endParaRPr lang="x-none"/>
              </a:p>
            </p:txBody>
          </p:sp>
          <p:sp>
            <p:nvSpPr>
              <p:cNvPr id="37" name="Freeform 36">
                <a:extLst>
                  <a:ext uri="{FF2B5EF4-FFF2-40B4-BE49-F238E27FC236}">
                    <a16:creationId xmlns="" xmlns:a16="http://schemas.microsoft.com/office/drawing/2014/main" id="{99526FF9-0AFD-F744-867B-87022CD79274}"/>
                  </a:ext>
                </a:extLst>
              </p:cNvPr>
              <p:cNvSpPr/>
              <p:nvPr/>
            </p:nvSpPr>
            <p:spPr>
              <a:xfrm>
                <a:off x="10296462" y="4440931"/>
                <a:ext cx="9520" cy="1567240"/>
              </a:xfrm>
              <a:custGeom>
                <a:avLst/>
                <a:gdLst>
                  <a:gd name="connsiteX0" fmla="*/ 0 w 9520"/>
                  <a:gd name="connsiteY0" fmla="*/ 0 h 1567240"/>
                  <a:gd name="connsiteX1" fmla="*/ 0 w 9520"/>
                  <a:gd name="connsiteY1" fmla="*/ 1567241 h 1567240"/>
                </a:gdLst>
                <a:ahLst/>
                <a:cxnLst>
                  <a:cxn ang="0">
                    <a:pos x="connsiteX0" y="connsiteY0"/>
                  </a:cxn>
                  <a:cxn ang="0">
                    <a:pos x="connsiteX1" y="connsiteY1"/>
                  </a:cxn>
                </a:cxnLst>
                <a:rect l="l" t="t" r="r" b="b"/>
                <a:pathLst>
                  <a:path w="9520" h="1567240">
                    <a:moveTo>
                      <a:pt x="0" y="0"/>
                    </a:moveTo>
                    <a:lnTo>
                      <a:pt x="0" y="1567241"/>
                    </a:lnTo>
                  </a:path>
                </a:pathLst>
              </a:custGeom>
              <a:ln w="29151" cap="rnd">
                <a:solidFill>
                  <a:srgbClr val="FFF9F4"/>
                </a:solidFill>
                <a:prstDash val="solid"/>
                <a:miter/>
              </a:ln>
            </p:spPr>
            <p:txBody>
              <a:bodyPr rtlCol="0" anchor="ctr"/>
              <a:lstStyle/>
              <a:p>
                <a:endParaRPr lang="x-none"/>
              </a:p>
            </p:txBody>
          </p:sp>
        </p:grpSp>
        <p:sp>
          <p:nvSpPr>
            <p:cNvPr id="38" name="Graphic 3">
              <a:extLst>
                <a:ext uri="{FF2B5EF4-FFF2-40B4-BE49-F238E27FC236}">
                  <a16:creationId xmlns="" xmlns:a16="http://schemas.microsoft.com/office/drawing/2014/main" id="{0B172FE0-5826-5744-AD01-31246F7F39AD}"/>
                </a:ext>
              </a:extLst>
            </p:cNvPr>
            <p:cNvSpPr/>
            <p:nvPr/>
          </p:nvSpPr>
          <p:spPr>
            <a:xfrm>
              <a:off x="11458739" y="5203643"/>
              <a:ext cx="720935" cy="798146"/>
            </a:xfrm>
            <a:custGeom>
              <a:avLst/>
              <a:gdLst>
                <a:gd name="connsiteX0" fmla="*/ 53556 w 720935"/>
                <a:gd name="connsiteY0" fmla="*/ -121 h 798146"/>
                <a:gd name="connsiteX1" fmla="*/ 720678 w 720935"/>
                <a:gd name="connsiteY1" fmla="*/ 629519 h 798146"/>
                <a:gd name="connsiteX2" fmla="*/ 582912 w 720935"/>
                <a:gd name="connsiteY2" fmla="*/ 798026 h 798146"/>
                <a:gd name="connsiteX3" fmla="*/ 102684 w 720935"/>
                <a:gd name="connsiteY3" fmla="*/ 390903 h 798146"/>
                <a:gd name="connsiteX4" fmla="*/ 53556 w 720935"/>
                <a:gd name="connsiteY4" fmla="*/ -121 h 79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935" h="798146">
                  <a:moveTo>
                    <a:pt x="53556" y="-121"/>
                  </a:moveTo>
                  <a:lnTo>
                    <a:pt x="720678" y="629519"/>
                  </a:lnTo>
                  <a:lnTo>
                    <a:pt x="582912" y="798026"/>
                  </a:lnTo>
                  <a:lnTo>
                    <a:pt x="102684" y="390903"/>
                  </a:lnTo>
                  <a:cubicBezTo>
                    <a:pt x="-12667" y="293085"/>
                    <a:pt x="-34009" y="123217"/>
                    <a:pt x="53556" y="-121"/>
                  </a:cubicBezTo>
                  <a:close/>
                </a:path>
              </a:pathLst>
            </a:custGeom>
            <a:solidFill>
              <a:srgbClr val="F6B3A3"/>
            </a:solidFill>
            <a:ln w="9495" cap="flat">
              <a:noFill/>
              <a:prstDash val="solid"/>
              <a:miter/>
            </a:ln>
          </p:spPr>
          <p:txBody>
            <a:bodyPr rtlCol="0" anchor="ctr"/>
            <a:lstStyle/>
            <a:p>
              <a:endParaRPr lang="x-none"/>
            </a:p>
          </p:txBody>
        </p:sp>
        <p:sp>
          <p:nvSpPr>
            <p:cNvPr id="39" name="Graphic 3">
              <a:extLst>
                <a:ext uri="{FF2B5EF4-FFF2-40B4-BE49-F238E27FC236}">
                  <a16:creationId xmlns="" xmlns:a16="http://schemas.microsoft.com/office/drawing/2014/main" id="{A54B6139-8029-754B-A9CB-FDB3F69E8C0F}"/>
                </a:ext>
              </a:extLst>
            </p:cNvPr>
            <p:cNvSpPr/>
            <p:nvPr/>
          </p:nvSpPr>
          <p:spPr>
            <a:xfrm>
              <a:off x="11835564" y="5645152"/>
              <a:ext cx="414754" cy="721846"/>
            </a:xfrm>
            <a:custGeom>
              <a:avLst/>
              <a:gdLst>
                <a:gd name="connsiteX0" fmla="*/ 163623 w 414754"/>
                <a:gd name="connsiteY0" fmla="*/ -121 h 721846"/>
                <a:gd name="connsiteX1" fmla="*/ 414497 w 414754"/>
                <a:gd name="connsiteY1" fmla="*/ 221348 h 721846"/>
                <a:gd name="connsiteX2" fmla="*/ 36712 w 414754"/>
                <a:gd name="connsiteY2" fmla="*/ 721726 h 721846"/>
                <a:gd name="connsiteX3" fmla="*/ 36712 w 414754"/>
                <a:gd name="connsiteY3" fmla="*/ 721726 h 721846"/>
                <a:gd name="connsiteX4" fmla="*/ 818 w 414754"/>
                <a:gd name="connsiteY4" fmla="*/ 532072 h 721846"/>
                <a:gd name="connsiteX5" fmla="*/ 44233 w 414754"/>
                <a:gd name="connsiteY5" fmla="*/ 301840 h 721846"/>
                <a:gd name="connsiteX6" fmla="*/ 2341 w 414754"/>
                <a:gd name="connsiteY6" fmla="*/ 190676 h 72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4754" h="721846">
                  <a:moveTo>
                    <a:pt x="163623" y="-121"/>
                  </a:moveTo>
                  <a:lnTo>
                    <a:pt x="414497" y="221348"/>
                  </a:lnTo>
                  <a:lnTo>
                    <a:pt x="36712" y="721726"/>
                  </a:lnTo>
                  <a:lnTo>
                    <a:pt x="36712" y="721726"/>
                  </a:lnTo>
                  <a:cubicBezTo>
                    <a:pt x="8220" y="662788"/>
                    <a:pt x="-4165" y="597352"/>
                    <a:pt x="818" y="532072"/>
                  </a:cubicBezTo>
                  <a:lnTo>
                    <a:pt x="44233" y="301840"/>
                  </a:lnTo>
                  <a:lnTo>
                    <a:pt x="2341" y="190676"/>
                  </a:lnTo>
                  <a:close/>
                </a:path>
              </a:pathLst>
            </a:custGeom>
            <a:solidFill>
              <a:schemeClr val="bg2">
                <a:lumMod val="75000"/>
              </a:schemeClr>
            </a:solidFill>
            <a:ln w="9495" cap="flat">
              <a:noFill/>
              <a:prstDash val="solid"/>
              <a:miter/>
            </a:ln>
          </p:spPr>
          <p:txBody>
            <a:bodyPr rtlCol="0" anchor="ctr"/>
            <a:lstStyle/>
            <a:p>
              <a:endParaRPr lang="x-none"/>
            </a:p>
          </p:txBody>
        </p:sp>
        <p:sp>
          <p:nvSpPr>
            <p:cNvPr id="40" name="Graphic 3">
              <a:extLst>
                <a:ext uri="{FF2B5EF4-FFF2-40B4-BE49-F238E27FC236}">
                  <a16:creationId xmlns="" xmlns:a16="http://schemas.microsoft.com/office/drawing/2014/main" id="{44CB0CB7-9467-2F45-B10D-DD53E27C7D23}"/>
                </a:ext>
              </a:extLst>
            </p:cNvPr>
            <p:cNvSpPr/>
            <p:nvPr/>
          </p:nvSpPr>
          <p:spPr>
            <a:xfrm>
              <a:off x="11872534" y="5866622"/>
              <a:ext cx="412345" cy="536289"/>
            </a:xfrm>
            <a:custGeom>
              <a:avLst/>
              <a:gdLst>
                <a:gd name="connsiteX0" fmla="*/ 377880 w 412345"/>
                <a:gd name="connsiteY0" fmla="*/ 0 h 536289"/>
                <a:gd name="connsiteX1" fmla="*/ 412345 w 412345"/>
                <a:gd name="connsiteY1" fmla="*/ 28481 h 536289"/>
                <a:gd name="connsiteX2" fmla="*/ 26848 w 412345"/>
                <a:gd name="connsiteY2" fmla="*/ 536289 h 536289"/>
                <a:gd name="connsiteX3" fmla="*/ 0 w 412345"/>
                <a:gd name="connsiteY3" fmla="*/ 500378 h 536289"/>
                <a:gd name="connsiteX4" fmla="*/ 377880 w 412345"/>
                <a:gd name="connsiteY4" fmla="*/ 0 h 536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2345" h="536289">
                  <a:moveTo>
                    <a:pt x="377880" y="0"/>
                  </a:moveTo>
                  <a:lnTo>
                    <a:pt x="412345" y="28481"/>
                  </a:lnTo>
                  <a:lnTo>
                    <a:pt x="26848" y="536289"/>
                  </a:lnTo>
                  <a:lnTo>
                    <a:pt x="0" y="500378"/>
                  </a:lnTo>
                  <a:lnTo>
                    <a:pt x="377880" y="0"/>
                  </a:lnTo>
                  <a:close/>
                </a:path>
              </a:pathLst>
            </a:custGeom>
            <a:solidFill>
              <a:srgbClr val="F2F2E6"/>
            </a:solidFill>
            <a:ln w="9495" cap="flat">
              <a:noFill/>
              <a:prstDash val="solid"/>
              <a:miter/>
            </a:ln>
          </p:spPr>
          <p:txBody>
            <a:bodyPr rtlCol="0" anchor="ctr"/>
            <a:lstStyle/>
            <a:p>
              <a:endParaRPr lang="x-none"/>
            </a:p>
          </p:txBody>
        </p:sp>
        <p:sp>
          <p:nvSpPr>
            <p:cNvPr id="41" name="Graphic 3">
              <a:extLst>
                <a:ext uri="{FF2B5EF4-FFF2-40B4-BE49-F238E27FC236}">
                  <a16:creationId xmlns="" xmlns:a16="http://schemas.microsoft.com/office/drawing/2014/main" id="{8CA82D74-EF71-8746-9A21-F637B8DCA1D4}"/>
                </a:ext>
              </a:extLst>
            </p:cNvPr>
            <p:cNvSpPr/>
            <p:nvPr/>
          </p:nvSpPr>
          <p:spPr>
            <a:xfrm>
              <a:off x="10621882" y="2883692"/>
              <a:ext cx="1330530" cy="2879958"/>
            </a:xfrm>
            <a:custGeom>
              <a:avLst/>
              <a:gdLst>
                <a:gd name="connsiteX0" fmla="*/ 600314 w 1330530"/>
                <a:gd name="connsiteY0" fmla="*/ 1263730 h 2879958"/>
                <a:gd name="connsiteX1" fmla="*/ 400949 w 1330530"/>
                <a:gd name="connsiteY1" fmla="*/ -121 h 2879958"/>
                <a:gd name="connsiteX2" fmla="*/ -257 w 1330530"/>
                <a:gd name="connsiteY2" fmla="*/ 4070 h 2879958"/>
                <a:gd name="connsiteX3" fmla="*/ 165119 w 1330530"/>
                <a:gd name="connsiteY3" fmla="*/ 1558738 h 2879958"/>
                <a:gd name="connsiteX4" fmla="*/ 1028559 w 1330530"/>
                <a:gd name="connsiteY4" fmla="*/ 2879838 h 2879958"/>
                <a:gd name="connsiteX5" fmla="*/ 1330273 w 1330530"/>
                <a:gd name="connsiteY5" fmla="*/ 2552921 h 2879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0530" h="2879958">
                  <a:moveTo>
                    <a:pt x="600314" y="1263730"/>
                  </a:moveTo>
                  <a:lnTo>
                    <a:pt x="400949" y="-121"/>
                  </a:lnTo>
                  <a:lnTo>
                    <a:pt x="-257" y="4070"/>
                  </a:lnTo>
                  <a:cubicBezTo>
                    <a:pt x="-257" y="-80326"/>
                    <a:pt x="-1971" y="1149138"/>
                    <a:pt x="165119" y="1558738"/>
                  </a:cubicBezTo>
                  <a:cubicBezTo>
                    <a:pt x="310977" y="1916232"/>
                    <a:pt x="1028559" y="2879838"/>
                    <a:pt x="1028559" y="2879838"/>
                  </a:cubicBezTo>
                  <a:lnTo>
                    <a:pt x="1330273" y="2552921"/>
                  </a:lnTo>
                  <a:close/>
                </a:path>
              </a:pathLst>
            </a:custGeom>
            <a:solidFill>
              <a:schemeClr val="bg2">
                <a:lumMod val="50000"/>
              </a:schemeClr>
            </a:solidFill>
            <a:ln w="9495" cap="flat">
              <a:noFill/>
              <a:prstDash val="solid"/>
              <a:miter/>
            </a:ln>
          </p:spPr>
          <p:txBody>
            <a:bodyPr rtlCol="0" anchor="ctr"/>
            <a:lstStyle/>
            <a:p>
              <a:endParaRPr lang="x-none"/>
            </a:p>
          </p:txBody>
        </p:sp>
        <p:sp>
          <p:nvSpPr>
            <p:cNvPr id="42" name="Graphic 3">
              <a:extLst>
                <a:ext uri="{FF2B5EF4-FFF2-40B4-BE49-F238E27FC236}">
                  <a16:creationId xmlns="" xmlns:a16="http://schemas.microsoft.com/office/drawing/2014/main" id="{54B14E4A-02A2-8143-A3A8-C142CE9B6391}"/>
                </a:ext>
              </a:extLst>
            </p:cNvPr>
            <p:cNvSpPr/>
            <p:nvPr/>
          </p:nvSpPr>
          <p:spPr>
            <a:xfrm>
              <a:off x="10529817" y="5339953"/>
              <a:ext cx="301237" cy="977132"/>
            </a:xfrm>
            <a:custGeom>
              <a:avLst/>
              <a:gdLst>
                <a:gd name="connsiteX0" fmla="*/ 301238 w 301237"/>
                <a:gd name="connsiteY0" fmla="*/ 0 h 977132"/>
                <a:gd name="connsiteX1" fmla="*/ 232212 w 301237"/>
                <a:gd name="connsiteY1" fmla="*/ 977133 h 977132"/>
                <a:gd name="connsiteX2" fmla="*/ 0 w 301237"/>
                <a:gd name="connsiteY2" fmla="*/ 977133 h 977132"/>
                <a:gd name="connsiteX3" fmla="*/ 16566 w 301237"/>
                <a:gd name="connsiteY3" fmla="*/ 19527 h 977132"/>
                <a:gd name="connsiteX4" fmla="*/ 301238 w 301237"/>
                <a:gd name="connsiteY4" fmla="*/ 0 h 9771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237" h="977132">
                  <a:moveTo>
                    <a:pt x="301238" y="0"/>
                  </a:moveTo>
                  <a:lnTo>
                    <a:pt x="232212" y="977133"/>
                  </a:lnTo>
                  <a:lnTo>
                    <a:pt x="0" y="977133"/>
                  </a:lnTo>
                  <a:lnTo>
                    <a:pt x="16566" y="19527"/>
                  </a:lnTo>
                  <a:lnTo>
                    <a:pt x="301238" y="0"/>
                  </a:lnTo>
                  <a:close/>
                </a:path>
              </a:pathLst>
            </a:custGeom>
            <a:solidFill>
              <a:srgbClr val="F6B3A3"/>
            </a:solidFill>
            <a:ln w="9495" cap="flat">
              <a:noFill/>
              <a:prstDash val="solid"/>
              <a:miter/>
            </a:ln>
          </p:spPr>
          <p:txBody>
            <a:bodyPr rtlCol="0" anchor="ctr"/>
            <a:lstStyle/>
            <a:p>
              <a:endParaRPr lang="x-none"/>
            </a:p>
          </p:txBody>
        </p:sp>
        <p:sp>
          <p:nvSpPr>
            <p:cNvPr id="43" name="Graphic 3">
              <a:extLst>
                <a:ext uri="{FF2B5EF4-FFF2-40B4-BE49-F238E27FC236}">
                  <a16:creationId xmlns="" xmlns:a16="http://schemas.microsoft.com/office/drawing/2014/main" id="{E191694E-2667-4844-9BAE-ECC41694D9A6}"/>
                </a:ext>
              </a:extLst>
            </p:cNvPr>
            <p:cNvSpPr/>
            <p:nvPr/>
          </p:nvSpPr>
          <p:spPr>
            <a:xfrm>
              <a:off x="10113378" y="6036748"/>
              <a:ext cx="681878" cy="387214"/>
            </a:xfrm>
            <a:custGeom>
              <a:avLst/>
              <a:gdLst>
                <a:gd name="connsiteX0" fmla="*/ 681621 w 681878"/>
                <a:gd name="connsiteY0" fmla="*/ 4070 h 387214"/>
                <a:gd name="connsiteX1" fmla="*/ 668482 w 681878"/>
                <a:gd name="connsiteY1" fmla="*/ 382235 h 387214"/>
                <a:gd name="connsiteX2" fmla="*/ -258 w 681878"/>
                <a:gd name="connsiteY2" fmla="*/ 387093 h 387214"/>
                <a:gd name="connsiteX3" fmla="*/ -258 w 681878"/>
                <a:gd name="connsiteY3" fmla="*/ 387093 h 387214"/>
                <a:gd name="connsiteX4" fmla="*/ 131986 w 681878"/>
                <a:gd name="connsiteY4" fmla="*/ 229255 h 387214"/>
                <a:gd name="connsiteX5" fmla="*/ 351440 w 681878"/>
                <a:gd name="connsiteY5" fmla="*/ 109614 h 387214"/>
                <a:gd name="connsiteX6" fmla="*/ 415039 w 681878"/>
                <a:gd name="connsiteY6" fmla="*/ -121 h 387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1878" h="387214">
                  <a:moveTo>
                    <a:pt x="681621" y="4070"/>
                  </a:moveTo>
                  <a:lnTo>
                    <a:pt x="668482" y="382235"/>
                  </a:lnTo>
                  <a:lnTo>
                    <a:pt x="-258" y="387093"/>
                  </a:lnTo>
                  <a:lnTo>
                    <a:pt x="-258" y="387093"/>
                  </a:lnTo>
                  <a:cubicBezTo>
                    <a:pt x="29117" y="323719"/>
                    <a:pt x="74746" y="269259"/>
                    <a:pt x="131986" y="229255"/>
                  </a:cubicBezTo>
                  <a:lnTo>
                    <a:pt x="351440" y="109614"/>
                  </a:lnTo>
                  <a:lnTo>
                    <a:pt x="415039" y="-121"/>
                  </a:lnTo>
                  <a:close/>
                </a:path>
              </a:pathLst>
            </a:custGeom>
            <a:solidFill>
              <a:schemeClr val="bg2">
                <a:lumMod val="75000"/>
              </a:schemeClr>
            </a:solidFill>
            <a:ln w="9495" cap="flat">
              <a:noFill/>
              <a:prstDash val="solid"/>
              <a:miter/>
            </a:ln>
          </p:spPr>
          <p:txBody>
            <a:bodyPr rtlCol="0" anchor="ctr"/>
            <a:lstStyle/>
            <a:p>
              <a:endParaRPr lang="x-none"/>
            </a:p>
          </p:txBody>
        </p:sp>
        <p:sp>
          <p:nvSpPr>
            <p:cNvPr id="44" name="Graphic 3">
              <a:extLst>
                <a:ext uri="{FF2B5EF4-FFF2-40B4-BE49-F238E27FC236}">
                  <a16:creationId xmlns="" xmlns:a16="http://schemas.microsoft.com/office/drawing/2014/main" id="{50ABA8D8-499A-5C4E-A91F-D318EFA44E34}"/>
                </a:ext>
              </a:extLst>
            </p:cNvPr>
            <p:cNvSpPr/>
            <p:nvPr/>
          </p:nvSpPr>
          <p:spPr>
            <a:xfrm>
              <a:off x="10102143" y="6419105"/>
              <a:ext cx="680260" cy="51247"/>
            </a:xfrm>
            <a:custGeom>
              <a:avLst/>
              <a:gdLst>
                <a:gd name="connsiteX0" fmla="*/ 680260 w 680260"/>
                <a:gd name="connsiteY0" fmla="*/ 0 h 51247"/>
                <a:gd name="connsiteX1" fmla="*/ 680070 w 680260"/>
                <a:gd name="connsiteY1" fmla="*/ 47818 h 51247"/>
                <a:gd name="connsiteX2" fmla="*/ 0 w 680260"/>
                <a:gd name="connsiteY2" fmla="*/ 51248 h 51247"/>
                <a:gd name="connsiteX3" fmla="*/ 11520 w 680260"/>
                <a:gd name="connsiteY3" fmla="*/ 4858 h 51247"/>
                <a:gd name="connsiteX4" fmla="*/ 680260 w 680260"/>
                <a:gd name="connsiteY4" fmla="*/ 0 h 51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260" h="51247">
                  <a:moveTo>
                    <a:pt x="680260" y="0"/>
                  </a:moveTo>
                  <a:lnTo>
                    <a:pt x="680070" y="47818"/>
                  </a:lnTo>
                  <a:lnTo>
                    <a:pt x="0" y="51248"/>
                  </a:lnTo>
                  <a:lnTo>
                    <a:pt x="11520" y="4858"/>
                  </a:lnTo>
                  <a:lnTo>
                    <a:pt x="680260" y="0"/>
                  </a:lnTo>
                  <a:close/>
                </a:path>
              </a:pathLst>
            </a:custGeom>
            <a:solidFill>
              <a:srgbClr val="F2F2E6"/>
            </a:solidFill>
            <a:ln w="9495" cap="flat">
              <a:noFill/>
              <a:prstDash val="solid"/>
              <a:miter/>
            </a:ln>
          </p:spPr>
          <p:txBody>
            <a:bodyPr rtlCol="0" anchor="ctr"/>
            <a:lstStyle/>
            <a:p>
              <a:endParaRPr lang="x-none"/>
            </a:p>
          </p:txBody>
        </p:sp>
        <p:sp>
          <p:nvSpPr>
            <p:cNvPr id="45" name="Graphic 3">
              <a:extLst>
                <a:ext uri="{FF2B5EF4-FFF2-40B4-BE49-F238E27FC236}">
                  <a16:creationId xmlns="" xmlns:a16="http://schemas.microsoft.com/office/drawing/2014/main" id="{4FD16A27-8540-4F41-9A65-B6C6E026F3F5}"/>
                </a:ext>
              </a:extLst>
            </p:cNvPr>
            <p:cNvSpPr/>
            <p:nvPr/>
          </p:nvSpPr>
          <p:spPr>
            <a:xfrm>
              <a:off x="10453746" y="2476083"/>
              <a:ext cx="754481" cy="3343006"/>
            </a:xfrm>
            <a:custGeom>
              <a:avLst/>
              <a:gdLst>
                <a:gd name="connsiteX0" fmla="*/ 692665 w 754481"/>
                <a:gd name="connsiteY0" fmla="*/ -111 h 3343006"/>
                <a:gd name="connsiteX1" fmla="*/ 705042 w 754481"/>
                <a:gd name="connsiteY1" fmla="*/ 44087 h 3343006"/>
                <a:gd name="connsiteX2" fmla="*/ 675242 w 754481"/>
                <a:gd name="connsiteY2" fmla="*/ 1038270 h 3343006"/>
                <a:gd name="connsiteX3" fmla="*/ 467594 w 754481"/>
                <a:gd name="connsiteY3" fmla="*/ 3284208 h 3343006"/>
                <a:gd name="connsiteX4" fmla="*/ 30780 w 754481"/>
                <a:gd name="connsiteY4" fmla="*/ 3342886 h 3343006"/>
                <a:gd name="connsiteX5" fmla="*/ -258 w 754481"/>
                <a:gd name="connsiteY5" fmla="*/ 1830131 h 3343006"/>
                <a:gd name="connsiteX6" fmla="*/ -258 w 754481"/>
                <a:gd name="connsiteY6" fmla="*/ 123054 h 3343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481" h="3343006">
                  <a:moveTo>
                    <a:pt x="692665" y="-111"/>
                  </a:moveTo>
                  <a:cubicBezTo>
                    <a:pt x="694189" y="-587"/>
                    <a:pt x="698568" y="16083"/>
                    <a:pt x="705042" y="44087"/>
                  </a:cubicBezTo>
                  <a:cubicBezTo>
                    <a:pt x="779522" y="372649"/>
                    <a:pt x="769268" y="714765"/>
                    <a:pt x="675242" y="1038270"/>
                  </a:cubicBezTo>
                  <a:cubicBezTo>
                    <a:pt x="571370" y="1397765"/>
                    <a:pt x="467594" y="3284208"/>
                    <a:pt x="467594" y="3284208"/>
                  </a:cubicBezTo>
                  <a:lnTo>
                    <a:pt x="30780" y="3342886"/>
                  </a:lnTo>
                  <a:lnTo>
                    <a:pt x="-258" y="1830131"/>
                  </a:lnTo>
                  <a:lnTo>
                    <a:pt x="-258" y="123054"/>
                  </a:lnTo>
                  <a:close/>
                </a:path>
              </a:pathLst>
            </a:custGeom>
            <a:solidFill>
              <a:schemeClr val="bg2">
                <a:lumMod val="75000"/>
              </a:schemeClr>
            </a:solidFill>
            <a:ln w="9495" cap="flat">
              <a:noFill/>
              <a:prstDash val="solid"/>
              <a:miter/>
            </a:ln>
          </p:spPr>
          <p:txBody>
            <a:bodyPr rtlCol="0" anchor="ctr"/>
            <a:lstStyle/>
            <a:p>
              <a:endParaRPr lang="x-none"/>
            </a:p>
          </p:txBody>
        </p:sp>
        <p:sp>
          <p:nvSpPr>
            <p:cNvPr id="46" name="Graphic 3">
              <a:extLst>
                <a:ext uri="{FF2B5EF4-FFF2-40B4-BE49-F238E27FC236}">
                  <a16:creationId xmlns="" xmlns:a16="http://schemas.microsoft.com/office/drawing/2014/main" id="{CACC47FD-606E-174B-94F3-6CC125DF1291}"/>
                </a:ext>
              </a:extLst>
            </p:cNvPr>
            <p:cNvSpPr/>
            <p:nvPr/>
          </p:nvSpPr>
          <p:spPr>
            <a:xfrm>
              <a:off x="10831055" y="2741380"/>
              <a:ext cx="241161" cy="3015317"/>
            </a:xfrm>
            <a:custGeom>
              <a:avLst/>
              <a:gdLst>
                <a:gd name="connsiteX0" fmla="*/ 240904 w 241161"/>
                <a:gd name="connsiteY0" fmla="*/ -121 h 3015317"/>
                <a:gd name="connsiteX1" fmla="*/ 173211 w 241161"/>
                <a:gd name="connsiteY1" fmla="*/ 783357 h 3015317"/>
                <a:gd name="connsiteX2" fmla="*/ -258 w 241161"/>
                <a:gd name="connsiteY2" fmla="*/ 3015196 h 3015317"/>
              </a:gdLst>
              <a:ahLst/>
              <a:cxnLst>
                <a:cxn ang="0">
                  <a:pos x="connsiteX0" y="connsiteY0"/>
                </a:cxn>
                <a:cxn ang="0">
                  <a:pos x="connsiteX1" y="connsiteY1"/>
                </a:cxn>
                <a:cxn ang="0">
                  <a:pos x="connsiteX2" y="connsiteY2"/>
                </a:cxn>
              </a:cxnLst>
              <a:rect l="l" t="t" r="r" b="b"/>
              <a:pathLst>
                <a:path w="241161" h="3015317">
                  <a:moveTo>
                    <a:pt x="240904" y="-121"/>
                  </a:moveTo>
                  <a:cubicBezTo>
                    <a:pt x="240904" y="-121"/>
                    <a:pt x="226718" y="489874"/>
                    <a:pt x="173211" y="783357"/>
                  </a:cubicBezTo>
                  <a:cubicBezTo>
                    <a:pt x="53344" y="1441573"/>
                    <a:pt x="-258" y="3015196"/>
                    <a:pt x="-258" y="3015196"/>
                  </a:cubicBezTo>
                </a:path>
              </a:pathLst>
            </a:custGeom>
            <a:noFill/>
            <a:ln w="8546" cap="rnd">
              <a:solidFill>
                <a:schemeClr val="bg2">
                  <a:lumMod val="50000"/>
                </a:schemeClr>
              </a:solidFill>
              <a:prstDash val="solid"/>
              <a:miter/>
            </a:ln>
          </p:spPr>
          <p:txBody>
            <a:bodyPr rtlCol="0" anchor="ctr"/>
            <a:lstStyle/>
            <a:p>
              <a:endParaRPr lang="x-none"/>
            </a:p>
          </p:txBody>
        </p:sp>
        <p:sp>
          <p:nvSpPr>
            <p:cNvPr id="47" name="Graphic 3">
              <a:extLst>
                <a:ext uri="{FF2B5EF4-FFF2-40B4-BE49-F238E27FC236}">
                  <a16:creationId xmlns="" xmlns:a16="http://schemas.microsoft.com/office/drawing/2014/main" id="{D70D7F86-59A3-4A4D-9CA5-E28520515365}"/>
                </a:ext>
              </a:extLst>
            </p:cNvPr>
            <p:cNvSpPr/>
            <p:nvPr/>
          </p:nvSpPr>
          <p:spPr>
            <a:xfrm>
              <a:off x="10947150" y="2756525"/>
              <a:ext cx="86887" cy="555911"/>
            </a:xfrm>
            <a:custGeom>
              <a:avLst/>
              <a:gdLst>
                <a:gd name="connsiteX0" fmla="*/ 1419 w 86887"/>
                <a:gd name="connsiteY0" fmla="*/ -121 h 555911"/>
                <a:gd name="connsiteX1" fmla="*/ 86630 w 86887"/>
                <a:gd name="connsiteY1" fmla="*/ 555791 h 555911"/>
              </a:gdLst>
              <a:ahLst/>
              <a:cxnLst>
                <a:cxn ang="0">
                  <a:pos x="connsiteX0" y="connsiteY0"/>
                </a:cxn>
                <a:cxn ang="0">
                  <a:pos x="connsiteX1" y="connsiteY1"/>
                </a:cxn>
              </a:cxnLst>
              <a:rect l="l" t="t" r="r" b="b"/>
              <a:pathLst>
                <a:path w="86887" h="555911">
                  <a:moveTo>
                    <a:pt x="1419" y="-121"/>
                  </a:moveTo>
                  <a:cubicBezTo>
                    <a:pt x="1419" y="-121"/>
                    <a:pt x="-19527" y="446247"/>
                    <a:pt x="86630" y="555791"/>
                  </a:cubicBezTo>
                </a:path>
              </a:pathLst>
            </a:custGeom>
            <a:noFill/>
            <a:ln w="8546" cap="rnd">
              <a:solidFill>
                <a:schemeClr val="bg2">
                  <a:lumMod val="50000"/>
                </a:schemeClr>
              </a:solidFill>
              <a:prstDash val="solid"/>
              <a:miter/>
            </a:ln>
          </p:spPr>
          <p:txBody>
            <a:bodyPr rtlCol="0" anchor="ctr"/>
            <a:lstStyle/>
            <a:p>
              <a:endParaRPr lang="x-none"/>
            </a:p>
          </p:txBody>
        </p:sp>
        <p:sp>
          <p:nvSpPr>
            <p:cNvPr id="48" name="Graphic 3">
              <a:extLst>
                <a:ext uri="{FF2B5EF4-FFF2-40B4-BE49-F238E27FC236}">
                  <a16:creationId xmlns="" xmlns:a16="http://schemas.microsoft.com/office/drawing/2014/main" id="{71966473-6E6F-5C4D-8578-40B99190AA5B}"/>
                </a:ext>
              </a:extLst>
            </p:cNvPr>
            <p:cNvSpPr/>
            <p:nvPr/>
          </p:nvSpPr>
          <p:spPr>
            <a:xfrm>
              <a:off x="10548383" y="993058"/>
              <a:ext cx="175753" cy="668408"/>
            </a:xfrm>
            <a:custGeom>
              <a:avLst/>
              <a:gdLst>
                <a:gd name="connsiteX0" fmla="*/ 175496 w 175753"/>
                <a:gd name="connsiteY0" fmla="*/ 668288 h 668408"/>
                <a:gd name="connsiteX1" fmla="*/ 79621 w 175753"/>
                <a:gd name="connsiteY1" fmla="*/ 596941 h 668408"/>
                <a:gd name="connsiteX2" fmla="*/ 5645 w 175753"/>
                <a:gd name="connsiteY2" fmla="*/ 294219 h 668408"/>
                <a:gd name="connsiteX3" fmla="*/ -258 w 175753"/>
                <a:gd name="connsiteY3" fmla="*/ -121 h 668408"/>
              </a:gdLst>
              <a:ahLst/>
              <a:cxnLst>
                <a:cxn ang="0">
                  <a:pos x="connsiteX0" y="connsiteY0"/>
                </a:cxn>
                <a:cxn ang="0">
                  <a:pos x="connsiteX1" y="connsiteY1"/>
                </a:cxn>
                <a:cxn ang="0">
                  <a:pos x="connsiteX2" y="connsiteY2"/>
                </a:cxn>
                <a:cxn ang="0">
                  <a:pos x="connsiteX3" y="connsiteY3"/>
                </a:cxn>
              </a:cxnLst>
              <a:rect l="l" t="t" r="r" b="b"/>
              <a:pathLst>
                <a:path w="175753" h="668408">
                  <a:moveTo>
                    <a:pt x="175496" y="668288"/>
                  </a:moveTo>
                  <a:cubicBezTo>
                    <a:pt x="138070" y="652914"/>
                    <a:pt x="105103" y="628382"/>
                    <a:pt x="79621" y="596941"/>
                  </a:cubicBezTo>
                  <a:cubicBezTo>
                    <a:pt x="12976" y="514640"/>
                    <a:pt x="7835" y="400048"/>
                    <a:pt x="5645" y="294219"/>
                  </a:cubicBezTo>
                  <a:cubicBezTo>
                    <a:pt x="3741" y="196106"/>
                    <a:pt x="1773" y="97992"/>
                    <a:pt x="-258" y="-121"/>
                  </a:cubicBezTo>
                </a:path>
              </a:pathLst>
            </a:custGeom>
            <a:noFill/>
            <a:ln w="5697" cap="flat">
              <a:solidFill>
                <a:srgbClr val="F0EBD3"/>
              </a:solidFill>
              <a:prstDash val="solid"/>
              <a:miter/>
            </a:ln>
          </p:spPr>
          <p:txBody>
            <a:bodyPr rtlCol="0" anchor="ctr"/>
            <a:lstStyle/>
            <a:p>
              <a:endParaRPr lang="x-none"/>
            </a:p>
          </p:txBody>
        </p:sp>
        <p:sp>
          <p:nvSpPr>
            <p:cNvPr id="49" name="Graphic 3">
              <a:extLst>
                <a:ext uri="{FF2B5EF4-FFF2-40B4-BE49-F238E27FC236}">
                  <a16:creationId xmlns="" xmlns:a16="http://schemas.microsoft.com/office/drawing/2014/main" id="{C348E413-99D4-2B45-95B3-D33291B12D52}"/>
                </a:ext>
              </a:extLst>
            </p:cNvPr>
            <p:cNvSpPr/>
            <p:nvPr/>
          </p:nvSpPr>
          <p:spPr>
            <a:xfrm>
              <a:off x="10711474" y="498387"/>
              <a:ext cx="475106" cy="621647"/>
            </a:xfrm>
            <a:custGeom>
              <a:avLst/>
              <a:gdLst>
                <a:gd name="connsiteX0" fmla="*/ 270799 w 475106"/>
                <a:gd name="connsiteY0" fmla="*/ 621335 h 621647"/>
                <a:gd name="connsiteX1" fmla="*/ 436556 w 475106"/>
                <a:gd name="connsiteY1" fmla="*/ 412725 h 621647"/>
                <a:gd name="connsiteX2" fmla="*/ 402281 w 475106"/>
                <a:gd name="connsiteY2" fmla="*/ 195351 h 621647"/>
                <a:gd name="connsiteX3" fmla="*/ 184350 w 475106"/>
                <a:gd name="connsiteY3" fmla="*/ 5602 h 621647"/>
                <a:gd name="connsiteX4" fmla="*/ -258 w 475106"/>
                <a:gd name="connsiteY4" fmla="*/ 41609 h 621647"/>
                <a:gd name="connsiteX5" fmla="*/ 270799 w 475106"/>
                <a:gd name="connsiteY5" fmla="*/ 621335 h 621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106" h="621647">
                  <a:moveTo>
                    <a:pt x="270799" y="621335"/>
                  </a:moveTo>
                  <a:cubicBezTo>
                    <a:pt x="270799" y="621335"/>
                    <a:pt x="472544" y="633146"/>
                    <a:pt x="436556" y="412725"/>
                  </a:cubicBezTo>
                  <a:cubicBezTo>
                    <a:pt x="436556" y="412725"/>
                    <a:pt x="542332" y="280129"/>
                    <a:pt x="402281" y="195351"/>
                  </a:cubicBezTo>
                  <a:cubicBezTo>
                    <a:pt x="402281" y="195351"/>
                    <a:pt x="363436" y="-39359"/>
                    <a:pt x="184350" y="5602"/>
                  </a:cubicBezTo>
                  <a:cubicBezTo>
                    <a:pt x="184350" y="5602"/>
                    <a:pt x="109231" y="-12020"/>
                    <a:pt x="-258" y="41609"/>
                  </a:cubicBezTo>
                  <a:cubicBezTo>
                    <a:pt x="-258" y="41609"/>
                    <a:pt x="50583" y="633718"/>
                    <a:pt x="270799" y="621335"/>
                  </a:cubicBezTo>
                  <a:close/>
                </a:path>
              </a:pathLst>
            </a:custGeom>
            <a:solidFill>
              <a:srgbClr val="010E30"/>
            </a:solidFill>
            <a:ln w="9495" cap="flat">
              <a:noFill/>
              <a:prstDash val="solid"/>
              <a:miter/>
            </a:ln>
          </p:spPr>
          <p:txBody>
            <a:bodyPr rtlCol="0" anchor="ctr"/>
            <a:lstStyle/>
            <a:p>
              <a:endParaRPr lang="x-none"/>
            </a:p>
          </p:txBody>
        </p:sp>
        <p:sp>
          <p:nvSpPr>
            <p:cNvPr id="50" name="Graphic 3">
              <a:extLst>
                <a:ext uri="{FF2B5EF4-FFF2-40B4-BE49-F238E27FC236}">
                  <a16:creationId xmlns="" xmlns:a16="http://schemas.microsoft.com/office/drawing/2014/main" id="{29E0CBED-AD3C-BF4F-A0F9-DC67CD9FB875}"/>
                </a:ext>
              </a:extLst>
            </p:cNvPr>
            <p:cNvSpPr/>
            <p:nvPr/>
          </p:nvSpPr>
          <p:spPr>
            <a:xfrm>
              <a:off x="10509753" y="533039"/>
              <a:ext cx="507389" cy="615163"/>
            </a:xfrm>
            <a:custGeom>
              <a:avLst/>
              <a:gdLst>
                <a:gd name="connsiteX0" fmla="*/ 370933 w 507389"/>
                <a:gd name="connsiteY0" fmla="*/ 11624 h 615163"/>
                <a:gd name="connsiteX1" fmla="*/ 421774 w 507389"/>
                <a:gd name="connsiteY1" fmla="*/ 40201 h 615163"/>
                <a:gd name="connsiteX2" fmla="*/ 401685 w 507389"/>
                <a:gd name="connsiteY2" fmla="*/ 526005 h 615163"/>
                <a:gd name="connsiteX3" fmla="*/ 166236 w 507389"/>
                <a:gd name="connsiteY3" fmla="*/ 608687 h 615163"/>
                <a:gd name="connsiteX4" fmla="*/ 1431 w 507389"/>
                <a:gd name="connsiteY4" fmla="*/ 318824 h 615163"/>
                <a:gd name="connsiteX5" fmla="*/ 120631 w 507389"/>
                <a:gd name="connsiteY5" fmla="*/ 74684 h 615163"/>
                <a:gd name="connsiteX6" fmla="*/ 370933 w 507389"/>
                <a:gd name="connsiteY6" fmla="*/ 11624 h 615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389" h="615163">
                  <a:moveTo>
                    <a:pt x="370933" y="11624"/>
                  </a:moveTo>
                  <a:cubicBezTo>
                    <a:pt x="389259" y="18454"/>
                    <a:pt x="406411" y="28095"/>
                    <a:pt x="421774" y="40201"/>
                  </a:cubicBezTo>
                  <a:cubicBezTo>
                    <a:pt x="564586" y="152317"/>
                    <a:pt x="507461" y="404078"/>
                    <a:pt x="401685" y="526005"/>
                  </a:cubicBezTo>
                  <a:cubicBezTo>
                    <a:pt x="343323" y="593350"/>
                    <a:pt x="251828" y="630786"/>
                    <a:pt x="166236" y="608687"/>
                  </a:cubicBezTo>
                  <a:cubicBezTo>
                    <a:pt x="41037" y="575728"/>
                    <a:pt x="-10565" y="442942"/>
                    <a:pt x="1431" y="318824"/>
                  </a:cubicBezTo>
                  <a:cubicBezTo>
                    <a:pt x="10952" y="226235"/>
                    <a:pt x="51891" y="135552"/>
                    <a:pt x="120631" y="74684"/>
                  </a:cubicBezTo>
                  <a:cubicBezTo>
                    <a:pt x="189371" y="13815"/>
                    <a:pt x="286959" y="-19239"/>
                    <a:pt x="370933" y="11624"/>
                  </a:cubicBezTo>
                  <a:close/>
                </a:path>
              </a:pathLst>
            </a:custGeom>
            <a:solidFill>
              <a:srgbClr val="F6B3A3"/>
            </a:solidFill>
            <a:ln w="9495" cap="flat">
              <a:noFill/>
              <a:prstDash val="solid"/>
              <a:miter/>
            </a:ln>
          </p:spPr>
          <p:txBody>
            <a:bodyPr rtlCol="0" anchor="ctr"/>
            <a:lstStyle/>
            <a:p>
              <a:endParaRPr lang="x-none"/>
            </a:p>
          </p:txBody>
        </p:sp>
        <p:sp>
          <p:nvSpPr>
            <p:cNvPr id="51" name="Graphic 3">
              <a:extLst>
                <a:ext uri="{FF2B5EF4-FFF2-40B4-BE49-F238E27FC236}">
                  <a16:creationId xmlns="" xmlns:a16="http://schemas.microsoft.com/office/drawing/2014/main" id="{C052F171-923B-8243-A608-3B2FC1726B74}"/>
                </a:ext>
              </a:extLst>
            </p:cNvPr>
            <p:cNvSpPr/>
            <p:nvPr/>
          </p:nvSpPr>
          <p:spPr>
            <a:xfrm>
              <a:off x="10690478" y="897992"/>
              <a:ext cx="302054" cy="593038"/>
            </a:xfrm>
            <a:custGeom>
              <a:avLst/>
              <a:gdLst>
                <a:gd name="connsiteX0" fmla="*/ 281512 w 302054"/>
                <a:gd name="connsiteY0" fmla="*/ -121 h 593038"/>
                <a:gd name="connsiteX1" fmla="*/ 301506 w 302054"/>
                <a:gd name="connsiteY1" fmla="*/ 432435 h 593038"/>
                <a:gd name="connsiteX2" fmla="*/ 169071 w 302054"/>
                <a:gd name="connsiteY2" fmla="*/ 591797 h 593038"/>
                <a:gd name="connsiteX3" fmla="*/ 169071 w 302054"/>
                <a:gd name="connsiteY3" fmla="*/ 591798 h 593038"/>
                <a:gd name="connsiteX4" fmla="*/ 846 w 302054"/>
                <a:gd name="connsiteY4" fmla="*/ 459975 h 593038"/>
                <a:gd name="connsiteX5" fmla="*/ -208 w 302054"/>
                <a:gd name="connsiteY5" fmla="*/ 437864 h 593038"/>
                <a:gd name="connsiteX6" fmla="*/ 7503 w 302054"/>
                <a:gd name="connsiteY6" fmla="*/ 33504 h 59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054" h="593038">
                  <a:moveTo>
                    <a:pt x="281512" y="-121"/>
                  </a:moveTo>
                  <a:lnTo>
                    <a:pt x="301506" y="432435"/>
                  </a:lnTo>
                  <a:cubicBezTo>
                    <a:pt x="306429" y="512237"/>
                    <a:pt x="248392" y="582075"/>
                    <a:pt x="169071" y="591797"/>
                  </a:cubicBezTo>
                  <a:lnTo>
                    <a:pt x="169071" y="591798"/>
                  </a:lnTo>
                  <a:cubicBezTo>
                    <a:pt x="86234" y="601873"/>
                    <a:pt x="10917" y="542854"/>
                    <a:pt x="846" y="459975"/>
                  </a:cubicBezTo>
                  <a:cubicBezTo>
                    <a:pt x="-45" y="452641"/>
                    <a:pt x="-397" y="445250"/>
                    <a:pt x="-208" y="437864"/>
                  </a:cubicBezTo>
                  <a:lnTo>
                    <a:pt x="7503" y="33504"/>
                  </a:lnTo>
                  <a:close/>
                </a:path>
              </a:pathLst>
            </a:custGeom>
            <a:solidFill>
              <a:srgbClr val="F6B3A3"/>
            </a:solidFill>
            <a:ln w="9495" cap="flat">
              <a:noFill/>
              <a:prstDash val="solid"/>
              <a:miter/>
            </a:ln>
          </p:spPr>
          <p:txBody>
            <a:bodyPr rtlCol="0" anchor="ctr"/>
            <a:lstStyle/>
            <a:p>
              <a:endParaRPr lang="x-none"/>
            </a:p>
          </p:txBody>
        </p:sp>
        <p:sp>
          <p:nvSpPr>
            <p:cNvPr id="74" name="Graphic 3">
              <a:extLst>
                <a:ext uri="{FF2B5EF4-FFF2-40B4-BE49-F238E27FC236}">
                  <a16:creationId xmlns="" xmlns:a16="http://schemas.microsoft.com/office/drawing/2014/main" id="{010B4221-2DE3-2246-AFA5-C9AE3EA5BF9E}"/>
                </a:ext>
              </a:extLst>
            </p:cNvPr>
            <p:cNvSpPr/>
            <p:nvPr/>
          </p:nvSpPr>
          <p:spPr>
            <a:xfrm>
              <a:off x="10692813" y="1059164"/>
              <a:ext cx="218502" cy="145837"/>
            </a:xfrm>
            <a:custGeom>
              <a:avLst/>
              <a:gdLst>
                <a:gd name="connsiteX0" fmla="*/ -258 w 218502"/>
                <a:gd name="connsiteY0" fmla="*/ 145716 h 145837"/>
                <a:gd name="connsiteX1" fmla="*/ -258 w 218502"/>
                <a:gd name="connsiteY1" fmla="*/ 86182 h 145837"/>
                <a:gd name="connsiteX2" fmla="*/ 218244 w 218502"/>
                <a:gd name="connsiteY2" fmla="*/ -120 h 145837"/>
                <a:gd name="connsiteX3" fmla="*/ -258 w 218502"/>
                <a:gd name="connsiteY3" fmla="*/ 145716 h 145837"/>
              </a:gdLst>
              <a:ahLst/>
              <a:cxnLst>
                <a:cxn ang="0">
                  <a:pos x="connsiteX0" y="connsiteY0"/>
                </a:cxn>
                <a:cxn ang="0">
                  <a:pos x="connsiteX1" y="connsiteY1"/>
                </a:cxn>
                <a:cxn ang="0">
                  <a:pos x="connsiteX2" y="connsiteY2"/>
                </a:cxn>
                <a:cxn ang="0">
                  <a:pos x="connsiteX3" y="connsiteY3"/>
                </a:cxn>
              </a:cxnLst>
              <a:rect l="l" t="t" r="r" b="b"/>
              <a:pathLst>
                <a:path w="218502" h="145837">
                  <a:moveTo>
                    <a:pt x="-258" y="145716"/>
                  </a:moveTo>
                  <a:lnTo>
                    <a:pt x="-258" y="86182"/>
                  </a:lnTo>
                  <a:cubicBezTo>
                    <a:pt x="-258" y="86182"/>
                    <a:pt x="121799" y="110472"/>
                    <a:pt x="218244" y="-120"/>
                  </a:cubicBezTo>
                  <a:cubicBezTo>
                    <a:pt x="218244" y="-501"/>
                    <a:pt x="168831" y="117806"/>
                    <a:pt x="-258" y="145716"/>
                  </a:cubicBezTo>
                  <a:close/>
                </a:path>
              </a:pathLst>
            </a:custGeom>
            <a:solidFill>
              <a:srgbClr val="1F1A42"/>
            </a:solidFill>
            <a:ln w="9495" cap="flat">
              <a:noFill/>
              <a:prstDash val="solid"/>
              <a:miter/>
            </a:ln>
          </p:spPr>
          <p:txBody>
            <a:bodyPr rtlCol="0" anchor="ctr"/>
            <a:lstStyle/>
            <a:p>
              <a:endParaRPr lang="x-none"/>
            </a:p>
          </p:txBody>
        </p:sp>
        <p:sp>
          <p:nvSpPr>
            <p:cNvPr id="75" name="Graphic 3">
              <a:extLst>
                <a:ext uri="{FF2B5EF4-FFF2-40B4-BE49-F238E27FC236}">
                  <a16:creationId xmlns="" xmlns:a16="http://schemas.microsoft.com/office/drawing/2014/main" id="{B249208B-609B-8C49-AA36-A2316CC43649}"/>
                </a:ext>
              </a:extLst>
            </p:cNvPr>
            <p:cNvSpPr/>
            <p:nvPr/>
          </p:nvSpPr>
          <p:spPr>
            <a:xfrm>
              <a:off x="10947018" y="823984"/>
              <a:ext cx="152083" cy="176289"/>
            </a:xfrm>
            <a:custGeom>
              <a:avLst/>
              <a:gdLst>
                <a:gd name="connsiteX0" fmla="*/ -258 w 152083"/>
                <a:gd name="connsiteY0" fmla="*/ 156855 h 176289"/>
                <a:gd name="connsiteX1" fmla="*/ 94950 w 152083"/>
                <a:gd name="connsiteY1" fmla="*/ 168477 h 176289"/>
                <a:gd name="connsiteX2" fmla="*/ 151028 w 152083"/>
                <a:gd name="connsiteY2" fmla="*/ 89033 h 176289"/>
                <a:gd name="connsiteX3" fmla="*/ 119990 w 152083"/>
                <a:gd name="connsiteY3" fmla="*/ 9019 h 176289"/>
                <a:gd name="connsiteX4" fmla="*/ 40205 w 152083"/>
                <a:gd name="connsiteY4" fmla="*/ 23879 h 176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083" h="176289">
                  <a:moveTo>
                    <a:pt x="-258" y="156855"/>
                  </a:moveTo>
                  <a:cubicBezTo>
                    <a:pt x="27106" y="177512"/>
                    <a:pt x="63425" y="181945"/>
                    <a:pt x="94950" y="168477"/>
                  </a:cubicBezTo>
                  <a:cubicBezTo>
                    <a:pt x="125627" y="152908"/>
                    <a:pt x="146621" y="123165"/>
                    <a:pt x="151028" y="89033"/>
                  </a:cubicBezTo>
                  <a:cubicBezTo>
                    <a:pt x="155026" y="58361"/>
                    <a:pt x="143887" y="25022"/>
                    <a:pt x="119990" y="9019"/>
                  </a:cubicBezTo>
                  <a:cubicBezTo>
                    <a:pt x="96092" y="-6984"/>
                    <a:pt x="56581" y="-1936"/>
                    <a:pt x="40205" y="23879"/>
                  </a:cubicBezTo>
                  <a:close/>
                </a:path>
              </a:pathLst>
            </a:custGeom>
            <a:solidFill>
              <a:srgbClr val="F6B3A3"/>
            </a:solidFill>
            <a:ln w="9495" cap="flat">
              <a:noFill/>
              <a:prstDash val="solid"/>
              <a:miter/>
            </a:ln>
          </p:spPr>
          <p:txBody>
            <a:bodyPr rtlCol="0" anchor="ctr"/>
            <a:lstStyle/>
            <a:p>
              <a:endParaRPr lang="x-none"/>
            </a:p>
          </p:txBody>
        </p:sp>
        <p:sp>
          <p:nvSpPr>
            <p:cNvPr id="76" name="Graphic 3">
              <a:extLst>
                <a:ext uri="{FF2B5EF4-FFF2-40B4-BE49-F238E27FC236}">
                  <a16:creationId xmlns="" xmlns:a16="http://schemas.microsoft.com/office/drawing/2014/main" id="{AD8508C7-2CD3-3149-B3F4-44F78FBF3FE5}"/>
                </a:ext>
              </a:extLst>
            </p:cNvPr>
            <p:cNvSpPr/>
            <p:nvPr/>
          </p:nvSpPr>
          <p:spPr>
            <a:xfrm>
              <a:off x="11005761" y="880751"/>
              <a:ext cx="32465" cy="48008"/>
            </a:xfrm>
            <a:custGeom>
              <a:avLst/>
              <a:gdLst>
                <a:gd name="connsiteX0" fmla="*/ -258 w 32465"/>
                <a:gd name="connsiteY0" fmla="*/ 47888 h 48008"/>
                <a:gd name="connsiteX1" fmla="*/ 32208 w 32465"/>
                <a:gd name="connsiteY1" fmla="*/ 22931 h 48008"/>
                <a:gd name="connsiteX2" fmla="*/ 12405 w 32465"/>
                <a:gd name="connsiteY2" fmla="*/ -121 h 48008"/>
              </a:gdLst>
              <a:ahLst/>
              <a:cxnLst>
                <a:cxn ang="0">
                  <a:pos x="connsiteX0" y="connsiteY0"/>
                </a:cxn>
                <a:cxn ang="0">
                  <a:pos x="connsiteX1" y="connsiteY1"/>
                </a:cxn>
                <a:cxn ang="0">
                  <a:pos x="connsiteX2" y="connsiteY2"/>
                </a:cxn>
              </a:cxnLst>
              <a:rect l="l" t="t" r="r" b="b"/>
              <a:pathLst>
                <a:path w="32465" h="48008">
                  <a:moveTo>
                    <a:pt x="-258" y="47888"/>
                  </a:moveTo>
                  <a:cubicBezTo>
                    <a:pt x="17641" y="47888"/>
                    <a:pt x="32208" y="36743"/>
                    <a:pt x="32208" y="22931"/>
                  </a:cubicBezTo>
                  <a:cubicBezTo>
                    <a:pt x="31279" y="11773"/>
                    <a:pt x="23291" y="2475"/>
                    <a:pt x="12405" y="-121"/>
                  </a:cubicBezTo>
                </a:path>
              </a:pathLst>
            </a:custGeom>
            <a:noFill/>
            <a:ln w="5697" cap="flat">
              <a:solidFill>
                <a:srgbClr val="A3452D"/>
              </a:solidFill>
              <a:prstDash val="solid"/>
              <a:miter/>
            </a:ln>
          </p:spPr>
          <p:txBody>
            <a:bodyPr rtlCol="0" anchor="ctr"/>
            <a:lstStyle/>
            <a:p>
              <a:endParaRPr lang="x-none"/>
            </a:p>
          </p:txBody>
        </p:sp>
        <p:sp>
          <p:nvSpPr>
            <p:cNvPr id="77" name="Graphic 3">
              <a:extLst>
                <a:ext uri="{FF2B5EF4-FFF2-40B4-BE49-F238E27FC236}">
                  <a16:creationId xmlns="" xmlns:a16="http://schemas.microsoft.com/office/drawing/2014/main" id="{EBDF2C5F-FBDC-664B-86DE-4C2B8A8EFDF9}"/>
                </a:ext>
              </a:extLst>
            </p:cNvPr>
            <p:cNvSpPr/>
            <p:nvPr/>
          </p:nvSpPr>
          <p:spPr>
            <a:xfrm>
              <a:off x="10378246" y="1200810"/>
              <a:ext cx="824514" cy="1582196"/>
            </a:xfrm>
            <a:custGeom>
              <a:avLst/>
              <a:gdLst>
                <a:gd name="connsiteX0" fmla="*/ 821481 w 824514"/>
                <a:gd name="connsiteY0" fmla="*/ 162385 h 1582196"/>
                <a:gd name="connsiteX1" fmla="*/ 624496 w 824514"/>
                <a:gd name="connsiteY1" fmla="*/ 96278 h 1582196"/>
                <a:gd name="connsiteX2" fmla="*/ 603075 w 824514"/>
                <a:gd name="connsiteY2" fmla="*/ 15977 h 1582196"/>
                <a:gd name="connsiteX3" fmla="*/ 319545 w 824514"/>
                <a:gd name="connsiteY3" fmla="*/ -121 h 1582196"/>
                <a:gd name="connsiteX4" fmla="*/ 287175 w 824514"/>
                <a:gd name="connsiteY4" fmla="*/ 126950 h 1582196"/>
                <a:gd name="connsiteX5" fmla="*/ 281558 w 824514"/>
                <a:gd name="connsiteY5" fmla="*/ 132570 h 1582196"/>
                <a:gd name="connsiteX6" fmla="*/ 16879 w 824514"/>
                <a:gd name="connsiteY6" fmla="*/ 740015 h 1582196"/>
                <a:gd name="connsiteX7" fmla="*/ -258 w 824514"/>
                <a:gd name="connsiteY7" fmla="*/ 1582075 h 1582196"/>
                <a:gd name="connsiteX8" fmla="*/ 821576 w 824514"/>
                <a:gd name="connsiteY8" fmla="*/ 1512729 h 1582196"/>
                <a:gd name="connsiteX9" fmla="*/ 821481 w 824514"/>
                <a:gd name="connsiteY9" fmla="*/ 162385 h 1582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4514" h="1582196">
                  <a:moveTo>
                    <a:pt x="821481" y="162385"/>
                  </a:moveTo>
                  <a:cubicBezTo>
                    <a:pt x="737413" y="118853"/>
                    <a:pt x="709517" y="119044"/>
                    <a:pt x="624496" y="96278"/>
                  </a:cubicBezTo>
                  <a:lnTo>
                    <a:pt x="603075" y="15977"/>
                  </a:lnTo>
                  <a:lnTo>
                    <a:pt x="319545" y="-121"/>
                  </a:lnTo>
                  <a:cubicBezTo>
                    <a:pt x="319545" y="-121"/>
                    <a:pt x="326400" y="58271"/>
                    <a:pt x="287175" y="126950"/>
                  </a:cubicBezTo>
                  <a:cubicBezTo>
                    <a:pt x="285397" y="128916"/>
                    <a:pt x="283523" y="130792"/>
                    <a:pt x="281558" y="132570"/>
                  </a:cubicBezTo>
                  <a:cubicBezTo>
                    <a:pt x="114087" y="289837"/>
                    <a:pt x="21259" y="510449"/>
                    <a:pt x="16879" y="740015"/>
                  </a:cubicBezTo>
                  <a:cubicBezTo>
                    <a:pt x="9644" y="1111512"/>
                    <a:pt x="9263" y="1502727"/>
                    <a:pt x="-258" y="1582075"/>
                  </a:cubicBezTo>
                  <a:lnTo>
                    <a:pt x="821576" y="1512729"/>
                  </a:lnTo>
                  <a:cubicBezTo>
                    <a:pt x="821576" y="1512729"/>
                    <a:pt x="827670" y="386236"/>
                    <a:pt x="821481" y="162385"/>
                  </a:cubicBezTo>
                  <a:close/>
                </a:path>
              </a:pathLst>
            </a:custGeom>
            <a:solidFill>
              <a:srgbClr val="F6B3A3"/>
            </a:solidFill>
            <a:ln w="9495" cap="flat">
              <a:noFill/>
              <a:prstDash val="solid"/>
              <a:miter/>
            </a:ln>
          </p:spPr>
          <p:txBody>
            <a:bodyPr rtlCol="0" anchor="ctr"/>
            <a:lstStyle/>
            <a:p>
              <a:endParaRPr lang="x-none"/>
            </a:p>
          </p:txBody>
        </p:sp>
        <p:sp>
          <p:nvSpPr>
            <p:cNvPr id="91" name="Graphic 3">
              <a:extLst>
                <a:ext uri="{FF2B5EF4-FFF2-40B4-BE49-F238E27FC236}">
                  <a16:creationId xmlns="" xmlns:a16="http://schemas.microsoft.com/office/drawing/2014/main" id="{145509F2-B379-994E-8C17-1ED98FA8E510}"/>
                </a:ext>
              </a:extLst>
            </p:cNvPr>
            <p:cNvSpPr/>
            <p:nvPr/>
          </p:nvSpPr>
          <p:spPr>
            <a:xfrm>
              <a:off x="10538282" y="487673"/>
              <a:ext cx="554357" cy="350412"/>
            </a:xfrm>
            <a:custGeom>
              <a:avLst/>
              <a:gdLst>
                <a:gd name="connsiteX0" fmla="*/ 233390 w 554357"/>
                <a:gd name="connsiteY0" fmla="*/ 21841 h 350412"/>
                <a:gd name="connsiteX1" fmla="*/ 42118 w 554357"/>
                <a:gd name="connsiteY1" fmla="*/ 123288 h 350412"/>
                <a:gd name="connsiteX2" fmla="*/ 11556 w 554357"/>
                <a:gd name="connsiteY2" fmla="*/ 226545 h 350412"/>
                <a:gd name="connsiteX3" fmla="*/ 224536 w 554357"/>
                <a:gd name="connsiteY3" fmla="*/ 200540 h 350412"/>
                <a:gd name="connsiteX4" fmla="*/ 372775 w 554357"/>
                <a:gd name="connsiteY4" fmla="*/ 242358 h 350412"/>
                <a:gd name="connsiteX5" fmla="*/ 479217 w 554357"/>
                <a:gd name="connsiteY5" fmla="*/ 339137 h 350412"/>
                <a:gd name="connsiteX6" fmla="*/ 513207 w 554357"/>
                <a:gd name="connsiteY6" fmla="*/ 65849 h 350412"/>
                <a:gd name="connsiteX7" fmla="*/ 233390 w 554357"/>
                <a:gd name="connsiteY7" fmla="*/ 21841 h 350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357" h="350412">
                  <a:moveTo>
                    <a:pt x="233390" y="21841"/>
                  </a:moveTo>
                  <a:cubicBezTo>
                    <a:pt x="164079" y="47179"/>
                    <a:pt x="92959" y="69469"/>
                    <a:pt x="42118" y="123288"/>
                  </a:cubicBezTo>
                  <a:cubicBezTo>
                    <a:pt x="8224" y="159009"/>
                    <a:pt x="-15673" y="199493"/>
                    <a:pt x="11556" y="226545"/>
                  </a:cubicBezTo>
                  <a:cubicBezTo>
                    <a:pt x="11556" y="226545"/>
                    <a:pt x="87151" y="274173"/>
                    <a:pt x="224536" y="200540"/>
                  </a:cubicBezTo>
                  <a:cubicBezTo>
                    <a:pt x="224536" y="200540"/>
                    <a:pt x="162080" y="303416"/>
                    <a:pt x="372775" y="242358"/>
                  </a:cubicBezTo>
                  <a:cubicBezTo>
                    <a:pt x="372775" y="242358"/>
                    <a:pt x="325171" y="391528"/>
                    <a:pt x="479217" y="339137"/>
                  </a:cubicBezTo>
                  <a:cubicBezTo>
                    <a:pt x="479217" y="339137"/>
                    <a:pt x="622029" y="195301"/>
                    <a:pt x="513207" y="65849"/>
                  </a:cubicBezTo>
                  <a:cubicBezTo>
                    <a:pt x="453987" y="-4831"/>
                    <a:pt x="339738" y="-17405"/>
                    <a:pt x="233390" y="21841"/>
                  </a:cubicBezTo>
                  <a:close/>
                </a:path>
              </a:pathLst>
            </a:custGeom>
            <a:solidFill>
              <a:srgbClr val="010E30"/>
            </a:solidFill>
            <a:ln w="9495" cap="flat">
              <a:noFill/>
              <a:prstDash val="solid"/>
              <a:miter/>
            </a:ln>
          </p:spPr>
          <p:txBody>
            <a:bodyPr rtlCol="0" anchor="ctr"/>
            <a:lstStyle/>
            <a:p>
              <a:endParaRPr lang="x-none"/>
            </a:p>
          </p:txBody>
        </p:sp>
        <p:sp>
          <p:nvSpPr>
            <p:cNvPr id="93" name="Graphic 3">
              <a:extLst>
                <a:ext uri="{FF2B5EF4-FFF2-40B4-BE49-F238E27FC236}">
                  <a16:creationId xmlns="" xmlns:a16="http://schemas.microsoft.com/office/drawing/2014/main" id="{9DE45D35-91AB-8B4C-9BF5-C6CE56D41D41}"/>
                </a:ext>
              </a:extLst>
            </p:cNvPr>
            <p:cNvSpPr/>
            <p:nvPr/>
          </p:nvSpPr>
          <p:spPr>
            <a:xfrm>
              <a:off x="10630452" y="404838"/>
              <a:ext cx="572257" cy="329505"/>
            </a:xfrm>
            <a:custGeom>
              <a:avLst/>
              <a:gdLst>
                <a:gd name="connsiteX0" fmla="*/ 560326 w 572257"/>
                <a:gd name="connsiteY0" fmla="*/ 329384 h 329505"/>
                <a:gd name="connsiteX1" fmla="*/ -258 w 572257"/>
                <a:gd name="connsiteY1" fmla="*/ 171355 h 329505"/>
                <a:gd name="connsiteX2" fmla="*/ 392094 w 572257"/>
                <a:gd name="connsiteY2" fmla="*/ 22280 h 329505"/>
                <a:gd name="connsiteX3" fmla="*/ 560326 w 572257"/>
                <a:gd name="connsiteY3" fmla="*/ 329384 h 329505"/>
              </a:gdLst>
              <a:ahLst/>
              <a:cxnLst>
                <a:cxn ang="0">
                  <a:pos x="connsiteX0" y="connsiteY0"/>
                </a:cxn>
                <a:cxn ang="0">
                  <a:pos x="connsiteX1" y="connsiteY1"/>
                </a:cxn>
                <a:cxn ang="0">
                  <a:pos x="connsiteX2" y="connsiteY2"/>
                </a:cxn>
                <a:cxn ang="0">
                  <a:pos x="connsiteX3" y="connsiteY3"/>
                </a:cxn>
              </a:cxnLst>
              <a:rect l="l" t="t" r="r" b="b"/>
              <a:pathLst>
                <a:path w="572257" h="329505">
                  <a:moveTo>
                    <a:pt x="560326" y="329384"/>
                  </a:moveTo>
                  <a:lnTo>
                    <a:pt x="-258" y="171355"/>
                  </a:lnTo>
                  <a:cubicBezTo>
                    <a:pt x="-258" y="171355"/>
                    <a:pt x="62770" y="-74023"/>
                    <a:pt x="392094" y="22280"/>
                  </a:cubicBezTo>
                  <a:cubicBezTo>
                    <a:pt x="638111" y="94008"/>
                    <a:pt x="560326" y="329384"/>
                    <a:pt x="560326" y="329384"/>
                  </a:cubicBezTo>
                  <a:close/>
                </a:path>
              </a:pathLst>
            </a:custGeom>
            <a:solidFill>
              <a:schemeClr val="bg2">
                <a:lumMod val="90000"/>
              </a:schemeClr>
            </a:solidFill>
            <a:ln w="9495" cap="flat">
              <a:noFill/>
              <a:prstDash val="solid"/>
              <a:miter/>
            </a:ln>
          </p:spPr>
          <p:txBody>
            <a:bodyPr rtlCol="0" anchor="ctr"/>
            <a:lstStyle/>
            <a:p>
              <a:endParaRPr lang="x-none"/>
            </a:p>
          </p:txBody>
        </p:sp>
        <p:sp>
          <p:nvSpPr>
            <p:cNvPr id="97" name="Graphic 3">
              <a:extLst>
                <a:ext uri="{FF2B5EF4-FFF2-40B4-BE49-F238E27FC236}">
                  <a16:creationId xmlns="" xmlns:a16="http://schemas.microsoft.com/office/drawing/2014/main" id="{1CB9DE7B-F3BB-F44B-8786-31996E0351E6}"/>
                </a:ext>
              </a:extLst>
            </p:cNvPr>
            <p:cNvSpPr/>
            <p:nvPr/>
          </p:nvSpPr>
          <p:spPr>
            <a:xfrm>
              <a:off x="10398938" y="494254"/>
              <a:ext cx="806349" cy="276565"/>
            </a:xfrm>
            <a:custGeom>
              <a:avLst/>
              <a:gdLst>
                <a:gd name="connsiteX0" fmla="*/ 779463 w 806349"/>
                <a:gd name="connsiteY0" fmla="*/ 276356 h 276565"/>
                <a:gd name="connsiteX1" fmla="*/ 804979 w 806349"/>
                <a:gd name="connsiteY1" fmla="*/ 260257 h 276565"/>
                <a:gd name="connsiteX2" fmla="*/ 789858 w 806349"/>
                <a:gd name="connsiteY2" fmla="*/ 230925 h 276565"/>
                <a:gd name="connsiteX3" fmla="*/ 788508 w 806349"/>
                <a:gd name="connsiteY3" fmla="*/ 230538 h 276565"/>
                <a:gd name="connsiteX4" fmla="*/ 32748 w 806349"/>
                <a:gd name="connsiteY4" fmla="*/ 1162 h 276565"/>
                <a:gd name="connsiteX5" fmla="*/ 853 w 806349"/>
                <a:gd name="connsiteY5" fmla="*/ 16117 h 276565"/>
                <a:gd name="connsiteX6" fmla="*/ 15901 w 806349"/>
                <a:gd name="connsiteY6" fmla="*/ 45336 h 276565"/>
                <a:gd name="connsiteX7" fmla="*/ 17324 w 806349"/>
                <a:gd name="connsiteY7" fmla="*/ 45742 h 276565"/>
                <a:gd name="connsiteX8" fmla="*/ 773084 w 806349"/>
                <a:gd name="connsiteY8" fmla="*/ 275212 h 276565"/>
                <a:gd name="connsiteX9" fmla="*/ 779463 w 806349"/>
                <a:gd name="connsiteY9" fmla="*/ 276355 h 276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6349" h="276565">
                  <a:moveTo>
                    <a:pt x="779463" y="276356"/>
                  </a:moveTo>
                  <a:cubicBezTo>
                    <a:pt x="790607" y="277292"/>
                    <a:pt x="801021" y="270722"/>
                    <a:pt x="804979" y="260257"/>
                  </a:cubicBezTo>
                  <a:cubicBezTo>
                    <a:pt x="808899" y="247980"/>
                    <a:pt x="802129" y="234847"/>
                    <a:pt x="789858" y="230925"/>
                  </a:cubicBezTo>
                  <a:cubicBezTo>
                    <a:pt x="789412" y="230782"/>
                    <a:pt x="788961" y="230653"/>
                    <a:pt x="788508" y="230538"/>
                  </a:cubicBezTo>
                  <a:lnTo>
                    <a:pt x="32748" y="1162"/>
                  </a:lnTo>
                  <a:cubicBezTo>
                    <a:pt x="19836" y="-3069"/>
                    <a:pt x="5864" y="3483"/>
                    <a:pt x="853" y="16117"/>
                  </a:cubicBezTo>
                  <a:cubicBezTo>
                    <a:pt x="-3056" y="28343"/>
                    <a:pt x="3681" y="41425"/>
                    <a:pt x="15901" y="45336"/>
                  </a:cubicBezTo>
                  <a:cubicBezTo>
                    <a:pt x="16371" y="45486"/>
                    <a:pt x="16846" y="45622"/>
                    <a:pt x="17324" y="45742"/>
                  </a:cubicBezTo>
                  <a:lnTo>
                    <a:pt x="773084" y="275212"/>
                  </a:lnTo>
                  <a:cubicBezTo>
                    <a:pt x="775152" y="275868"/>
                    <a:pt x="777296" y="276253"/>
                    <a:pt x="779463" y="276355"/>
                  </a:cubicBezTo>
                  <a:close/>
                </a:path>
              </a:pathLst>
            </a:custGeom>
            <a:solidFill>
              <a:schemeClr val="bg2">
                <a:lumMod val="50000"/>
              </a:schemeClr>
            </a:solidFill>
            <a:ln w="9495" cap="flat">
              <a:noFill/>
              <a:prstDash val="solid"/>
              <a:miter/>
            </a:ln>
          </p:spPr>
          <p:txBody>
            <a:bodyPr rtlCol="0" anchor="ctr"/>
            <a:lstStyle/>
            <a:p>
              <a:endParaRPr lang="x-none"/>
            </a:p>
          </p:txBody>
        </p:sp>
        <p:sp>
          <p:nvSpPr>
            <p:cNvPr id="98" name="Graphic 3">
              <a:extLst>
                <a:ext uri="{FF2B5EF4-FFF2-40B4-BE49-F238E27FC236}">
                  <a16:creationId xmlns="" xmlns:a16="http://schemas.microsoft.com/office/drawing/2014/main" id="{BDBC90DF-8A02-B545-B0D1-85537DE50153}"/>
                </a:ext>
              </a:extLst>
            </p:cNvPr>
            <p:cNvSpPr/>
            <p:nvPr/>
          </p:nvSpPr>
          <p:spPr>
            <a:xfrm>
              <a:off x="10551334" y="1140227"/>
              <a:ext cx="172802" cy="521238"/>
            </a:xfrm>
            <a:custGeom>
              <a:avLst/>
              <a:gdLst>
                <a:gd name="connsiteX0" fmla="*/ 172544 w 172802"/>
                <a:gd name="connsiteY0" fmla="*/ 521118 h 521238"/>
                <a:gd name="connsiteX1" fmla="*/ -258 w 172802"/>
                <a:gd name="connsiteY1" fmla="*/ -121 h 521238"/>
              </a:gdLst>
              <a:ahLst/>
              <a:cxnLst>
                <a:cxn ang="0">
                  <a:pos x="connsiteX0" y="connsiteY0"/>
                </a:cxn>
                <a:cxn ang="0">
                  <a:pos x="connsiteX1" y="connsiteY1"/>
                </a:cxn>
              </a:cxnLst>
              <a:rect l="l" t="t" r="r" b="b"/>
              <a:pathLst>
                <a:path w="172802" h="521238">
                  <a:moveTo>
                    <a:pt x="172544" y="521118"/>
                  </a:moveTo>
                  <a:cubicBezTo>
                    <a:pt x="-26631" y="438722"/>
                    <a:pt x="3265" y="174578"/>
                    <a:pt x="-258" y="-121"/>
                  </a:cubicBezTo>
                </a:path>
              </a:pathLst>
            </a:custGeom>
            <a:noFill/>
            <a:ln w="5697" cap="flat">
              <a:solidFill>
                <a:srgbClr val="F0EBD3"/>
              </a:solidFill>
              <a:prstDash val="solid"/>
              <a:miter/>
            </a:ln>
          </p:spPr>
          <p:txBody>
            <a:bodyPr rtlCol="0" anchor="ctr"/>
            <a:lstStyle/>
            <a:p>
              <a:endParaRPr lang="x-none"/>
            </a:p>
          </p:txBody>
        </p:sp>
        <p:sp>
          <p:nvSpPr>
            <p:cNvPr id="100" name="Graphic 3">
              <a:extLst>
                <a:ext uri="{FF2B5EF4-FFF2-40B4-BE49-F238E27FC236}">
                  <a16:creationId xmlns="" xmlns:a16="http://schemas.microsoft.com/office/drawing/2014/main" id="{D7C70274-264B-6241-B691-31FD9C986932}"/>
                </a:ext>
              </a:extLst>
            </p:cNvPr>
            <p:cNvSpPr/>
            <p:nvPr/>
          </p:nvSpPr>
          <p:spPr>
            <a:xfrm>
              <a:off x="11012223" y="903552"/>
              <a:ext cx="21871" cy="50736"/>
            </a:xfrm>
            <a:custGeom>
              <a:avLst/>
              <a:gdLst>
                <a:gd name="connsiteX0" fmla="*/ 19082 w 21871"/>
                <a:gd name="connsiteY0" fmla="*/ 4512 h 50736"/>
                <a:gd name="connsiteX1" fmla="*/ 19558 w 21871"/>
                <a:gd name="connsiteY1" fmla="*/ 19562 h 50736"/>
                <a:gd name="connsiteX2" fmla="*/ 13084 w 21871"/>
                <a:gd name="connsiteY2" fmla="*/ 50616 h 50736"/>
                <a:gd name="connsiteX3" fmla="*/ -151 w 21871"/>
                <a:gd name="connsiteY3" fmla="*/ 48710 h 50736"/>
                <a:gd name="connsiteX4" fmla="*/ 5086 w 21871"/>
                <a:gd name="connsiteY4" fmla="*/ 27183 h 50736"/>
                <a:gd name="connsiteX5" fmla="*/ 5086 w 21871"/>
                <a:gd name="connsiteY5" fmla="*/ 23087 h 50736"/>
                <a:gd name="connsiteX6" fmla="*/ 2420 w 21871"/>
                <a:gd name="connsiteY6" fmla="*/ 19467 h 50736"/>
                <a:gd name="connsiteX7" fmla="*/ 2420 w 21871"/>
                <a:gd name="connsiteY7" fmla="*/ 3559 h 50736"/>
                <a:gd name="connsiteX8" fmla="*/ 17184 w 21871"/>
                <a:gd name="connsiteY8" fmla="*/ 2384 h 50736"/>
                <a:gd name="connsiteX9" fmla="*/ 19082 w 21871"/>
                <a:gd name="connsiteY9" fmla="*/ 4512 h 50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871" h="50736">
                  <a:moveTo>
                    <a:pt x="19082" y="4512"/>
                  </a:moveTo>
                  <a:cubicBezTo>
                    <a:pt x="22275" y="8968"/>
                    <a:pt x="22463" y="14913"/>
                    <a:pt x="19558" y="19562"/>
                  </a:cubicBezTo>
                  <a:cubicBezTo>
                    <a:pt x="19558" y="19562"/>
                    <a:pt x="15845" y="37470"/>
                    <a:pt x="13084" y="50616"/>
                  </a:cubicBezTo>
                  <a:lnTo>
                    <a:pt x="-151" y="48710"/>
                  </a:lnTo>
                  <a:lnTo>
                    <a:pt x="5086" y="27183"/>
                  </a:lnTo>
                  <a:cubicBezTo>
                    <a:pt x="5306" y="25826"/>
                    <a:pt x="5306" y="24443"/>
                    <a:pt x="5086" y="23087"/>
                  </a:cubicBezTo>
                  <a:cubicBezTo>
                    <a:pt x="4395" y="21746"/>
                    <a:pt x="3495" y="20524"/>
                    <a:pt x="2420" y="19467"/>
                  </a:cubicBezTo>
                  <a:cubicBezTo>
                    <a:pt x="-1151" y="14766"/>
                    <a:pt x="-1151" y="8260"/>
                    <a:pt x="2420" y="3559"/>
                  </a:cubicBezTo>
                  <a:cubicBezTo>
                    <a:pt x="6173" y="-844"/>
                    <a:pt x="12783" y="-1371"/>
                    <a:pt x="17184" y="2384"/>
                  </a:cubicBezTo>
                  <a:cubicBezTo>
                    <a:pt x="17911" y="3003"/>
                    <a:pt x="18549" y="3719"/>
                    <a:pt x="19082" y="4512"/>
                  </a:cubicBezTo>
                  <a:close/>
                </a:path>
              </a:pathLst>
            </a:custGeom>
            <a:solidFill>
              <a:srgbClr val="F0EBD3"/>
            </a:solidFill>
            <a:ln w="9495" cap="flat">
              <a:noFill/>
              <a:prstDash val="solid"/>
              <a:miter/>
            </a:ln>
          </p:spPr>
          <p:txBody>
            <a:bodyPr rtlCol="0" anchor="ctr"/>
            <a:lstStyle/>
            <a:p>
              <a:endParaRPr lang="x-none"/>
            </a:p>
          </p:txBody>
        </p:sp>
        <p:sp>
          <p:nvSpPr>
            <p:cNvPr id="228" name="Graphic 3">
              <a:extLst>
                <a:ext uri="{FF2B5EF4-FFF2-40B4-BE49-F238E27FC236}">
                  <a16:creationId xmlns="" xmlns:a16="http://schemas.microsoft.com/office/drawing/2014/main" id="{A9FD17B9-83BA-0B4F-B360-F9550F1BC376}"/>
                </a:ext>
              </a:extLst>
            </p:cNvPr>
            <p:cNvSpPr/>
            <p:nvPr/>
          </p:nvSpPr>
          <p:spPr>
            <a:xfrm>
              <a:off x="10173549" y="1297685"/>
              <a:ext cx="1029186" cy="1485225"/>
            </a:xfrm>
            <a:custGeom>
              <a:avLst/>
              <a:gdLst>
                <a:gd name="connsiteX0" fmla="*/ 1026178 w 1029186"/>
                <a:gd name="connsiteY0" fmla="*/ 65510 h 1485225"/>
                <a:gd name="connsiteX1" fmla="*/ 831002 w 1029186"/>
                <a:gd name="connsiteY1" fmla="*/ -121 h 1485225"/>
                <a:gd name="connsiteX2" fmla="*/ 667625 w 1029186"/>
                <a:gd name="connsiteY2" fmla="*/ 98373 h 1485225"/>
                <a:gd name="connsiteX3" fmla="*/ 491872 w 1029186"/>
                <a:gd name="connsiteY3" fmla="*/ 30075 h 1485225"/>
                <a:gd name="connsiteX4" fmla="*/ 491872 w 1029186"/>
                <a:gd name="connsiteY4" fmla="*/ 30075 h 1485225"/>
                <a:gd name="connsiteX5" fmla="*/ 393427 w 1029186"/>
                <a:gd name="connsiteY5" fmla="*/ 54842 h 1485225"/>
                <a:gd name="connsiteX6" fmla="*/ 312214 w 1029186"/>
                <a:gd name="connsiteY6" fmla="*/ 84085 h 1485225"/>
                <a:gd name="connsiteX7" fmla="*/ 147314 w 1029186"/>
                <a:gd name="connsiteY7" fmla="*/ 172482 h 1485225"/>
                <a:gd name="connsiteX8" fmla="*/ -258 w 1029186"/>
                <a:gd name="connsiteY8" fmla="*/ 604848 h 1485225"/>
                <a:gd name="connsiteX9" fmla="*/ 221481 w 1029186"/>
                <a:gd name="connsiteY9" fmla="*/ 652475 h 1485225"/>
                <a:gd name="connsiteX10" fmla="*/ 204344 w 1029186"/>
                <a:gd name="connsiteY10" fmla="*/ 1485105 h 1485225"/>
                <a:gd name="connsiteX11" fmla="*/ 1026178 w 1029186"/>
                <a:gd name="connsiteY11" fmla="*/ 1415759 h 1485225"/>
                <a:gd name="connsiteX12" fmla="*/ 1026178 w 1029186"/>
                <a:gd name="connsiteY12" fmla="*/ 65510 h 1485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29186" h="1485225">
                  <a:moveTo>
                    <a:pt x="1026178" y="65510"/>
                  </a:moveTo>
                  <a:cubicBezTo>
                    <a:pt x="942681" y="22264"/>
                    <a:pt x="916023" y="22550"/>
                    <a:pt x="831002" y="-121"/>
                  </a:cubicBezTo>
                  <a:cubicBezTo>
                    <a:pt x="800631" y="44268"/>
                    <a:pt x="748171" y="96087"/>
                    <a:pt x="667625" y="98373"/>
                  </a:cubicBezTo>
                  <a:cubicBezTo>
                    <a:pt x="525861" y="102469"/>
                    <a:pt x="491872" y="30075"/>
                    <a:pt x="491872" y="30075"/>
                  </a:cubicBezTo>
                  <a:lnTo>
                    <a:pt x="491872" y="30075"/>
                  </a:lnTo>
                  <a:lnTo>
                    <a:pt x="393427" y="54842"/>
                  </a:lnTo>
                  <a:cubicBezTo>
                    <a:pt x="365467" y="61916"/>
                    <a:pt x="338267" y="71711"/>
                    <a:pt x="312214" y="84085"/>
                  </a:cubicBezTo>
                  <a:lnTo>
                    <a:pt x="147314" y="172482"/>
                  </a:lnTo>
                  <a:lnTo>
                    <a:pt x="-258" y="604848"/>
                  </a:lnTo>
                  <a:lnTo>
                    <a:pt x="221481" y="652475"/>
                  </a:lnTo>
                  <a:cubicBezTo>
                    <a:pt x="215769" y="1013590"/>
                    <a:pt x="213769" y="1406519"/>
                    <a:pt x="204344" y="1485105"/>
                  </a:cubicBezTo>
                  <a:lnTo>
                    <a:pt x="1026178" y="1415759"/>
                  </a:lnTo>
                  <a:cubicBezTo>
                    <a:pt x="1026178" y="1415759"/>
                    <a:pt x="1032367" y="289361"/>
                    <a:pt x="1026178" y="65510"/>
                  </a:cubicBezTo>
                  <a:close/>
                </a:path>
              </a:pathLst>
            </a:custGeom>
            <a:solidFill>
              <a:srgbClr val="E9EEE4"/>
            </a:solidFill>
            <a:ln w="9495" cap="flat">
              <a:noFill/>
              <a:prstDash val="solid"/>
              <a:miter/>
            </a:ln>
          </p:spPr>
          <p:txBody>
            <a:bodyPr rtlCol="0" anchor="ctr"/>
            <a:lstStyle/>
            <a:p>
              <a:endParaRPr lang="x-none"/>
            </a:p>
          </p:txBody>
        </p:sp>
        <p:sp>
          <p:nvSpPr>
            <p:cNvPr id="229" name="Graphic 3">
              <a:extLst>
                <a:ext uri="{FF2B5EF4-FFF2-40B4-BE49-F238E27FC236}">
                  <a16:creationId xmlns="" xmlns:a16="http://schemas.microsoft.com/office/drawing/2014/main" id="{C31F1353-EF26-FA41-9A90-842E288EC2EA}"/>
                </a:ext>
              </a:extLst>
            </p:cNvPr>
            <p:cNvSpPr/>
            <p:nvPr/>
          </p:nvSpPr>
          <p:spPr>
            <a:xfrm>
              <a:off x="9747970" y="1312607"/>
              <a:ext cx="284418" cy="504697"/>
            </a:xfrm>
            <a:custGeom>
              <a:avLst/>
              <a:gdLst>
                <a:gd name="connsiteX0" fmla="*/ -258 w 284418"/>
                <a:gd name="connsiteY0" fmla="*/ 27060 h 504697"/>
                <a:gd name="connsiteX1" fmla="*/ 21164 w 284418"/>
                <a:gd name="connsiteY1" fmla="*/ 504576 h 504697"/>
                <a:gd name="connsiteX2" fmla="*/ 272703 w 284418"/>
                <a:gd name="connsiteY2" fmla="*/ 493241 h 504697"/>
                <a:gd name="connsiteX3" fmla="*/ 270704 w 284418"/>
                <a:gd name="connsiteY3" fmla="*/ 14962 h 504697"/>
                <a:gd name="connsiteX4" fmla="*/ -258 w 284418"/>
                <a:gd name="connsiteY4" fmla="*/ 27060 h 5046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418" h="504697">
                  <a:moveTo>
                    <a:pt x="-258" y="27060"/>
                  </a:moveTo>
                  <a:lnTo>
                    <a:pt x="21164" y="504576"/>
                  </a:lnTo>
                  <a:cubicBezTo>
                    <a:pt x="21164" y="504576"/>
                    <a:pt x="247378" y="496384"/>
                    <a:pt x="272703" y="493241"/>
                  </a:cubicBezTo>
                  <a:cubicBezTo>
                    <a:pt x="298028" y="490097"/>
                    <a:pt x="273941" y="46587"/>
                    <a:pt x="270704" y="14962"/>
                  </a:cubicBezTo>
                  <a:cubicBezTo>
                    <a:pt x="267467" y="-16663"/>
                    <a:pt x="62770" y="8390"/>
                    <a:pt x="-258" y="27060"/>
                  </a:cubicBezTo>
                  <a:close/>
                </a:path>
              </a:pathLst>
            </a:custGeom>
            <a:solidFill>
              <a:srgbClr val="F0EBD3"/>
            </a:solidFill>
            <a:ln w="9495" cap="flat">
              <a:noFill/>
              <a:prstDash val="solid"/>
              <a:miter/>
            </a:ln>
          </p:spPr>
          <p:txBody>
            <a:bodyPr rtlCol="0" anchor="ctr"/>
            <a:lstStyle/>
            <a:p>
              <a:endParaRPr lang="x-none"/>
            </a:p>
          </p:txBody>
        </p:sp>
        <p:sp>
          <p:nvSpPr>
            <p:cNvPr id="230" name="Graphic 3">
              <a:extLst>
                <a:ext uri="{FF2B5EF4-FFF2-40B4-BE49-F238E27FC236}">
                  <a16:creationId xmlns="" xmlns:a16="http://schemas.microsoft.com/office/drawing/2014/main" id="{AE15F00A-913E-6244-8139-73399DFF507E}"/>
                </a:ext>
              </a:extLst>
            </p:cNvPr>
            <p:cNvSpPr/>
            <p:nvPr/>
          </p:nvSpPr>
          <p:spPr>
            <a:xfrm>
              <a:off x="9943740" y="1343386"/>
              <a:ext cx="45129" cy="45152"/>
            </a:xfrm>
            <a:custGeom>
              <a:avLst/>
              <a:gdLst>
                <a:gd name="connsiteX0" fmla="*/ 44848 w 45129"/>
                <a:gd name="connsiteY0" fmla="*/ 21428 h 45152"/>
                <a:gd name="connsiteX1" fmla="*/ 23333 w 45129"/>
                <a:gd name="connsiteY1" fmla="*/ 45007 h 45152"/>
                <a:gd name="connsiteX2" fmla="*/ -234 w 45129"/>
                <a:gd name="connsiteY2" fmla="*/ 23482 h 45152"/>
                <a:gd name="connsiteX3" fmla="*/ 21281 w 45129"/>
                <a:gd name="connsiteY3" fmla="*/ -97 h 45152"/>
                <a:gd name="connsiteX4" fmla="*/ 21332 w 45129"/>
                <a:gd name="connsiteY4" fmla="*/ -99 h 45152"/>
                <a:gd name="connsiteX5" fmla="*/ 44848 w 45129"/>
                <a:gd name="connsiteY5" fmla="*/ 21428 h 45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129" h="45152">
                  <a:moveTo>
                    <a:pt x="44848" y="21428"/>
                  </a:moveTo>
                  <a:cubicBezTo>
                    <a:pt x="45415" y="33884"/>
                    <a:pt x="35782" y="44440"/>
                    <a:pt x="23333" y="45007"/>
                  </a:cubicBezTo>
                  <a:cubicBezTo>
                    <a:pt x="10884" y="45574"/>
                    <a:pt x="333" y="35937"/>
                    <a:pt x="-234" y="23482"/>
                  </a:cubicBezTo>
                  <a:cubicBezTo>
                    <a:pt x="-801" y="11027"/>
                    <a:pt x="8832" y="470"/>
                    <a:pt x="21281" y="-97"/>
                  </a:cubicBezTo>
                  <a:cubicBezTo>
                    <a:pt x="21298" y="-98"/>
                    <a:pt x="21314" y="-99"/>
                    <a:pt x="21332" y="-99"/>
                  </a:cubicBezTo>
                  <a:cubicBezTo>
                    <a:pt x="33762" y="-638"/>
                    <a:pt x="44282" y="8993"/>
                    <a:pt x="44848" y="21428"/>
                  </a:cubicBezTo>
                  <a:close/>
                </a:path>
              </a:pathLst>
            </a:custGeom>
            <a:solidFill>
              <a:srgbClr val="3E284C"/>
            </a:solidFill>
            <a:ln w="9495" cap="flat">
              <a:noFill/>
              <a:prstDash val="solid"/>
              <a:miter/>
            </a:ln>
          </p:spPr>
          <p:txBody>
            <a:bodyPr rtlCol="0" anchor="ctr"/>
            <a:lstStyle/>
            <a:p>
              <a:endParaRPr lang="x-none"/>
            </a:p>
          </p:txBody>
        </p:sp>
        <p:sp>
          <p:nvSpPr>
            <p:cNvPr id="231" name="Graphic 3">
              <a:extLst>
                <a:ext uri="{FF2B5EF4-FFF2-40B4-BE49-F238E27FC236}">
                  <a16:creationId xmlns="" xmlns:a16="http://schemas.microsoft.com/office/drawing/2014/main" id="{DE203023-C257-574A-811C-AE5F9B58EC0F}"/>
                </a:ext>
              </a:extLst>
            </p:cNvPr>
            <p:cNvSpPr/>
            <p:nvPr/>
          </p:nvSpPr>
          <p:spPr>
            <a:xfrm>
              <a:off x="9765798" y="1497933"/>
              <a:ext cx="1602990" cy="1217750"/>
            </a:xfrm>
            <a:custGeom>
              <a:avLst/>
              <a:gdLst>
                <a:gd name="connsiteX0" fmla="*/ 1485627 w 1602990"/>
                <a:gd name="connsiteY0" fmla="*/ 552531 h 1217750"/>
                <a:gd name="connsiteX1" fmla="*/ 1269125 w 1602990"/>
                <a:gd name="connsiteY1" fmla="*/ 539100 h 1217750"/>
                <a:gd name="connsiteX2" fmla="*/ 1168299 w 1602990"/>
                <a:gd name="connsiteY2" fmla="*/ 877258 h 1217750"/>
                <a:gd name="connsiteX3" fmla="*/ 490324 w 1602990"/>
                <a:gd name="connsiteY3" fmla="*/ 370974 h 1217750"/>
                <a:gd name="connsiteX4" fmla="*/ 371885 w 1602990"/>
                <a:gd name="connsiteY4" fmla="*/ 260763 h 1217750"/>
                <a:gd name="connsiteX5" fmla="*/ 341800 w 1602990"/>
                <a:gd name="connsiteY5" fmla="*/ 232663 h 1217750"/>
                <a:gd name="connsiteX6" fmla="*/ 341800 w 1602990"/>
                <a:gd name="connsiteY6" fmla="*/ 232663 h 1217750"/>
                <a:gd name="connsiteX7" fmla="*/ 311619 w 1602990"/>
                <a:gd name="connsiteY7" fmla="*/ 204086 h 1217750"/>
                <a:gd name="connsiteX8" fmla="*/ 268490 w 1602990"/>
                <a:gd name="connsiteY8" fmla="*/ 35579 h 1217750"/>
                <a:gd name="connsiteX9" fmla="*/ 239927 w 1602990"/>
                <a:gd name="connsiteY9" fmla="*/ 38627 h 1217750"/>
                <a:gd name="connsiteX10" fmla="*/ 218887 w 1602990"/>
                <a:gd name="connsiteY10" fmla="*/ 116356 h 1217750"/>
                <a:gd name="connsiteX11" fmla="*/ 65221 w 1602990"/>
                <a:gd name="connsiteY11" fmla="*/ 1477 h 1217750"/>
                <a:gd name="connsiteX12" fmla="*/ 127296 w 1602990"/>
                <a:gd name="connsiteY12" fmla="*/ 96733 h 1217750"/>
                <a:gd name="connsiteX13" fmla="*/ 9239 w 1602990"/>
                <a:gd name="connsiteY13" fmla="*/ 10336 h 1217750"/>
                <a:gd name="connsiteX14" fmla="*/ 95402 w 1602990"/>
                <a:gd name="connsiteY14" fmla="*/ 117403 h 1217750"/>
                <a:gd name="connsiteX15" fmla="*/ 194 w 1602990"/>
                <a:gd name="connsiteY15" fmla="*/ 71205 h 1217750"/>
                <a:gd name="connsiteX16" fmla="*/ 77312 w 1602990"/>
                <a:gd name="connsiteY16" fmla="*/ 162174 h 1217750"/>
                <a:gd name="connsiteX17" fmla="*/ 4383 w 1602990"/>
                <a:gd name="connsiteY17" fmla="*/ 127882 h 1217750"/>
                <a:gd name="connsiteX18" fmla="*/ 200892 w 1602990"/>
                <a:gd name="connsiteY18" fmla="*/ 310677 h 1217750"/>
                <a:gd name="connsiteX19" fmla="*/ 251162 w 1602990"/>
                <a:gd name="connsiteY19" fmla="*/ 378309 h 1217750"/>
                <a:gd name="connsiteX20" fmla="*/ 251162 w 1602990"/>
                <a:gd name="connsiteY20" fmla="*/ 378309 h 1217750"/>
                <a:gd name="connsiteX21" fmla="*/ 374932 w 1602990"/>
                <a:gd name="connsiteY21" fmla="*/ 521192 h 1217750"/>
                <a:gd name="connsiteX22" fmla="*/ 421679 w 1602990"/>
                <a:gd name="connsiteY22" fmla="*/ 576440 h 1217750"/>
                <a:gd name="connsiteX23" fmla="*/ 1305970 w 1602990"/>
                <a:gd name="connsiteY23" fmla="*/ 1213986 h 1217750"/>
                <a:gd name="connsiteX24" fmla="*/ 1602733 w 1602990"/>
                <a:gd name="connsiteY24" fmla="*/ 561199 h 1217750"/>
                <a:gd name="connsiteX25" fmla="*/ 1485627 w 1602990"/>
                <a:gd name="connsiteY25" fmla="*/ 552531 h 121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02990" h="1217750">
                  <a:moveTo>
                    <a:pt x="1485627" y="552531"/>
                  </a:moveTo>
                  <a:cubicBezTo>
                    <a:pt x="1413460" y="547673"/>
                    <a:pt x="1341007" y="545101"/>
                    <a:pt x="1269125" y="539100"/>
                  </a:cubicBezTo>
                  <a:cubicBezTo>
                    <a:pt x="1239896" y="666647"/>
                    <a:pt x="1206763" y="785812"/>
                    <a:pt x="1168299" y="877258"/>
                  </a:cubicBezTo>
                  <a:cubicBezTo>
                    <a:pt x="868966" y="702083"/>
                    <a:pt x="666364" y="532242"/>
                    <a:pt x="490324" y="370974"/>
                  </a:cubicBezTo>
                  <a:cubicBezTo>
                    <a:pt x="445100" y="329157"/>
                    <a:pt x="403494" y="290388"/>
                    <a:pt x="371885" y="260763"/>
                  </a:cubicBezTo>
                  <a:lnTo>
                    <a:pt x="341800" y="232663"/>
                  </a:lnTo>
                  <a:lnTo>
                    <a:pt x="341800" y="232663"/>
                  </a:lnTo>
                  <a:cubicBezTo>
                    <a:pt x="322758" y="214850"/>
                    <a:pt x="311619" y="204086"/>
                    <a:pt x="311619" y="204086"/>
                  </a:cubicBezTo>
                  <a:cubicBezTo>
                    <a:pt x="311619" y="204086"/>
                    <a:pt x="248496" y="86636"/>
                    <a:pt x="268490" y="35579"/>
                  </a:cubicBezTo>
                  <a:cubicBezTo>
                    <a:pt x="259353" y="30118"/>
                    <a:pt x="247707" y="31361"/>
                    <a:pt x="239927" y="38627"/>
                  </a:cubicBezTo>
                  <a:cubicBezTo>
                    <a:pt x="212412" y="70728"/>
                    <a:pt x="218887" y="116356"/>
                    <a:pt x="218887" y="116356"/>
                  </a:cubicBezTo>
                  <a:cubicBezTo>
                    <a:pt x="218887" y="116356"/>
                    <a:pt x="72076" y="-16050"/>
                    <a:pt x="65221" y="1477"/>
                  </a:cubicBezTo>
                  <a:cubicBezTo>
                    <a:pt x="58366" y="19004"/>
                    <a:pt x="127296" y="96733"/>
                    <a:pt x="127296" y="96733"/>
                  </a:cubicBezTo>
                  <a:cubicBezTo>
                    <a:pt x="127296" y="96733"/>
                    <a:pt x="10381" y="-8906"/>
                    <a:pt x="9239" y="10336"/>
                  </a:cubicBezTo>
                  <a:cubicBezTo>
                    <a:pt x="8763" y="17671"/>
                    <a:pt x="9239" y="10336"/>
                    <a:pt x="95402" y="117403"/>
                  </a:cubicBezTo>
                  <a:cubicBezTo>
                    <a:pt x="95402" y="117403"/>
                    <a:pt x="-7899" y="49391"/>
                    <a:pt x="194" y="71205"/>
                  </a:cubicBezTo>
                  <a:cubicBezTo>
                    <a:pt x="10476" y="98638"/>
                    <a:pt x="77312" y="162174"/>
                    <a:pt x="77312" y="162174"/>
                  </a:cubicBezTo>
                  <a:cubicBezTo>
                    <a:pt x="77312" y="162174"/>
                    <a:pt x="-3234" y="110545"/>
                    <a:pt x="4383" y="127882"/>
                  </a:cubicBezTo>
                  <a:cubicBezTo>
                    <a:pt x="12000" y="145218"/>
                    <a:pt x="200892" y="310677"/>
                    <a:pt x="200892" y="310677"/>
                  </a:cubicBezTo>
                  <a:lnTo>
                    <a:pt x="251162" y="378309"/>
                  </a:lnTo>
                  <a:lnTo>
                    <a:pt x="251162" y="378309"/>
                  </a:lnTo>
                  <a:cubicBezTo>
                    <a:pt x="293815" y="430699"/>
                    <a:pt x="335135" y="477946"/>
                    <a:pt x="374932" y="521192"/>
                  </a:cubicBezTo>
                  <a:lnTo>
                    <a:pt x="421679" y="576440"/>
                  </a:lnTo>
                  <a:cubicBezTo>
                    <a:pt x="968839" y="1229513"/>
                    <a:pt x="1272933" y="1228751"/>
                    <a:pt x="1305970" y="1213986"/>
                  </a:cubicBezTo>
                  <a:cubicBezTo>
                    <a:pt x="1363095" y="1207890"/>
                    <a:pt x="1487722" y="911359"/>
                    <a:pt x="1602733" y="561199"/>
                  </a:cubicBezTo>
                  <a:cubicBezTo>
                    <a:pt x="1563793" y="558151"/>
                    <a:pt x="1524282" y="555198"/>
                    <a:pt x="1485627" y="552531"/>
                  </a:cubicBezTo>
                  <a:close/>
                </a:path>
              </a:pathLst>
            </a:custGeom>
            <a:solidFill>
              <a:srgbClr val="F6B3A3"/>
            </a:solidFill>
            <a:ln w="9495" cap="flat">
              <a:noFill/>
              <a:prstDash val="solid"/>
              <a:miter/>
            </a:ln>
          </p:spPr>
          <p:txBody>
            <a:bodyPr rtlCol="0" anchor="ctr"/>
            <a:lstStyle/>
            <a:p>
              <a:endParaRPr lang="x-none"/>
            </a:p>
          </p:txBody>
        </p:sp>
        <p:sp>
          <p:nvSpPr>
            <p:cNvPr id="232" name="Graphic 3">
              <a:extLst>
                <a:ext uri="{FF2B5EF4-FFF2-40B4-BE49-F238E27FC236}">
                  <a16:creationId xmlns="" xmlns:a16="http://schemas.microsoft.com/office/drawing/2014/main" id="{33BE36DF-5BF9-A347-8263-0463551F9A5F}"/>
                </a:ext>
              </a:extLst>
            </p:cNvPr>
            <p:cNvSpPr/>
            <p:nvPr/>
          </p:nvSpPr>
          <p:spPr>
            <a:xfrm>
              <a:off x="10911125" y="1363316"/>
              <a:ext cx="474050" cy="825390"/>
            </a:xfrm>
            <a:custGeom>
              <a:avLst/>
              <a:gdLst>
                <a:gd name="connsiteX0" fmla="*/ 288603 w 474050"/>
                <a:gd name="connsiteY0" fmla="*/ -121 h 825390"/>
                <a:gd name="connsiteX1" fmla="*/ 469498 w 474050"/>
                <a:gd name="connsiteY1" fmla="*/ 586463 h 825390"/>
                <a:gd name="connsiteX2" fmla="*/ 446743 w 474050"/>
                <a:gd name="connsiteY2" fmla="*/ 825269 h 825390"/>
                <a:gd name="connsiteX3" fmla="*/ -258 w 474050"/>
                <a:gd name="connsiteY3" fmla="*/ 713534 h 825390"/>
              </a:gdLst>
              <a:ahLst/>
              <a:cxnLst>
                <a:cxn ang="0">
                  <a:pos x="connsiteX0" y="connsiteY0"/>
                </a:cxn>
                <a:cxn ang="0">
                  <a:pos x="connsiteX1" y="connsiteY1"/>
                </a:cxn>
                <a:cxn ang="0">
                  <a:pos x="connsiteX2" y="connsiteY2"/>
                </a:cxn>
                <a:cxn ang="0">
                  <a:pos x="connsiteX3" y="connsiteY3"/>
                </a:cxn>
              </a:cxnLst>
              <a:rect l="l" t="t" r="r" b="b"/>
              <a:pathLst>
                <a:path w="474050" h="825390">
                  <a:moveTo>
                    <a:pt x="288603" y="-121"/>
                  </a:moveTo>
                  <a:cubicBezTo>
                    <a:pt x="288603" y="-121"/>
                    <a:pt x="506819" y="91420"/>
                    <a:pt x="469498" y="586463"/>
                  </a:cubicBezTo>
                  <a:lnTo>
                    <a:pt x="446743" y="825269"/>
                  </a:lnTo>
                  <a:lnTo>
                    <a:pt x="-258" y="713534"/>
                  </a:lnTo>
                  <a:close/>
                </a:path>
              </a:pathLst>
            </a:custGeom>
            <a:solidFill>
              <a:srgbClr val="E9EEE4"/>
            </a:solidFill>
            <a:ln w="9495" cap="flat">
              <a:noFill/>
              <a:prstDash val="solid"/>
              <a:miter/>
            </a:ln>
          </p:spPr>
          <p:txBody>
            <a:bodyPr rtlCol="0" anchor="ctr"/>
            <a:lstStyle/>
            <a:p>
              <a:endParaRPr lang="x-none"/>
            </a:p>
          </p:txBody>
        </p:sp>
        <p:sp>
          <p:nvSpPr>
            <p:cNvPr id="233" name="Graphic 3">
              <a:extLst>
                <a:ext uri="{FF2B5EF4-FFF2-40B4-BE49-F238E27FC236}">
                  <a16:creationId xmlns="" xmlns:a16="http://schemas.microsoft.com/office/drawing/2014/main" id="{B14B117C-DE32-2041-AD51-067C8A9129E8}"/>
                </a:ext>
              </a:extLst>
            </p:cNvPr>
            <p:cNvSpPr/>
            <p:nvPr/>
          </p:nvSpPr>
          <p:spPr>
            <a:xfrm>
              <a:off x="9909790" y="934285"/>
              <a:ext cx="1113489" cy="1336354"/>
            </a:xfrm>
            <a:custGeom>
              <a:avLst/>
              <a:gdLst>
                <a:gd name="connsiteX0" fmla="*/ 7678 w 1113489"/>
                <a:gd name="connsiteY0" fmla="*/ 858037 h 1336354"/>
                <a:gd name="connsiteX1" fmla="*/ 5202 w 1113489"/>
                <a:gd name="connsiteY1" fmla="*/ 1075791 h 1336354"/>
                <a:gd name="connsiteX2" fmla="*/ 98220 w 1113489"/>
                <a:gd name="connsiteY2" fmla="*/ 1266779 h 1336354"/>
                <a:gd name="connsiteX3" fmla="*/ 310153 w 1113489"/>
                <a:gd name="connsiteY3" fmla="*/ 1335839 h 1336354"/>
                <a:gd name="connsiteX4" fmla="*/ 437637 w 1113489"/>
                <a:gd name="connsiteY4" fmla="*/ 1316788 h 1336354"/>
                <a:gd name="connsiteX5" fmla="*/ 614533 w 1113489"/>
                <a:gd name="connsiteY5" fmla="*/ 1123610 h 1336354"/>
                <a:gd name="connsiteX6" fmla="*/ 715453 w 1113489"/>
                <a:gd name="connsiteY6" fmla="*/ 872135 h 1336354"/>
                <a:gd name="connsiteX7" fmla="*/ 856075 w 1113489"/>
                <a:gd name="connsiteY7" fmla="*/ 662001 h 1336354"/>
                <a:gd name="connsiteX8" fmla="*/ 1000506 w 1113489"/>
                <a:gd name="connsiteY8" fmla="*/ 473966 h 1336354"/>
                <a:gd name="connsiteX9" fmla="*/ 1048109 w 1113489"/>
                <a:gd name="connsiteY9" fmla="*/ 369185 h 1336354"/>
                <a:gd name="connsiteX10" fmla="*/ 1113232 w 1113489"/>
                <a:gd name="connsiteY10" fmla="*/ -121 h 1336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13489" h="1336354">
                  <a:moveTo>
                    <a:pt x="7678" y="858037"/>
                  </a:moveTo>
                  <a:cubicBezTo>
                    <a:pt x="1299" y="930527"/>
                    <a:pt x="-5175" y="1003778"/>
                    <a:pt x="5202" y="1075791"/>
                  </a:cubicBezTo>
                  <a:cubicBezTo>
                    <a:pt x="15580" y="1147805"/>
                    <a:pt x="44523" y="1219532"/>
                    <a:pt x="98220" y="1266779"/>
                  </a:cubicBezTo>
                  <a:cubicBezTo>
                    <a:pt x="155345" y="1317455"/>
                    <a:pt x="234558" y="1334506"/>
                    <a:pt x="310153" y="1335839"/>
                  </a:cubicBezTo>
                  <a:cubicBezTo>
                    <a:pt x="353488" y="1337965"/>
                    <a:pt x="396814" y="1331490"/>
                    <a:pt x="437637" y="1316788"/>
                  </a:cubicBezTo>
                  <a:cubicBezTo>
                    <a:pt x="519801" y="1284115"/>
                    <a:pt x="576735" y="1205625"/>
                    <a:pt x="614533" y="1123610"/>
                  </a:cubicBezTo>
                  <a:cubicBezTo>
                    <a:pt x="652330" y="1041595"/>
                    <a:pt x="675371" y="952912"/>
                    <a:pt x="715453" y="872135"/>
                  </a:cubicBezTo>
                  <a:cubicBezTo>
                    <a:pt x="752965" y="795930"/>
                    <a:pt x="804663" y="729251"/>
                    <a:pt x="856075" y="662001"/>
                  </a:cubicBezTo>
                  <a:lnTo>
                    <a:pt x="1000506" y="473966"/>
                  </a:lnTo>
                  <a:cubicBezTo>
                    <a:pt x="1029544" y="435864"/>
                    <a:pt x="1027259" y="412812"/>
                    <a:pt x="1048109" y="369185"/>
                  </a:cubicBezTo>
                  <a:cubicBezTo>
                    <a:pt x="1125609" y="207251"/>
                    <a:pt x="1086193" y="110375"/>
                    <a:pt x="1113232" y="-121"/>
                  </a:cubicBezTo>
                </a:path>
              </a:pathLst>
            </a:custGeom>
            <a:noFill/>
            <a:ln w="5697" cap="flat">
              <a:solidFill>
                <a:srgbClr val="F0EBD3"/>
              </a:solidFill>
              <a:prstDash val="solid"/>
              <a:miter/>
            </a:ln>
          </p:spPr>
          <p:txBody>
            <a:bodyPr rtlCol="0" anchor="ctr"/>
            <a:lstStyle/>
            <a:p>
              <a:endParaRPr lang="x-none"/>
            </a:p>
          </p:txBody>
        </p:sp>
        <p:sp>
          <p:nvSpPr>
            <p:cNvPr id="234" name="Graphic 3">
              <a:extLst>
                <a:ext uri="{FF2B5EF4-FFF2-40B4-BE49-F238E27FC236}">
                  <a16:creationId xmlns="" xmlns:a16="http://schemas.microsoft.com/office/drawing/2014/main" id="{53C0CDDD-33D7-3844-A31A-374FE5625D08}"/>
                </a:ext>
              </a:extLst>
            </p:cNvPr>
            <p:cNvSpPr/>
            <p:nvPr/>
          </p:nvSpPr>
          <p:spPr>
            <a:xfrm>
              <a:off x="10550079" y="1107460"/>
              <a:ext cx="174056" cy="554006"/>
            </a:xfrm>
            <a:custGeom>
              <a:avLst/>
              <a:gdLst>
                <a:gd name="connsiteX0" fmla="*/ 173799 w 174056"/>
                <a:gd name="connsiteY0" fmla="*/ 553886 h 554006"/>
                <a:gd name="connsiteX1" fmla="*/ 330 w 174056"/>
                <a:gd name="connsiteY1" fmla="*/ -121 h 554006"/>
              </a:gdLst>
              <a:ahLst/>
              <a:cxnLst>
                <a:cxn ang="0">
                  <a:pos x="connsiteX0" y="connsiteY0"/>
                </a:cxn>
                <a:cxn ang="0">
                  <a:pos x="connsiteX1" y="connsiteY1"/>
                </a:cxn>
              </a:cxnLst>
              <a:rect l="l" t="t" r="r" b="b"/>
              <a:pathLst>
                <a:path w="174056" h="554006">
                  <a:moveTo>
                    <a:pt x="173799" y="553886"/>
                  </a:moveTo>
                  <a:cubicBezTo>
                    <a:pt x="-33849" y="468156"/>
                    <a:pt x="3948" y="180293"/>
                    <a:pt x="330" y="-121"/>
                  </a:cubicBezTo>
                </a:path>
              </a:pathLst>
            </a:custGeom>
            <a:noFill/>
            <a:ln w="5697" cap="flat">
              <a:solidFill>
                <a:srgbClr val="F0EBD3"/>
              </a:solidFill>
              <a:prstDash val="solid"/>
              <a:miter/>
            </a:ln>
          </p:spPr>
          <p:txBody>
            <a:bodyPr rtlCol="0" anchor="ctr"/>
            <a:lstStyle/>
            <a:p>
              <a:endParaRPr lang="x-none"/>
            </a:p>
          </p:txBody>
        </p:sp>
      </p:grpSp>
      <p:sp>
        <p:nvSpPr>
          <p:cNvPr id="3" name="Rectangle 2">
            <a:extLst>
              <a:ext uri="{FF2B5EF4-FFF2-40B4-BE49-F238E27FC236}">
                <a16:creationId xmlns="" xmlns:a16="http://schemas.microsoft.com/office/drawing/2014/main" id="{24B3C44B-AE29-5A40-AEC6-40662F12B6A9}"/>
              </a:ext>
            </a:extLst>
          </p:cNvPr>
          <p:cNvSpPr/>
          <p:nvPr/>
        </p:nvSpPr>
        <p:spPr>
          <a:xfrm>
            <a:off x="558522" y="1012715"/>
            <a:ext cx="10734512" cy="5570756"/>
          </a:xfrm>
          <a:prstGeom prst="rect">
            <a:avLst/>
          </a:prstGeom>
        </p:spPr>
        <p:txBody>
          <a:bodyPr wrap="square">
            <a:spAutoFit/>
          </a:bodyPr>
          <a:lstStyle/>
          <a:p>
            <a:r>
              <a:rPr lang="en-US" sz="4800" dirty="0">
                <a:latin typeface="Century Gothic" panose="020B0502020202020204" pitchFamily="34" charset="0"/>
              </a:rPr>
              <a:t>Models of </a:t>
            </a:r>
            <a:r>
              <a:rPr lang="en-US" sz="4800" dirty="0">
                <a:latin typeface="Century Gothic" panose="020B0502020202020204" pitchFamily="34" charset="0"/>
              </a:rPr>
              <a:t>E</a:t>
            </a:r>
            <a:r>
              <a:rPr lang="en-US" sz="4800" dirty="0" smtClean="0">
                <a:latin typeface="Century Gothic" panose="020B0502020202020204" pitchFamily="34" charset="0"/>
              </a:rPr>
              <a:t>-government</a:t>
            </a:r>
            <a:endParaRPr lang="x-none" sz="4800" dirty="0">
              <a:latin typeface="Century Gothic" panose="020B0502020202020204" pitchFamily="34" charset="0"/>
            </a:endParaRPr>
          </a:p>
          <a:p>
            <a:pPr marL="571500" indent="-571500">
              <a:buFont typeface="Arial" panose="020B0604020202020204" pitchFamily="34" charset="0"/>
              <a:buChar char="•"/>
            </a:pPr>
            <a:r>
              <a:rPr lang="en-US" sz="4400" dirty="0" smtClean="0">
                <a:solidFill>
                  <a:srgbClr val="E8EDE4"/>
                </a:solidFill>
                <a:latin typeface="Century Gothic" panose="020B0502020202020204" pitchFamily="34" charset="0"/>
              </a:rPr>
              <a:t>Government to citizen.(G2C)</a:t>
            </a:r>
          </a:p>
          <a:p>
            <a:pPr marL="571500" indent="-571500">
              <a:buFont typeface="Arial" panose="020B0604020202020204" pitchFamily="34" charset="0"/>
              <a:buChar char="•"/>
            </a:pPr>
            <a:r>
              <a:rPr lang="en-US" sz="4400" dirty="0" smtClean="0">
                <a:solidFill>
                  <a:srgbClr val="E8EDE4"/>
                </a:solidFill>
                <a:latin typeface="Century Gothic" panose="020B0502020202020204" pitchFamily="34" charset="0"/>
              </a:rPr>
              <a:t>Government </a:t>
            </a:r>
            <a:r>
              <a:rPr lang="en-US" sz="4400" dirty="0">
                <a:solidFill>
                  <a:srgbClr val="E8EDE4"/>
                </a:solidFill>
                <a:latin typeface="Century Gothic" panose="020B0502020202020204" pitchFamily="34" charset="0"/>
              </a:rPr>
              <a:t>to </a:t>
            </a:r>
            <a:r>
              <a:rPr lang="en-US" sz="4400" dirty="0" smtClean="0">
                <a:solidFill>
                  <a:srgbClr val="E8EDE4"/>
                </a:solidFill>
                <a:latin typeface="Century Gothic" panose="020B0502020202020204" pitchFamily="34" charset="0"/>
              </a:rPr>
              <a:t>government. (G2G)</a:t>
            </a:r>
            <a:endParaRPr lang="en-US" sz="4400" dirty="0">
              <a:solidFill>
                <a:srgbClr val="E8EDE4"/>
              </a:solidFill>
              <a:latin typeface="Century Gothic" panose="020B0502020202020204" pitchFamily="34" charset="0"/>
            </a:endParaRPr>
          </a:p>
          <a:p>
            <a:pPr marL="571500" indent="-571500">
              <a:buFont typeface="Arial" panose="020B0604020202020204" pitchFamily="34" charset="0"/>
              <a:buChar char="•"/>
            </a:pPr>
            <a:r>
              <a:rPr lang="en-US" sz="4400" dirty="0">
                <a:solidFill>
                  <a:srgbClr val="E8EDE4"/>
                </a:solidFill>
                <a:latin typeface="Century Gothic" panose="020B0502020202020204" pitchFamily="34" charset="0"/>
              </a:rPr>
              <a:t>Government to </a:t>
            </a:r>
            <a:r>
              <a:rPr lang="en-US" sz="4400" dirty="0" smtClean="0">
                <a:solidFill>
                  <a:srgbClr val="E8EDE4"/>
                </a:solidFill>
                <a:latin typeface="Century Gothic" panose="020B0502020202020204" pitchFamily="34" charset="0"/>
              </a:rPr>
              <a:t>employees.(G2E)</a:t>
            </a:r>
          </a:p>
          <a:p>
            <a:pPr marL="571500" indent="-571500">
              <a:buFont typeface="Arial" panose="020B0604020202020204" pitchFamily="34" charset="0"/>
              <a:buChar char="•"/>
            </a:pPr>
            <a:r>
              <a:rPr lang="en-US" sz="4400" dirty="0">
                <a:solidFill>
                  <a:srgbClr val="E8EDE4"/>
                </a:solidFill>
                <a:latin typeface="Century Gothic" panose="020B0502020202020204" pitchFamily="34" charset="0"/>
              </a:rPr>
              <a:t>Government to business.(G2B)</a:t>
            </a:r>
          </a:p>
          <a:p>
            <a:pPr marL="571500" indent="-571500">
              <a:buFont typeface="Arial" panose="020B0604020202020204" pitchFamily="34" charset="0"/>
              <a:buChar char="•"/>
            </a:pPr>
            <a:endParaRPr lang="en-US" sz="4400" dirty="0">
              <a:solidFill>
                <a:srgbClr val="E8EDE4"/>
              </a:solidFill>
              <a:latin typeface="Century Gothic" panose="020B0502020202020204" pitchFamily="34" charset="0"/>
            </a:endParaRPr>
          </a:p>
          <a:p>
            <a:pPr marL="571500" indent="-571500">
              <a:buFont typeface="Arial" panose="020B0604020202020204" pitchFamily="34" charset="0"/>
              <a:buChar char="•"/>
            </a:pPr>
            <a:endParaRPr lang="en-US" sz="4400" dirty="0" smtClean="0">
              <a:solidFill>
                <a:srgbClr val="E8EDE4"/>
              </a:solidFill>
              <a:latin typeface="Century Gothic" panose="020B0502020202020204" pitchFamily="34" charset="0"/>
            </a:endParaRPr>
          </a:p>
          <a:p>
            <a:pPr marL="571500" indent="-571500">
              <a:buFont typeface="Arial" panose="020B0604020202020204" pitchFamily="34" charset="0"/>
              <a:buChar char="•"/>
            </a:pPr>
            <a:endParaRPr lang="x-none" sz="4400" dirty="0">
              <a:solidFill>
                <a:srgbClr val="E8EDE4"/>
              </a:solidFill>
              <a:latin typeface="Century Gothic" panose="020B0502020202020204" pitchFamily="34" charset="0"/>
            </a:endParaRPr>
          </a:p>
        </p:txBody>
      </p:sp>
      <p:sp>
        <p:nvSpPr>
          <p:cNvPr id="240" name="مربع نص 239"/>
          <p:cNvSpPr txBox="1"/>
          <p:nvPr/>
        </p:nvSpPr>
        <p:spPr>
          <a:xfrm>
            <a:off x="11749010" y="6384826"/>
            <a:ext cx="409207" cy="369332"/>
          </a:xfrm>
          <a:prstGeom prst="rect">
            <a:avLst/>
          </a:prstGeom>
          <a:noFill/>
        </p:spPr>
        <p:txBody>
          <a:bodyPr wrap="square" rtlCol="1">
            <a:spAutoFit/>
          </a:bodyPr>
          <a:lstStyle/>
          <a:p>
            <a:r>
              <a:rPr lang="en-US" dirty="0"/>
              <a:t>5</a:t>
            </a:r>
            <a:endParaRPr lang="ar-LY" dirty="0"/>
          </a:p>
        </p:txBody>
      </p:sp>
    </p:spTree>
    <p:extLst>
      <p:ext uri="{BB962C8B-B14F-4D97-AF65-F5344CB8AC3E}">
        <p14:creationId xmlns:p14="http://schemas.microsoft.com/office/powerpoint/2010/main" val="2181385595"/>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nodeType="withEffect">
                                  <p:stCondLst>
                                    <p:cond delay="300"/>
                                  </p:stCondLst>
                                  <p:childTnLst>
                                    <p:animMotion origin="layout" path="M -2.5E-6 -2.59259E-6 L -0.25 -2.59259E-6 " pathEditMode="relative" rAng="0" ptsTypes="AA">
                                      <p:cBhvr>
                                        <p:cTn id="6" dur="2000" fill="hold"/>
                                        <p:tgtEl>
                                          <p:spTgt spid="235"/>
                                        </p:tgtEl>
                                        <p:attrNameLst>
                                          <p:attrName>ppt_x</p:attrName>
                                          <p:attrName>ppt_y</p:attrName>
                                        </p:attrNameLst>
                                      </p:cBhvr>
                                      <p:rCtr x="-125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 name="Oval 53">
            <a:extLst>
              <a:ext uri="{FF2B5EF4-FFF2-40B4-BE49-F238E27FC236}">
                <a16:creationId xmlns="" xmlns:a16="http://schemas.microsoft.com/office/drawing/2014/main" id="{86723B35-AF26-4242-A41E-5E1563DEFEFD}"/>
              </a:ext>
            </a:extLst>
          </p:cNvPr>
          <p:cNvSpPr/>
          <p:nvPr/>
        </p:nvSpPr>
        <p:spPr>
          <a:xfrm>
            <a:off x="9048328" y="397608"/>
            <a:ext cx="5832648" cy="6847816"/>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nvGrpSpPr>
          <p:cNvPr id="2" name="Group 1">
            <a:extLst>
              <a:ext uri="{FF2B5EF4-FFF2-40B4-BE49-F238E27FC236}">
                <a16:creationId xmlns="" xmlns:a16="http://schemas.microsoft.com/office/drawing/2014/main" id="{1A0747E4-4781-CB4D-8DB2-A81E9A98078B}"/>
              </a:ext>
            </a:extLst>
          </p:cNvPr>
          <p:cNvGrpSpPr/>
          <p:nvPr/>
        </p:nvGrpSpPr>
        <p:grpSpPr>
          <a:xfrm>
            <a:off x="839416" y="1372781"/>
            <a:ext cx="5105003" cy="9977099"/>
            <a:chOff x="257174" y="247650"/>
            <a:chExt cx="3248025" cy="6434138"/>
          </a:xfrm>
        </p:grpSpPr>
        <p:grpSp>
          <p:nvGrpSpPr>
            <p:cNvPr id="3" name="Group 2">
              <a:extLst>
                <a:ext uri="{FF2B5EF4-FFF2-40B4-BE49-F238E27FC236}">
                  <a16:creationId xmlns="" xmlns:a16="http://schemas.microsoft.com/office/drawing/2014/main" id="{34EB557D-F0A5-0C4A-AC6E-C082DCD9AB0C}"/>
                </a:ext>
              </a:extLst>
            </p:cNvPr>
            <p:cNvGrpSpPr/>
            <p:nvPr/>
          </p:nvGrpSpPr>
          <p:grpSpPr>
            <a:xfrm>
              <a:off x="257174" y="247650"/>
              <a:ext cx="3248025" cy="6434138"/>
              <a:chOff x="257174" y="247650"/>
              <a:chExt cx="3248025" cy="6434138"/>
            </a:xfrm>
          </p:grpSpPr>
          <p:sp>
            <p:nvSpPr>
              <p:cNvPr id="5" name="Rectangle: Rounded Corners 8">
                <a:extLst>
                  <a:ext uri="{FF2B5EF4-FFF2-40B4-BE49-F238E27FC236}">
                    <a16:creationId xmlns="" xmlns:a16="http://schemas.microsoft.com/office/drawing/2014/main" id="{6B88812A-03FB-9C42-BB30-A31A342EE466}"/>
                  </a:ext>
                </a:extLst>
              </p:cNvPr>
              <p:cNvSpPr/>
              <p:nvPr/>
            </p:nvSpPr>
            <p:spPr>
              <a:xfrm>
                <a:off x="257174" y="247650"/>
                <a:ext cx="3248025" cy="6362700"/>
              </a:xfrm>
              <a:prstGeom prst="roundRect">
                <a:avLst>
                  <a:gd name="adj" fmla="val 11080"/>
                </a:avLst>
              </a:prstGeom>
              <a:solidFill>
                <a:schemeClr val="tx1"/>
              </a:solidFill>
              <a:ln w="76200">
                <a:solidFill>
                  <a:srgbClr val="5B6B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solidFill>
                    <a:srgbClr val="5B6B54"/>
                  </a:solidFill>
                </a:endParaRPr>
              </a:p>
            </p:txBody>
          </p:sp>
          <p:sp>
            <p:nvSpPr>
              <p:cNvPr id="6" name="Rectangle: Rounded Corners 18">
                <a:extLst>
                  <a:ext uri="{FF2B5EF4-FFF2-40B4-BE49-F238E27FC236}">
                    <a16:creationId xmlns="" xmlns:a16="http://schemas.microsoft.com/office/drawing/2014/main" id="{A49D206E-2013-804F-B11A-72264612169D}"/>
                  </a:ext>
                </a:extLst>
              </p:cNvPr>
              <p:cNvSpPr/>
              <p:nvPr/>
            </p:nvSpPr>
            <p:spPr>
              <a:xfrm>
                <a:off x="366998" y="357187"/>
                <a:ext cx="3028376" cy="6143625"/>
              </a:xfrm>
              <a:prstGeom prst="roundRect">
                <a:avLst>
                  <a:gd name="adj" fmla="val 9252"/>
                </a:avLst>
              </a:prstGeom>
              <a:solidFill>
                <a:srgbClr val="BBCBB2"/>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solidFill>
                    <a:srgbClr val="5B6B54"/>
                  </a:solidFill>
                </a:endParaRPr>
              </a:p>
            </p:txBody>
          </p:sp>
          <p:sp>
            <p:nvSpPr>
              <p:cNvPr id="7" name="Rectangle: Rounded Corners 5">
                <a:extLst>
                  <a:ext uri="{FF2B5EF4-FFF2-40B4-BE49-F238E27FC236}">
                    <a16:creationId xmlns="" xmlns:a16="http://schemas.microsoft.com/office/drawing/2014/main" id="{291473C2-C6EE-F14A-B3AF-FDBFA6E34F52}"/>
                  </a:ext>
                </a:extLst>
              </p:cNvPr>
              <p:cNvSpPr/>
              <p:nvPr/>
            </p:nvSpPr>
            <p:spPr>
              <a:xfrm>
                <a:off x="742951" y="6572250"/>
                <a:ext cx="2247900" cy="109538"/>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solidFill>
                    <a:srgbClr val="5B6B54"/>
                  </a:solidFill>
                </a:endParaRPr>
              </a:p>
            </p:txBody>
          </p:sp>
          <p:sp>
            <p:nvSpPr>
              <p:cNvPr id="8" name="Rectangle: Rounded Corners 6">
                <a:extLst>
                  <a:ext uri="{FF2B5EF4-FFF2-40B4-BE49-F238E27FC236}">
                    <a16:creationId xmlns="" xmlns:a16="http://schemas.microsoft.com/office/drawing/2014/main" id="{D0832CF6-A6D9-CB4A-BF2F-88CFDC2104A6}"/>
                  </a:ext>
                </a:extLst>
              </p:cNvPr>
              <p:cNvSpPr/>
              <p:nvPr/>
            </p:nvSpPr>
            <p:spPr>
              <a:xfrm>
                <a:off x="612759" y="6572250"/>
                <a:ext cx="166687" cy="76200"/>
              </a:xfrm>
              <a:prstGeom prst="roundRect">
                <a:avLst>
                  <a:gd name="adj" fmla="val 50000"/>
                </a:avLst>
              </a:prstGeom>
              <a:solidFill>
                <a:srgbClr val="5B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solidFill>
                    <a:srgbClr val="5B6B54"/>
                  </a:solidFill>
                </a:endParaRPr>
              </a:p>
            </p:txBody>
          </p:sp>
          <p:sp>
            <p:nvSpPr>
              <p:cNvPr id="9" name="Rectangle: Rounded Corners 23">
                <a:extLst>
                  <a:ext uri="{FF2B5EF4-FFF2-40B4-BE49-F238E27FC236}">
                    <a16:creationId xmlns="" xmlns:a16="http://schemas.microsoft.com/office/drawing/2014/main" id="{F2097039-B176-1645-93F9-BC040B4277DB}"/>
                  </a:ext>
                </a:extLst>
              </p:cNvPr>
              <p:cNvSpPr/>
              <p:nvPr/>
            </p:nvSpPr>
            <p:spPr>
              <a:xfrm>
                <a:off x="2932097" y="6572250"/>
                <a:ext cx="166687" cy="76200"/>
              </a:xfrm>
              <a:prstGeom prst="roundRect">
                <a:avLst>
                  <a:gd name="adj" fmla="val 50000"/>
                </a:avLst>
              </a:prstGeom>
              <a:solidFill>
                <a:srgbClr val="5B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solidFill>
                    <a:srgbClr val="5B6B54"/>
                  </a:solidFill>
                </a:endParaRPr>
              </a:p>
            </p:txBody>
          </p:sp>
        </p:grpSp>
        <p:sp>
          <p:nvSpPr>
            <p:cNvPr id="4" name="Oval 3">
              <a:extLst>
                <a:ext uri="{FF2B5EF4-FFF2-40B4-BE49-F238E27FC236}">
                  <a16:creationId xmlns="" xmlns:a16="http://schemas.microsoft.com/office/drawing/2014/main" id="{ACAEA871-CCB9-9E44-8822-BE5A2E81307C}"/>
                </a:ext>
              </a:extLst>
            </p:cNvPr>
            <p:cNvSpPr/>
            <p:nvPr/>
          </p:nvSpPr>
          <p:spPr>
            <a:xfrm>
              <a:off x="527050" y="482495"/>
              <a:ext cx="215901" cy="2159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solidFill>
                  <a:srgbClr val="5B6B54"/>
                </a:solidFill>
              </a:endParaRPr>
            </a:p>
          </p:txBody>
        </p:sp>
      </p:grpSp>
      <p:sp>
        <p:nvSpPr>
          <p:cNvPr id="10" name="TextBox 9">
            <a:extLst>
              <a:ext uri="{FF2B5EF4-FFF2-40B4-BE49-F238E27FC236}">
                <a16:creationId xmlns="" xmlns:a16="http://schemas.microsoft.com/office/drawing/2014/main" id="{2BD570AD-A7C9-AD4D-B6BA-A3CBA490CCAE}"/>
              </a:ext>
            </a:extLst>
          </p:cNvPr>
          <p:cNvSpPr txBox="1"/>
          <p:nvPr/>
        </p:nvSpPr>
        <p:spPr>
          <a:xfrm>
            <a:off x="1271464" y="2204864"/>
            <a:ext cx="1930337" cy="923330"/>
          </a:xfrm>
          <a:prstGeom prst="rect">
            <a:avLst/>
          </a:prstGeom>
          <a:noFill/>
        </p:spPr>
        <p:txBody>
          <a:bodyPr wrap="square" rtlCol="0">
            <a:spAutoFit/>
          </a:bodyPr>
          <a:lstStyle/>
          <a:p>
            <a:r>
              <a:rPr lang="en-MY" sz="5400" b="1" dirty="0">
                <a:solidFill>
                  <a:schemeClr val="bg1"/>
                </a:solidFill>
                <a:latin typeface="Century Gothic" panose="020B0502020202020204" pitchFamily="34" charset="0"/>
              </a:rPr>
              <a:t>12:30</a:t>
            </a:r>
            <a:endParaRPr lang="en-MY" sz="1400" b="1" dirty="0">
              <a:solidFill>
                <a:schemeClr val="bg1"/>
              </a:solidFill>
              <a:latin typeface="Century Gothic" panose="020B0502020202020204" pitchFamily="34" charset="0"/>
            </a:endParaRPr>
          </a:p>
        </p:txBody>
      </p:sp>
      <p:grpSp>
        <p:nvGrpSpPr>
          <p:cNvPr id="11" name="Group 10">
            <a:extLst>
              <a:ext uri="{FF2B5EF4-FFF2-40B4-BE49-F238E27FC236}">
                <a16:creationId xmlns="" xmlns:a16="http://schemas.microsoft.com/office/drawing/2014/main" id="{09261B48-F47E-7043-9BAE-0CFB5248590E}"/>
              </a:ext>
            </a:extLst>
          </p:cNvPr>
          <p:cNvGrpSpPr/>
          <p:nvPr/>
        </p:nvGrpSpPr>
        <p:grpSpPr>
          <a:xfrm>
            <a:off x="1730884" y="1543128"/>
            <a:ext cx="404676" cy="589728"/>
            <a:chOff x="8440843" y="3375299"/>
            <a:chExt cx="1048603" cy="1542013"/>
          </a:xfrm>
        </p:grpSpPr>
        <p:sp>
          <p:nvSpPr>
            <p:cNvPr id="12" name="Rectangle: Rounded Corners 50">
              <a:extLst>
                <a:ext uri="{FF2B5EF4-FFF2-40B4-BE49-F238E27FC236}">
                  <a16:creationId xmlns="" xmlns:a16="http://schemas.microsoft.com/office/drawing/2014/main" id="{276EC966-BBC7-734B-9F6C-4A3402AE05F3}"/>
                </a:ext>
              </a:extLst>
            </p:cNvPr>
            <p:cNvSpPr/>
            <p:nvPr/>
          </p:nvSpPr>
          <p:spPr>
            <a:xfrm>
              <a:off x="8648700" y="4333875"/>
              <a:ext cx="632894" cy="583437"/>
            </a:xfrm>
            <a:prstGeom prst="roundRect">
              <a:avLst>
                <a:gd name="adj" fmla="val 3125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solidFill>
                  <a:srgbClr val="5B6B54"/>
                </a:solidFill>
              </a:endParaRPr>
            </a:p>
          </p:txBody>
        </p:sp>
        <p:pic>
          <p:nvPicPr>
            <p:cNvPr id="13" name="Picture 12">
              <a:extLst>
                <a:ext uri="{FF2B5EF4-FFF2-40B4-BE49-F238E27FC236}">
                  <a16:creationId xmlns="" xmlns:a16="http://schemas.microsoft.com/office/drawing/2014/main" id="{9C25ECD4-1E30-C64E-AA07-2029AAB10979}"/>
                </a:ext>
              </a:extLst>
            </p:cNvPr>
            <p:cNvPicPr>
              <a:picLocks noChangeAspect="1"/>
            </p:cNvPicPr>
            <p:nvPr/>
          </p:nvPicPr>
          <p:blipFill>
            <a:blip r:embed="rId2"/>
            <a:stretch>
              <a:fillRect/>
            </a:stretch>
          </p:blipFill>
          <p:spPr>
            <a:xfrm>
              <a:off x="8440843" y="3375299"/>
              <a:ext cx="1048603" cy="1182728"/>
            </a:xfrm>
            <a:prstGeom prst="rect">
              <a:avLst/>
            </a:prstGeom>
          </p:spPr>
        </p:pic>
      </p:grpSp>
      <p:grpSp>
        <p:nvGrpSpPr>
          <p:cNvPr id="14" name="Group 13">
            <a:extLst>
              <a:ext uri="{FF2B5EF4-FFF2-40B4-BE49-F238E27FC236}">
                <a16:creationId xmlns="" xmlns:a16="http://schemas.microsoft.com/office/drawing/2014/main" id="{C3C1B8E2-B546-A440-9CB7-BD3DDBE995E1}"/>
              </a:ext>
            </a:extLst>
          </p:cNvPr>
          <p:cNvGrpSpPr/>
          <p:nvPr/>
        </p:nvGrpSpPr>
        <p:grpSpPr>
          <a:xfrm>
            <a:off x="1226360" y="3227089"/>
            <a:ext cx="4331115" cy="633959"/>
            <a:chOff x="684765" y="1995922"/>
            <a:chExt cx="4331115" cy="633959"/>
          </a:xfrm>
        </p:grpSpPr>
        <p:sp>
          <p:nvSpPr>
            <p:cNvPr id="15" name="Rounded Rectangle 14">
              <a:extLst>
                <a:ext uri="{FF2B5EF4-FFF2-40B4-BE49-F238E27FC236}">
                  <a16:creationId xmlns="" xmlns:a16="http://schemas.microsoft.com/office/drawing/2014/main" id="{28B6D516-80D6-8F4A-B641-871219570970}"/>
                </a:ext>
              </a:extLst>
            </p:cNvPr>
            <p:cNvSpPr/>
            <p:nvPr/>
          </p:nvSpPr>
          <p:spPr>
            <a:xfrm>
              <a:off x="684765" y="1995922"/>
              <a:ext cx="4331115" cy="633959"/>
            </a:xfrm>
            <a:prstGeom prst="roundRect">
              <a:avLst>
                <a:gd name="adj" fmla="val 21797"/>
              </a:avLst>
            </a:prstGeom>
            <a:solidFill>
              <a:srgbClr val="5B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solidFill>
                  <a:srgbClr val="5B6B54"/>
                </a:solidFill>
              </a:endParaRPr>
            </a:p>
          </p:txBody>
        </p:sp>
        <p:pic>
          <p:nvPicPr>
            <p:cNvPr id="16" name="Graphic 15" descr="Magnifying glass">
              <a:extLst>
                <a:ext uri="{FF2B5EF4-FFF2-40B4-BE49-F238E27FC236}">
                  <a16:creationId xmlns="" xmlns:a16="http://schemas.microsoft.com/office/drawing/2014/main" id="{B612B765-BEEC-1647-B068-ECD1FEAB08E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767408" y="2099807"/>
              <a:ext cx="403196" cy="403196"/>
            </a:xfrm>
            <a:prstGeom prst="rect">
              <a:avLst/>
            </a:prstGeom>
          </p:spPr>
        </p:pic>
      </p:grpSp>
      <p:sp>
        <p:nvSpPr>
          <p:cNvPr id="17" name="TextBox 16">
            <a:extLst>
              <a:ext uri="{FF2B5EF4-FFF2-40B4-BE49-F238E27FC236}">
                <a16:creationId xmlns="" xmlns:a16="http://schemas.microsoft.com/office/drawing/2014/main" id="{B2D447D2-20DF-2E4A-9002-2A57490B7CC9}"/>
              </a:ext>
            </a:extLst>
          </p:cNvPr>
          <p:cNvSpPr txBox="1"/>
          <p:nvPr/>
        </p:nvSpPr>
        <p:spPr>
          <a:xfrm>
            <a:off x="1783728" y="3364023"/>
            <a:ext cx="3664200" cy="707886"/>
          </a:xfrm>
          <a:prstGeom prst="rect">
            <a:avLst/>
          </a:prstGeom>
          <a:noFill/>
        </p:spPr>
        <p:txBody>
          <a:bodyPr wrap="square" rtlCol="0">
            <a:spAutoFit/>
          </a:bodyPr>
          <a:lstStyle/>
          <a:p>
            <a:r>
              <a:rPr lang="en-AU" sz="2000" dirty="0">
                <a:solidFill>
                  <a:schemeClr val="bg1"/>
                </a:solidFill>
                <a:latin typeface="Century Gothic" panose="020B0502020202020204" pitchFamily="34" charset="0"/>
              </a:rPr>
              <a:t>Activities of </a:t>
            </a:r>
            <a:r>
              <a:rPr lang="en-AU" sz="2000" dirty="0" smtClean="0">
                <a:solidFill>
                  <a:schemeClr val="bg1"/>
                </a:solidFill>
                <a:latin typeface="Century Gothic" panose="020B0502020202020204" pitchFamily="34" charset="0"/>
              </a:rPr>
              <a:t>E-government</a:t>
            </a:r>
            <a:endParaRPr lang="en-AU" sz="2000" dirty="0">
              <a:solidFill>
                <a:schemeClr val="bg1"/>
              </a:solidFill>
              <a:latin typeface="Century Gothic" panose="020B0502020202020204" pitchFamily="34" charset="0"/>
            </a:endParaRPr>
          </a:p>
          <a:p>
            <a:endParaRPr lang="x-none" sz="2000" dirty="0">
              <a:solidFill>
                <a:schemeClr val="bg1"/>
              </a:solidFill>
              <a:latin typeface="Century Gothic" panose="020B0502020202020204" pitchFamily="34" charset="0"/>
            </a:endParaRPr>
          </a:p>
        </p:txBody>
      </p:sp>
      <p:sp>
        <p:nvSpPr>
          <p:cNvPr id="18" name="TextBox 17">
            <a:extLst>
              <a:ext uri="{FF2B5EF4-FFF2-40B4-BE49-F238E27FC236}">
                <a16:creationId xmlns="" xmlns:a16="http://schemas.microsoft.com/office/drawing/2014/main" id="{97C5F74C-3086-A742-A848-F9545DBADD0A}"/>
              </a:ext>
            </a:extLst>
          </p:cNvPr>
          <p:cNvSpPr txBox="1"/>
          <p:nvPr/>
        </p:nvSpPr>
        <p:spPr>
          <a:xfrm>
            <a:off x="6823684" y="2010593"/>
            <a:ext cx="4925326" cy="2246769"/>
          </a:xfrm>
          <a:prstGeom prst="rect">
            <a:avLst/>
          </a:prstGeom>
          <a:noFill/>
        </p:spPr>
        <p:txBody>
          <a:bodyPr wrap="square" rtlCol="0">
            <a:spAutoFit/>
          </a:bodyPr>
          <a:lstStyle/>
          <a:p>
            <a:pPr marL="457200" indent="-457200">
              <a:buFont typeface="Arial" panose="020B0604020202020204" pitchFamily="34" charset="0"/>
              <a:buChar char="•"/>
            </a:pPr>
            <a:r>
              <a:rPr lang="en-US" sz="2800" b="1" dirty="0" smtClean="0">
                <a:solidFill>
                  <a:srgbClr val="5B6B54"/>
                </a:solidFill>
                <a:latin typeface="Century Gothic" panose="020B0502020202020204" pitchFamily="34" charset="0"/>
              </a:rPr>
              <a:t>Publish </a:t>
            </a:r>
            <a:r>
              <a:rPr lang="en-US" sz="2800" b="1" dirty="0" smtClean="0">
                <a:solidFill>
                  <a:srgbClr val="5B6B54"/>
                </a:solidFill>
                <a:latin typeface="Century Gothic" panose="020B0502020202020204" pitchFamily="34" charset="0"/>
              </a:rPr>
              <a:t>information</a:t>
            </a:r>
            <a:endParaRPr lang="en-US" sz="2800" b="1" dirty="0" smtClean="0">
              <a:solidFill>
                <a:srgbClr val="5B6B54"/>
              </a:solidFill>
              <a:latin typeface="Century Gothic" panose="020B0502020202020204" pitchFamily="34" charset="0"/>
            </a:endParaRPr>
          </a:p>
          <a:p>
            <a:pPr marL="457200" indent="-457200">
              <a:buFont typeface="Arial" panose="020B0604020202020204" pitchFamily="34" charset="0"/>
              <a:buChar char="•"/>
            </a:pPr>
            <a:r>
              <a:rPr lang="en-US" sz="2800" b="1" dirty="0" smtClean="0">
                <a:solidFill>
                  <a:srgbClr val="5B6B54"/>
                </a:solidFill>
                <a:latin typeface="Century Gothic" panose="020B0502020202020204" pitchFamily="34" charset="0"/>
              </a:rPr>
              <a:t>Two-way communication</a:t>
            </a:r>
            <a:endParaRPr lang="en-US" sz="2800" b="1" dirty="0" smtClean="0">
              <a:solidFill>
                <a:srgbClr val="5B6B54"/>
              </a:solidFill>
              <a:latin typeface="Century Gothic" panose="020B0502020202020204" pitchFamily="34" charset="0"/>
            </a:endParaRPr>
          </a:p>
          <a:p>
            <a:pPr marL="457200" indent="-457200">
              <a:buFont typeface="Arial" panose="020B0604020202020204" pitchFamily="34" charset="0"/>
              <a:buChar char="•"/>
            </a:pPr>
            <a:r>
              <a:rPr lang="en-US" sz="2800" b="1" dirty="0" smtClean="0">
                <a:solidFill>
                  <a:srgbClr val="5B6B54"/>
                </a:solidFill>
                <a:latin typeface="Century Gothic" panose="020B0502020202020204" pitchFamily="34" charset="0"/>
              </a:rPr>
              <a:t>Conducting </a:t>
            </a:r>
            <a:r>
              <a:rPr lang="en-US" sz="2800" b="1" dirty="0" smtClean="0">
                <a:solidFill>
                  <a:srgbClr val="5B6B54"/>
                </a:solidFill>
                <a:latin typeface="Century Gothic" panose="020B0502020202020204" pitchFamily="34" charset="0"/>
              </a:rPr>
              <a:t>transaction</a:t>
            </a:r>
            <a:endParaRPr lang="en-US" sz="2800" b="1" dirty="0" smtClean="0">
              <a:solidFill>
                <a:srgbClr val="5B6B54"/>
              </a:solidFill>
              <a:latin typeface="Century Gothic" panose="020B0502020202020204" pitchFamily="34" charset="0"/>
            </a:endParaRPr>
          </a:p>
          <a:p>
            <a:pPr marL="457200" indent="-457200">
              <a:buFont typeface="Arial" panose="020B0604020202020204" pitchFamily="34" charset="0"/>
              <a:buChar char="•"/>
            </a:pPr>
            <a:r>
              <a:rPr lang="en-US" sz="2800" b="1" dirty="0" smtClean="0">
                <a:solidFill>
                  <a:srgbClr val="5B6B54"/>
                </a:solidFill>
                <a:latin typeface="Century Gothic" panose="020B0502020202020204" pitchFamily="34" charset="0"/>
              </a:rPr>
              <a:t>Governance</a:t>
            </a:r>
            <a:endParaRPr lang="x-none" sz="2800" b="1" dirty="0">
              <a:solidFill>
                <a:srgbClr val="5B6B54"/>
              </a:solidFill>
              <a:latin typeface="Century Gothic" panose="020B0502020202020204" pitchFamily="34" charset="0"/>
            </a:endParaRPr>
          </a:p>
        </p:txBody>
      </p:sp>
      <p:grpSp>
        <p:nvGrpSpPr>
          <p:cNvPr id="73" name="Group 72">
            <a:extLst>
              <a:ext uri="{FF2B5EF4-FFF2-40B4-BE49-F238E27FC236}">
                <a16:creationId xmlns="" xmlns:a16="http://schemas.microsoft.com/office/drawing/2014/main" id="{39153DD8-2E4D-E74B-87B0-683C9F62C987}"/>
              </a:ext>
            </a:extLst>
          </p:cNvPr>
          <p:cNvGrpSpPr/>
          <p:nvPr/>
        </p:nvGrpSpPr>
        <p:grpSpPr>
          <a:xfrm>
            <a:off x="5968078" y="14531734"/>
            <a:ext cx="5201948" cy="1600871"/>
            <a:chOff x="3521138" y="4293096"/>
            <a:chExt cx="5201948" cy="1600871"/>
          </a:xfrm>
        </p:grpSpPr>
        <p:sp>
          <p:nvSpPr>
            <p:cNvPr id="75" name="Rounded Rectangle 74">
              <a:extLst>
                <a:ext uri="{FF2B5EF4-FFF2-40B4-BE49-F238E27FC236}">
                  <a16:creationId xmlns="" xmlns:a16="http://schemas.microsoft.com/office/drawing/2014/main" id="{52B61BD3-369E-E74B-9562-A65B4C3C8947}"/>
                </a:ext>
              </a:extLst>
            </p:cNvPr>
            <p:cNvSpPr/>
            <p:nvPr/>
          </p:nvSpPr>
          <p:spPr>
            <a:xfrm>
              <a:off x="3521138" y="4293096"/>
              <a:ext cx="5201948" cy="160087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76" name="TextBox 75">
              <a:extLst>
                <a:ext uri="{FF2B5EF4-FFF2-40B4-BE49-F238E27FC236}">
                  <a16:creationId xmlns="" xmlns:a16="http://schemas.microsoft.com/office/drawing/2014/main" id="{E8EB89CC-566F-AB49-9004-BF9A0C4B0C74}"/>
                </a:ext>
              </a:extLst>
            </p:cNvPr>
            <p:cNvSpPr txBox="1"/>
            <p:nvPr/>
          </p:nvSpPr>
          <p:spPr>
            <a:xfrm>
              <a:off x="3723970" y="4363804"/>
              <a:ext cx="1723958" cy="338554"/>
            </a:xfrm>
            <a:prstGeom prst="rect">
              <a:avLst/>
            </a:prstGeom>
            <a:noFill/>
          </p:spPr>
          <p:txBody>
            <a:bodyPr wrap="square" rtlCol="0">
              <a:spAutoFit/>
            </a:bodyPr>
            <a:lstStyle/>
            <a:p>
              <a:r>
                <a:rPr lang="x-none" sz="1600" b="1" dirty="0">
                  <a:solidFill>
                    <a:srgbClr val="6F5E56"/>
                  </a:solidFill>
                  <a:latin typeface="Century Gothic" panose="020B0502020202020204" pitchFamily="34" charset="0"/>
                </a:rPr>
                <a:t>Definition</a:t>
              </a:r>
            </a:p>
          </p:txBody>
        </p:sp>
        <p:sp>
          <p:nvSpPr>
            <p:cNvPr id="77" name="TextBox 76">
              <a:extLst>
                <a:ext uri="{FF2B5EF4-FFF2-40B4-BE49-F238E27FC236}">
                  <a16:creationId xmlns="" xmlns:a16="http://schemas.microsoft.com/office/drawing/2014/main" id="{D7934651-E757-C04C-BE49-2722715F843A}"/>
                </a:ext>
              </a:extLst>
            </p:cNvPr>
            <p:cNvSpPr txBox="1"/>
            <p:nvPr/>
          </p:nvSpPr>
          <p:spPr>
            <a:xfrm>
              <a:off x="3719736" y="5062971"/>
              <a:ext cx="4791570" cy="584775"/>
            </a:xfrm>
            <a:prstGeom prst="rect">
              <a:avLst/>
            </a:prstGeom>
            <a:noFill/>
          </p:spPr>
          <p:txBody>
            <a:bodyPr wrap="square" rtlCol="0">
              <a:spAutoFit/>
            </a:bodyPr>
            <a:lstStyle/>
            <a:p>
              <a:r>
                <a:rPr lang="en-US" sz="1600" dirty="0">
                  <a:solidFill>
                    <a:srgbClr val="5B6B54"/>
                  </a:solidFill>
                  <a:latin typeface="Helvetica Light" panose="020B0403020202020204" pitchFamily="34" charset="0"/>
                  <a:cs typeface="Arial" panose="020B0604020202020204" pitchFamily="34" charset="0"/>
                </a:rPr>
                <a:t>Lorem ipsum dolor sit </a:t>
              </a:r>
              <a:r>
                <a:rPr lang="en-US" sz="1600" dirty="0" err="1">
                  <a:solidFill>
                    <a:srgbClr val="5B6B54"/>
                  </a:solidFill>
                  <a:latin typeface="Helvetica Light" panose="020B0403020202020204" pitchFamily="34" charset="0"/>
                  <a:cs typeface="Arial" panose="020B0604020202020204" pitchFamily="34" charset="0"/>
                </a:rPr>
                <a:t>amet</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consectetuer</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adipiscing</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elit</a:t>
              </a:r>
              <a:r>
                <a:rPr lang="en-US" sz="1600" dirty="0">
                  <a:solidFill>
                    <a:srgbClr val="5B6B54"/>
                  </a:solidFill>
                  <a:latin typeface="Helvetica Light" panose="020B0403020202020204" pitchFamily="34" charset="0"/>
                  <a:cs typeface="Arial" panose="020B0604020202020204" pitchFamily="34" charset="0"/>
                </a:rPr>
                <a:t>. Maecenas </a:t>
              </a:r>
              <a:r>
                <a:rPr lang="en-US" sz="1600" dirty="0" err="1">
                  <a:solidFill>
                    <a:srgbClr val="5B6B54"/>
                  </a:solidFill>
                  <a:latin typeface="Helvetica Light" panose="020B0403020202020204" pitchFamily="34" charset="0"/>
                  <a:cs typeface="Arial" panose="020B0604020202020204" pitchFamily="34" charset="0"/>
                </a:rPr>
                <a:t>porttitor</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congue</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massa</a:t>
              </a:r>
              <a:r>
                <a:rPr lang="en-US" sz="1600" dirty="0">
                  <a:solidFill>
                    <a:srgbClr val="5B6B54"/>
                  </a:solidFill>
                  <a:latin typeface="Helvetica Light" panose="020B0403020202020204" pitchFamily="34" charset="0"/>
                  <a:cs typeface="Arial" panose="020B0604020202020204" pitchFamily="34" charset="0"/>
                </a:rPr>
                <a:t>. </a:t>
              </a:r>
              <a:endParaRPr lang="x-none" sz="1600" dirty="0">
                <a:solidFill>
                  <a:srgbClr val="5B6B54"/>
                </a:solidFill>
                <a:latin typeface="Helvetica Light" panose="020B0403020202020204" pitchFamily="34" charset="0"/>
                <a:cs typeface="Arial" panose="020B0604020202020204" pitchFamily="34" charset="0"/>
              </a:endParaRPr>
            </a:p>
          </p:txBody>
        </p:sp>
        <p:sp>
          <p:nvSpPr>
            <p:cNvPr id="78" name="TextBox 77">
              <a:extLst>
                <a:ext uri="{FF2B5EF4-FFF2-40B4-BE49-F238E27FC236}">
                  <a16:creationId xmlns="" xmlns:a16="http://schemas.microsoft.com/office/drawing/2014/main" id="{906E8794-8D6B-A748-B778-2AFB7C84E74F}"/>
                </a:ext>
              </a:extLst>
            </p:cNvPr>
            <p:cNvSpPr txBox="1"/>
            <p:nvPr/>
          </p:nvSpPr>
          <p:spPr>
            <a:xfrm>
              <a:off x="3719736" y="4653136"/>
              <a:ext cx="1511422" cy="369332"/>
            </a:xfrm>
            <a:prstGeom prst="rect">
              <a:avLst/>
            </a:prstGeom>
            <a:noFill/>
          </p:spPr>
          <p:txBody>
            <a:bodyPr wrap="square" rtlCol="0">
              <a:spAutoFit/>
            </a:bodyPr>
            <a:lstStyle/>
            <a:p>
              <a:r>
                <a:rPr lang="x-none" b="1" i="1" dirty="0">
                  <a:solidFill>
                    <a:srgbClr val="5B6B54"/>
                  </a:solidFill>
                  <a:latin typeface="Times New Roman" panose="02020603050405020304" pitchFamily="18" charset="0"/>
                  <a:cs typeface="Times New Roman" panose="02020603050405020304" pitchFamily="18" charset="0"/>
                </a:rPr>
                <a:t>noun</a:t>
              </a:r>
            </a:p>
          </p:txBody>
        </p:sp>
        <p:sp>
          <p:nvSpPr>
            <p:cNvPr id="79" name="TextBox 78">
              <a:extLst>
                <a:ext uri="{FF2B5EF4-FFF2-40B4-BE49-F238E27FC236}">
                  <a16:creationId xmlns="" xmlns:a16="http://schemas.microsoft.com/office/drawing/2014/main" id="{43A8EF98-29D4-084D-9DE0-0640227DEE59}"/>
                </a:ext>
              </a:extLst>
            </p:cNvPr>
            <p:cNvSpPr txBox="1"/>
            <p:nvPr/>
          </p:nvSpPr>
          <p:spPr>
            <a:xfrm>
              <a:off x="6744072" y="4363804"/>
              <a:ext cx="1723958" cy="338554"/>
            </a:xfrm>
            <a:prstGeom prst="rect">
              <a:avLst/>
            </a:prstGeom>
            <a:noFill/>
          </p:spPr>
          <p:txBody>
            <a:bodyPr wrap="square" rtlCol="0">
              <a:spAutoFit/>
            </a:bodyPr>
            <a:lstStyle/>
            <a:p>
              <a:pPr algn="r"/>
              <a:r>
                <a:rPr lang="x-none" sz="1600" dirty="0">
                  <a:solidFill>
                    <a:srgbClr val="6F5E56"/>
                  </a:solidFill>
                  <a:latin typeface="Century Gothic" panose="020B0502020202020204" pitchFamily="34" charset="0"/>
                </a:rPr>
                <a:t>1m ago</a:t>
              </a:r>
            </a:p>
          </p:txBody>
        </p:sp>
      </p:grpSp>
      <p:grpSp>
        <p:nvGrpSpPr>
          <p:cNvPr id="81" name="Group 80">
            <a:extLst>
              <a:ext uri="{FF2B5EF4-FFF2-40B4-BE49-F238E27FC236}">
                <a16:creationId xmlns="" xmlns:a16="http://schemas.microsoft.com/office/drawing/2014/main" id="{EE58E5F0-ABA1-E548-87F9-05F912C0A0F6}"/>
              </a:ext>
            </a:extLst>
          </p:cNvPr>
          <p:cNvGrpSpPr/>
          <p:nvPr/>
        </p:nvGrpSpPr>
        <p:grpSpPr>
          <a:xfrm>
            <a:off x="13296800" y="17254536"/>
            <a:ext cx="5201948" cy="1489382"/>
            <a:chOff x="3521138" y="4293096"/>
            <a:chExt cx="5201948" cy="1489382"/>
          </a:xfrm>
        </p:grpSpPr>
        <p:sp>
          <p:nvSpPr>
            <p:cNvPr id="83" name="Rounded Rectangle 82">
              <a:extLst>
                <a:ext uri="{FF2B5EF4-FFF2-40B4-BE49-F238E27FC236}">
                  <a16:creationId xmlns="" xmlns:a16="http://schemas.microsoft.com/office/drawing/2014/main" id="{C6DD6B01-D761-F441-9C74-0EB1AF5D90DA}"/>
                </a:ext>
              </a:extLst>
            </p:cNvPr>
            <p:cNvSpPr/>
            <p:nvPr/>
          </p:nvSpPr>
          <p:spPr>
            <a:xfrm>
              <a:off x="3521138" y="4293096"/>
              <a:ext cx="5201948" cy="148938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84" name="TextBox 83">
              <a:extLst>
                <a:ext uri="{FF2B5EF4-FFF2-40B4-BE49-F238E27FC236}">
                  <a16:creationId xmlns="" xmlns:a16="http://schemas.microsoft.com/office/drawing/2014/main" id="{EC755FD1-0B66-EB48-9E22-E170E25301DB}"/>
                </a:ext>
              </a:extLst>
            </p:cNvPr>
            <p:cNvSpPr txBox="1"/>
            <p:nvPr/>
          </p:nvSpPr>
          <p:spPr>
            <a:xfrm>
              <a:off x="3719736" y="4363804"/>
              <a:ext cx="3126498" cy="338554"/>
            </a:xfrm>
            <a:prstGeom prst="rect">
              <a:avLst/>
            </a:prstGeom>
            <a:noFill/>
          </p:spPr>
          <p:txBody>
            <a:bodyPr wrap="square" rtlCol="0">
              <a:spAutoFit/>
            </a:bodyPr>
            <a:lstStyle/>
            <a:p>
              <a:r>
                <a:rPr lang="x-none" sz="1600" b="1" dirty="0">
                  <a:solidFill>
                    <a:srgbClr val="6F5E56"/>
                  </a:solidFill>
                  <a:latin typeface="Century Gothic" panose="020B0502020202020204" pitchFamily="34" charset="0"/>
                </a:rPr>
                <a:t>Notification</a:t>
              </a:r>
            </a:p>
          </p:txBody>
        </p:sp>
        <p:sp>
          <p:nvSpPr>
            <p:cNvPr id="85" name="TextBox 84">
              <a:extLst>
                <a:ext uri="{FF2B5EF4-FFF2-40B4-BE49-F238E27FC236}">
                  <a16:creationId xmlns="" xmlns:a16="http://schemas.microsoft.com/office/drawing/2014/main" id="{C001F086-F854-D24B-A875-3C5AEDDB74CE}"/>
                </a:ext>
              </a:extLst>
            </p:cNvPr>
            <p:cNvSpPr txBox="1"/>
            <p:nvPr/>
          </p:nvSpPr>
          <p:spPr>
            <a:xfrm>
              <a:off x="3719736" y="4725144"/>
              <a:ext cx="4791570" cy="584775"/>
            </a:xfrm>
            <a:prstGeom prst="rect">
              <a:avLst/>
            </a:prstGeom>
            <a:noFill/>
          </p:spPr>
          <p:txBody>
            <a:bodyPr wrap="square" rtlCol="0">
              <a:spAutoFit/>
            </a:bodyPr>
            <a:lstStyle/>
            <a:p>
              <a:r>
                <a:rPr lang="en-US" sz="1600" dirty="0">
                  <a:solidFill>
                    <a:srgbClr val="5B6B54"/>
                  </a:solidFill>
                  <a:latin typeface="Helvetica Light" panose="020B0403020202020204" pitchFamily="34" charset="0"/>
                  <a:cs typeface="Arial" panose="020B0604020202020204" pitchFamily="34" charset="0"/>
                </a:rPr>
                <a:t>Lorem ipsum dolor sit </a:t>
              </a:r>
              <a:r>
                <a:rPr lang="en-US" sz="1600" dirty="0" err="1">
                  <a:solidFill>
                    <a:srgbClr val="5B6B54"/>
                  </a:solidFill>
                  <a:latin typeface="Helvetica Light" panose="020B0403020202020204" pitchFamily="34" charset="0"/>
                  <a:cs typeface="Arial" panose="020B0604020202020204" pitchFamily="34" charset="0"/>
                </a:rPr>
                <a:t>amet</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consectetuer</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adipiscing</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elit</a:t>
              </a:r>
              <a:r>
                <a:rPr lang="en-US" sz="1600" dirty="0">
                  <a:solidFill>
                    <a:srgbClr val="5B6B54"/>
                  </a:solidFill>
                  <a:latin typeface="Helvetica Light" panose="020B0403020202020204" pitchFamily="34" charset="0"/>
                  <a:cs typeface="Arial" panose="020B0604020202020204" pitchFamily="34" charset="0"/>
                </a:rPr>
                <a:t>. Maecenas </a:t>
              </a:r>
              <a:r>
                <a:rPr lang="en-US" sz="1600" dirty="0" err="1">
                  <a:solidFill>
                    <a:srgbClr val="5B6B54"/>
                  </a:solidFill>
                  <a:latin typeface="Helvetica Light" panose="020B0403020202020204" pitchFamily="34" charset="0"/>
                  <a:cs typeface="Arial" panose="020B0604020202020204" pitchFamily="34" charset="0"/>
                </a:rPr>
                <a:t>porttitor</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congue</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massa</a:t>
              </a:r>
              <a:r>
                <a:rPr lang="en-US" sz="1600" dirty="0">
                  <a:solidFill>
                    <a:srgbClr val="5B6B54"/>
                  </a:solidFill>
                  <a:latin typeface="Helvetica Light" panose="020B0403020202020204" pitchFamily="34" charset="0"/>
                  <a:cs typeface="Arial" panose="020B0604020202020204" pitchFamily="34" charset="0"/>
                </a:rPr>
                <a:t>. </a:t>
              </a:r>
              <a:endParaRPr lang="x-none" sz="1600" dirty="0">
                <a:solidFill>
                  <a:srgbClr val="5B6B54"/>
                </a:solidFill>
                <a:latin typeface="Helvetica Light" panose="020B0403020202020204" pitchFamily="34" charset="0"/>
                <a:cs typeface="Arial" panose="020B0604020202020204" pitchFamily="34" charset="0"/>
              </a:endParaRPr>
            </a:p>
          </p:txBody>
        </p:sp>
        <p:sp>
          <p:nvSpPr>
            <p:cNvPr id="86" name="TextBox 85">
              <a:extLst>
                <a:ext uri="{FF2B5EF4-FFF2-40B4-BE49-F238E27FC236}">
                  <a16:creationId xmlns="" xmlns:a16="http://schemas.microsoft.com/office/drawing/2014/main" id="{5034DFAD-71FA-4943-BDA5-3929B615729F}"/>
                </a:ext>
              </a:extLst>
            </p:cNvPr>
            <p:cNvSpPr txBox="1"/>
            <p:nvPr/>
          </p:nvSpPr>
          <p:spPr>
            <a:xfrm>
              <a:off x="6744072" y="4363804"/>
              <a:ext cx="1723958" cy="338554"/>
            </a:xfrm>
            <a:prstGeom prst="rect">
              <a:avLst/>
            </a:prstGeom>
            <a:noFill/>
          </p:spPr>
          <p:txBody>
            <a:bodyPr wrap="square" rtlCol="0">
              <a:spAutoFit/>
            </a:bodyPr>
            <a:lstStyle/>
            <a:p>
              <a:pPr algn="r"/>
              <a:r>
                <a:rPr lang="x-none" sz="1600" dirty="0">
                  <a:solidFill>
                    <a:srgbClr val="6F5E56"/>
                  </a:solidFill>
                  <a:latin typeface="Century Gothic" panose="020B0502020202020204" pitchFamily="34" charset="0"/>
                </a:rPr>
                <a:t>1m ago</a:t>
              </a:r>
            </a:p>
          </p:txBody>
        </p:sp>
      </p:grpSp>
      <p:grpSp>
        <p:nvGrpSpPr>
          <p:cNvPr id="313" name="Group 312">
            <a:extLst>
              <a:ext uri="{FF2B5EF4-FFF2-40B4-BE49-F238E27FC236}">
                <a16:creationId xmlns="" xmlns:a16="http://schemas.microsoft.com/office/drawing/2014/main" id="{1EF37892-E43F-C548-8884-9AB2808ED1F5}"/>
              </a:ext>
            </a:extLst>
          </p:cNvPr>
          <p:cNvGrpSpPr/>
          <p:nvPr/>
        </p:nvGrpSpPr>
        <p:grpSpPr>
          <a:xfrm>
            <a:off x="4916937" y="7610275"/>
            <a:ext cx="7282501" cy="6835949"/>
            <a:chOff x="4916937" y="-330786"/>
            <a:chExt cx="7282501" cy="6835949"/>
          </a:xfrm>
        </p:grpSpPr>
        <p:sp>
          <p:nvSpPr>
            <p:cNvPr id="314" name="Graphic 400">
              <a:extLst>
                <a:ext uri="{FF2B5EF4-FFF2-40B4-BE49-F238E27FC236}">
                  <a16:creationId xmlns="" xmlns:a16="http://schemas.microsoft.com/office/drawing/2014/main" id="{EB740FE0-7AAA-C248-BAA1-79418120CBD6}"/>
                </a:ext>
              </a:extLst>
            </p:cNvPr>
            <p:cNvSpPr/>
            <p:nvPr/>
          </p:nvSpPr>
          <p:spPr>
            <a:xfrm rot="10800000">
              <a:off x="8615513" y="2448161"/>
              <a:ext cx="759499" cy="324616"/>
            </a:xfrm>
            <a:custGeom>
              <a:avLst/>
              <a:gdLst>
                <a:gd name="connsiteX0" fmla="*/ -258 w 759499"/>
                <a:gd name="connsiteY0" fmla="*/ -187 h 324616"/>
                <a:gd name="connsiteX1" fmla="*/ 759241 w 759499"/>
                <a:gd name="connsiteY1" fmla="*/ -187 h 324616"/>
                <a:gd name="connsiteX2" fmla="*/ 759241 w 759499"/>
                <a:gd name="connsiteY2" fmla="*/ -187 h 324616"/>
                <a:gd name="connsiteX3" fmla="*/ 759241 w 759499"/>
                <a:gd name="connsiteY3" fmla="*/ 278055 h 324616"/>
                <a:gd name="connsiteX4" fmla="*/ 712909 w 759499"/>
                <a:gd name="connsiteY4" fmla="*/ 324429 h 324616"/>
                <a:gd name="connsiteX5" fmla="*/ 17117 w 759499"/>
                <a:gd name="connsiteY5" fmla="*/ 324429 h 324616"/>
                <a:gd name="connsiteX6" fmla="*/ -258 w 759499"/>
                <a:gd name="connsiteY6" fmla="*/ 307039 h 324616"/>
                <a:gd name="connsiteX7" fmla="*/ -258 w 759499"/>
                <a:gd name="connsiteY7" fmla="*/ -187 h 324616"/>
                <a:gd name="connsiteX8" fmla="*/ -258 w 759499"/>
                <a:gd name="connsiteY8" fmla="*/ -187 h 32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9499" h="324616">
                  <a:moveTo>
                    <a:pt x="-258" y="-187"/>
                  </a:moveTo>
                  <a:lnTo>
                    <a:pt x="759241" y="-187"/>
                  </a:lnTo>
                  <a:lnTo>
                    <a:pt x="759241" y="-187"/>
                  </a:lnTo>
                  <a:lnTo>
                    <a:pt x="759241" y="278055"/>
                  </a:lnTo>
                  <a:cubicBezTo>
                    <a:pt x="759241" y="303667"/>
                    <a:pt x="738498" y="324429"/>
                    <a:pt x="712909" y="324429"/>
                  </a:cubicBezTo>
                  <a:lnTo>
                    <a:pt x="17117" y="324429"/>
                  </a:lnTo>
                  <a:cubicBezTo>
                    <a:pt x="7521" y="324429"/>
                    <a:pt x="-258" y="316643"/>
                    <a:pt x="-258" y="307039"/>
                  </a:cubicBezTo>
                  <a:lnTo>
                    <a:pt x="-258" y="-187"/>
                  </a:lnTo>
                  <a:lnTo>
                    <a:pt x="-258" y="-187"/>
                  </a:lnTo>
                  <a:close/>
                </a:path>
              </a:pathLst>
            </a:custGeom>
            <a:solidFill>
              <a:schemeClr val="bg2">
                <a:lumMod val="50000"/>
              </a:schemeClr>
            </a:solidFill>
            <a:ln w="11579" cap="flat">
              <a:noFill/>
              <a:prstDash val="solid"/>
              <a:miter/>
            </a:ln>
          </p:spPr>
          <p:txBody>
            <a:bodyPr rtlCol="0" anchor="ctr"/>
            <a:lstStyle/>
            <a:p>
              <a:endParaRPr lang="x-none"/>
            </a:p>
          </p:txBody>
        </p:sp>
        <p:sp>
          <p:nvSpPr>
            <p:cNvPr id="315" name="Graphic 400">
              <a:extLst>
                <a:ext uri="{FF2B5EF4-FFF2-40B4-BE49-F238E27FC236}">
                  <a16:creationId xmlns="" xmlns:a16="http://schemas.microsoft.com/office/drawing/2014/main" id="{9C590BAF-73B5-DC49-939C-603DE85E73C5}"/>
                </a:ext>
              </a:extLst>
            </p:cNvPr>
            <p:cNvSpPr/>
            <p:nvPr/>
          </p:nvSpPr>
          <p:spPr>
            <a:xfrm>
              <a:off x="9276788" y="2448161"/>
              <a:ext cx="137490" cy="332616"/>
            </a:xfrm>
            <a:custGeom>
              <a:avLst/>
              <a:gdLst>
                <a:gd name="connsiteX0" fmla="*/ -258 w 137490"/>
                <a:gd name="connsiteY0" fmla="*/ 163164 h 332616"/>
                <a:gd name="connsiteX1" fmla="*/ 68429 w 137490"/>
                <a:gd name="connsiteY1" fmla="*/ 332429 h 332616"/>
                <a:gd name="connsiteX2" fmla="*/ 137233 w 137490"/>
                <a:gd name="connsiteY2" fmla="*/ 163164 h 332616"/>
                <a:gd name="connsiteX3" fmla="*/ 65186 w 137490"/>
                <a:gd name="connsiteY3" fmla="*/ -187 h 332616"/>
                <a:gd name="connsiteX4" fmla="*/ -258 w 137490"/>
                <a:gd name="connsiteY4" fmla="*/ 163164 h 332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490" h="332616">
                  <a:moveTo>
                    <a:pt x="-258" y="163164"/>
                  </a:moveTo>
                  <a:cubicBezTo>
                    <a:pt x="-258" y="256723"/>
                    <a:pt x="30553" y="332429"/>
                    <a:pt x="68429" y="332429"/>
                  </a:cubicBezTo>
                  <a:cubicBezTo>
                    <a:pt x="106306" y="332429"/>
                    <a:pt x="137233" y="256723"/>
                    <a:pt x="137233" y="163164"/>
                  </a:cubicBezTo>
                  <a:cubicBezTo>
                    <a:pt x="137233" y="69605"/>
                    <a:pt x="103179" y="-187"/>
                    <a:pt x="65186" y="-187"/>
                  </a:cubicBezTo>
                  <a:cubicBezTo>
                    <a:pt x="27194" y="-187"/>
                    <a:pt x="-258" y="69605"/>
                    <a:pt x="-258" y="163164"/>
                  </a:cubicBezTo>
                  <a:close/>
                </a:path>
              </a:pathLst>
            </a:custGeom>
            <a:solidFill>
              <a:schemeClr val="bg2">
                <a:lumMod val="90000"/>
              </a:schemeClr>
            </a:solidFill>
            <a:ln w="11579" cap="flat">
              <a:noFill/>
              <a:prstDash val="solid"/>
              <a:miter/>
            </a:ln>
          </p:spPr>
          <p:txBody>
            <a:bodyPr rtlCol="0" anchor="ctr"/>
            <a:lstStyle/>
            <a:p>
              <a:endParaRPr lang="x-none"/>
            </a:p>
          </p:txBody>
        </p:sp>
        <p:sp>
          <p:nvSpPr>
            <p:cNvPr id="316" name="Graphic 400">
              <a:extLst>
                <a:ext uri="{FF2B5EF4-FFF2-40B4-BE49-F238E27FC236}">
                  <a16:creationId xmlns="" xmlns:a16="http://schemas.microsoft.com/office/drawing/2014/main" id="{A32EC508-A201-EF4A-8349-6D6E98887BFB}"/>
                </a:ext>
              </a:extLst>
            </p:cNvPr>
            <p:cNvSpPr/>
            <p:nvPr/>
          </p:nvSpPr>
          <p:spPr>
            <a:xfrm>
              <a:off x="9068062" y="2741476"/>
              <a:ext cx="470796" cy="997036"/>
            </a:xfrm>
            <a:custGeom>
              <a:avLst/>
              <a:gdLst>
                <a:gd name="connsiteX0" fmla="*/ 217155 w 470796"/>
                <a:gd name="connsiteY0" fmla="*/ 996849 h 997036"/>
                <a:gd name="connsiteX1" fmla="*/ 312947 w 470796"/>
                <a:gd name="connsiteY1" fmla="*/ 990125 h 997036"/>
                <a:gd name="connsiteX2" fmla="*/ 470476 w 470796"/>
                <a:gd name="connsiteY2" fmla="*/ 830831 h 997036"/>
                <a:gd name="connsiteX3" fmla="*/ 450669 w 470796"/>
                <a:gd name="connsiteY3" fmla="*/ 132673 h 997036"/>
                <a:gd name="connsiteX4" fmla="*/ 306345 w 470796"/>
                <a:gd name="connsiteY4" fmla="*/ 856 h 997036"/>
                <a:gd name="connsiteX5" fmla="*/ -258 w 470796"/>
                <a:gd name="connsiteY5" fmla="*/ -187 h 99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0796" h="997036">
                  <a:moveTo>
                    <a:pt x="217155" y="996849"/>
                  </a:moveTo>
                  <a:lnTo>
                    <a:pt x="312947" y="990125"/>
                  </a:lnTo>
                  <a:cubicBezTo>
                    <a:pt x="403526" y="983864"/>
                    <a:pt x="472909" y="913840"/>
                    <a:pt x="470476" y="830831"/>
                  </a:cubicBezTo>
                  <a:lnTo>
                    <a:pt x="450669" y="132673"/>
                  </a:lnTo>
                  <a:cubicBezTo>
                    <a:pt x="450669" y="59867"/>
                    <a:pt x="386036" y="856"/>
                    <a:pt x="306345" y="856"/>
                  </a:cubicBezTo>
                  <a:lnTo>
                    <a:pt x="-258" y="-187"/>
                  </a:lnTo>
                  <a:close/>
                </a:path>
              </a:pathLst>
            </a:custGeom>
            <a:solidFill>
              <a:schemeClr val="bg2">
                <a:lumMod val="50000"/>
              </a:schemeClr>
            </a:solidFill>
            <a:ln w="11579" cap="flat">
              <a:noFill/>
              <a:prstDash val="solid"/>
              <a:miter/>
            </a:ln>
          </p:spPr>
          <p:txBody>
            <a:bodyPr rtlCol="0" anchor="ctr"/>
            <a:lstStyle/>
            <a:p>
              <a:endParaRPr lang="x-none"/>
            </a:p>
          </p:txBody>
        </p:sp>
        <p:sp>
          <p:nvSpPr>
            <p:cNvPr id="317" name="Graphic 400">
              <a:extLst>
                <a:ext uri="{FF2B5EF4-FFF2-40B4-BE49-F238E27FC236}">
                  <a16:creationId xmlns="" xmlns:a16="http://schemas.microsoft.com/office/drawing/2014/main" id="{00089086-B66E-2647-8691-3821FF775B6C}"/>
                </a:ext>
              </a:extLst>
            </p:cNvPr>
            <p:cNvSpPr/>
            <p:nvPr/>
          </p:nvSpPr>
          <p:spPr>
            <a:xfrm>
              <a:off x="8199335" y="6142876"/>
              <a:ext cx="248571" cy="191175"/>
            </a:xfrm>
            <a:custGeom>
              <a:avLst/>
              <a:gdLst>
                <a:gd name="connsiteX0" fmla="*/ 23745 w 248571"/>
                <a:gd name="connsiteY0" fmla="*/ 55301 h 191175"/>
                <a:gd name="connsiteX1" fmla="*/ 55367 w 248571"/>
                <a:gd name="connsiteY1" fmla="*/ 0 h 191175"/>
                <a:gd name="connsiteX2" fmla="*/ 244286 w 248571"/>
                <a:gd name="connsiteY2" fmla="*/ 6028 h 191175"/>
                <a:gd name="connsiteX3" fmla="*/ 248572 w 248571"/>
                <a:gd name="connsiteY3" fmla="*/ 55301 h 191175"/>
                <a:gd name="connsiteX4" fmla="*/ 159846 w 248571"/>
                <a:gd name="connsiteY4" fmla="*/ 191176 h 191175"/>
                <a:gd name="connsiteX5" fmla="*/ 0 w 248571"/>
                <a:gd name="connsiteY5" fmla="*/ 82429 h 191175"/>
                <a:gd name="connsiteX6" fmla="*/ 23745 w 248571"/>
                <a:gd name="connsiteY6" fmla="*/ 55301 h 19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571" h="191175">
                  <a:moveTo>
                    <a:pt x="23745" y="55301"/>
                  </a:moveTo>
                  <a:lnTo>
                    <a:pt x="55367" y="0"/>
                  </a:lnTo>
                  <a:lnTo>
                    <a:pt x="244286" y="6028"/>
                  </a:lnTo>
                  <a:lnTo>
                    <a:pt x="248572" y="55301"/>
                  </a:lnTo>
                  <a:lnTo>
                    <a:pt x="159846" y="191176"/>
                  </a:lnTo>
                  <a:lnTo>
                    <a:pt x="0" y="82429"/>
                  </a:lnTo>
                  <a:lnTo>
                    <a:pt x="23745" y="55301"/>
                  </a:lnTo>
                  <a:close/>
                </a:path>
              </a:pathLst>
            </a:custGeom>
            <a:solidFill>
              <a:srgbClr val="F4A491"/>
            </a:solidFill>
            <a:ln w="11579" cap="flat">
              <a:noFill/>
              <a:prstDash val="solid"/>
              <a:miter/>
            </a:ln>
          </p:spPr>
          <p:txBody>
            <a:bodyPr rtlCol="0" anchor="ctr"/>
            <a:lstStyle/>
            <a:p>
              <a:endParaRPr lang="x-none"/>
            </a:p>
          </p:txBody>
        </p:sp>
        <p:sp>
          <p:nvSpPr>
            <p:cNvPr id="318" name="Graphic 400">
              <a:extLst>
                <a:ext uri="{FF2B5EF4-FFF2-40B4-BE49-F238E27FC236}">
                  <a16:creationId xmlns="" xmlns:a16="http://schemas.microsoft.com/office/drawing/2014/main" id="{EB208EA0-FA61-B743-908A-F29491ADF11D}"/>
                </a:ext>
              </a:extLst>
            </p:cNvPr>
            <p:cNvSpPr/>
            <p:nvPr/>
          </p:nvSpPr>
          <p:spPr>
            <a:xfrm>
              <a:off x="7903706" y="6196322"/>
              <a:ext cx="573737" cy="185495"/>
            </a:xfrm>
            <a:custGeom>
              <a:avLst/>
              <a:gdLst>
                <a:gd name="connsiteX0" fmla="*/ 307649 w 573737"/>
                <a:gd name="connsiteY0" fmla="*/ -187 h 185495"/>
                <a:gd name="connsiteX1" fmla="*/ 427649 w 573737"/>
                <a:gd name="connsiteY1" fmla="*/ 42013 h 185495"/>
                <a:gd name="connsiteX2" fmla="*/ 541974 w 573737"/>
                <a:gd name="connsiteY2" fmla="*/ 972 h 185495"/>
                <a:gd name="connsiteX3" fmla="*/ 550050 w 573737"/>
                <a:gd name="connsiteY3" fmla="*/ 2332 h 185495"/>
                <a:gd name="connsiteX4" fmla="*/ 551124 w 573737"/>
                <a:gd name="connsiteY4" fmla="*/ 5725 h 185495"/>
                <a:gd name="connsiteX5" fmla="*/ 573479 w 573737"/>
                <a:gd name="connsiteY5" fmla="*/ 185308 h 185495"/>
                <a:gd name="connsiteX6" fmla="*/ 11355 w 573737"/>
                <a:gd name="connsiteY6" fmla="*/ 185308 h 185495"/>
                <a:gd name="connsiteX7" fmla="*/ -228 w 573737"/>
                <a:gd name="connsiteY7" fmla="*/ 171744 h 185495"/>
                <a:gd name="connsiteX8" fmla="*/ -228 w 573737"/>
                <a:gd name="connsiteY8" fmla="*/ 133949 h 185495"/>
                <a:gd name="connsiteX9" fmla="*/ 7764 w 573737"/>
                <a:gd name="connsiteY9" fmla="*/ 121080 h 185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3737" h="185495">
                  <a:moveTo>
                    <a:pt x="307649" y="-187"/>
                  </a:moveTo>
                  <a:cubicBezTo>
                    <a:pt x="350814" y="2324"/>
                    <a:pt x="392401" y="16949"/>
                    <a:pt x="427649" y="42013"/>
                  </a:cubicBezTo>
                  <a:cubicBezTo>
                    <a:pt x="466105" y="67750"/>
                    <a:pt x="524252" y="14768"/>
                    <a:pt x="541974" y="972"/>
                  </a:cubicBezTo>
                  <a:cubicBezTo>
                    <a:pt x="544579" y="-885"/>
                    <a:pt x="548195" y="-277"/>
                    <a:pt x="550050" y="2332"/>
                  </a:cubicBezTo>
                  <a:cubicBezTo>
                    <a:pt x="550755" y="3322"/>
                    <a:pt x="551131" y="4509"/>
                    <a:pt x="551124" y="5725"/>
                  </a:cubicBezTo>
                  <a:lnTo>
                    <a:pt x="573479" y="185308"/>
                  </a:lnTo>
                  <a:lnTo>
                    <a:pt x="11355" y="185308"/>
                  </a:lnTo>
                  <a:cubicBezTo>
                    <a:pt x="4450" y="184693"/>
                    <a:pt x="-697" y="178666"/>
                    <a:pt x="-228" y="171744"/>
                  </a:cubicBezTo>
                  <a:lnTo>
                    <a:pt x="-228" y="133949"/>
                  </a:lnTo>
                  <a:cubicBezTo>
                    <a:pt x="-398" y="128439"/>
                    <a:pt x="2753" y="123367"/>
                    <a:pt x="7764" y="121080"/>
                  </a:cubicBezTo>
                  <a:close/>
                </a:path>
              </a:pathLst>
            </a:custGeom>
            <a:solidFill>
              <a:srgbClr val="BBCBB2"/>
            </a:solidFill>
            <a:ln w="11579" cap="flat">
              <a:noFill/>
              <a:prstDash val="solid"/>
              <a:miter/>
            </a:ln>
          </p:spPr>
          <p:txBody>
            <a:bodyPr rtlCol="0" anchor="ctr"/>
            <a:lstStyle/>
            <a:p>
              <a:endParaRPr lang="x-none"/>
            </a:p>
          </p:txBody>
        </p:sp>
        <p:sp>
          <p:nvSpPr>
            <p:cNvPr id="319" name="Graphic 400">
              <a:extLst>
                <a:ext uri="{FF2B5EF4-FFF2-40B4-BE49-F238E27FC236}">
                  <a16:creationId xmlns="" xmlns:a16="http://schemas.microsoft.com/office/drawing/2014/main" id="{F529624D-A473-884A-9BEA-EBE720D75ECC}"/>
                </a:ext>
              </a:extLst>
            </p:cNvPr>
            <p:cNvSpPr/>
            <p:nvPr/>
          </p:nvSpPr>
          <p:spPr>
            <a:xfrm>
              <a:off x="9419259" y="6042361"/>
              <a:ext cx="207567" cy="180626"/>
            </a:xfrm>
            <a:custGeom>
              <a:avLst/>
              <a:gdLst>
                <a:gd name="connsiteX0" fmla="*/ 7529 w 207567"/>
                <a:gd name="connsiteY0" fmla="*/ 116514 h 180626"/>
                <a:gd name="connsiteX1" fmla="*/ 7992 w 207567"/>
                <a:gd name="connsiteY1" fmla="*/ 54025 h 180626"/>
                <a:gd name="connsiteX2" fmla="*/ 137838 w 207567"/>
                <a:gd name="connsiteY2" fmla="*/ 0 h 180626"/>
                <a:gd name="connsiteX3" fmla="*/ 207568 w 207567"/>
                <a:gd name="connsiteY3" fmla="*/ 22723 h 180626"/>
                <a:gd name="connsiteX4" fmla="*/ 196564 w 207567"/>
                <a:gd name="connsiteY4" fmla="*/ 180626 h 180626"/>
                <a:gd name="connsiteX5" fmla="*/ 0 w 207567"/>
                <a:gd name="connsiteY5" fmla="*/ 150483 h 180626"/>
                <a:gd name="connsiteX6" fmla="*/ 7529 w 207567"/>
                <a:gd name="connsiteY6" fmla="*/ 116514 h 180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7567" h="180626">
                  <a:moveTo>
                    <a:pt x="7529" y="116514"/>
                  </a:moveTo>
                  <a:lnTo>
                    <a:pt x="7992" y="54025"/>
                  </a:lnTo>
                  <a:lnTo>
                    <a:pt x="137838" y="0"/>
                  </a:lnTo>
                  <a:lnTo>
                    <a:pt x="207568" y="22723"/>
                  </a:lnTo>
                  <a:lnTo>
                    <a:pt x="196564" y="180626"/>
                  </a:lnTo>
                  <a:lnTo>
                    <a:pt x="0" y="150483"/>
                  </a:lnTo>
                  <a:lnTo>
                    <a:pt x="7529" y="116514"/>
                  </a:lnTo>
                  <a:close/>
                </a:path>
              </a:pathLst>
            </a:custGeom>
            <a:solidFill>
              <a:srgbClr val="F4A491"/>
            </a:solidFill>
            <a:ln w="11579" cap="flat">
              <a:noFill/>
              <a:prstDash val="solid"/>
              <a:miter/>
            </a:ln>
          </p:spPr>
          <p:txBody>
            <a:bodyPr rtlCol="0" anchor="ctr"/>
            <a:lstStyle/>
            <a:p>
              <a:endParaRPr lang="x-none"/>
            </a:p>
          </p:txBody>
        </p:sp>
        <p:sp>
          <p:nvSpPr>
            <p:cNvPr id="320" name="Graphic 400">
              <a:extLst>
                <a:ext uri="{FF2B5EF4-FFF2-40B4-BE49-F238E27FC236}">
                  <a16:creationId xmlns="" xmlns:a16="http://schemas.microsoft.com/office/drawing/2014/main" id="{32431AE1-4724-3E44-B55E-A6ED1BF244B4}"/>
                </a:ext>
              </a:extLst>
            </p:cNvPr>
            <p:cNvSpPr/>
            <p:nvPr/>
          </p:nvSpPr>
          <p:spPr>
            <a:xfrm>
              <a:off x="9206373" y="6062866"/>
              <a:ext cx="538369" cy="388733"/>
            </a:xfrm>
            <a:custGeom>
              <a:avLst/>
              <a:gdLst>
                <a:gd name="connsiteX0" fmla="*/ 208922 w 538369"/>
                <a:gd name="connsiteY0" fmla="*/ 98488 h 388733"/>
                <a:gd name="connsiteX1" fmla="*/ 336914 w 538369"/>
                <a:gd name="connsiteY1" fmla="*/ 86894 h 388733"/>
                <a:gd name="connsiteX2" fmla="*/ 417995 w 538369"/>
                <a:gd name="connsiteY2" fmla="*/ 2726 h 388733"/>
                <a:gd name="connsiteX3" fmla="*/ 428420 w 538369"/>
                <a:gd name="connsiteY3" fmla="*/ 2726 h 388733"/>
                <a:gd name="connsiteX4" fmla="*/ 538111 w 538369"/>
                <a:gd name="connsiteY4" fmla="*/ 153440 h 388733"/>
                <a:gd name="connsiteX5" fmla="*/ 37956 w 538369"/>
                <a:gd name="connsiteY5" fmla="*/ 387744 h 388733"/>
                <a:gd name="connsiteX6" fmla="*/ 20698 w 538369"/>
                <a:gd name="connsiteY6" fmla="*/ 380672 h 388733"/>
                <a:gd name="connsiteX7" fmla="*/ 1817 w 538369"/>
                <a:gd name="connsiteY7" fmla="*/ 347051 h 388733"/>
                <a:gd name="connsiteX8" fmla="*/ 2512 w 538369"/>
                <a:gd name="connsiteY8" fmla="*/ 332211 h 388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8369" h="388733">
                  <a:moveTo>
                    <a:pt x="208922" y="98488"/>
                  </a:moveTo>
                  <a:cubicBezTo>
                    <a:pt x="208922" y="98488"/>
                    <a:pt x="257802" y="75301"/>
                    <a:pt x="336914" y="86894"/>
                  </a:cubicBezTo>
                  <a:cubicBezTo>
                    <a:pt x="384057" y="93735"/>
                    <a:pt x="409077" y="22319"/>
                    <a:pt x="417995" y="2726"/>
                  </a:cubicBezTo>
                  <a:cubicBezTo>
                    <a:pt x="419733" y="-1216"/>
                    <a:pt x="425409" y="-1100"/>
                    <a:pt x="428420" y="2726"/>
                  </a:cubicBezTo>
                  <a:lnTo>
                    <a:pt x="538111" y="153440"/>
                  </a:lnTo>
                  <a:lnTo>
                    <a:pt x="37956" y="387744"/>
                  </a:lnTo>
                  <a:cubicBezTo>
                    <a:pt x="31244" y="390115"/>
                    <a:pt x="23822" y="387074"/>
                    <a:pt x="20698" y="380672"/>
                  </a:cubicBezTo>
                  <a:lnTo>
                    <a:pt x="1817" y="347051"/>
                  </a:lnTo>
                  <a:cubicBezTo>
                    <a:pt x="-1187" y="342476"/>
                    <a:pt x="-907" y="336485"/>
                    <a:pt x="2512" y="332211"/>
                  </a:cubicBezTo>
                  <a:close/>
                </a:path>
              </a:pathLst>
            </a:custGeom>
            <a:solidFill>
              <a:srgbClr val="BBCBB2"/>
            </a:solidFill>
            <a:ln w="11579" cap="flat">
              <a:noFill/>
              <a:prstDash val="solid"/>
              <a:miter/>
            </a:ln>
          </p:spPr>
          <p:txBody>
            <a:bodyPr rtlCol="0" anchor="ctr"/>
            <a:lstStyle/>
            <a:p>
              <a:endParaRPr lang="x-none"/>
            </a:p>
          </p:txBody>
        </p:sp>
        <p:sp>
          <p:nvSpPr>
            <p:cNvPr id="321" name="Graphic 400">
              <a:extLst>
                <a:ext uri="{FF2B5EF4-FFF2-40B4-BE49-F238E27FC236}">
                  <a16:creationId xmlns="" xmlns:a16="http://schemas.microsoft.com/office/drawing/2014/main" id="{42A86E3E-904C-6E44-8AB9-773559151D89}"/>
                </a:ext>
              </a:extLst>
            </p:cNvPr>
            <p:cNvSpPr/>
            <p:nvPr/>
          </p:nvSpPr>
          <p:spPr>
            <a:xfrm>
              <a:off x="8178284" y="4026957"/>
              <a:ext cx="844836" cy="2128671"/>
            </a:xfrm>
            <a:custGeom>
              <a:avLst/>
              <a:gdLst>
                <a:gd name="connsiteX0" fmla="*/ 131296 w 844836"/>
                <a:gd name="connsiteY0" fmla="*/ -187 h 2128671"/>
                <a:gd name="connsiteX1" fmla="*/ 407 w 844836"/>
                <a:gd name="connsiteY1" fmla="*/ 973082 h 2128671"/>
                <a:gd name="connsiteX2" fmla="*/ 41643 w 844836"/>
                <a:gd name="connsiteY2" fmla="*/ 2123732 h 2128671"/>
                <a:gd name="connsiteX3" fmla="*/ 288593 w 844836"/>
                <a:gd name="connsiteY3" fmla="*/ 2128485 h 2128671"/>
                <a:gd name="connsiteX4" fmla="*/ 844579 w 844836"/>
                <a:gd name="connsiteY4" fmla="*/ 43288 h 2128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4836" h="2128671">
                  <a:moveTo>
                    <a:pt x="131296" y="-187"/>
                  </a:moveTo>
                  <a:cubicBezTo>
                    <a:pt x="131296" y="-187"/>
                    <a:pt x="7241" y="762198"/>
                    <a:pt x="407" y="973082"/>
                  </a:cubicBezTo>
                  <a:cubicBezTo>
                    <a:pt x="-6427" y="1183967"/>
                    <a:pt x="41643" y="2123732"/>
                    <a:pt x="41643" y="2123732"/>
                  </a:cubicBezTo>
                  <a:lnTo>
                    <a:pt x="288593" y="2128485"/>
                  </a:lnTo>
                  <a:cubicBezTo>
                    <a:pt x="288593" y="2128485"/>
                    <a:pt x="552455" y="551776"/>
                    <a:pt x="844579" y="43288"/>
                  </a:cubicBezTo>
                  <a:close/>
                </a:path>
              </a:pathLst>
            </a:custGeom>
            <a:solidFill>
              <a:schemeClr val="bg2">
                <a:lumMod val="50000"/>
              </a:schemeClr>
            </a:solidFill>
            <a:ln w="11579" cap="flat">
              <a:noFill/>
              <a:prstDash val="solid"/>
              <a:miter/>
            </a:ln>
          </p:spPr>
          <p:txBody>
            <a:bodyPr rtlCol="0" anchor="ctr"/>
            <a:lstStyle/>
            <a:p>
              <a:endParaRPr lang="x-none"/>
            </a:p>
          </p:txBody>
        </p:sp>
        <p:sp>
          <p:nvSpPr>
            <p:cNvPr id="322" name="Graphic 400">
              <a:extLst>
                <a:ext uri="{FF2B5EF4-FFF2-40B4-BE49-F238E27FC236}">
                  <a16:creationId xmlns="" xmlns:a16="http://schemas.microsoft.com/office/drawing/2014/main" id="{5FB8F419-82AB-8647-A410-183411A58668}"/>
                </a:ext>
              </a:extLst>
            </p:cNvPr>
            <p:cNvSpPr/>
            <p:nvPr/>
          </p:nvSpPr>
          <p:spPr>
            <a:xfrm>
              <a:off x="8373196" y="3934325"/>
              <a:ext cx="1326372" cy="2173074"/>
            </a:xfrm>
            <a:custGeom>
              <a:avLst/>
              <a:gdLst>
                <a:gd name="connsiteX0" fmla="*/ -258 w 1326372"/>
                <a:gd name="connsiteY0" fmla="*/ 122819 h 2173074"/>
                <a:gd name="connsiteX1" fmla="*/ 8082 w 1326372"/>
                <a:gd name="connsiteY1" fmla="*/ 146006 h 2173074"/>
                <a:gd name="connsiteX2" fmla="*/ 496538 w 1326372"/>
                <a:gd name="connsiteY2" fmla="*/ 1231384 h 2173074"/>
                <a:gd name="connsiteX3" fmla="*/ 1035728 w 1326372"/>
                <a:gd name="connsiteY3" fmla="*/ 2172888 h 2173074"/>
                <a:gd name="connsiteX4" fmla="*/ 1326114 w 1326372"/>
                <a:gd name="connsiteY4" fmla="*/ 2134281 h 2173074"/>
                <a:gd name="connsiteX5" fmla="*/ 903334 w 1326372"/>
                <a:gd name="connsiteY5" fmla="*/ 1130289 h 2173074"/>
                <a:gd name="connsiteX6" fmla="*/ 853180 w 1326372"/>
                <a:gd name="connsiteY6" fmla="*/ 968792 h 2173074"/>
                <a:gd name="connsiteX7" fmla="*/ 797349 w 1326372"/>
                <a:gd name="connsiteY7" fmla="*/ -187 h 2173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6372" h="2173074">
                  <a:moveTo>
                    <a:pt x="-258" y="122819"/>
                  </a:moveTo>
                  <a:cubicBezTo>
                    <a:pt x="-258" y="122819"/>
                    <a:pt x="2638" y="130934"/>
                    <a:pt x="8082" y="146006"/>
                  </a:cubicBezTo>
                  <a:cubicBezTo>
                    <a:pt x="56730" y="279214"/>
                    <a:pt x="216576" y="829092"/>
                    <a:pt x="496538" y="1231384"/>
                  </a:cubicBezTo>
                  <a:cubicBezTo>
                    <a:pt x="709782" y="1538146"/>
                    <a:pt x="1035728" y="2172888"/>
                    <a:pt x="1035728" y="2172888"/>
                  </a:cubicBezTo>
                  <a:lnTo>
                    <a:pt x="1326114" y="2134281"/>
                  </a:lnTo>
                  <a:lnTo>
                    <a:pt x="903334" y="1130289"/>
                  </a:lnTo>
                  <a:cubicBezTo>
                    <a:pt x="881059" y="1078346"/>
                    <a:pt x="864250" y="1024221"/>
                    <a:pt x="853180" y="968792"/>
                  </a:cubicBezTo>
                  <a:cubicBezTo>
                    <a:pt x="811481" y="760110"/>
                    <a:pt x="811597" y="273186"/>
                    <a:pt x="797349" y="-187"/>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323" name="Graphic 400">
              <a:extLst>
                <a:ext uri="{FF2B5EF4-FFF2-40B4-BE49-F238E27FC236}">
                  <a16:creationId xmlns="" xmlns:a16="http://schemas.microsoft.com/office/drawing/2014/main" id="{375F2ED3-81C5-E647-9916-506B2E1A8EEB}"/>
                </a:ext>
              </a:extLst>
            </p:cNvPr>
            <p:cNvSpPr/>
            <p:nvPr/>
          </p:nvSpPr>
          <p:spPr>
            <a:xfrm>
              <a:off x="8296864" y="2560734"/>
              <a:ext cx="1049667" cy="1498220"/>
            </a:xfrm>
            <a:custGeom>
              <a:avLst/>
              <a:gdLst>
                <a:gd name="connsiteX0" fmla="*/ 358816 w 1049667"/>
                <a:gd name="connsiteY0" fmla="*/ 1487251 h 1498220"/>
                <a:gd name="connsiteX1" fmla="*/ -258 w 1049667"/>
                <a:gd name="connsiteY1" fmla="*/ 1498033 h 1498220"/>
                <a:gd name="connsiteX2" fmla="*/ 122407 w 1049667"/>
                <a:gd name="connsiteY2" fmla="*/ 337761 h 1498220"/>
                <a:gd name="connsiteX3" fmla="*/ 221789 w 1049667"/>
                <a:gd name="connsiteY3" fmla="*/ 122239 h 1498220"/>
                <a:gd name="connsiteX4" fmla="*/ 342252 w 1049667"/>
                <a:gd name="connsiteY4" fmla="*/ 55693 h 1498220"/>
                <a:gd name="connsiteX5" fmla="*/ 580863 w 1049667"/>
                <a:gd name="connsiteY5" fmla="*/ -187 h 1498220"/>
                <a:gd name="connsiteX6" fmla="*/ 690786 w 1049667"/>
                <a:gd name="connsiteY6" fmla="*/ 48969 h 1498220"/>
                <a:gd name="connsiteX7" fmla="*/ 1043720 w 1049667"/>
                <a:gd name="connsiteY7" fmla="*/ 419959 h 1498220"/>
                <a:gd name="connsiteX8" fmla="*/ 903103 w 1049667"/>
                <a:gd name="connsiteY8" fmla="*/ 1419778 h 1498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9667" h="1498220">
                  <a:moveTo>
                    <a:pt x="358816" y="1487251"/>
                  </a:moveTo>
                  <a:lnTo>
                    <a:pt x="-258" y="1498033"/>
                  </a:lnTo>
                  <a:lnTo>
                    <a:pt x="122407" y="337761"/>
                  </a:lnTo>
                  <a:cubicBezTo>
                    <a:pt x="140592" y="266114"/>
                    <a:pt x="150322" y="163280"/>
                    <a:pt x="221789" y="122239"/>
                  </a:cubicBezTo>
                  <a:lnTo>
                    <a:pt x="342252" y="55693"/>
                  </a:lnTo>
                  <a:lnTo>
                    <a:pt x="580863" y="-187"/>
                  </a:lnTo>
                  <a:lnTo>
                    <a:pt x="690786" y="48969"/>
                  </a:lnTo>
                  <a:cubicBezTo>
                    <a:pt x="690786" y="48969"/>
                    <a:pt x="1004107" y="140093"/>
                    <a:pt x="1043720" y="419959"/>
                  </a:cubicBezTo>
                  <a:cubicBezTo>
                    <a:pt x="1083335" y="699825"/>
                    <a:pt x="903103" y="1419778"/>
                    <a:pt x="903103" y="1419778"/>
                  </a:cubicBezTo>
                </a:path>
              </a:pathLst>
            </a:custGeom>
            <a:solidFill>
              <a:srgbClr val="BBCBB2"/>
            </a:solidFill>
            <a:ln w="11579" cap="flat">
              <a:noFill/>
              <a:prstDash val="solid"/>
              <a:miter/>
            </a:ln>
          </p:spPr>
          <p:txBody>
            <a:bodyPr rtlCol="0" anchor="ctr"/>
            <a:lstStyle/>
            <a:p>
              <a:endParaRPr lang="x-none"/>
            </a:p>
          </p:txBody>
        </p:sp>
        <p:sp>
          <p:nvSpPr>
            <p:cNvPr id="324" name="Graphic 400">
              <a:extLst>
                <a:ext uri="{FF2B5EF4-FFF2-40B4-BE49-F238E27FC236}">
                  <a16:creationId xmlns="" xmlns:a16="http://schemas.microsoft.com/office/drawing/2014/main" id="{129992CE-19FB-BC43-89D3-10A70AFD3E30}"/>
                </a:ext>
              </a:extLst>
            </p:cNvPr>
            <p:cNvSpPr/>
            <p:nvPr/>
          </p:nvSpPr>
          <p:spPr>
            <a:xfrm>
              <a:off x="8656633" y="2981460"/>
              <a:ext cx="690681" cy="1066712"/>
            </a:xfrm>
            <a:custGeom>
              <a:avLst/>
              <a:gdLst>
                <a:gd name="connsiteX0" fmla="*/ 684763 w 690681"/>
                <a:gd name="connsiteY0" fmla="*/ -187 h 1066712"/>
                <a:gd name="connsiteX1" fmla="*/ 544144 w 690681"/>
                <a:gd name="connsiteY1" fmla="*/ 999631 h 1066712"/>
                <a:gd name="connsiteX2" fmla="*/ -258 w 690681"/>
                <a:gd name="connsiteY2" fmla="*/ 1066525 h 1066712"/>
              </a:gdLst>
              <a:ahLst/>
              <a:cxnLst>
                <a:cxn ang="0">
                  <a:pos x="connsiteX0" y="connsiteY0"/>
                </a:cxn>
                <a:cxn ang="0">
                  <a:pos x="connsiteX1" y="connsiteY1"/>
                </a:cxn>
                <a:cxn ang="0">
                  <a:pos x="connsiteX2" y="connsiteY2"/>
                </a:cxn>
              </a:cxnLst>
              <a:rect l="l" t="t" r="r" b="b"/>
              <a:pathLst>
                <a:path w="690681" h="1066712">
                  <a:moveTo>
                    <a:pt x="684763" y="-187"/>
                  </a:moveTo>
                  <a:cubicBezTo>
                    <a:pt x="724261" y="280258"/>
                    <a:pt x="544144" y="999631"/>
                    <a:pt x="544144" y="999631"/>
                  </a:cubicBezTo>
                  <a:lnTo>
                    <a:pt x="-258" y="1066525"/>
                  </a:lnTo>
                </a:path>
              </a:pathLst>
            </a:custGeom>
            <a:solidFill>
              <a:srgbClr val="8EA382"/>
            </a:solidFill>
            <a:ln w="11579" cap="flat">
              <a:noFill/>
              <a:prstDash val="solid"/>
              <a:miter/>
            </a:ln>
          </p:spPr>
          <p:txBody>
            <a:bodyPr rtlCol="0" anchor="ctr"/>
            <a:lstStyle/>
            <a:p>
              <a:endParaRPr lang="x-none"/>
            </a:p>
          </p:txBody>
        </p:sp>
        <p:sp>
          <p:nvSpPr>
            <p:cNvPr id="325" name="Graphic 400">
              <a:extLst>
                <a:ext uri="{FF2B5EF4-FFF2-40B4-BE49-F238E27FC236}">
                  <a16:creationId xmlns="" xmlns:a16="http://schemas.microsoft.com/office/drawing/2014/main" id="{4055D88A-B34C-DC48-95A3-4459B4CADD53}"/>
                </a:ext>
              </a:extLst>
            </p:cNvPr>
            <p:cNvSpPr/>
            <p:nvPr/>
          </p:nvSpPr>
          <p:spPr>
            <a:xfrm>
              <a:off x="8611227" y="2332807"/>
              <a:ext cx="309382" cy="375496"/>
            </a:xfrm>
            <a:custGeom>
              <a:avLst/>
              <a:gdLst>
                <a:gd name="connsiteX0" fmla="*/ 259318 w 309382"/>
                <a:gd name="connsiteY0" fmla="*/ 20797 h 375496"/>
                <a:gd name="connsiteX1" fmla="*/ 309125 w 309382"/>
                <a:gd name="connsiteY1" fmla="*/ 253941 h 375496"/>
                <a:gd name="connsiteX2" fmla="*/ 28352 w 309382"/>
                <a:gd name="connsiteY2" fmla="*/ 372542 h 375496"/>
                <a:gd name="connsiteX3" fmla="*/ -258 w 309382"/>
                <a:gd name="connsiteY3" fmla="*/ 316546 h 375496"/>
                <a:gd name="connsiteX4" fmla="*/ 17928 w 309382"/>
                <a:gd name="connsiteY4" fmla="*/ 150527 h 375496"/>
                <a:gd name="connsiteX5" fmla="*/ 207194 w 309382"/>
                <a:gd name="connsiteY5" fmla="*/ -187 h 375496"/>
                <a:gd name="connsiteX6" fmla="*/ 239974 w 309382"/>
                <a:gd name="connsiteY6" fmla="*/ 24738 h 375496"/>
                <a:gd name="connsiteX7" fmla="*/ 259318 w 309382"/>
                <a:gd name="connsiteY7" fmla="*/ 20797 h 375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9382" h="375496">
                  <a:moveTo>
                    <a:pt x="259318" y="20797"/>
                  </a:moveTo>
                  <a:lnTo>
                    <a:pt x="309125" y="253941"/>
                  </a:lnTo>
                  <a:cubicBezTo>
                    <a:pt x="309125" y="253941"/>
                    <a:pt x="100630" y="396772"/>
                    <a:pt x="28352" y="372542"/>
                  </a:cubicBezTo>
                  <a:cubicBezTo>
                    <a:pt x="12484" y="367209"/>
                    <a:pt x="-258" y="316546"/>
                    <a:pt x="-258" y="316546"/>
                  </a:cubicBezTo>
                  <a:lnTo>
                    <a:pt x="17928" y="150527"/>
                  </a:lnTo>
                  <a:lnTo>
                    <a:pt x="207194" y="-187"/>
                  </a:lnTo>
                  <a:cubicBezTo>
                    <a:pt x="219012" y="6877"/>
                    <a:pt x="230006" y="15237"/>
                    <a:pt x="239974" y="24738"/>
                  </a:cubicBezTo>
                  <a:cubicBezTo>
                    <a:pt x="243681" y="30883"/>
                    <a:pt x="259318" y="20797"/>
                    <a:pt x="259318" y="20797"/>
                  </a:cubicBezTo>
                  <a:close/>
                </a:path>
              </a:pathLst>
            </a:custGeom>
            <a:solidFill>
              <a:srgbClr val="F4A491"/>
            </a:solidFill>
            <a:ln w="11579" cap="flat">
              <a:noFill/>
              <a:prstDash val="solid"/>
              <a:miter/>
            </a:ln>
          </p:spPr>
          <p:txBody>
            <a:bodyPr rtlCol="0" anchor="ctr"/>
            <a:lstStyle/>
            <a:p>
              <a:endParaRPr lang="x-none"/>
            </a:p>
          </p:txBody>
        </p:sp>
        <p:sp>
          <p:nvSpPr>
            <p:cNvPr id="326" name="Graphic 400">
              <a:extLst>
                <a:ext uri="{FF2B5EF4-FFF2-40B4-BE49-F238E27FC236}">
                  <a16:creationId xmlns="" xmlns:a16="http://schemas.microsoft.com/office/drawing/2014/main" id="{138B5468-DF3A-2A4D-BA82-28EB8EAFF859}"/>
                </a:ext>
              </a:extLst>
            </p:cNvPr>
            <p:cNvSpPr/>
            <p:nvPr/>
          </p:nvSpPr>
          <p:spPr>
            <a:xfrm>
              <a:off x="8616556" y="2324112"/>
              <a:ext cx="207336" cy="264071"/>
            </a:xfrm>
            <a:custGeom>
              <a:avLst/>
              <a:gdLst>
                <a:gd name="connsiteX0" fmla="*/ 207078 w 207336"/>
                <a:gd name="connsiteY0" fmla="*/ -187 h 264071"/>
                <a:gd name="connsiteX1" fmla="*/ 2174 w 207336"/>
                <a:gd name="connsiteY1" fmla="*/ 162121 h 264071"/>
                <a:gd name="connsiteX2" fmla="*/ -258 w 207336"/>
                <a:gd name="connsiteY2" fmla="*/ 258230 h 264071"/>
                <a:gd name="connsiteX3" fmla="*/ 131441 w 207336"/>
                <a:gd name="connsiteY3" fmla="*/ 127804 h 264071"/>
              </a:gdLst>
              <a:ahLst/>
              <a:cxnLst>
                <a:cxn ang="0">
                  <a:pos x="connsiteX0" y="connsiteY0"/>
                </a:cxn>
                <a:cxn ang="0">
                  <a:pos x="connsiteX1" y="connsiteY1"/>
                </a:cxn>
                <a:cxn ang="0">
                  <a:pos x="connsiteX2" y="connsiteY2"/>
                </a:cxn>
                <a:cxn ang="0">
                  <a:pos x="connsiteX3" y="connsiteY3"/>
                </a:cxn>
              </a:cxnLst>
              <a:rect l="l" t="t" r="r" b="b"/>
              <a:pathLst>
                <a:path w="207336" h="264071">
                  <a:moveTo>
                    <a:pt x="207078" y="-187"/>
                  </a:moveTo>
                  <a:lnTo>
                    <a:pt x="2174" y="162121"/>
                  </a:lnTo>
                  <a:lnTo>
                    <a:pt x="-258" y="258230"/>
                  </a:lnTo>
                  <a:cubicBezTo>
                    <a:pt x="-258" y="258230"/>
                    <a:pt x="132020" y="305300"/>
                    <a:pt x="131441" y="127804"/>
                  </a:cubicBezTo>
                </a:path>
              </a:pathLst>
            </a:custGeom>
            <a:solidFill>
              <a:srgbClr val="682C38"/>
            </a:solidFill>
            <a:ln w="11579" cap="flat">
              <a:noFill/>
              <a:prstDash val="solid"/>
              <a:miter/>
            </a:ln>
          </p:spPr>
          <p:txBody>
            <a:bodyPr rtlCol="0" anchor="ctr"/>
            <a:lstStyle/>
            <a:p>
              <a:endParaRPr lang="x-none"/>
            </a:p>
          </p:txBody>
        </p:sp>
        <p:sp>
          <p:nvSpPr>
            <p:cNvPr id="327" name="Graphic 400">
              <a:extLst>
                <a:ext uri="{FF2B5EF4-FFF2-40B4-BE49-F238E27FC236}">
                  <a16:creationId xmlns="" xmlns:a16="http://schemas.microsoft.com/office/drawing/2014/main" id="{98CF0841-94B5-4B45-A196-F21C2F068166}"/>
                </a:ext>
              </a:extLst>
            </p:cNvPr>
            <p:cNvSpPr/>
            <p:nvPr/>
          </p:nvSpPr>
          <p:spPr>
            <a:xfrm>
              <a:off x="8492639" y="1841631"/>
              <a:ext cx="440984" cy="457902"/>
            </a:xfrm>
            <a:custGeom>
              <a:avLst/>
              <a:gdLst>
                <a:gd name="connsiteX0" fmla="*/ 102346 w 440984"/>
                <a:gd name="connsiteY0" fmla="*/ 469 h 457902"/>
                <a:gd name="connsiteX1" fmla="*/ 367482 w 440984"/>
                <a:gd name="connsiteY1" fmla="*/ 117679 h 457902"/>
                <a:gd name="connsiteX2" fmla="*/ 402231 w 440984"/>
                <a:gd name="connsiteY2" fmla="*/ 437542 h 457902"/>
                <a:gd name="connsiteX3" fmla="*/ 395397 w 440984"/>
                <a:gd name="connsiteY3" fmla="*/ 429079 h 457902"/>
                <a:gd name="connsiteX4" fmla="*/ 342926 w 440984"/>
                <a:gd name="connsiteY4" fmla="*/ 457715 h 457902"/>
                <a:gd name="connsiteX5" fmla="*/ 224663 w 440984"/>
                <a:gd name="connsiteY5" fmla="*/ 267003 h 457902"/>
                <a:gd name="connsiteX6" fmla="*/ 166169 w 440984"/>
                <a:gd name="connsiteY6" fmla="*/ 234773 h 457902"/>
                <a:gd name="connsiteX7" fmla="*/ 75011 w 440984"/>
                <a:gd name="connsiteY7" fmla="*/ 266539 h 457902"/>
                <a:gd name="connsiteX8" fmla="*/ 35976 w 440984"/>
                <a:gd name="connsiteY8" fmla="*/ 230135 h 457902"/>
                <a:gd name="connsiteX9" fmla="*/ 32037 w 440984"/>
                <a:gd name="connsiteY9" fmla="*/ 230947 h 457902"/>
                <a:gd name="connsiteX10" fmla="*/ 102346 w 440984"/>
                <a:gd name="connsiteY10" fmla="*/ 469 h 45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0984" h="457902">
                  <a:moveTo>
                    <a:pt x="102346" y="469"/>
                  </a:moveTo>
                  <a:cubicBezTo>
                    <a:pt x="111613" y="1281"/>
                    <a:pt x="311420" y="75943"/>
                    <a:pt x="367482" y="117679"/>
                  </a:cubicBezTo>
                  <a:cubicBezTo>
                    <a:pt x="437559" y="153271"/>
                    <a:pt x="472772" y="231643"/>
                    <a:pt x="402231" y="437542"/>
                  </a:cubicBezTo>
                  <a:lnTo>
                    <a:pt x="395397" y="429079"/>
                  </a:lnTo>
                  <a:cubicBezTo>
                    <a:pt x="374902" y="431589"/>
                    <a:pt x="356135" y="441831"/>
                    <a:pt x="342926" y="457715"/>
                  </a:cubicBezTo>
                  <a:lnTo>
                    <a:pt x="224663" y="267003"/>
                  </a:lnTo>
                  <a:cubicBezTo>
                    <a:pt x="224663" y="267003"/>
                    <a:pt x="202540" y="209847"/>
                    <a:pt x="166169" y="234773"/>
                  </a:cubicBezTo>
                  <a:cubicBezTo>
                    <a:pt x="129798" y="259699"/>
                    <a:pt x="98756" y="274770"/>
                    <a:pt x="75011" y="266539"/>
                  </a:cubicBezTo>
                  <a:cubicBezTo>
                    <a:pt x="58787" y="258392"/>
                    <a:pt x="45240" y="245758"/>
                    <a:pt x="35976" y="230135"/>
                  </a:cubicBezTo>
                  <a:lnTo>
                    <a:pt x="32037" y="230947"/>
                  </a:lnTo>
                  <a:cubicBezTo>
                    <a:pt x="32037" y="230947"/>
                    <a:pt x="-75685" y="-14486"/>
                    <a:pt x="102346" y="469"/>
                  </a:cubicBezTo>
                  <a:close/>
                </a:path>
              </a:pathLst>
            </a:custGeom>
            <a:solidFill>
              <a:srgbClr val="FFAC00"/>
            </a:solidFill>
            <a:ln w="11579" cap="flat">
              <a:noFill/>
              <a:prstDash val="solid"/>
              <a:miter/>
            </a:ln>
          </p:spPr>
          <p:txBody>
            <a:bodyPr rtlCol="0" anchor="ctr"/>
            <a:lstStyle/>
            <a:p>
              <a:endParaRPr lang="x-none"/>
            </a:p>
          </p:txBody>
        </p:sp>
        <p:sp>
          <p:nvSpPr>
            <p:cNvPr id="328" name="Graphic 400">
              <a:extLst>
                <a:ext uri="{FF2B5EF4-FFF2-40B4-BE49-F238E27FC236}">
                  <a16:creationId xmlns="" xmlns:a16="http://schemas.microsoft.com/office/drawing/2014/main" id="{B4DD0729-8FC9-624E-8112-E0621953533D}"/>
                </a:ext>
              </a:extLst>
            </p:cNvPr>
            <p:cNvSpPr/>
            <p:nvPr/>
          </p:nvSpPr>
          <p:spPr>
            <a:xfrm>
              <a:off x="8501655" y="2053405"/>
              <a:ext cx="408363" cy="445873"/>
            </a:xfrm>
            <a:custGeom>
              <a:avLst/>
              <a:gdLst>
                <a:gd name="connsiteX0" fmla="*/ 322674 w 408363"/>
                <a:gd name="connsiteY0" fmla="*/ 230058 h 445873"/>
                <a:gd name="connsiteX1" fmla="*/ 406419 w 408363"/>
                <a:gd name="connsiteY1" fmla="*/ 247217 h 445873"/>
                <a:gd name="connsiteX2" fmla="*/ 325338 w 408363"/>
                <a:gd name="connsiteY2" fmla="*/ 319676 h 445873"/>
                <a:gd name="connsiteX3" fmla="*/ 208813 w 408363"/>
                <a:gd name="connsiteY3" fmla="*/ 428190 h 445873"/>
                <a:gd name="connsiteX4" fmla="*/ 28465 w 408363"/>
                <a:gd name="connsiteY4" fmla="*/ 423089 h 445873"/>
                <a:gd name="connsiteX5" fmla="*/ 17809 w 408363"/>
                <a:gd name="connsiteY5" fmla="*/ -187 h 445873"/>
                <a:gd name="connsiteX6" fmla="*/ 65415 w 408363"/>
                <a:gd name="connsiteY6" fmla="*/ 42940 h 445873"/>
                <a:gd name="connsiteX7" fmla="*/ 173600 w 408363"/>
                <a:gd name="connsiteY7" fmla="*/ 8160 h 445873"/>
                <a:gd name="connsiteX8" fmla="*/ 322674 w 408363"/>
                <a:gd name="connsiteY8" fmla="*/ 230058 h 44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8363" h="445873">
                  <a:moveTo>
                    <a:pt x="322674" y="230058"/>
                  </a:moveTo>
                  <a:cubicBezTo>
                    <a:pt x="324990" y="235391"/>
                    <a:pt x="395415" y="194119"/>
                    <a:pt x="406419" y="247217"/>
                  </a:cubicBezTo>
                  <a:cubicBezTo>
                    <a:pt x="421361" y="319328"/>
                    <a:pt x="332288" y="309937"/>
                    <a:pt x="325338" y="319676"/>
                  </a:cubicBezTo>
                  <a:cubicBezTo>
                    <a:pt x="311554" y="339385"/>
                    <a:pt x="274836" y="402453"/>
                    <a:pt x="208813" y="428190"/>
                  </a:cubicBezTo>
                  <a:cubicBezTo>
                    <a:pt x="168620" y="443842"/>
                    <a:pt x="72365" y="460304"/>
                    <a:pt x="28465" y="423089"/>
                  </a:cubicBezTo>
                  <a:cubicBezTo>
                    <a:pt x="-15435" y="385874"/>
                    <a:pt x="-608" y="397236"/>
                    <a:pt x="17809" y="-187"/>
                  </a:cubicBezTo>
                  <a:cubicBezTo>
                    <a:pt x="17809" y="-187"/>
                    <a:pt x="36573" y="34593"/>
                    <a:pt x="65415" y="42940"/>
                  </a:cubicBezTo>
                  <a:cubicBezTo>
                    <a:pt x="94257" y="51288"/>
                    <a:pt x="140704" y="16391"/>
                    <a:pt x="173600" y="8160"/>
                  </a:cubicBezTo>
                  <a:cubicBezTo>
                    <a:pt x="200473" y="1784"/>
                    <a:pt x="309238" y="198756"/>
                    <a:pt x="322674" y="230058"/>
                  </a:cubicBezTo>
                  <a:close/>
                </a:path>
              </a:pathLst>
            </a:custGeom>
            <a:solidFill>
              <a:srgbClr val="F4A491"/>
            </a:solidFill>
            <a:ln w="11579" cap="flat">
              <a:noFill/>
              <a:prstDash val="solid"/>
              <a:miter/>
            </a:ln>
          </p:spPr>
          <p:txBody>
            <a:bodyPr rtlCol="0" anchor="ctr"/>
            <a:lstStyle/>
            <a:p>
              <a:endParaRPr lang="x-none"/>
            </a:p>
          </p:txBody>
        </p:sp>
        <p:sp>
          <p:nvSpPr>
            <p:cNvPr id="329" name="Graphic 400">
              <a:extLst>
                <a:ext uri="{FF2B5EF4-FFF2-40B4-BE49-F238E27FC236}">
                  <a16:creationId xmlns="" xmlns:a16="http://schemas.microsoft.com/office/drawing/2014/main" id="{08304BB5-E808-4346-9DC2-652E3143496C}"/>
                </a:ext>
              </a:extLst>
            </p:cNvPr>
            <p:cNvSpPr/>
            <p:nvPr/>
          </p:nvSpPr>
          <p:spPr>
            <a:xfrm>
              <a:off x="4916937" y="-330786"/>
              <a:ext cx="11583" cy="11593"/>
            </a:xfrm>
            <a:custGeom>
              <a:avLst/>
              <a:gdLst/>
              <a:ahLst/>
              <a:cxnLst/>
              <a:rect l="l" t="t" r="r" b="b"/>
              <a:pathLst>
                <a:path w="11583" h="11593"/>
              </a:pathLst>
            </a:custGeom>
            <a:solidFill>
              <a:srgbClr val="C84025"/>
            </a:solidFill>
            <a:ln w="11579" cap="flat">
              <a:noFill/>
              <a:prstDash val="solid"/>
              <a:miter/>
            </a:ln>
          </p:spPr>
          <p:txBody>
            <a:bodyPr rtlCol="0" anchor="ctr"/>
            <a:lstStyle/>
            <a:p>
              <a:endParaRPr lang="x-none"/>
            </a:p>
          </p:txBody>
        </p:sp>
        <p:sp>
          <p:nvSpPr>
            <p:cNvPr id="330" name="Graphic 400">
              <a:extLst>
                <a:ext uri="{FF2B5EF4-FFF2-40B4-BE49-F238E27FC236}">
                  <a16:creationId xmlns="" xmlns:a16="http://schemas.microsoft.com/office/drawing/2014/main" id="{15442ADB-D365-1C43-8802-2383CE703C3E}"/>
                </a:ext>
              </a:extLst>
            </p:cNvPr>
            <p:cNvSpPr/>
            <p:nvPr/>
          </p:nvSpPr>
          <p:spPr>
            <a:xfrm>
              <a:off x="4916937" y="-330786"/>
              <a:ext cx="11583" cy="11593"/>
            </a:xfrm>
            <a:custGeom>
              <a:avLst/>
              <a:gdLst/>
              <a:ahLst/>
              <a:cxnLst/>
              <a:rect l="l" t="t" r="r" b="b"/>
              <a:pathLst>
                <a:path w="11583" h="11593"/>
              </a:pathLst>
            </a:custGeom>
            <a:solidFill>
              <a:srgbClr val="C84025"/>
            </a:solidFill>
            <a:ln w="11579" cap="flat">
              <a:noFill/>
              <a:prstDash val="solid"/>
              <a:miter/>
            </a:ln>
          </p:spPr>
          <p:txBody>
            <a:bodyPr rtlCol="0" anchor="ctr"/>
            <a:lstStyle/>
            <a:p>
              <a:endParaRPr lang="x-none"/>
            </a:p>
          </p:txBody>
        </p:sp>
        <p:sp>
          <p:nvSpPr>
            <p:cNvPr id="331" name="Graphic 400">
              <a:extLst>
                <a:ext uri="{FF2B5EF4-FFF2-40B4-BE49-F238E27FC236}">
                  <a16:creationId xmlns="" xmlns:a16="http://schemas.microsoft.com/office/drawing/2014/main" id="{D3DEE680-8D0B-B648-8777-E357B9AE3F06}"/>
                </a:ext>
              </a:extLst>
            </p:cNvPr>
            <p:cNvSpPr/>
            <p:nvPr/>
          </p:nvSpPr>
          <p:spPr>
            <a:xfrm>
              <a:off x="8870804" y="2609810"/>
              <a:ext cx="320269" cy="951090"/>
            </a:xfrm>
            <a:custGeom>
              <a:avLst/>
              <a:gdLst>
                <a:gd name="connsiteX0" fmla="*/ 320012 w 320269"/>
                <a:gd name="connsiteY0" fmla="*/ 87191 h 951090"/>
                <a:gd name="connsiteX1" fmla="*/ 166189 w 320269"/>
                <a:gd name="connsiteY1" fmla="*/ 429198 h 951090"/>
                <a:gd name="connsiteX2" fmla="*/ 191556 w 320269"/>
                <a:gd name="connsiteY2" fmla="*/ 950903 h 951090"/>
                <a:gd name="connsiteX3" fmla="*/ 7849 w 320269"/>
                <a:gd name="connsiteY3" fmla="*/ 560088 h 951090"/>
                <a:gd name="connsiteX4" fmla="*/ 196537 w 320269"/>
                <a:gd name="connsiteY4" fmla="*/ 4298 h 951090"/>
                <a:gd name="connsiteX5" fmla="*/ 320012 w 320269"/>
                <a:gd name="connsiteY5" fmla="*/ 87191 h 951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269" h="951090">
                  <a:moveTo>
                    <a:pt x="320012" y="87191"/>
                  </a:moveTo>
                  <a:cubicBezTo>
                    <a:pt x="320012" y="87191"/>
                    <a:pt x="238931" y="128232"/>
                    <a:pt x="166189" y="429198"/>
                  </a:cubicBezTo>
                  <a:cubicBezTo>
                    <a:pt x="93448" y="730164"/>
                    <a:pt x="191556" y="950903"/>
                    <a:pt x="191556" y="950903"/>
                  </a:cubicBezTo>
                  <a:cubicBezTo>
                    <a:pt x="191556" y="950903"/>
                    <a:pt x="52560" y="894327"/>
                    <a:pt x="7849" y="560088"/>
                  </a:cubicBezTo>
                  <a:cubicBezTo>
                    <a:pt x="-36861" y="225849"/>
                    <a:pt x="114182" y="32122"/>
                    <a:pt x="196537" y="4298"/>
                  </a:cubicBezTo>
                  <a:cubicBezTo>
                    <a:pt x="278892" y="-23526"/>
                    <a:pt x="320012" y="87191"/>
                    <a:pt x="320012" y="87191"/>
                  </a:cubicBezTo>
                  <a:close/>
                </a:path>
              </a:pathLst>
            </a:custGeom>
            <a:solidFill>
              <a:schemeClr val="bg2">
                <a:lumMod val="50000"/>
              </a:schemeClr>
            </a:solidFill>
            <a:ln w="11579" cap="flat">
              <a:noFill/>
              <a:prstDash val="solid"/>
              <a:miter/>
            </a:ln>
          </p:spPr>
          <p:txBody>
            <a:bodyPr rtlCol="0" anchor="ctr"/>
            <a:lstStyle/>
            <a:p>
              <a:endParaRPr lang="x-none"/>
            </a:p>
          </p:txBody>
        </p:sp>
        <p:sp>
          <p:nvSpPr>
            <p:cNvPr id="332" name="Graphic 400">
              <a:extLst>
                <a:ext uri="{FF2B5EF4-FFF2-40B4-BE49-F238E27FC236}">
                  <a16:creationId xmlns="" xmlns:a16="http://schemas.microsoft.com/office/drawing/2014/main" id="{58B16CEF-BEB3-ED49-B24D-CEE73F128F76}"/>
                </a:ext>
              </a:extLst>
            </p:cNvPr>
            <p:cNvSpPr/>
            <p:nvPr/>
          </p:nvSpPr>
          <p:spPr>
            <a:xfrm>
              <a:off x="8316342" y="2649303"/>
              <a:ext cx="241835" cy="825110"/>
            </a:xfrm>
            <a:custGeom>
              <a:avLst/>
              <a:gdLst>
                <a:gd name="connsiteX0" fmla="*/ 241577 w 241835"/>
                <a:gd name="connsiteY0" fmla="*/ 12338 h 825110"/>
                <a:gd name="connsiteX1" fmla="*/ 121577 w 241835"/>
                <a:gd name="connsiteY1" fmla="*/ 824923 h 825110"/>
                <a:gd name="connsiteX2" fmla="*/ 419 w 241835"/>
                <a:gd name="connsiteY2" fmla="*/ 418573 h 825110"/>
                <a:gd name="connsiteX3" fmla="*/ 141269 w 241835"/>
                <a:gd name="connsiteY3" fmla="*/ 12802 h 825110"/>
                <a:gd name="connsiteX4" fmla="*/ 241578 w 241835"/>
                <a:gd name="connsiteY4" fmla="*/ 12338 h 8251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835" h="825110">
                  <a:moveTo>
                    <a:pt x="241577" y="12338"/>
                  </a:moveTo>
                  <a:cubicBezTo>
                    <a:pt x="241577" y="12338"/>
                    <a:pt x="73971" y="467381"/>
                    <a:pt x="121577" y="824923"/>
                  </a:cubicBezTo>
                  <a:cubicBezTo>
                    <a:pt x="121577" y="824923"/>
                    <a:pt x="-10817" y="724407"/>
                    <a:pt x="419" y="418573"/>
                  </a:cubicBezTo>
                  <a:cubicBezTo>
                    <a:pt x="11654" y="112738"/>
                    <a:pt x="84859" y="40279"/>
                    <a:pt x="141269" y="12802"/>
                  </a:cubicBezTo>
                  <a:cubicBezTo>
                    <a:pt x="172467" y="-4351"/>
                    <a:pt x="210222" y="-4526"/>
                    <a:pt x="241578" y="12338"/>
                  </a:cubicBezTo>
                  <a:close/>
                </a:path>
              </a:pathLst>
            </a:custGeom>
            <a:solidFill>
              <a:schemeClr val="bg2">
                <a:lumMod val="50000"/>
              </a:schemeClr>
            </a:solidFill>
            <a:ln w="11579" cap="flat">
              <a:noFill/>
              <a:prstDash val="solid"/>
              <a:miter/>
            </a:ln>
          </p:spPr>
          <p:txBody>
            <a:bodyPr rtlCol="0" anchor="ctr"/>
            <a:lstStyle/>
            <a:p>
              <a:endParaRPr lang="x-none"/>
            </a:p>
          </p:txBody>
        </p:sp>
        <p:sp>
          <p:nvSpPr>
            <p:cNvPr id="333" name="Graphic 400">
              <a:extLst>
                <a:ext uri="{FF2B5EF4-FFF2-40B4-BE49-F238E27FC236}">
                  <a16:creationId xmlns="" xmlns:a16="http://schemas.microsoft.com/office/drawing/2014/main" id="{355C8F9D-AAA3-3944-A41F-335152D8884B}"/>
                </a:ext>
              </a:extLst>
            </p:cNvPr>
            <p:cNvSpPr/>
            <p:nvPr/>
          </p:nvSpPr>
          <p:spPr>
            <a:xfrm>
              <a:off x="8161061" y="3932354"/>
              <a:ext cx="381363" cy="330700"/>
            </a:xfrm>
            <a:custGeom>
              <a:avLst/>
              <a:gdLst>
                <a:gd name="connsiteX0" fmla="*/ 212225 w 381363"/>
                <a:gd name="connsiteY0" fmla="*/ -187 h 330700"/>
                <a:gd name="connsiteX1" fmla="*/ 31414 w 381363"/>
                <a:gd name="connsiteY1" fmla="*/ 90357 h 330700"/>
                <a:gd name="connsiteX2" fmla="*/ 42997 w 381363"/>
                <a:gd name="connsiteY2" fmla="*/ 116906 h 330700"/>
                <a:gd name="connsiteX3" fmla="*/ 2224 w 381363"/>
                <a:gd name="connsiteY3" fmla="*/ 218001 h 330700"/>
                <a:gd name="connsiteX4" fmla="*/ 60140 w 381363"/>
                <a:gd name="connsiteY4" fmla="*/ 329762 h 330700"/>
                <a:gd name="connsiteX5" fmla="*/ 381105 w 381363"/>
                <a:gd name="connsiteY5" fmla="*/ 234000 h 33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1363" h="330700">
                  <a:moveTo>
                    <a:pt x="212225" y="-187"/>
                  </a:moveTo>
                  <a:cubicBezTo>
                    <a:pt x="212225" y="-187"/>
                    <a:pt x="8132" y="47694"/>
                    <a:pt x="31414" y="90357"/>
                  </a:cubicBezTo>
                  <a:cubicBezTo>
                    <a:pt x="54696" y="133021"/>
                    <a:pt x="42997" y="116906"/>
                    <a:pt x="42997" y="116906"/>
                  </a:cubicBezTo>
                  <a:cubicBezTo>
                    <a:pt x="42997" y="116906"/>
                    <a:pt x="8248" y="196785"/>
                    <a:pt x="2224" y="218001"/>
                  </a:cubicBezTo>
                  <a:cubicBezTo>
                    <a:pt x="-3799" y="239217"/>
                    <a:pt x="-3683" y="319096"/>
                    <a:pt x="60140" y="329762"/>
                  </a:cubicBezTo>
                  <a:cubicBezTo>
                    <a:pt x="123962" y="340428"/>
                    <a:pt x="381105" y="234000"/>
                    <a:pt x="381105" y="234000"/>
                  </a:cubicBezTo>
                  <a:close/>
                </a:path>
              </a:pathLst>
            </a:custGeom>
            <a:solidFill>
              <a:srgbClr val="F4A491"/>
            </a:solidFill>
            <a:ln w="11579" cap="flat">
              <a:noFill/>
              <a:prstDash val="solid"/>
              <a:miter/>
            </a:ln>
          </p:spPr>
          <p:txBody>
            <a:bodyPr rtlCol="0" anchor="ctr"/>
            <a:lstStyle/>
            <a:p>
              <a:endParaRPr lang="x-none"/>
            </a:p>
          </p:txBody>
        </p:sp>
        <p:sp>
          <p:nvSpPr>
            <p:cNvPr id="334" name="Graphic 400">
              <a:extLst>
                <a:ext uri="{FF2B5EF4-FFF2-40B4-BE49-F238E27FC236}">
                  <a16:creationId xmlns="" xmlns:a16="http://schemas.microsoft.com/office/drawing/2014/main" id="{B8292F22-408C-724B-AEC5-71D4573306DC}"/>
                </a:ext>
              </a:extLst>
            </p:cNvPr>
            <p:cNvSpPr/>
            <p:nvPr/>
          </p:nvSpPr>
          <p:spPr>
            <a:xfrm>
              <a:off x="8373428" y="2766603"/>
              <a:ext cx="1000837" cy="1399938"/>
            </a:xfrm>
            <a:custGeom>
              <a:avLst/>
              <a:gdLst>
                <a:gd name="connsiteX0" fmla="*/ 168738 w 1000837"/>
                <a:gd name="connsiteY0" fmla="*/ 1399751 h 1399938"/>
                <a:gd name="connsiteX1" fmla="*/ 996693 w 1000837"/>
                <a:gd name="connsiteY1" fmla="*/ 250261 h 1399938"/>
                <a:gd name="connsiteX2" fmla="*/ 827581 w 1000837"/>
                <a:gd name="connsiteY2" fmla="*/ 191 h 1399938"/>
                <a:gd name="connsiteX3" fmla="*/ 559434 w 1000837"/>
                <a:gd name="connsiteY3" fmla="*/ 324807 h 1399938"/>
                <a:gd name="connsiteX4" fmla="*/ -258 w 1000837"/>
                <a:gd name="connsiteY4" fmla="*/ 1165564 h 1399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837" h="1399938">
                  <a:moveTo>
                    <a:pt x="168738" y="1399751"/>
                  </a:moveTo>
                  <a:cubicBezTo>
                    <a:pt x="168738" y="1399751"/>
                    <a:pt x="1066655" y="1234776"/>
                    <a:pt x="996693" y="250261"/>
                  </a:cubicBezTo>
                  <a:cubicBezTo>
                    <a:pt x="996693" y="250261"/>
                    <a:pt x="1008276" y="10740"/>
                    <a:pt x="827581" y="191"/>
                  </a:cubicBezTo>
                  <a:cubicBezTo>
                    <a:pt x="646886" y="-10359"/>
                    <a:pt x="606114" y="202380"/>
                    <a:pt x="559434" y="324807"/>
                  </a:cubicBezTo>
                  <a:cubicBezTo>
                    <a:pt x="512755" y="447234"/>
                    <a:pt x="501519" y="1016588"/>
                    <a:pt x="-258" y="1165564"/>
                  </a:cubicBezTo>
                  <a:close/>
                </a:path>
              </a:pathLst>
            </a:custGeom>
            <a:solidFill>
              <a:srgbClr val="BBCBB2"/>
            </a:solidFill>
            <a:ln w="11579" cap="flat">
              <a:noFill/>
              <a:prstDash val="solid"/>
              <a:miter/>
            </a:ln>
          </p:spPr>
          <p:txBody>
            <a:bodyPr rtlCol="0" anchor="ctr"/>
            <a:lstStyle/>
            <a:p>
              <a:endParaRPr lang="x-none"/>
            </a:p>
          </p:txBody>
        </p:sp>
        <p:sp>
          <p:nvSpPr>
            <p:cNvPr id="335" name="Graphic 400">
              <a:extLst>
                <a:ext uri="{FF2B5EF4-FFF2-40B4-BE49-F238E27FC236}">
                  <a16:creationId xmlns="" xmlns:a16="http://schemas.microsoft.com/office/drawing/2014/main" id="{63D444B1-BC24-6B4C-9D70-94ECEE459A69}"/>
                </a:ext>
              </a:extLst>
            </p:cNvPr>
            <p:cNvSpPr/>
            <p:nvPr/>
          </p:nvSpPr>
          <p:spPr>
            <a:xfrm rot="10800000">
              <a:off x="10043700" y="3590463"/>
              <a:ext cx="1017337" cy="733285"/>
            </a:xfrm>
            <a:custGeom>
              <a:avLst/>
              <a:gdLst>
                <a:gd name="connsiteX0" fmla="*/ 879589 w 1017337"/>
                <a:gd name="connsiteY0" fmla="*/ -187 h 733285"/>
                <a:gd name="connsiteX1" fmla="*/ 1017079 w 1017337"/>
                <a:gd name="connsiteY1" fmla="*/ 137427 h 733285"/>
                <a:gd name="connsiteX2" fmla="*/ 1017079 w 1017337"/>
                <a:gd name="connsiteY2" fmla="*/ 595484 h 733285"/>
                <a:gd name="connsiteX3" fmla="*/ 879589 w 1017337"/>
                <a:gd name="connsiteY3" fmla="*/ 733098 h 733285"/>
                <a:gd name="connsiteX4" fmla="*/ 137233 w 1017337"/>
                <a:gd name="connsiteY4" fmla="*/ 733098 h 733285"/>
                <a:gd name="connsiteX5" fmla="*/ -258 w 1017337"/>
                <a:gd name="connsiteY5" fmla="*/ 595484 h 733285"/>
                <a:gd name="connsiteX6" fmla="*/ -258 w 1017337"/>
                <a:gd name="connsiteY6" fmla="*/ 137427 h 733285"/>
                <a:gd name="connsiteX7" fmla="*/ 137233 w 1017337"/>
                <a:gd name="connsiteY7" fmla="*/ -187 h 733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7337" h="733285">
                  <a:moveTo>
                    <a:pt x="879589" y="-187"/>
                  </a:moveTo>
                  <a:cubicBezTo>
                    <a:pt x="955523" y="-187"/>
                    <a:pt x="1017079" y="61425"/>
                    <a:pt x="1017079" y="137427"/>
                  </a:cubicBezTo>
                  <a:lnTo>
                    <a:pt x="1017079" y="595484"/>
                  </a:lnTo>
                  <a:cubicBezTo>
                    <a:pt x="1017079" y="671486"/>
                    <a:pt x="955523" y="733098"/>
                    <a:pt x="879589" y="733098"/>
                  </a:cubicBezTo>
                  <a:lnTo>
                    <a:pt x="137233" y="733098"/>
                  </a:lnTo>
                  <a:cubicBezTo>
                    <a:pt x="61299" y="733098"/>
                    <a:pt x="-258" y="671486"/>
                    <a:pt x="-258" y="595484"/>
                  </a:cubicBezTo>
                  <a:lnTo>
                    <a:pt x="-258" y="137427"/>
                  </a:lnTo>
                  <a:cubicBezTo>
                    <a:pt x="-258" y="61424"/>
                    <a:pt x="61299" y="-187"/>
                    <a:pt x="137233" y="-187"/>
                  </a:cubicBezTo>
                  <a:close/>
                </a:path>
              </a:pathLst>
            </a:custGeom>
            <a:solidFill>
              <a:srgbClr val="FFEFE0"/>
            </a:solidFill>
            <a:ln w="11579" cap="flat">
              <a:noFill/>
              <a:prstDash val="solid"/>
              <a:miter/>
            </a:ln>
          </p:spPr>
          <p:txBody>
            <a:bodyPr rtlCol="0" anchor="ctr"/>
            <a:lstStyle/>
            <a:p>
              <a:endParaRPr lang="x-none"/>
            </a:p>
          </p:txBody>
        </p:sp>
        <p:sp>
          <p:nvSpPr>
            <p:cNvPr id="336" name="Graphic 400">
              <a:extLst>
                <a:ext uri="{FF2B5EF4-FFF2-40B4-BE49-F238E27FC236}">
                  <a16:creationId xmlns="" xmlns:a16="http://schemas.microsoft.com/office/drawing/2014/main" id="{563C3A76-9DA9-3F4B-A4A5-48FD42AA4DDC}"/>
                </a:ext>
              </a:extLst>
            </p:cNvPr>
            <p:cNvSpPr/>
            <p:nvPr/>
          </p:nvSpPr>
          <p:spPr>
            <a:xfrm>
              <a:off x="9584549" y="2344524"/>
              <a:ext cx="164263" cy="444849"/>
            </a:xfrm>
            <a:custGeom>
              <a:avLst/>
              <a:gdLst>
                <a:gd name="connsiteX0" fmla="*/ 149974 w 164263"/>
                <a:gd name="connsiteY0" fmla="*/ 5602 h 444849"/>
                <a:gd name="connsiteX1" fmla="*/ 13410 w 164263"/>
                <a:gd name="connsiteY1" fmla="*/ 279671 h 444849"/>
                <a:gd name="connsiteX2" fmla="*/ 40747 w 164263"/>
                <a:gd name="connsiteY2" fmla="*/ 443254 h 444849"/>
                <a:gd name="connsiteX3" fmla="*/ 47233 w 164263"/>
                <a:gd name="connsiteY3" fmla="*/ 436878 h 444849"/>
                <a:gd name="connsiteX4" fmla="*/ 158778 w 164263"/>
                <a:gd name="connsiteY4" fmla="*/ 3167 h 444849"/>
                <a:gd name="connsiteX5" fmla="*/ 153160 w 164263"/>
                <a:gd name="connsiteY5" fmla="*/ -21 h 444849"/>
                <a:gd name="connsiteX6" fmla="*/ 149975 w 164263"/>
                <a:gd name="connsiteY6" fmla="*/ 5602 h 444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263" h="444849">
                  <a:moveTo>
                    <a:pt x="149974" y="5602"/>
                  </a:moveTo>
                  <a:cubicBezTo>
                    <a:pt x="185882" y="127912"/>
                    <a:pt x="54299" y="183677"/>
                    <a:pt x="13410" y="279671"/>
                  </a:cubicBezTo>
                  <a:cubicBezTo>
                    <a:pt x="-11030" y="337638"/>
                    <a:pt x="-3153" y="398040"/>
                    <a:pt x="40747" y="443254"/>
                  </a:cubicBezTo>
                  <a:cubicBezTo>
                    <a:pt x="44800" y="447544"/>
                    <a:pt x="51287" y="441051"/>
                    <a:pt x="47233" y="436878"/>
                  </a:cubicBezTo>
                  <a:cubicBezTo>
                    <a:pt x="-103346" y="281062"/>
                    <a:pt x="207426" y="168721"/>
                    <a:pt x="158778" y="3167"/>
                  </a:cubicBezTo>
                  <a:cubicBezTo>
                    <a:pt x="158106" y="734"/>
                    <a:pt x="155591" y="-693"/>
                    <a:pt x="153160" y="-21"/>
                  </a:cubicBezTo>
                  <a:cubicBezTo>
                    <a:pt x="150729" y="651"/>
                    <a:pt x="149303" y="3169"/>
                    <a:pt x="149975" y="5602"/>
                  </a:cubicBezTo>
                  <a:close/>
                </a:path>
              </a:pathLst>
            </a:custGeom>
            <a:solidFill>
              <a:srgbClr val="BC5B4D"/>
            </a:solidFill>
            <a:ln w="11579" cap="flat">
              <a:noFill/>
              <a:prstDash val="solid"/>
              <a:miter/>
            </a:ln>
          </p:spPr>
          <p:txBody>
            <a:bodyPr rtlCol="0" anchor="ctr"/>
            <a:lstStyle/>
            <a:p>
              <a:endParaRPr lang="x-none"/>
            </a:p>
          </p:txBody>
        </p:sp>
        <p:sp>
          <p:nvSpPr>
            <p:cNvPr id="337" name="Graphic 400">
              <a:extLst>
                <a:ext uri="{FF2B5EF4-FFF2-40B4-BE49-F238E27FC236}">
                  <a16:creationId xmlns="" xmlns:a16="http://schemas.microsoft.com/office/drawing/2014/main" id="{4B85D164-62D5-3546-881D-CE9997DB3D42}"/>
                </a:ext>
              </a:extLst>
            </p:cNvPr>
            <p:cNvSpPr/>
            <p:nvPr/>
          </p:nvSpPr>
          <p:spPr>
            <a:xfrm>
              <a:off x="9617780" y="1898852"/>
              <a:ext cx="1131968" cy="1194850"/>
            </a:xfrm>
            <a:custGeom>
              <a:avLst/>
              <a:gdLst>
                <a:gd name="connsiteX0" fmla="*/ 4156 w 1131968"/>
                <a:gd name="connsiteY0" fmla="*/ 715604 h 1194850"/>
                <a:gd name="connsiteX1" fmla="*/ 109678 w 1131968"/>
                <a:gd name="connsiteY1" fmla="*/ 495328 h 1194850"/>
                <a:gd name="connsiteX2" fmla="*/ 123693 w 1131968"/>
                <a:gd name="connsiteY2" fmla="*/ 336846 h 1194850"/>
                <a:gd name="connsiteX3" fmla="*/ 86859 w 1131968"/>
                <a:gd name="connsiteY3" fmla="*/ 283400 h 1194850"/>
                <a:gd name="connsiteX4" fmla="*/ 94272 w 1131968"/>
                <a:gd name="connsiteY4" fmla="*/ 151235 h 1194850"/>
                <a:gd name="connsiteX5" fmla="*/ 268018 w 1131968"/>
                <a:gd name="connsiteY5" fmla="*/ 12114 h 1194850"/>
                <a:gd name="connsiteX6" fmla="*/ 695663 w 1131968"/>
                <a:gd name="connsiteY6" fmla="*/ 357366 h 1194850"/>
                <a:gd name="connsiteX7" fmla="*/ 875895 w 1131968"/>
                <a:gd name="connsiteY7" fmla="*/ 551325 h 1194850"/>
                <a:gd name="connsiteX8" fmla="*/ 1112768 w 1131968"/>
                <a:gd name="connsiteY8" fmla="*/ 886955 h 1194850"/>
                <a:gd name="connsiteX9" fmla="*/ 621879 w 1131968"/>
                <a:gd name="connsiteY9" fmla="*/ 1185718 h 1194850"/>
                <a:gd name="connsiteX10" fmla="*/ 404697 w 1131968"/>
                <a:gd name="connsiteY10" fmla="*/ 745167 h 1194850"/>
                <a:gd name="connsiteX11" fmla="*/ 375277 w 1131968"/>
                <a:gd name="connsiteY11" fmla="*/ 702387 h 1194850"/>
                <a:gd name="connsiteX12" fmla="*/ 106898 w 1131968"/>
                <a:gd name="connsiteY12" fmla="*/ 1108158 h 1194850"/>
                <a:gd name="connsiteX13" fmla="*/ 4156 w 1131968"/>
                <a:gd name="connsiteY13" fmla="*/ 715604 h 11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1968" h="1194850">
                  <a:moveTo>
                    <a:pt x="4156" y="715604"/>
                  </a:moveTo>
                  <a:cubicBezTo>
                    <a:pt x="34156" y="589699"/>
                    <a:pt x="119987" y="598046"/>
                    <a:pt x="109678" y="495328"/>
                  </a:cubicBezTo>
                  <a:cubicBezTo>
                    <a:pt x="105622" y="442089"/>
                    <a:pt x="110357" y="388544"/>
                    <a:pt x="123693" y="336846"/>
                  </a:cubicBezTo>
                  <a:lnTo>
                    <a:pt x="86859" y="283400"/>
                  </a:lnTo>
                  <a:cubicBezTo>
                    <a:pt x="70643" y="260213"/>
                    <a:pt x="80604" y="176045"/>
                    <a:pt x="94272" y="151235"/>
                  </a:cubicBezTo>
                  <a:cubicBezTo>
                    <a:pt x="130714" y="83008"/>
                    <a:pt x="193515" y="32722"/>
                    <a:pt x="268018" y="12114"/>
                  </a:cubicBezTo>
                  <a:cubicBezTo>
                    <a:pt x="587593" y="-66374"/>
                    <a:pt x="629061" y="252330"/>
                    <a:pt x="695663" y="357366"/>
                  </a:cubicBezTo>
                  <a:cubicBezTo>
                    <a:pt x="695663" y="357366"/>
                    <a:pt x="763424" y="530109"/>
                    <a:pt x="875895" y="551325"/>
                  </a:cubicBezTo>
                  <a:cubicBezTo>
                    <a:pt x="1054390" y="584830"/>
                    <a:pt x="1181455" y="735892"/>
                    <a:pt x="1112768" y="886955"/>
                  </a:cubicBezTo>
                  <a:cubicBezTo>
                    <a:pt x="1112768" y="886955"/>
                    <a:pt x="1009795" y="1256206"/>
                    <a:pt x="621879" y="1185718"/>
                  </a:cubicBezTo>
                  <a:lnTo>
                    <a:pt x="404697" y="745167"/>
                  </a:lnTo>
                  <a:lnTo>
                    <a:pt x="375277" y="702387"/>
                  </a:lnTo>
                  <a:lnTo>
                    <a:pt x="106898" y="1108158"/>
                  </a:lnTo>
                  <a:cubicBezTo>
                    <a:pt x="106898" y="1108158"/>
                    <a:pt x="-25844" y="841624"/>
                    <a:pt x="4156" y="715604"/>
                  </a:cubicBezTo>
                  <a:close/>
                </a:path>
              </a:pathLst>
            </a:custGeom>
            <a:solidFill>
              <a:srgbClr val="BC5B4D"/>
            </a:solidFill>
            <a:ln w="11579" cap="flat">
              <a:noFill/>
              <a:prstDash val="solid"/>
              <a:miter/>
            </a:ln>
          </p:spPr>
          <p:txBody>
            <a:bodyPr rtlCol="0" anchor="ctr"/>
            <a:lstStyle/>
            <a:p>
              <a:endParaRPr lang="x-none"/>
            </a:p>
          </p:txBody>
        </p:sp>
        <p:sp>
          <p:nvSpPr>
            <p:cNvPr id="338" name="Graphic 400">
              <a:extLst>
                <a:ext uri="{FF2B5EF4-FFF2-40B4-BE49-F238E27FC236}">
                  <a16:creationId xmlns="" xmlns:a16="http://schemas.microsoft.com/office/drawing/2014/main" id="{D4B5EF8A-2E93-A14A-934E-4D410FD10E68}"/>
                </a:ext>
              </a:extLst>
            </p:cNvPr>
            <p:cNvSpPr/>
            <p:nvPr/>
          </p:nvSpPr>
          <p:spPr>
            <a:xfrm>
              <a:off x="9899852" y="1907525"/>
              <a:ext cx="875078" cy="720388"/>
            </a:xfrm>
            <a:custGeom>
              <a:avLst/>
              <a:gdLst>
                <a:gd name="connsiteX0" fmla="*/ 5405 w 875078"/>
                <a:gd name="connsiteY0" fmla="*/ 19556 h 720388"/>
                <a:gd name="connsiteX1" fmla="*/ 341313 w 875078"/>
                <a:gd name="connsiteY1" fmla="*/ 122506 h 720388"/>
                <a:gd name="connsiteX2" fmla="*/ 449961 w 875078"/>
                <a:gd name="connsiteY2" fmla="*/ 446543 h 720388"/>
                <a:gd name="connsiteX3" fmla="*/ 579923 w 875078"/>
                <a:gd name="connsiteY3" fmla="*/ 568737 h 720388"/>
                <a:gd name="connsiteX4" fmla="*/ 757839 w 875078"/>
                <a:gd name="connsiteY4" fmla="*/ 590649 h 720388"/>
                <a:gd name="connsiteX5" fmla="*/ 865792 w 875078"/>
                <a:gd name="connsiteY5" fmla="*/ 717018 h 720388"/>
                <a:gd name="connsiteX6" fmla="*/ 874595 w 875078"/>
                <a:gd name="connsiteY6" fmla="*/ 714583 h 720388"/>
                <a:gd name="connsiteX7" fmla="*/ 699807 w 875078"/>
                <a:gd name="connsiteY7" fmla="*/ 564448 h 720388"/>
                <a:gd name="connsiteX8" fmla="*/ 504286 w 875078"/>
                <a:gd name="connsiteY8" fmla="*/ 518074 h 720388"/>
                <a:gd name="connsiteX9" fmla="*/ 432471 w 875078"/>
                <a:gd name="connsiteY9" fmla="*/ 329217 h 720388"/>
                <a:gd name="connsiteX10" fmla="*/ 295675 w 875078"/>
                <a:gd name="connsiteY10" fmla="*/ 67437 h 720388"/>
                <a:gd name="connsiteX11" fmla="*/ 2973 w 875078"/>
                <a:gd name="connsiteY11" fmla="*/ 10629 h 720388"/>
                <a:gd name="connsiteX12" fmla="*/ 5405 w 875078"/>
                <a:gd name="connsiteY12" fmla="*/ 19440 h 720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75078" h="720388">
                  <a:moveTo>
                    <a:pt x="5405" y="19556"/>
                  </a:moveTo>
                  <a:cubicBezTo>
                    <a:pt x="128069" y="-9312"/>
                    <a:pt x="257683" y="25237"/>
                    <a:pt x="341313" y="122506"/>
                  </a:cubicBezTo>
                  <a:cubicBezTo>
                    <a:pt x="424942" y="219775"/>
                    <a:pt x="407104" y="336057"/>
                    <a:pt x="449961" y="446543"/>
                  </a:cubicBezTo>
                  <a:cubicBezTo>
                    <a:pt x="473128" y="505901"/>
                    <a:pt x="515174" y="556333"/>
                    <a:pt x="579923" y="568737"/>
                  </a:cubicBezTo>
                  <a:cubicBezTo>
                    <a:pt x="640271" y="580331"/>
                    <a:pt x="699576" y="563289"/>
                    <a:pt x="757839" y="590649"/>
                  </a:cubicBezTo>
                  <a:cubicBezTo>
                    <a:pt x="810115" y="615522"/>
                    <a:pt x="849363" y="661465"/>
                    <a:pt x="865792" y="717018"/>
                  </a:cubicBezTo>
                  <a:cubicBezTo>
                    <a:pt x="867529" y="722583"/>
                    <a:pt x="876333" y="720264"/>
                    <a:pt x="874595" y="714583"/>
                  </a:cubicBezTo>
                  <a:cubicBezTo>
                    <a:pt x="850873" y="634507"/>
                    <a:pt x="782485" y="575765"/>
                    <a:pt x="699807" y="564448"/>
                  </a:cubicBezTo>
                  <a:cubicBezTo>
                    <a:pt x="630309" y="555521"/>
                    <a:pt x="558958" y="576041"/>
                    <a:pt x="504286" y="518074"/>
                  </a:cubicBezTo>
                  <a:cubicBezTo>
                    <a:pt x="455290" y="466135"/>
                    <a:pt x="443591" y="396923"/>
                    <a:pt x="432471" y="329217"/>
                  </a:cubicBezTo>
                  <a:cubicBezTo>
                    <a:pt x="415444" y="224876"/>
                    <a:pt x="382896" y="133056"/>
                    <a:pt x="295675" y="67437"/>
                  </a:cubicBezTo>
                  <a:cubicBezTo>
                    <a:pt x="211486" y="5686"/>
                    <a:pt x="104120" y="-15151"/>
                    <a:pt x="2973" y="10629"/>
                  </a:cubicBezTo>
                  <a:cubicBezTo>
                    <a:pt x="-2703" y="12020"/>
                    <a:pt x="-271" y="20831"/>
                    <a:pt x="5405" y="19440"/>
                  </a:cubicBezTo>
                  <a:close/>
                </a:path>
              </a:pathLst>
            </a:custGeom>
            <a:solidFill>
              <a:srgbClr val="BC5B4D"/>
            </a:solidFill>
            <a:ln w="11579" cap="flat">
              <a:noFill/>
              <a:prstDash val="solid"/>
              <a:miter/>
            </a:ln>
          </p:spPr>
          <p:txBody>
            <a:bodyPr rtlCol="0" anchor="ctr"/>
            <a:lstStyle/>
            <a:p>
              <a:endParaRPr lang="x-none"/>
            </a:p>
          </p:txBody>
        </p:sp>
        <p:sp>
          <p:nvSpPr>
            <p:cNvPr id="339" name="Graphic 400">
              <a:extLst>
                <a:ext uri="{FF2B5EF4-FFF2-40B4-BE49-F238E27FC236}">
                  <a16:creationId xmlns="" xmlns:a16="http://schemas.microsoft.com/office/drawing/2014/main" id="{0879976B-E29C-2045-A383-CD895C2A5F7C}"/>
                </a:ext>
              </a:extLst>
            </p:cNvPr>
            <p:cNvSpPr/>
            <p:nvPr/>
          </p:nvSpPr>
          <p:spPr>
            <a:xfrm>
              <a:off x="9698077" y="2031475"/>
              <a:ext cx="386909" cy="599742"/>
            </a:xfrm>
            <a:custGeom>
              <a:avLst/>
              <a:gdLst>
                <a:gd name="connsiteX0" fmla="*/ 301466 w 386909"/>
                <a:gd name="connsiteY0" fmla="*/ 121794 h 599742"/>
                <a:gd name="connsiteX1" fmla="*/ 309606 w 386909"/>
                <a:gd name="connsiteY1" fmla="*/ 124816 h 599742"/>
                <a:gd name="connsiteX2" fmla="*/ 310269 w 386909"/>
                <a:gd name="connsiteY2" fmla="*/ 124461 h 599742"/>
                <a:gd name="connsiteX3" fmla="*/ 379767 w 386909"/>
                <a:gd name="connsiteY3" fmla="*/ 134663 h 599742"/>
                <a:gd name="connsiteX4" fmla="*/ 340732 w 386909"/>
                <a:gd name="connsiteY4" fmla="*/ 216860 h 599742"/>
                <a:gd name="connsiteX5" fmla="*/ 329960 w 386909"/>
                <a:gd name="connsiteY5" fmla="*/ 233323 h 599742"/>
                <a:gd name="connsiteX6" fmla="*/ 313049 w 386909"/>
                <a:gd name="connsiteY6" fmla="*/ 399109 h 599742"/>
                <a:gd name="connsiteX7" fmla="*/ 356138 w 386909"/>
                <a:gd name="connsiteY7" fmla="*/ 586807 h 599742"/>
                <a:gd name="connsiteX8" fmla="*/ 115211 w 386909"/>
                <a:gd name="connsiteY8" fmla="*/ 597705 h 599742"/>
                <a:gd name="connsiteX9" fmla="*/ 149960 w 386909"/>
                <a:gd name="connsiteY9" fmla="*/ 355170 h 599742"/>
                <a:gd name="connsiteX10" fmla="*/ 10384 w 386909"/>
                <a:gd name="connsiteY10" fmla="*/ 219990 h 599742"/>
                <a:gd name="connsiteX11" fmla="*/ 97489 w 386909"/>
                <a:gd name="connsiteY11" fmla="*/ 12468 h 599742"/>
                <a:gd name="connsiteX12" fmla="*/ 301466 w 386909"/>
                <a:gd name="connsiteY12" fmla="*/ 121794 h 599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6909" h="599742">
                  <a:moveTo>
                    <a:pt x="301466" y="121794"/>
                  </a:moveTo>
                  <a:cubicBezTo>
                    <a:pt x="302880" y="124878"/>
                    <a:pt x="306524" y="126231"/>
                    <a:pt x="309606" y="124816"/>
                  </a:cubicBezTo>
                  <a:cubicBezTo>
                    <a:pt x="309834" y="124711"/>
                    <a:pt x="310056" y="124592"/>
                    <a:pt x="310269" y="124461"/>
                  </a:cubicBezTo>
                  <a:cubicBezTo>
                    <a:pt x="323126" y="116461"/>
                    <a:pt x="356022" y="101274"/>
                    <a:pt x="379767" y="134663"/>
                  </a:cubicBezTo>
                  <a:cubicBezTo>
                    <a:pt x="403512" y="168052"/>
                    <a:pt x="359729" y="204223"/>
                    <a:pt x="340732" y="216860"/>
                  </a:cubicBezTo>
                  <a:cubicBezTo>
                    <a:pt x="335193" y="220789"/>
                    <a:pt x="331344" y="226670"/>
                    <a:pt x="329960" y="233323"/>
                  </a:cubicBezTo>
                  <a:cubicBezTo>
                    <a:pt x="325559" y="254075"/>
                    <a:pt x="316987" y="331288"/>
                    <a:pt x="313049" y="399109"/>
                  </a:cubicBezTo>
                  <a:cubicBezTo>
                    <a:pt x="309574" y="458236"/>
                    <a:pt x="356138" y="586807"/>
                    <a:pt x="356138" y="586807"/>
                  </a:cubicBezTo>
                  <a:cubicBezTo>
                    <a:pt x="356138" y="586807"/>
                    <a:pt x="198956" y="605357"/>
                    <a:pt x="115211" y="597705"/>
                  </a:cubicBezTo>
                  <a:cubicBezTo>
                    <a:pt x="115211" y="597705"/>
                    <a:pt x="167450" y="402355"/>
                    <a:pt x="149960" y="355170"/>
                  </a:cubicBezTo>
                  <a:cubicBezTo>
                    <a:pt x="149960" y="354127"/>
                    <a:pt x="57296" y="376038"/>
                    <a:pt x="10384" y="219990"/>
                  </a:cubicBezTo>
                  <a:cubicBezTo>
                    <a:pt x="-33863" y="72986"/>
                    <a:pt x="72585" y="21974"/>
                    <a:pt x="97489" y="12468"/>
                  </a:cubicBezTo>
                  <a:cubicBezTo>
                    <a:pt x="118222" y="4468"/>
                    <a:pt x="217605" y="-43760"/>
                    <a:pt x="301466" y="121794"/>
                  </a:cubicBezTo>
                  <a:close/>
                </a:path>
              </a:pathLst>
            </a:custGeom>
            <a:solidFill>
              <a:srgbClr val="FFB4A3"/>
            </a:solidFill>
            <a:ln w="11579" cap="flat">
              <a:noFill/>
              <a:prstDash val="solid"/>
              <a:miter/>
            </a:ln>
          </p:spPr>
          <p:txBody>
            <a:bodyPr rtlCol="0" anchor="ctr"/>
            <a:lstStyle/>
            <a:p>
              <a:endParaRPr lang="x-none"/>
            </a:p>
          </p:txBody>
        </p:sp>
        <p:sp>
          <p:nvSpPr>
            <p:cNvPr id="340" name="Graphic 400">
              <a:extLst>
                <a:ext uri="{FF2B5EF4-FFF2-40B4-BE49-F238E27FC236}">
                  <a16:creationId xmlns="" xmlns:a16="http://schemas.microsoft.com/office/drawing/2014/main" id="{D0384216-5880-7440-B91D-E037ED44E261}"/>
                </a:ext>
              </a:extLst>
            </p:cNvPr>
            <p:cNvSpPr/>
            <p:nvPr/>
          </p:nvSpPr>
          <p:spPr>
            <a:xfrm>
              <a:off x="9844125" y="2365333"/>
              <a:ext cx="93026" cy="104480"/>
            </a:xfrm>
            <a:custGeom>
              <a:avLst/>
              <a:gdLst>
                <a:gd name="connsiteX0" fmla="*/ -258 w 93026"/>
                <a:gd name="connsiteY0" fmla="*/ 21775 h 104480"/>
                <a:gd name="connsiteX1" fmla="*/ 46074 w 93026"/>
                <a:gd name="connsiteY1" fmla="*/ 14355 h 104480"/>
                <a:gd name="connsiteX2" fmla="*/ 80823 w 93026"/>
                <a:gd name="connsiteY2" fmla="*/ 1139 h 104480"/>
                <a:gd name="connsiteX3" fmla="*/ 91444 w 93026"/>
                <a:gd name="connsiteY3" fmla="*/ 3161 h 104480"/>
                <a:gd name="connsiteX4" fmla="*/ 90669 w 93026"/>
                <a:gd name="connsiteY4" fmla="*/ 12732 h 104480"/>
                <a:gd name="connsiteX5" fmla="*/ 4491 w 93026"/>
                <a:gd name="connsiteY5" fmla="*/ 100842 h 104480"/>
                <a:gd name="connsiteX6" fmla="*/ -258 w 93026"/>
                <a:gd name="connsiteY6" fmla="*/ 21775 h 104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026" h="104480">
                  <a:moveTo>
                    <a:pt x="-258" y="21775"/>
                  </a:moveTo>
                  <a:cubicBezTo>
                    <a:pt x="15390" y="20812"/>
                    <a:pt x="30907" y="18327"/>
                    <a:pt x="46074" y="14355"/>
                  </a:cubicBezTo>
                  <a:cubicBezTo>
                    <a:pt x="58125" y="11297"/>
                    <a:pt x="69785" y="6863"/>
                    <a:pt x="80823" y="1139"/>
                  </a:cubicBezTo>
                  <a:cubicBezTo>
                    <a:pt x="84314" y="-1238"/>
                    <a:pt x="89069" y="-333"/>
                    <a:pt x="91444" y="3161"/>
                  </a:cubicBezTo>
                  <a:cubicBezTo>
                    <a:pt x="93467" y="6137"/>
                    <a:pt x="93144" y="10121"/>
                    <a:pt x="90669" y="12732"/>
                  </a:cubicBezTo>
                  <a:cubicBezTo>
                    <a:pt x="90669" y="12732"/>
                    <a:pt x="18043" y="125189"/>
                    <a:pt x="4491" y="100842"/>
                  </a:cubicBezTo>
                  <a:cubicBezTo>
                    <a:pt x="-6744" y="81945"/>
                    <a:pt x="13526" y="38006"/>
                    <a:pt x="-258" y="21775"/>
                  </a:cubicBezTo>
                  <a:close/>
                </a:path>
              </a:pathLst>
            </a:custGeom>
            <a:solidFill>
              <a:srgbClr val="682C38"/>
            </a:solidFill>
            <a:ln w="11579" cap="flat">
              <a:noFill/>
              <a:prstDash val="solid"/>
              <a:miter/>
            </a:ln>
          </p:spPr>
          <p:txBody>
            <a:bodyPr rtlCol="0" anchor="ctr"/>
            <a:lstStyle/>
            <a:p>
              <a:endParaRPr lang="x-none"/>
            </a:p>
          </p:txBody>
        </p:sp>
        <p:sp>
          <p:nvSpPr>
            <p:cNvPr id="341" name="Graphic 400">
              <a:extLst>
                <a:ext uri="{FF2B5EF4-FFF2-40B4-BE49-F238E27FC236}">
                  <a16:creationId xmlns="" xmlns:a16="http://schemas.microsoft.com/office/drawing/2014/main" id="{B9CB579C-598B-D845-9CC1-512ECFEF8852}"/>
                </a:ext>
              </a:extLst>
            </p:cNvPr>
            <p:cNvSpPr/>
            <p:nvPr/>
          </p:nvSpPr>
          <p:spPr>
            <a:xfrm>
              <a:off x="9720071" y="2017301"/>
              <a:ext cx="288532" cy="160614"/>
            </a:xfrm>
            <a:custGeom>
              <a:avLst/>
              <a:gdLst>
                <a:gd name="connsiteX0" fmla="*/ -258 w 288532"/>
                <a:gd name="connsiteY0" fmla="*/ 39974 h 160614"/>
                <a:gd name="connsiteX1" fmla="*/ 288275 w 288532"/>
                <a:gd name="connsiteY1" fmla="*/ 134113 h 160614"/>
                <a:gd name="connsiteX2" fmla="*/ -258 w 288532"/>
                <a:gd name="connsiteY2" fmla="*/ 39974 h 160614"/>
              </a:gdLst>
              <a:ahLst/>
              <a:cxnLst>
                <a:cxn ang="0">
                  <a:pos x="connsiteX0" y="connsiteY0"/>
                </a:cxn>
                <a:cxn ang="0">
                  <a:pos x="connsiteX1" y="connsiteY1"/>
                </a:cxn>
                <a:cxn ang="0">
                  <a:pos x="connsiteX2" y="connsiteY2"/>
                </a:cxn>
              </a:cxnLst>
              <a:rect l="l" t="t" r="r" b="b"/>
              <a:pathLst>
                <a:path w="288532" h="160614">
                  <a:moveTo>
                    <a:pt x="-258" y="39974"/>
                  </a:moveTo>
                  <a:cubicBezTo>
                    <a:pt x="-258" y="39974"/>
                    <a:pt x="161905" y="228135"/>
                    <a:pt x="288275" y="134113"/>
                  </a:cubicBezTo>
                  <a:cubicBezTo>
                    <a:pt x="288275" y="134113"/>
                    <a:pt x="200476" y="-89061"/>
                    <a:pt x="-258" y="39974"/>
                  </a:cubicBezTo>
                  <a:close/>
                </a:path>
              </a:pathLst>
            </a:custGeom>
            <a:solidFill>
              <a:srgbClr val="BC5B4D"/>
            </a:solidFill>
            <a:ln w="11579" cap="flat">
              <a:noFill/>
              <a:prstDash val="solid"/>
              <a:miter/>
            </a:ln>
          </p:spPr>
          <p:txBody>
            <a:bodyPr rtlCol="0" anchor="ctr"/>
            <a:lstStyle/>
            <a:p>
              <a:endParaRPr lang="x-none"/>
            </a:p>
          </p:txBody>
        </p:sp>
        <p:sp>
          <p:nvSpPr>
            <p:cNvPr id="342" name="Graphic 400">
              <a:extLst>
                <a:ext uri="{FF2B5EF4-FFF2-40B4-BE49-F238E27FC236}">
                  <a16:creationId xmlns="" xmlns:a16="http://schemas.microsoft.com/office/drawing/2014/main" id="{291A2A0D-0A6F-E84C-BA9D-5556738FB811}"/>
                </a:ext>
              </a:extLst>
            </p:cNvPr>
            <p:cNvSpPr/>
            <p:nvPr/>
          </p:nvSpPr>
          <p:spPr>
            <a:xfrm>
              <a:off x="9743337" y="2067307"/>
              <a:ext cx="245320" cy="146010"/>
            </a:xfrm>
            <a:custGeom>
              <a:avLst/>
              <a:gdLst>
                <a:gd name="connsiteX0" fmla="*/ 2074 w 245320"/>
                <a:gd name="connsiteY0" fmla="*/ 7821 h 146010"/>
                <a:gd name="connsiteX1" fmla="*/ 196438 w 245320"/>
                <a:gd name="connsiteY1" fmla="*/ 144624 h 146010"/>
                <a:gd name="connsiteX2" fmla="*/ 238021 w 245320"/>
                <a:gd name="connsiteY2" fmla="*/ 47819 h 146010"/>
                <a:gd name="connsiteX3" fmla="*/ 229217 w 245320"/>
                <a:gd name="connsiteY3" fmla="*/ 50253 h 146010"/>
                <a:gd name="connsiteX4" fmla="*/ 235125 w 245320"/>
                <a:gd name="connsiteY4" fmla="*/ 94309 h 146010"/>
                <a:gd name="connsiteX5" fmla="*/ 235820 w 245320"/>
                <a:gd name="connsiteY5" fmla="*/ 109612 h 146010"/>
                <a:gd name="connsiteX6" fmla="*/ 192963 w 245320"/>
                <a:gd name="connsiteY6" fmla="*/ 134538 h 146010"/>
                <a:gd name="connsiteX7" fmla="*/ 123464 w 245320"/>
                <a:gd name="connsiteY7" fmla="*/ 96743 h 146010"/>
                <a:gd name="connsiteX8" fmla="*/ 7634 w 245320"/>
                <a:gd name="connsiteY8" fmla="*/ 1097 h 146010"/>
                <a:gd name="connsiteX9" fmla="*/ 1148 w 245320"/>
                <a:gd name="connsiteY9" fmla="*/ 7590 h 146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5320" h="146010">
                  <a:moveTo>
                    <a:pt x="2074" y="7821"/>
                  </a:moveTo>
                  <a:cubicBezTo>
                    <a:pt x="52113" y="55123"/>
                    <a:pt x="125434" y="132451"/>
                    <a:pt x="196438" y="144624"/>
                  </a:cubicBezTo>
                  <a:cubicBezTo>
                    <a:pt x="259681" y="155522"/>
                    <a:pt x="246013" y="89671"/>
                    <a:pt x="238021" y="47819"/>
                  </a:cubicBezTo>
                  <a:cubicBezTo>
                    <a:pt x="236978" y="42022"/>
                    <a:pt x="228059" y="44457"/>
                    <a:pt x="229217" y="50253"/>
                  </a:cubicBezTo>
                  <a:cubicBezTo>
                    <a:pt x="233363" y="64563"/>
                    <a:pt x="235354" y="79411"/>
                    <a:pt x="235125" y="94309"/>
                  </a:cubicBezTo>
                  <a:lnTo>
                    <a:pt x="235820" y="109612"/>
                  </a:lnTo>
                  <a:lnTo>
                    <a:pt x="192963" y="134538"/>
                  </a:lnTo>
                  <a:cubicBezTo>
                    <a:pt x="173619" y="136393"/>
                    <a:pt x="138407" y="107177"/>
                    <a:pt x="123464" y="96743"/>
                  </a:cubicBezTo>
                  <a:cubicBezTo>
                    <a:pt x="82644" y="67642"/>
                    <a:pt x="43936" y="35680"/>
                    <a:pt x="7634" y="1097"/>
                  </a:cubicBezTo>
                  <a:cubicBezTo>
                    <a:pt x="3348" y="-2960"/>
                    <a:pt x="-3138" y="3532"/>
                    <a:pt x="1148" y="7590"/>
                  </a:cubicBezTo>
                  <a:close/>
                </a:path>
              </a:pathLst>
            </a:custGeom>
            <a:solidFill>
              <a:srgbClr val="BC5B4D"/>
            </a:solidFill>
            <a:ln w="11579" cap="flat">
              <a:noFill/>
              <a:prstDash val="solid"/>
              <a:miter/>
            </a:ln>
          </p:spPr>
          <p:txBody>
            <a:bodyPr rtlCol="0" anchor="ctr"/>
            <a:lstStyle/>
            <a:p>
              <a:endParaRPr lang="x-none"/>
            </a:p>
          </p:txBody>
        </p:sp>
        <p:sp>
          <p:nvSpPr>
            <p:cNvPr id="343" name="Graphic 400">
              <a:extLst>
                <a:ext uri="{FF2B5EF4-FFF2-40B4-BE49-F238E27FC236}">
                  <a16:creationId xmlns="" xmlns:a16="http://schemas.microsoft.com/office/drawing/2014/main" id="{2730D6BB-8E58-3C46-AFD4-E6BF54E24750}"/>
                </a:ext>
              </a:extLst>
            </p:cNvPr>
            <p:cNvSpPr/>
            <p:nvPr/>
          </p:nvSpPr>
          <p:spPr>
            <a:xfrm>
              <a:off x="9056847" y="3004311"/>
              <a:ext cx="690539" cy="1202899"/>
            </a:xfrm>
            <a:custGeom>
              <a:avLst/>
              <a:gdLst>
                <a:gd name="connsiteX0" fmla="*/ 619761 w 690539"/>
                <a:gd name="connsiteY0" fmla="*/ 525332 h 1202899"/>
                <a:gd name="connsiteX1" fmla="*/ 273312 w 690539"/>
                <a:gd name="connsiteY1" fmla="*/ 963332 h 1202899"/>
                <a:gd name="connsiteX2" fmla="*/ 5513 w 690539"/>
                <a:gd name="connsiteY2" fmla="*/ 1202621 h 1202899"/>
                <a:gd name="connsiteX3" fmla="*/ 41536 w 690539"/>
                <a:gd name="connsiteY3" fmla="*/ 1007503 h 1202899"/>
                <a:gd name="connsiteX4" fmla="*/ 158177 w 690539"/>
                <a:gd name="connsiteY4" fmla="*/ 894235 h 1202899"/>
                <a:gd name="connsiteX5" fmla="*/ 376865 w 690539"/>
                <a:gd name="connsiteY5" fmla="*/ 442091 h 1202899"/>
                <a:gd name="connsiteX6" fmla="*/ 470687 w 690539"/>
                <a:gd name="connsiteY6" fmla="*/ 55102 h 1202899"/>
                <a:gd name="connsiteX7" fmla="*/ 656016 w 690539"/>
                <a:gd name="connsiteY7" fmla="*/ 114692 h 1202899"/>
                <a:gd name="connsiteX8" fmla="*/ 619761 w 690539"/>
                <a:gd name="connsiteY8" fmla="*/ 525332 h 1202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0539" h="1202899">
                  <a:moveTo>
                    <a:pt x="619761" y="525332"/>
                  </a:moveTo>
                  <a:cubicBezTo>
                    <a:pt x="512386" y="680568"/>
                    <a:pt x="385321" y="862701"/>
                    <a:pt x="273312" y="963332"/>
                  </a:cubicBezTo>
                  <a:cubicBezTo>
                    <a:pt x="178216" y="1048660"/>
                    <a:pt x="41652" y="1188129"/>
                    <a:pt x="5513" y="1202621"/>
                  </a:cubicBezTo>
                  <a:cubicBezTo>
                    <a:pt x="-4680" y="1206794"/>
                    <a:pt x="-6070" y="1066513"/>
                    <a:pt x="41536" y="1007503"/>
                  </a:cubicBezTo>
                  <a:cubicBezTo>
                    <a:pt x="81382" y="957535"/>
                    <a:pt x="158177" y="894235"/>
                    <a:pt x="158177" y="894235"/>
                  </a:cubicBezTo>
                  <a:cubicBezTo>
                    <a:pt x="158177" y="894235"/>
                    <a:pt x="335282" y="554431"/>
                    <a:pt x="376865" y="442091"/>
                  </a:cubicBezTo>
                  <a:cubicBezTo>
                    <a:pt x="404432" y="368241"/>
                    <a:pt x="411035" y="159906"/>
                    <a:pt x="470687" y="55102"/>
                  </a:cubicBezTo>
                  <a:cubicBezTo>
                    <a:pt x="557444" y="-97700"/>
                    <a:pt x="656016" y="114692"/>
                    <a:pt x="656016" y="114692"/>
                  </a:cubicBezTo>
                  <a:cubicBezTo>
                    <a:pt x="656016" y="114692"/>
                    <a:pt x="753429" y="332069"/>
                    <a:pt x="619761" y="525332"/>
                  </a:cubicBezTo>
                  <a:close/>
                </a:path>
              </a:pathLst>
            </a:custGeom>
            <a:solidFill>
              <a:srgbClr val="FFB4A3"/>
            </a:solidFill>
            <a:ln w="11579" cap="flat">
              <a:noFill/>
              <a:prstDash val="solid"/>
              <a:miter/>
            </a:ln>
          </p:spPr>
          <p:txBody>
            <a:bodyPr rtlCol="0" anchor="ctr"/>
            <a:lstStyle/>
            <a:p>
              <a:endParaRPr lang="x-none"/>
            </a:p>
          </p:txBody>
        </p:sp>
        <p:sp>
          <p:nvSpPr>
            <p:cNvPr id="344" name="Graphic 400">
              <a:extLst>
                <a:ext uri="{FF2B5EF4-FFF2-40B4-BE49-F238E27FC236}">
                  <a16:creationId xmlns="" xmlns:a16="http://schemas.microsoft.com/office/drawing/2014/main" id="{F215E4AF-7A08-0D48-8A8D-6CDF7BA0300A}"/>
                </a:ext>
              </a:extLst>
            </p:cNvPr>
            <p:cNvSpPr/>
            <p:nvPr/>
          </p:nvSpPr>
          <p:spPr>
            <a:xfrm>
              <a:off x="9182271" y="2561417"/>
              <a:ext cx="655020" cy="1428440"/>
            </a:xfrm>
            <a:custGeom>
              <a:avLst/>
              <a:gdLst>
                <a:gd name="connsiteX0" fmla="*/ 415573 w 655020"/>
                <a:gd name="connsiteY0" fmla="*/ 1428253 h 1428440"/>
                <a:gd name="connsiteX1" fmla="*/ -258 w 655020"/>
                <a:gd name="connsiteY1" fmla="*/ 1300725 h 1428440"/>
                <a:gd name="connsiteX2" fmla="*/ 654763 w 655020"/>
                <a:gd name="connsiteY2" fmla="*/ -59 h 1428440"/>
              </a:gdLst>
              <a:ahLst/>
              <a:cxnLst>
                <a:cxn ang="0">
                  <a:pos x="connsiteX0" y="connsiteY0"/>
                </a:cxn>
                <a:cxn ang="0">
                  <a:pos x="connsiteX1" y="connsiteY1"/>
                </a:cxn>
                <a:cxn ang="0">
                  <a:pos x="connsiteX2" y="connsiteY2"/>
                </a:cxn>
              </a:cxnLst>
              <a:rect l="l" t="t" r="r" b="b"/>
              <a:pathLst>
                <a:path w="655020" h="1428440">
                  <a:moveTo>
                    <a:pt x="415573" y="1428253"/>
                  </a:moveTo>
                  <a:lnTo>
                    <a:pt x="-258" y="1300725"/>
                  </a:lnTo>
                  <a:cubicBezTo>
                    <a:pt x="-258" y="1300725"/>
                    <a:pt x="413604" y="-15130"/>
                    <a:pt x="654763" y="-59"/>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345" name="Graphic 400">
              <a:extLst>
                <a:ext uri="{FF2B5EF4-FFF2-40B4-BE49-F238E27FC236}">
                  <a16:creationId xmlns="" xmlns:a16="http://schemas.microsoft.com/office/drawing/2014/main" id="{11EDA5FB-BD41-364D-A011-9E92B0948BD8}"/>
                </a:ext>
              </a:extLst>
            </p:cNvPr>
            <p:cNvSpPr/>
            <p:nvPr/>
          </p:nvSpPr>
          <p:spPr>
            <a:xfrm>
              <a:off x="9513429" y="2479894"/>
              <a:ext cx="743730" cy="899221"/>
            </a:xfrm>
            <a:custGeom>
              <a:avLst/>
              <a:gdLst>
                <a:gd name="connsiteX0" fmla="*/ 732601 w 743730"/>
                <a:gd name="connsiteY0" fmla="*/ 154503 h 899221"/>
                <a:gd name="connsiteX1" fmla="*/ 594531 w 743730"/>
                <a:gd name="connsiteY1" fmla="*/ 96536 h 899221"/>
                <a:gd name="connsiteX2" fmla="*/ 530940 w 743730"/>
                <a:gd name="connsiteY2" fmla="*/ 2977 h 899221"/>
                <a:gd name="connsiteX3" fmla="*/ 326847 w 743730"/>
                <a:gd name="connsiteY3" fmla="*/ 15381 h 899221"/>
                <a:gd name="connsiteX4" fmla="*/ 307388 w 743730"/>
                <a:gd name="connsiteY4" fmla="*/ 101869 h 899221"/>
                <a:gd name="connsiteX5" fmla="*/ 142098 w 743730"/>
                <a:gd name="connsiteY5" fmla="*/ 397269 h 899221"/>
                <a:gd name="connsiteX6" fmla="*/ -258 w 743730"/>
                <a:gd name="connsiteY6" fmla="*/ 893237 h 899221"/>
                <a:gd name="connsiteX7" fmla="*/ 678276 w 743730"/>
                <a:gd name="connsiteY7" fmla="*/ 899034 h 899221"/>
                <a:gd name="connsiteX8" fmla="*/ 732601 w 743730"/>
                <a:gd name="connsiteY8" fmla="*/ 154503 h 89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3730" h="899221">
                  <a:moveTo>
                    <a:pt x="732601" y="154503"/>
                  </a:moveTo>
                  <a:cubicBezTo>
                    <a:pt x="732601" y="154503"/>
                    <a:pt x="656847" y="120766"/>
                    <a:pt x="594531" y="96536"/>
                  </a:cubicBezTo>
                  <a:cubicBezTo>
                    <a:pt x="533025" y="55495"/>
                    <a:pt x="530940" y="2977"/>
                    <a:pt x="530940" y="2977"/>
                  </a:cubicBezTo>
                  <a:cubicBezTo>
                    <a:pt x="515419" y="-8617"/>
                    <a:pt x="326847" y="15381"/>
                    <a:pt x="326847" y="15381"/>
                  </a:cubicBezTo>
                  <a:cubicBezTo>
                    <a:pt x="330785" y="35322"/>
                    <a:pt x="307388" y="101869"/>
                    <a:pt x="307388" y="101869"/>
                  </a:cubicBezTo>
                  <a:cubicBezTo>
                    <a:pt x="311441" y="112187"/>
                    <a:pt x="162484" y="297450"/>
                    <a:pt x="142098" y="397269"/>
                  </a:cubicBezTo>
                  <a:cubicBezTo>
                    <a:pt x="122754" y="491524"/>
                    <a:pt x="-258" y="856254"/>
                    <a:pt x="-258" y="893237"/>
                  </a:cubicBezTo>
                  <a:lnTo>
                    <a:pt x="678276" y="899034"/>
                  </a:lnTo>
                  <a:cubicBezTo>
                    <a:pt x="678276" y="899034"/>
                    <a:pt x="775342" y="281451"/>
                    <a:pt x="732601" y="154503"/>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346" name="Graphic 400">
              <a:extLst>
                <a:ext uri="{FF2B5EF4-FFF2-40B4-BE49-F238E27FC236}">
                  <a16:creationId xmlns="" xmlns:a16="http://schemas.microsoft.com/office/drawing/2014/main" id="{C17D8BDC-A9B5-694B-9585-5B5C4BC2BCF0}"/>
                </a:ext>
              </a:extLst>
            </p:cNvPr>
            <p:cNvSpPr/>
            <p:nvPr/>
          </p:nvSpPr>
          <p:spPr>
            <a:xfrm>
              <a:off x="11969956" y="6382321"/>
              <a:ext cx="133788" cy="122842"/>
            </a:xfrm>
            <a:custGeom>
              <a:avLst/>
              <a:gdLst>
                <a:gd name="connsiteX0" fmla="*/ 125999 w 133788"/>
                <a:gd name="connsiteY0" fmla="*/ 32581 h 122842"/>
                <a:gd name="connsiteX1" fmla="*/ 35304 w 133788"/>
                <a:gd name="connsiteY1" fmla="*/ 7075 h 122842"/>
                <a:gd name="connsiteX2" fmla="*/ 4525 w 133788"/>
                <a:gd name="connsiteY2" fmla="*/ 84282 h 122842"/>
                <a:gd name="connsiteX3" fmla="*/ 7273 w 133788"/>
                <a:gd name="connsiteY3" fmla="*/ 89853 h 122842"/>
                <a:gd name="connsiteX4" fmla="*/ 97969 w 133788"/>
                <a:gd name="connsiteY4" fmla="*/ 115358 h 122842"/>
                <a:gd name="connsiteX5" fmla="*/ 128747 w 133788"/>
                <a:gd name="connsiteY5" fmla="*/ 38152 h 122842"/>
                <a:gd name="connsiteX6" fmla="*/ 125999 w 133788"/>
                <a:gd name="connsiteY6" fmla="*/ 32581 h 122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788" h="122842">
                  <a:moveTo>
                    <a:pt x="125999" y="32581"/>
                  </a:moveTo>
                  <a:cubicBezTo>
                    <a:pt x="106701" y="2159"/>
                    <a:pt x="67609" y="-8835"/>
                    <a:pt x="35304" y="7075"/>
                  </a:cubicBezTo>
                  <a:cubicBezTo>
                    <a:pt x="5504" y="19888"/>
                    <a:pt x="-8277" y="54455"/>
                    <a:pt x="4525" y="84282"/>
                  </a:cubicBezTo>
                  <a:cubicBezTo>
                    <a:pt x="5343" y="86186"/>
                    <a:pt x="6260" y="88045"/>
                    <a:pt x="7273" y="89853"/>
                  </a:cubicBezTo>
                  <a:cubicBezTo>
                    <a:pt x="26538" y="120321"/>
                    <a:pt x="65669" y="131325"/>
                    <a:pt x="97969" y="115358"/>
                  </a:cubicBezTo>
                  <a:cubicBezTo>
                    <a:pt x="127769" y="102546"/>
                    <a:pt x="141549" y="67979"/>
                    <a:pt x="128747" y="38152"/>
                  </a:cubicBezTo>
                  <a:cubicBezTo>
                    <a:pt x="127930" y="36248"/>
                    <a:pt x="127013" y="34388"/>
                    <a:pt x="125999" y="32581"/>
                  </a:cubicBezTo>
                  <a:close/>
                </a:path>
              </a:pathLst>
            </a:custGeom>
            <a:noFill/>
            <a:ln w="42495" cap="flat">
              <a:solidFill>
                <a:srgbClr val="414D3D"/>
              </a:solidFill>
              <a:prstDash val="solid"/>
              <a:miter/>
            </a:ln>
          </p:spPr>
          <p:txBody>
            <a:bodyPr rtlCol="0" anchor="ctr"/>
            <a:lstStyle/>
            <a:p>
              <a:endParaRPr lang="x-none"/>
            </a:p>
          </p:txBody>
        </p:sp>
        <p:sp>
          <p:nvSpPr>
            <p:cNvPr id="347" name="Graphic 400">
              <a:extLst>
                <a:ext uri="{FF2B5EF4-FFF2-40B4-BE49-F238E27FC236}">
                  <a16:creationId xmlns="" xmlns:a16="http://schemas.microsoft.com/office/drawing/2014/main" id="{C93BB1A1-A4D4-7A42-A643-73F01EBD3AD3}"/>
                </a:ext>
              </a:extLst>
            </p:cNvPr>
            <p:cNvSpPr/>
            <p:nvPr/>
          </p:nvSpPr>
          <p:spPr>
            <a:xfrm>
              <a:off x="10665130" y="4101039"/>
              <a:ext cx="469344" cy="810497"/>
            </a:xfrm>
            <a:custGeom>
              <a:avLst/>
              <a:gdLst>
                <a:gd name="connsiteX0" fmla="*/ 0 w 469344"/>
                <a:gd name="connsiteY0" fmla="*/ 0 h 810497"/>
                <a:gd name="connsiteX1" fmla="*/ 469344 w 469344"/>
                <a:gd name="connsiteY1" fmla="*/ 810497 h 810497"/>
              </a:gdLst>
              <a:ahLst/>
              <a:cxnLst>
                <a:cxn ang="0">
                  <a:pos x="connsiteX0" y="connsiteY0"/>
                </a:cxn>
                <a:cxn ang="0">
                  <a:pos x="connsiteX1" y="connsiteY1"/>
                </a:cxn>
              </a:cxnLst>
              <a:rect l="l" t="t" r="r" b="b"/>
              <a:pathLst>
                <a:path w="469344" h="810497">
                  <a:moveTo>
                    <a:pt x="0" y="0"/>
                  </a:moveTo>
                  <a:lnTo>
                    <a:pt x="469344" y="810497"/>
                  </a:lnTo>
                </a:path>
              </a:pathLst>
            </a:custGeom>
            <a:ln w="39252" cap="flat">
              <a:solidFill>
                <a:srgbClr val="CBCECF"/>
              </a:solidFill>
              <a:prstDash val="solid"/>
              <a:miter/>
            </a:ln>
          </p:spPr>
          <p:txBody>
            <a:bodyPr rtlCol="0" anchor="ctr"/>
            <a:lstStyle/>
            <a:p>
              <a:endParaRPr lang="x-none"/>
            </a:p>
          </p:txBody>
        </p:sp>
        <p:sp>
          <p:nvSpPr>
            <p:cNvPr id="348" name="Graphic 400">
              <a:extLst>
                <a:ext uri="{FF2B5EF4-FFF2-40B4-BE49-F238E27FC236}">
                  <a16:creationId xmlns="" xmlns:a16="http://schemas.microsoft.com/office/drawing/2014/main" id="{13FA8804-8A66-BC43-A72D-49B0DA26289C}"/>
                </a:ext>
              </a:extLst>
            </p:cNvPr>
            <p:cNvSpPr/>
            <p:nvPr/>
          </p:nvSpPr>
          <p:spPr>
            <a:xfrm>
              <a:off x="10469253" y="4009140"/>
              <a:ext cx="391449" cy="233846"/>
            </a:xfrm>
            <a:custGeom>
              <a:avLst/>
              <a:gdLst>
                <a:gd name="connsiteX0" fmla="*/ 368553 w 391449"/>
                <a:gd name="connsiteY0" fmla="*/ 84292 h 233846"/>
                <a:gd name="connsiteX1" fmla="*/ 68784 w 391449"/>
                <a:gd name="connsiteY1" fmla="*/ 228978 h 233846"/>
                <a:gd name="connsiteX2" fmla="*/ 10869 w 391449"/>
                <a:gd name="connsiteY2" fmla="*/ 212747 h 233846"/>
                <a:gd name="connsiteX3" fmla="*/ 4614 w 391449"/>
                <a:gd name="connsiteY3" fmla="*/ 201849 h 233846"/>
                <a:gd name="connsiteX4" fmla="*/ 18541 w 391449"/>
                <a:gd name="connsiteY4" fmla="*/ 151099 h 233846"/>
                <a:gd name="connsiteX5" fmla="*/ 22336 w 391449"/>
                <a:gd name="connsiteY5" fmla="*/ 149215 h 233846"/>
                <a:gd name="connsiteX6" fmla="*/ 322105 w 391449"/>
                <a:gd name="connsiteY6" fmla="*/ 4529 h 233846"/>
                <a:gd name="connsiteX7" fmla="*/ 380020 w 391449"/>
                <a:gd name="connsiteY7" fmla="*/ 20760 h 233846"/>
                <a:gd name="connsiteX8" fmla="*/ 386391 w 391449"/>
                <a:gd name="connsiteY8" fmla="*/ 31657 h 233846"/>
                <a:gd name="connsiteX9" fmla="*/ 372182 w 391449"/>
                <a:gd name="connsiteY9" fmla="*/ 82500 h 233846"/>
                <a:gd name="connsiteX10" fmla="*/ 368553 w 391449"/>
                <a:gd name="connsiteY10" fmla="*/ 84292 h 233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91449" h="233846">
                  <a:moveTo>
                    <a:pt x="368553" y="84292"/>
                  </a:moveTo>
                  <a:lnTo>
                    <a:pt x="68784" y="228978"/>
                  </a:lnTo>
                  <a:cubicBezTo>
                    <a:pt x="48174" y="239198"/>
                    <a:pt x="23180" y="232194"/>
                    <a:pt x="10869" y="212747"/>
                  </a:cubicBezTo>
                  <a:lnTo>
                    <a:pt x="4614" y="201849"/>
                  </a:lnTo>
                  <a:cubicBezTo>
                    <a:pt x="-5542" y="183986"/>
                    <a:pt x="694" y="161264"/>
                    <a:pt x="18541" y="151099"/>
                  </a:cubicBezTo>
                  <a:cubicBezTo>
                    <a:pt x="19769" y="150399"/>
                    <a:pt x="21037" y="149770"/>
                    <a:pt x="22336" y="149215"/>
                  </a:cubicBezTo>
                  <a:lnTo>
                    <a:pt x="322105" y="4529"/>
                  </a:lnTo>
                  <a:cubicBezTo>
                    <a:pt x="342710" y="-5749"/>
                    <a:pt x="367744" y="1267"/>
                    <a:pt x="380020" y="20760"/>
                  </a:cubicBezTo>
                  <a:lnTo>
                    <a:pt x="386391" y="31657"/>
                  </a:lnTo>
                  <a:cubicBezTo>
                    <a:pt x="396494" y="49624"/>
                    <a:pt x="390132" y="72387"/>
                    <a:pt x="372182" y="82500"/>
                  </a:cubicBezTo>
                  <a:cubicBezTo>
                    <a:pt x="371005" y="83162"/>
                    <a:pt x="369794" y="83761"/>
                    <a:pt x="368553" y="84292"/>
                  </a:cubicBezTo>
                  <a:close/>
                </a:path>
              </a:pathLst>
            </a:custGeom>
            <a:solidFill>
              <a:schemeClr val="bg2">
                <a:lumMod val="50000"/>
              </a:schemeClr>
            </a:solidFill>
            <a:ln w="11579" cap="flat">
              <a:noFill/>
              <a:prstDash val="solid"/>
              <a:miter/>
            </a:ln>
          </p:spPr>
          <p:txBody>
            <a:bodyPr rtlCol="0" anchor="ctr"/>
            <a:lstStyle/>
            <a:p>
              <a:endParaRPr lang="x-none"/>
            </a:p>
          </p:txBody>
        </p:sp>
        <p:sp>
          <p:nvSpPr>
            <p:cNvPr id="349" name="Graphic 400">
              <a:extLst>
                <a:ext uri="{FF2B5EF4-FFF2-40B4-BE49-F238E27FC236}">
                  <a16:creationId xmlns="" xmlns:a16="http://schemas.microsoft.com/office/drawing/2014/main" id="{8B603444-F6F6-8549-A672-8FD3061E7E76}"/>
                </a:ext>
              </a:extLst>
            </p:cNvPr>
            <p:cNvSpPr/>
            <p:nvPr/>
          </p:nvSpPr>
          <p:spPr>
            <a:xfrm>
              <a:off x="10843742" y="4775323"/>
              <a:ext cx="1355696" cy="1660969"/>
            </a:xfrm>
            <a:custGeom>
              <a:avLst/>
              <a:gdLst>
                <a:gd name="connsiteX0" fmla="*/ 1198120 w 1355696"/>
                <a:gd name="connsiteY0" fmla="*/ 1551469 h 1660969"/>
                <a:gd name="connsiteX1" fmla="*/ 1037811 w 1355696"/>
                <a:gd name="connsiteY1" fmla="*/ 1629493 h 1660969"/>
                <a:gd name="connsiteX2" fmla="*/ 639007 w 1355696"/>
                <a:gd name="connsiteY2" fmla="*/ 1517152 h 1660969"/>
                <a:gd name="connsiteX3" fmla="*/ 34026 w 1355696"/>
                <a:gd name="connsiteY3" fmla="*/ 472467 h 1660969"/>
                <a:gd name="connsiteX4" fmla="*/ 157038 w 1355696"/>
                <a:gd name="connsiteY4" fmla="*/ 108433 h 1660969"/>
                <a:gd name="connsiteX5" fmla="*/ 317347 w 1355696"/>
                <a:gd name="connsiteY5" fmla="*/ 31105 h 1660969"/>
                <a:gd name="connsiteX6" fmla="*/ 716266 w 1355696"/>
                <a:gd name="connsiteY6" fmla="*/ 143329 h 1660969"/>
                <a:gd name="connsiteX7" fmla="*/ 1321132 w 1355696"/>
                <a:gd name="connsiteY7" fmla="*/ 1188014 h 1660969"/>
                <a:gd name="connsiteX8" fmla="*/ 1198120 w 1355696"/>
                <a:gd name="connsiteY8" fmla="*/ 1551469 h 1660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5696" h="1660969">
                  <a:moveTo>
                    <a:pt x="1198120" y="1551469"/>
                  </a:moveTo>
                  <a:lnTo>
                    <a:pt x="1037811" y="1629493"/>
                  </a:lnTo>
                  <a:cubicBezTo>
                    <a:pt x="893718" y="1699054"/>
                    <a:pt x="715108" y="1648738"/>
                    <a:pt x="639007" y="1517152"/>
                  </a:cubicBezTo>
                  <a:lnTo>
                    <a:pt x="34026" y="472467"/>
                  </a:lnTo>
                  <a:cubicBezTo>
                    <a:pt x="-42190" y="340882"/>
                    <a:pt x="12945" y="177878"/>
                    <a:pt x="157038" y="108433"/>
                  </a:cubicBezTo>
                  <a:lnTo>
                    <a:pt x="317347" y="31105"/>
                  </a:lnTo>
                  <a:cubicBezTo>
                    <a:pt x="461439" y="-38456"/>
                    <a:pt x="640050" y="11860"/>
                    <a:pt x="716266" y="143329"/>
                  </a:cubicBezTo>
                  <a:lnTo>
                    <a:pt x="1321132" y="1188014"/>
                  </a:lnTo>
                  <a:cubicBezTo>
                    <a:pt x="1397349" y="1319020"/>
                    <a:pt x="1342329" y="1482025"/>
                    <a:pt x="1198120" y="1551469"/>
                  </a:cubicBezTo>
                  <a:close/>
                </a:path>
              </a:pathLst>
            </a:custGeom>
            <a:solidFill>
              <a:schemeClr val="bg2">
                <a:lumMod val="50000"/>
              </a:schemeClr>
            </a:solidFill>
            <a:ln w="11579" cap="flat">
              <a:noFill/>
              <a:prstDash val="solid"/>
              <a:miter/>
            </a:ln>
          </p:spPr>
          <p:txBody>
            <a:bodyPr rtlCol="0" anchor="ctr"/>
            <a:lstStyle/>
            <a:p>
              <a:endParaRPr lang="x-none"/>
            </a:p>
          </p:txBody>
        </p:sp>
        <p:sp>
          <p:nvSpPr>
            <p:cNvPr id="350" name="Graphic 400">
              <a:extLst>
                <a:ext uri="{FF2B5EF4-FFF2-40B4-BE49-F238E27FC236}">
                  <a16:creationId xmlns="" xmlns:a16="http://schemas.microsoft.com/office/drawing/2014/main" id="{CFB0ADB6-41AA-AC41-B3B6-5956305EF9AD}"/>
                </a:ext>
              </a:extLst>
            </p:cNvPr>
            <p:cNvSpPr/>
            <p:nvPr/>
          </p:nvSpPr>
          <p:spPr>
            <a:xfrm>
              <a:off x="10882832" y="4665325"/>
              <a:ext cx="406275" cy="337683"/>
            </a:xfrm>
            <a:custGeom>
              <a:avLst/>
              <a:gdLst>
                <a:gd name="connsiteX0" fmla="*/ 170534 w 406275"/>
                <a:gd name="connsiteY0" fmla="*/ 12647 h 337683"/>
                <a:gd name="connsiteX1" fmla="*/ 64318 w 406275"/>
                <a:gd name="connsiteY1" fmla="*/ 63890 h 337683"/>
                <a:gd name="connsiteX2" fmla="*/ 13817 w 406275"/>
                <a:gd name="connsiteY2" fmla="*/ 213214 h 337683"/>
                <a:gd name="connsiteX3" fmla="*/ 85747 w 406275"/>
                <a:gd name="connsiteY3" fmla="*/ 337496 h 337683"/>
                <a:gd name="connsiteX4" fmla="*/ 406018 w 406275"/>
                <a:gd name="connsiteY4" fmla="*/ 182955 h 337683"/>
                <a:gd name="connsiteX5" fmla="*/ 334087 w 406275"/>
                <a:gd name="connsiteY5" fmla="*/ 58441 h 337683"/>
                <a:gd name="connsiteX6" fmla="*/ 170534 w 406275"/>
                <a:gd name="connsiteY6" fmla="*/ 12647 h 337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6275" h="337683">
                  <a:moveTo>
                    <a:pt x="170534" y="12647"/>
                  </a:moveTo>
                  <a:lnTo>
                    <a:pt x="64318" y="63890"/>
                  </a:lnTo>
                  <a:cubicBezTo>
                    <a:pt x="5129" y="92410"/>
                    <a:pt x="-17458" y="159305"/>
                    <a:pt x="13817" y="213214"/>
                  </a:cubicBezTo>
                  <a:lnTo>
                    <a:pt x="85747" y="337496"/>
                  </a:lnTo>
                  <a:lnTo>
                    <a:pt x="406018" y="182955"/>
                  </a:lnTo>
                  <a:lnTo>
                    <a:pt x="334087" y="58441"/>
                  </a:lnTo>
                  <a:cubicBezTo>
                    <a:pt x="302812" y="4764"/>
                    <a:pt x="229608" y="-15873"/>
                    <a:pt x="170534" y="12647"/>
                  </a:cubicBezTo>
                  <a:close/>
                </a:path>
              </a:pathLst>
            </a:custGeom>
            <a:noFill/>
            <a:ln w="35547" cap="flat">
              <a:solidFill>
                <a:schemeClr val="bg2">
                  <a:lumMod val="50000"/>
                </a:schemeClr>
              </a:solidFill>
              <a:prstDash val="solid"/>
              <a:miter/>
            </a:ln>
          </p:spPr>
          <p:txBody>
            <a:bodyPr rtlCol="0" anchor="ctr"/>
            <a:lstStyle/>
            <a:p>
              <a:endParaRPr lang="x-none"/>
            </a:p>
          </p:txBody>
        </p:sp>
        <p:sp>
          <p:nvSpPr>
            <p:cNvPr id="351" name="Graphic 400">
              <a:extLst>
                <a:ext uri="{FF2B5EF4-FFF2-40B4-BE49-F238E27FC236}">
                  <a16:creationId xmlns="" xmlns:a16="http://schemas.microsoft.com/office/drawing/2014/main" id="{08CCC67A-9FA1-D546-83FE-482D142251D7}"/>
                </a:ext>
              </a:extLst>
            </p:cNvPr>
            <p:cNvSpPr/>
            <p:nvPr/>
          </p:nvSpPr>
          <p:spPr>
            <a:xfrm>
              <a:off x="10241764" y="2886973"/>
              <a:ext cx="515306" cy="1393345"/>
            </a:xfrm>
            <a:custGeom>
              <a:avLst/>
              <a:gdLst>
                <a:gd name="connsiteX0" fmla="*/ 508591 w 515306"/>
                <a:gd name="connsiteY0" fmla="*/ 1257122 h 1393345"/>
                <a:gd name="connsiteX1" fmla="*/ 221911 w 515306"/>
                <a:gd name="connsiteY1" fmla="*/ -187 h 1393345"/>
                <a:gd name="connsiteX2" fmla="*/ -136 w 515306"/>
                <a:gd name="connsiteY2" fmla="*/ 129775 h 1393345"/>
                <a:gd name="connsiteX3" fmla="*/ 299053 w 515306"/>
                <a:gd name="connsiteY3" fmla="*/ 1310799 h 1393345"/>
                <a:gd name="connsiteX4" fmla="*/ 313301 w 515306"/>
                <a:gd name="connsiteY4" fmla="*/ 1333986 h 1393345"/>
                <a:gd name="connsiteX5" fmla="*/ 324884 w 515306"/>
                <a:gd name="connsiteY5" fmla="*/ 1253876 h 1393345"/>
                <a:gd name="connsiteX6" fmla="*/ 397972 w 515306"/>
                <a:gd name="connsiteY6" fmla="*/ 1392997 h 1393345"/>
                <a:gd name="connsiteX7" fmla="*/ 397972 w 515306"/>
                <a:gd name="connsiteY7" fmla="*/ 1298510 h 1393345"/>
                <a:gd name="connsiteX8" fmla="*/ 438629 w 515306"/>
                <a:gd name="connsiteY8" fmla="*/ 1385461 h 1393345"/>
                <a:gd name="connsiteX9" fmla="*/ 447200 w 515306"/>
                <a:gd name="connsiteY9" fmla="*/ 1292134 h 1393345"/>
                <a:gd name="connsiteX10" fmla="*/ 474884 w 515306"/>
                <a:gd name="connsiteY10" fmla="*/ 1377462 h 1393345"/>
                <a:gd name="connsiteX11" fmla="*/ 479633 w 515306"/>
                <a:gd name="connsiteY11" fmla="*/ 1279265 h 1393345"/>
                <a:gd name="connsiteX12" fmla="*/ 507316 w 515306"/>
                <a:gd name="connsiteY12" fmla="*/ 1364593 h 1393345"/>
                <a:gd name="connsiteX13" fmla="*/ 508591 w 515306"/>
                <a:gd name="connsiteY13" fmla="*/ 1257122 h 1393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15306" h="1393345">
                  <a:moveTo>
                    <a:pt x="508591" y="1257122"/>
                  </a:moveTo>
                  <a:cubicBezTo>
                    <a:pt x="483803" y="1155215"/>
                    <a:pt x="221911" y="-187"/>
                    <a:pt x="221911" y="-187"/>
                  </a:cubicBezTo>
                  <a:lnTo>
                    <a:pt x="-136" y="129775"/>
                  </a:lnTo>
                  <a:cubicBezTo>
                    <a:pt x="-7086" y="274925"/>
                    <a:pt x="285965" y="1287844"/>
                    <a:pt x="299053" y="1310799"/>
                  </a:cubicBezTo>
                  <a:cubicBezTo>
                    <a:pt x="299053" y="1310799"/>
                    <a:pt x="308435" y="1337812"/>
                    <a:pt x="313301" y="1333986"/>
                  </a:cubicBezTo>
                  <a:cubicBezTo>
                    <a:pt x="318166" y="1330160"/>
                    <a:pt x="320714" y="1249122"/>
                    <a:pt x="324884" y="1253876"/>
                  </a:cubicBezTo>
                  <a:cubicBezTo>
                    <a:pt x="329054" y="1258629"/>
                    <a:pt x="379555" y="1398562"/>
                    <a:pt x="397972" y="1392997"/>
                  </a:cubicBezTo>
                  <a:cubicBezTo>
                    <a:pt x="416389" y="1387432"/>
                    <a:pt x="388590" y="1301641"/>
                    <a:pt x="397972" y="1298510"/>
                  </a:cubicBezTo>
                  <a:cubicBezTo>
                    <a:pt x="407355" y="1295380"/>
                    <a:pt x="421138" y="1387432"/>
                    <a:pt x="438629" y="1385461"/>
                  </a:cubicBezTo>
                  <a:cubicBezTo>
                    <a:pt x="456119" y="1383490"/>
                    <a:pt x="438629" y="1290975"/>
                    <a:pt x="447200" y="1292134"/>
                  </a:cubicBezTo>
                  <a:cubicBezTo>
                    <a:pt x="455772" y="1293293"/>
                    <a:pt x="461332" y="1379896"/>
                    <a:pt x="474884" y="1377462"/>
                  </a:cubicBezTo>
                  <a:cubicBezTo>
                    <a:pt x="488436" y="1375027"/>
                    <a:pt x="474884" y="1282975"/>
                    <a:pt x="479633" y="1279265"/>
                  </a:cubicBezTo>
                  <a:cubicBezTo>
                    <a:pt x="484382" y="1275555"/>
                    <a:pt x="490058" y="1362274"/>
                    <a:pt x="507316" y="1364593"/>
                  </a:cubicBezTo>
                  <a:cubicBezTo>
                    <a:pt x="519710" y="1365520"/>
                    <a:pt x="514961" y="1282975"/>
                    <a:pt x="508591" y="1257122"/>
                  </a:cubicBezTo>
                  <a:close/>
                </a:path>
              </a:pathLst>
            </a:custGeom>
            <a:solidFill>
              <a:srgbClr val="FFB4A3"/>
            </a:solidFill>
            <a:ln w="11579" cap="flat">
              <a:noFill/>
              <a:prstDash val="solid"/>
              <a:miter/>
            </a:ln>
          </p:spPr>
          <p:txBody>
            <a:bodyPr rtlCol="0" anchor="ctr"/>
            <a:lstStyle/>
            <a:p>
              <a:endParaRPr lang="x-none"/>
            </a:p>
          </p:txBody>
        </p:sp>
        <p:sp>
          <p:nvSpPr>
            <p:cNvPr id="352" name="Graphic 400">
              <a:extLst>
                <a:ext uri="{FF2B5EF4-FFF2-40B4-BE49-F238E27FC236}">
                  <a16:creationId xmlns="" xmlns:a16="http://schemas.microsoft.com/office/drawing/2014/main" id="{4A592089-9AFF-C149-A600-EDB804DC0367}"/>
                </a:ext>
              </a:extLst>
            </p:cNvPr>
            <p:cNvSpPr/>
            <p:nvPr/>
          </p:nvSpPr>
          <p:spPr>
            <a:xfrm>
              <a:off x="10093085" y="2606973"/>
              <a:ext cx="752508" cy="1420321"/>
            </a:xfrm>
            <a:custGeom>
              <a:avLst/>
              <a:gdLst>
                <a:gd name="connsiteX0" fmla="*/ 44759 w 752508"/>
                <a:gd name="connsiteY0" fmla="*/ 54553 h 1420321"/>
                <a:gd name="connsiteX1" fmla="*/ 260087 w 752508"/>
                <a:gd name="connsiteY1" fmla="*/ 28120 h 1420321"/>
                <a:gd name="connsiteX2" fmla="*/ 752250 w 752508"/>
                <a:gd name="connsiteY2" fmla="*/ 1361366 h 1420321"/>
                <a:gd name="connsiteX3" fmla="*/ 265763 w 752508"/>
                <a:gd name="connsiteY3" fmla="*/ 1419333 h 1420321"/>
                <a:gd name="connsiteX4" fmla="*/ 63408 w 752508"/>
                <a:gd name="connsiteY4" fmla="*/ 407573 h 1420321"/>
                <a:gd name="connsiteX5" fmla="*/ 44759 w 752508"/>
                <a:gd name="connsiteY5" fmla="*/ 54553 h 1420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508" h="1420321">
                  <a:moveTo>
                    <a:pt x="44759" y="54553"/>
                  </a:moveTo>
                  <a:cubicBezTo>
                    <a:pt x="73717" y="15367"/>
                    <a:pt x="185261" y="-31355"/>
                    <a:pt x="260087" y="28120"/>
                  </a:cubicBezTo>
                  <a:cubicBezTo>
                    <a:pt x="361902" y="109274"/>
                    <a:pt x="752250" y="1361366"/>
                    <a:pt x="752250" y="1361366"/>
                  </a:cubicBezTo>
                  <a:cubicBezTo>
                    <a:pt x="752250" y="1361366"/>
                    <a:pt x="270976" y="1428144"/>
                    <a:pt x="265763" y="1419333"/>
                  </a:cubicBezTo>
                  <a:cubicBezTo>
                    <a:pt x="201014" y="1308152"/>
                    <a:pt x="78350" y="453367"/>
                    <a:pt x="63408" y="407573"/>
                  </a:cubicBezTo>
                  <a:cubicBezTo>
                    <a:pt x="29353" y="301609"/>
                    <a:pt x="-50222" y="183124"/>
                    <a:pt x="44759" y="54553"/>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353" name="Graphic 400">
              <a:extLst>
                <a:ext uri="{FF2B5EF4-FFF2-40B4-BE49-F238E27FC236}">
                  <a16:creationId xmlns="" xmlns:a16="http://schemas.microsoft.com/office/drawing/2014/main" id="{0432580E-9DB7-1246-9A44-5D9215E9378B}"/>
                </a:ext>
              </a:extLst>
            </p:cNvPr>
            <p:cNvSpPr/>
            <p:nvPr/>
          </p:nvSpPr>
          <p:spPr>
            <a:xfrm>
              <a:off x="10615786" y="5850721"/>
              <a:ext cx="288941" cy="360903"/>
            </a:xfrm>
            <a:custGeom>
              <a:avLst/>
              <a:gdLst>
                <a:gd name="connsiteX0" fmla="*/ 182522 w 288941"/>
                <a:gd name="connsiteY0" fmla="*/ -187 h 360903"/>
                <a:gd name="connsiteX1" fmla="*/ 280515 w 288941"/>
                <a:gd name="connsiteY1" fmla="*/ 235855 h 360903"/>
                <a:gd name="connsiteX2" fmla="*/ 249935 w 288941"/>
                <a:gd name="connsiteY2" fmla="*/ 355499 h 360903"/>
                <a:gd name="connsiteX3" fmla="*/ 138043 w 288941"/>
                <a:gd name="connsiteY3" fmla="*/ 309126 h 360903"/>
                <a:gd name="connsiteX4" fmla="*/ -258 w 288941"/>
                <a:gd name="connsiteY4" fmla="*/ 86184 h 360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941" h="360903">
                  <a:moveTo>
                    <a:pt x="182522" y="-187"/>
                  </a:moveTo>
                  <a:lnTo>
                    <a:pt x="280515" y="235855"/>
                  </a:lnTo>
                  <a:cubicBezTo>
                    <a:pt x="280515" y="235855"/>
                    <a:pt x="312484" y="390743"/>
                    <a:pt x="249935" y="355499"/>
                  </a:cubicBezTo>
                  <a:cubicBezTo>
                    <a:pt x="214951" y="334955"/>
                    <a:pt x="177297" y="319350"/>
                    <a:pt x="138043" y="309126"/>
                  </a:cubicBezTo>
                  <a:lnTo>
                    <a:pt x="-258" y="86184"/>
                  </a:lnTo>
                  <a:close/>
                </a:path>
              </a:pathLst>
            </a:custGeom>
            <a:solidFill>
              <a:srgbClr val="FFB4A3"/>
            </a:solidFill>
            <a:ln w="11579" cap="flat">
              <a:noFill/>
              <a:prstDash val="solid"/>
              <a:miter/>
            </a:ln>
          </p:spPr>
          <p:txBody>
            <a:bodyPr rtlCol="0" anchor="ctr"/>
            <a:lstStyle/>
            <a:p>
              <a:endParaRPr lang="x-none"/>
            </a:p>
          </p:txBody>
        </p:sp>
        <p:sp>
          <p:nvSpPr>
            <p:cNvPr id="354" name="Graphic 400">
              <a:extLst>
                <a:ext uri="{FF2B5EF4-FFF2-40B4-BE49-F238E27FC236}">
                  <a16:creationId xmlns="" xmlns:a16="http://schemas.microsoft.com/office/drawing/2014/main" id="{090DCFD1-1A63-2441-8820-3904D33C286F}"/>
                </a:ext>
              </a:extLst>
            </p:cNvPr>
            <p:cNvSpPr/>
            <p:nvPr/>
          </p:nvSpPr>
          <p:spPr>
            <a:xfrm>
              <a:off x="10581252" y="6047085"/>
              <a:ext cx="462321" cy="361063"/>
            </a:xfrm>
            <a:custGeom>
              <a:avLst/>
              <a:gdLst>
                <a:gd name="connsiteX0" fmla="*/ 155319 w 462321"/>
                <a:gd name="connsiteY0" fmla="*/ 120529 h 361063"/>
                <a:gd name="connsiteX1" fmla="*/ 1844 w 462321"/>
                <a:gd name="connsiteY1" fmla="*/ 346138 h 361063"/>
                <a:gd name="connsiteX2" fmla="*/ 18060 w 462321"/>
                <a:gd name="connsiteY2" fmla="*/ 358890 h 361063"/>
                <a:gd name="connsiteX3" fmla="*/ 453350 w 462321"/>
                <a:gd name="connsiteY3" fmla="*/ 139659 h 361063"/>
                <a:gd name="connsiteX4" fmla="*/ 458909 w 462321"/>
                <a:gd name="connsiteY4" fmla="*/ 121805 h 361063"/>
                <a:gd name="connsiteX5" fmla="*/ 306825 w 462321"/>
                <a:gd name="connsiteY5" fmla="*/ -158 h 361063"/>
                <a:gd name="connsiteX6" fmla="*/ 264083 w 462321"/>
                <a:gd name="connsiteY6" fmla="*/ 110559 h 361063"/>
                <a:gd name="connsiteX7" fmla="*/ 175821 w 462321"/>
                <a:gd name="connsiteY7" fmla="*/ 110559 h 361063"/>
                <a:gd name="connsiteX8" fmla="*/ 155319 w 462321"/>
                <a:gd name="connsiteY8" fmla="*/ 120529 h 361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2321" h="361063">
                  <a:moveTo>
                    <a:pt x="155319" y="120529"/>
                  </a:moveTo>
                  <a:lnTo>
                    <a:pt x="1844" y="346138"/>
                  </a:lnTo>
                  <a:cubicBezTo>
                    <a:pt x="-4991" y="356224"/>
                    <a:pt x="6013" y="364919"/>
                    <a:pt x="18060" y="358890"/>
                  </a:cubicBezTo>
                  <a:cubicBezTo>
                    <a:pt x="117211" y="309503"/>
                    <a:pt x="383505" y="175135"/>
                    <a:pt x="453350" y="139659"/>
                  </a:cubicBezTo>
                  <a:cubicBezTo>
                    <a:pt x="461921" y="135253"/>
                    <a:pt x="464933" y="126326"/>
                    <a:pt x="458909" y="121805"/>
                  </a:cubicBezTo>
                  <a:cubicBezTo>
                    <a:pt x="427172" y="96531"/>
                    <a:pt x="313080" y="-2129"/>
                    <a:pt x="306825" y="-158"/>
                  </a:cubicBezTo>
                  <a:cubicBezTo>
                    <a:pt x="306825" y="-158"/>
                    <a:pt x="297442" y="104183"/>
                    <a:pt x="264083" y="110559"/>
                  </a:cubicBezTo>
                  <a:cubicBezTo>
                    <a:pt x="234828" y="114982"/>
                    <a:pt x="205075" y="114982"/>
                    <a:pt x="175821" y="110559"/>
                  </a:cubicBezTo>
                  <a:cubicBezTo>
                    <a:pt x="167511" y="108786"/>
                    <a:pt x="159061" y="112895"/>
                    <a:pt x="155319" y="120529"/>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355" name="Graphic 400">
              <a:extLst>
                <a:ext uri="{FF2B5EF4-FFF2-40B4-BE49-F238E27FC236}">
                  <a16:creationId xmlns="" xmlns:a16="http://schemas.microsoft.com/office/drawing/2014/main" id="{101B839F-DB7D-5742-97EB-BB600EF03A1A}"/>
                </a:ext>
              </a:extLst>
            </p:cNvPr>
            <p:cNvSpPr/>
            <p:nvPr/>
          </p:nvSpPr>
          <p:spPr>
            <a:xfrm>
              <a:off x="10700458" y="6202814"/>
              <a:ext cx="53281" cy="14723"/>
            </a:xfrm>
            <a:custGeom>
              <a:avLst/>
              <a:gdLst>
                <a:gd name="connsiteX0" fmla="*/ 0 w 53281"/>
                <a:gd name="connsiteY0" fmla="*/ 0 h 14723"/>
                <a:gd name="connsiteX1" fmla="*/ 53282 w 53281"/>
                <a:gd name="connsiteY1" fmla="*/ 14724 h 14723"/>
              </a:gdLst>
              <a:ahLst/>
              <a:cxnLst>
                <a:cxn ang="0">
                  <a:pos x="connsiteX0" y="connsiteY0"/>
                </a:cxn>
                <a:cxn ang="0">
                  <a:pos x="connsiteX1" y="connsiteY1"/>
                </a:cxn>
              </a:cxnLst>
              <a:rect l="l" t="t" r="r" b="b"/>
              <a:pathLst>
                <a:path w="53281" h="14723">
                  <a:moveTo>
                    <a:pt x="0" y="0"/>
                  </a:moveTo>
                  <a:lnTo>
                    <a:pt x="53282" y="14724"/>
                  </a:lnTo>
                </a:path>
              </a:pathLst>
            </a:custGeom>
            <a:ln w="4400" cap="rnd">
              <a:solidFill>
                <a:srgbClr val="FFFFFF"/>
              </a:solidFill>
              <a:prstDash val="solid"/>
              <a:miter/>
            </a:ln>
          </p:spPr>
          <p:txBody>
            <a:bodyPr rtlCol="0" anchor="ctr"/>
            <a:lstStyle/>
            <a:p>
              <a:endParaRPr lang="x-none"/>
            </a:p>
          </p:txBody>
        </p:sp>
        <p:sp>
          <p:nvSpPr>
            <p:cNvPr id="356" name="Graphic 400">
              <a:extLst>
                <a:ext uri="{FF2B5EF4-FFF2-40B4-BE49-F238E27FC236}">
                  <a16:creationId xmlns="" xmlns:a16="http://schemas.microsoft.com/office/drawing/2014/main" id="{97FB8371-792B-8F45-8A02-57E439F95604}"/>
                </a:ext>
              </a:extLst>
            </p:cNvPr>
            <p:cNvSpPr/>
            <p:nvPr/>
          </p:nvSpPr>
          <p:spPr>
            <a:xfrm>
              <a:off x="10685979" y="6233652"/>
              <a:ext cx="53397" cy="14723"/>
            </a:xfrm>
            <a:custGeom>
              <a:avLst/>
              <a:gdLst>
                <a:gd name="connsiteX0" fmla="*/ 0 w 53397"/>
                <a:gd name="connsiteY0" fmla="*/ 0 h 14723"/>
                <a:gd name="connsiteX1" fmla="*/ 53398 w 53397"/>
                <a:gd name="connsiteY1" fmla="*/ 14724 h 14723"/>
              </a:gdLst>
              <a:ahLst/>
              <a:cxnLst>
                <a:cxn ang="0">
                  <a:pos x="connsiteX0" y="connsiteY0"/>
                </a:cxn>
                <a:cxn ang="0">
                  <a:pos x="connsiteX1" y="connsiteY1"/>
                </a:cxn>
              </a:cxnLst>
              <a:rect l="l" t="t" r="r" b="b"/>
              <a:pathLst>
                <a:path w="53397" h="14723">
                  <a:moveTo>
                    <a:pt x="0" y="0"/>
                  </a:moveTo>
                  <a:lnTo>
                    <a:pt x="53398" y="14724"/>
                  </a:lnTo>
                </a:path>
              </a:pathLst>
            </a:custGeom>
            <a:ln w="4400" cap="rnd">
              <a:solidFill>
                <a:srgbClr val="FFFFFF"/>
              </a:solidFill>
              <a:prstDash val="solid"/>
              <a:miter/>
            </a:ln>
          </p:spPr>
          <p:txBody>
            <a:bodyPr rtlCol="0" anchor="ctr"/>
            <a:lstStyle/>
            <a:p>
              <a:endParaRPr lang="x-none"/>
            </a:p>
          </p:txBody>
        </p:sp>
        <p:sp>
          <p:nvSpPr>
            <p:cNvPr id="357" name="Graphic 400">
              <a:extLst>
                <a:ext uri="{FF2B5EF4-FFF2-40B4-BE49-F238E27FC236}">
                  <a16:creationId xmlns="" xmlns:a16="http://schemas.microsoft.com/office/drawing/2014/main" id="{ACFF6748-5E04-1249-B2AF-B2905E057AEF}"/>
                </a:ext>
              </a:extLst>
            </p:cNvPr>
            <p:cNvSpPr/>
            <p:nvPr/>
          </p:nvSpPr>
          <p:spPr>
            <a:xfrm>
              <a:off x="9661113" y="6003175"/>
              <a:ext cx="202587" cy="363930"/>
            </a:xfrm>
            <a:custGeom>
              <a:avLst/>
              <a:gdLst>
                <a:gd name="connsiteX0" fmla="*/ 202330 w 202587"/>
                <a:gd name="connsiteY0" fmla="*/ 2826 h 363930"/>
                <a:gd name="connsiteX1" fmla="*/ 181364 w 202587"/>
                <a:gd name="connsiteY1" fmla="*/ 256723 h 363930"/>
                <a:gd name="connsiteX2" fmla="*/ 99009 w 202587"/>
                <a:gd name="connsiteY2" fmla="*/ 350166 h 363930"/>
                <a:gd name="connsiteX3" fmla="*/ 20128 w 202587"/>
                <a:gd name="connsiteY3" fmla="*/ 259969 h 363930"/>
                <a:gd name="connsiteX4" fmla="*/ -258 w 202587"/>
                <a:gd name="connsiteY4" fmla="*/ -187 h 363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587" h="363930">
                  <a:moveTo>
                    <a:pt x="202330" y="2826"/>
                  </a:moveTo>
                  <a:lnTo>
                    <a:pt x="181364" y="256723"/>
                  </a:lnTo>
                  <a:cubicBezTo>
                    <a:pt x="181364" y="256723"/>
                    <a:pt x="138738" y="409177"/>
                    <a:pt x="99009" y="350166"/>
                  </a:cubicBezTo>
                  <a:cubicBezTo>
                    <a:pt x="77057" y="316558"/>
                    <a:pt x="50505" y="286197"/>
                    <a:pt x="20128" y="259969"/>
                  </a:cubicBezTo>
                  <a:lnTo>
                    <a:pt x="-258" y="-187"/>
                  </a:lnTo>
                  <a:close/>
                </a:path>
              </a:pathLst>
            </a:custGeom>
            <a:solidFill>
              <a:srgbClr val="FFB4A3"/>
            </a:solidFill>
            <a:ln w="11579" cap="flat">
              <a:noFill/>
              <a:prstDash val="solid"/>
              <a:miter/>
            </a:ln>
          </p:spPr>
          <p:txBody>
            <a:bodyPr rtlCol="0" anchor="ctr"/>
            <a:lstStyle/>
            <a:p>
              <a:endParaRPr lang="x-none"/>
            </a:p>
          </p:txBody>
        </p:sp>
        <p:sp>
          <p:nvSpPr>
            <p:cNvPr id="358" name="Graphic 400">
              <a:extLst>
                <a:ext uri="{FF2B5EF4-FFF2-40B4-BE49-F238E27FC236}">
                  <a16:creationId xmlns="" xmlns:a16="http://schemas.microsoft.com/office/drawing/2014/main" id="{F58F1401-D0F7-2C43-9A4B-4099BF083DD4}"/>
                </a:ext>
              </a:extLst>
            </p:cNvPr>
            <p:cNvSpPr/>
            <p:nvPr/>
          </p:nvSpPr>
          <p:spPr>
            <a:xfrm>
              <a:off x="9416319" y="6221363"/>
              <a:ext cx="517730" cy="193727"/>
            </a:xfrm>
            <a:custGeom>
              <a:avLst/>
              <a:gdLst>
                <a:gd name="connsiteX0" fmla="*/ 246158 w 517730"/>
                <a:gd name="connsiteY0" fmla="*/ 40738 h 193727"/>
                <a:gd name="connsiteX1" fmla="*/ 5347 w 517730"/>
                <a:gd name="connsiteY1" fmla="*/ 175106 h 193727"/>
                <a:gd name="connsiteX2" fmla="*/ 13919 w 517730"/>
                <a:gd name="connsiteY2" fmla="*/ 193539 h 193727"/>
                <a:gd name="connsiteX3" fmla="*/ 503533 w 517730"/>
                <a:gd name="connsiteY3" fmla="*/ 189018 h 193727"/>
                <a:gd name="connsiteX4" fmla="*/ 516737 w 517730"/>
                <a:gd name="connsiteY4" fmla="*/ 175454 h 193727"/>
                <a:gd name="connsiteX5" fmla="*/ 436931 w 517730"/>
                <a:gd name="connsiteY5" fmla="*/ -187 h 193727"/>
                <a:gd name="connsiteX6" fmla="*/ 347857 w 517730"/>
                <a:gd name="connsiteY6" fmla="*/ 79808 h 193727"/>
                <a:gd name="connsiteX7" fmla="*/ 268861 w 517730"/>
                <a:gd name="connsiteY7" fmla="*/ 41317 h 193727"/>
                <a:gd name="connsiteX8" fmla="*/ 246158 w 517730"/>
                <a:gd name="connsiteY8" fmla="*/ 40738 h 193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7730" h="193727">
                  <a:moveTo>
                    <a:pt x="246158" y="40738"/>
                  </a:moveTo>
                  <a:lnTo>
                    <a:pt x="5347" y="175106"/>
                  </a:lnTo>
                  <a:cubicBezTo>
                    <a:pt x="-5425" y="181134"/>
                    <a:pt x="366" y="193655"/>
                    <a:pt x="13919" y="193539"/>
                  </a:cubicBezTo>
                  <a:cubicBezTo>
                    <a:pt x="125115" y="193539"/>
                    <a:pt x="424769" y="189945"/>
                    <a:pt x="503533" y="189018"/>
                  </a:cubicBezTo>
                  <a:cubicBezTo>
                    <a:pt x="513147" y="189018"/>
                    <a:pt x="519749" y="182062"/>
                    <a:pt x="516737" y="175454"/>
                  </a:cubicBezTo>
                  <a:cubicBezTo>
                    <a:pt x="500058" y="138934"/>
                    <a:pt x="443301" y="740"/>
                    <a:pt x="436931" y="-187"/>
                  </a:cubicBezTo>
                  <a:cubicBezTo>
                    <a:pt x="436931" y="-187"/>
                    <a:pt x="380637" y="88735"/>
                    <a:pt x="347857" y="79808"/>
                  </a:cubicBezTo>
                  <a:cubicBezTo>
                    <a:pt x="319744" y="71019"/>
                    <a:pt x="293113" y="58043"/>
                    <a:pt x="268861" y="41317"/>
                  </a:cubicBezTo>
                  <a:cubicBezTo>
                    <a:pt x="262282" y="36042"/>
                    <a:pt x="252997" y="35805"/>
                    <a:pt x="246158" y="40738"/>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359" name="Graphic 400">
              <a:extLst>
                <a:ext uri="{FF2B5EF4-FFF2-40B4-BE49-F238E27FC236}">
                  <a16:creationId xmlns="" xmlns:a16="http://schemas.microsoft.com/office/drawing/2014/main" id="{5814DE8B-EF13-3043-A790-034A19668889}"/>
                </a:ext>
              </a:extLst>
            </p:cNvPr>
            <p:cNvSpPr/>
            <p:nvPr/>
          </p:nvSpPr>
          <p:spPr>
            <a:xfrm>
              <a:off x="9614086" y="6277592"/>
              <a:ext cx="40888" cy="36635"/>
            </a:xfrm>
            <a:custGeom>
              <a:avLst/>
              <a:gdLst>
                <a:gd name="connsiteX0" fmla="*/ 0 w 40888"/>
                <a:gd name="connsiteY0" fmla="*/ 0 h 36635"/>
                <a:gd name="connsiteX1" fmla="*/ 40888 w 40888"/>
                <a:gd name="connsiteY1" fmla="*/ 36635 h 36635"/>
              </a:gdLst>
              <a:ahLst/>
              <a:cxnLst>
                <a:cxn ang="0">
                  <a:pos x="connsiteX0" y="connsiteY0"/>
                </a:cxn>
                <a:cxn ang="0">
                  <a:pos x="connsiteX1" y="connsiteY1"/>
                </a:cxn>
              </a:cxnLst>
              <a:rect l="l" t="t" r="r" b="b"/>
              <a:pathLst>
                <a:path w="40888" h="36635">
                  <a:moveTo>
                    <a:pt x="0" y="0"/>
                  </a:moveTo>
                  <a:lnTo>
                    <a:pt x="40888" y="36635"/>
                  </a:lnTo>
                </a:path>
              </a:pathLst>
            </a:custGeom>
            <a:ln w="4400" cap="rnd">
              <a:solidFill>
                <a:srgbClr val="FFFFFF"/>
              </a:solidFill>
              <a:prstDash val="solid"/>
              <a:miter/>
            </a:ln>
          </p:spPr>
          <p:txBody>
            <a:bodyPr rtlCol="0" anchor="ctr"/>
            <a:lstStyle/>
            <a:p>
              <a:endParaRPr lang="x-none"/>
            </a:p>
          </p:txBody>
        </p:sp>
        <p:sp>
          <p:nvSpPr>
            <p:cNvPr id="360" name="Graphic 400">
              <a:extLst>
                <a:ext uri="{FF2B5EF4-FFF2-40B4-BE49-F238E27FC236}">
                  <a16:creationId xmlns="" xmlns:a16="http://schemas.microsoft.com/office/drawing/2014/main" id="{1DD9F835-857C-4445-A338-BBBA4846918F}"/>
                </a:ext>
              </a:extLst>
            </p:cNvPr>
            <p:cNvSpPr/>
            <p:nvPr/>
          </p:nvSpPr>
          <p:spPr>
            <a:xfrm>
              <a:off x="9587097" y="6298692"/>
              <a:ext cx="40888" cy="36635"/>
            </a:xfrm>
            <a:custGeom>
              <a:avLst/>
              <a:gdLst>
                <a:gd name="connsiteX0" fmla="*/ 0 w 40888"/>
                <a:gd name="connsiteY0" fmla="*/ 0 h 36635"/>
                <a:gd name="connsiteX1" fmla="*/ 40888 w 40888"/>
                <a:gd name="connsiteY1" fmla="*/ 36635 h 36635"/>
              </a:gdLst>
              <a:ahLst/>
              <a:cxnLst>
                <a:cxn ang="0">
                  <a:pos x="connsiteX0" y="connsiteY0"/>
                </a:cxn>
                <a:cxn ang="0">
                  <a:pos x="connsiteX1" y="connsiteY1"/>
                </a:cxn>
              </a:cxnLst>
              <a:rect l="l" t="t" r="r" b="b"/>
              <a:pathLst>
                <a:path w="40888" h="36635">
                  <a:moveTo>
                    <a:pt x="0" y="0"/>
                  </a:moveTo>
                  <a:lnTo>
                    <a:pt x="40888" y="36635"/>
                  </a:lnTo>
                </a:path>
              </a:pathLst>
            </a:custGeom>
            <a:ln w="4400" cap="rnd">
              <a:solidFill>
                <a:srgbClr val="FFFFFF"/>
              </a:solidFill>
              <a:prstDash val="solid"/>
              <a:miter/>
            </a:ln>
          </p:spPr>
          <p:txBody>
            <a:bodyPr rtlCol="0" anchor="ctr"/>
            <a:lstStyle/>
            <a:p>
              <a:endParaRPr lang="x-none"/>
            </a:p>
          </p:txBody>
        </p:sp>
        <p:sp>
          <p:nvSpPr>
            <p:cNvPr id="361" name="Graphic 400">
              <a:extLst>
                <a:ext uri="{FF2B5EF4-FFF2-40B4-BE49-F238E27FC236}">
                  <a16:creationId xmlns="" xmlns:a16="http://schemas.microsoft.com/office/drawing/2014/main" id="{9B3F7F8B-9F25-164E-8505-1B345078E860}"/>
                </a:ext>
              </a:extLst>
            </p:cNvPr>
            <p:cNvSpPr/>
            <p:nvPr/>
          </p:nvSpPr>
          <p:spPr>
            <a:xfrm>
              <a:off x="9405475" y="3368217"/>
              <a:ext cx="1511006" cy="2676230"/>
            </a:xfrm>
            <a:custGeom>
              <a:avLst/>
              <a:gdLst>
                <a:gd name="connsiteX0" fmla="*/ 758315 w 1511006"/>
                <a:gd name="connsiteY0" fmla="*/ -187 h 2676230"/>
                <a:gd name="connsiteX1" fmla="*/ 912832 w 1511006"/>
                <a:gd name="connsiteY1" fmla="*/ 385295 h 2676230"/>
                <a:gd name="connsiteX2" fmla="*/ 984995 w 1511006"/>
                <a:gd name="connsiteY2" fmla="*/ 1083336 h 2676230"/>
                <a:gd name="connsiteX3" fmla="*/ 1070593 w 1511006"/>
                <a:gd name="connsiteY3" fmla="*/ 1549740 h 2676230"/>
                <a:gd name="connsiteX4" fmla="*/ 1510749 w 1511006"/>
                <a:gd name="connsiteY4" fmla="*/ 2451594 h 2676230"/>
                <a:gd name="connsiteX5" fmla="*/ 1161404 w 1511006"/>
                <a:gd name="connsiteY5" fmla="*/ 2664681 h 2676230"/>
                <a:gd name="connsiteX6" fmla="*/ 622562 w 1511006"/>
                <a:gd name="connsiteY6" fmla="*/ 1638662 h 2676230"/>
                <a:gd name="connsiteX7" fmla="*/ 508353 w 1511006"/>
                <a:gd name="connsiteY7" fmla="*/ 771240 h 2676230"/>
                <a:gd name="connsiteX8" fmla="*/ 454608 w 1511006"/>
                <a:gd name="connsiteY8" fmla="*/ 772748 h 2676230"/>
                <a:gd name="connsiteX9" fmla="*/ 504415 w 1511006"/>
                <a:gd name="connsiteY9" fmla="*/ 2658305 h 2676230"/>
                <a:gd name="connsiteX10" fmla="*/ 74800 w 1511006"/>
                <a:gd name="connsiteY10" fmla="*/ 2676043 h 2676230"/>
                <a:gd name="connsiteX11" fmla="*/ 11789 w 1511006"/>
                <a:gd name="connsiteY11" fmla="*/ 1477397 h 2676230"/>
                <a:gd name="connsiteX12" fmla="*/ 255496 w 1511006"/>
                <a:gd name="connsiteY12" fmla="*/ 6421 h 2676230"/>
                <a:gd name="connsiteX13" fmla="*/ 758315 w 1511006"/>
                <a:gd name="connsiteY13" fmla="*/ -187 h 267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1006" h="2676230">
                  <a:moveTo>
                    <a:pt x="758315" y="-187"/>
                  </a:moveTo>
                  <a:cubicBezTo>
                    <a:pt x="822138" y="144151"/>
                    <a:pt x="872987" y="216378"/>
                    <a:pt x="912832" y="385295"/>
                  </a:cubicBezTo>
                  <a:cubicBezTo>
                    <a:pt x="959165" y="581108"/>
                    <a:pt x="955574" y="881262"/>
                    <a:pt x="984995" y="1083336"/>
                  </a:cubicBezTo>
                  <a:cubicBezTo>
                    <a:pt x="1014995" y="1290163"/>
                    <a:pt x="1017196" y="1323436"/>
                    <a:pt x="1070593" y="1549740"/>
                  </a:cubicBezTo>
                  <a:cubicBezTo>
                    <a:pt x="1137080" y="1831229"/>
                    <a:pt x="1350092" y="2183322"/>
                    <a:pt x="1510749" y="2451594"/>
                  </a:cubicBezTo>
                  <a:cubicBezTo>
                    <a:pt x="1406501" y="2540631"/>
                    <a:pt x="1277350" y="2595005"/>
                    <a:pt x="1161404" y="2664681"/>
                  </a:cubicBezTo>
                  <a:cubicBezTo>
                    <a:pt x="913991" y="2358383"/>
                    <a:pt x="721249" y="2016144"/>
                    <a:pt x="622562" y="1638662"/>
                  </a:cubicBezTo>
                  <a:cubicBezTo>
                    <a:pt x="547388" y="1352304"/>
                    <a:pt x="532098" y="1053309"/>
                    <a:pt x="508353" y="771240"/>
                  </a:cubicBezTo>
                  <a:cubicBezTo>
                    <a:pt x="505573" y="737387"/>
                    <a:pt x="460052" y="700636"/>
                    <a:pt x="454608" y="772748"/>
                  </a:cubicBezTo>
                  <a:cubicBezTo>
                    <a:pt x="409782" y="1375607"/>
                    <a:pt x="535689" y="2038404"/>
                    <a:pt x="504415" y="2658305"/>
                  </a:cubicBezTo>
                  <a:cubicBezTo>
                    <a:pt x="361365" y="2667000"/>
                    <a:pt x="217387" y="2661552"/>
                    <a:pt x="74800" y="2676043"/>
                  </a:cubicBezTo>
                  <a:cubicBezTo>
                    <a:pt x="39125" y="2243260"/>
                    <a:pt x="34144" y="1940091"/>
                    <a:pt x="11789" y="1477397"/>
                  </a:cubicBezTo>
                  <a:cubicBezTo>
                    <a:pt x="-10566" y="1014703"/>
                    <a:pt x="-33269" y="439668"/>
                    <a:pt x="255496" y="6421"/>
                  </a:cubicBezTo>
                  <a:cubicBezTo>
                    <a:pt x="422407" y="-2738"/>
                    <a:pt x="590824" y="9087"/>
                    <a:pt x="758315" y="-187"/>
                  </a:cubicBezTo>
                  <a:close/>
                </a:path>
              </a:pathLst>
            </a:custGeom>
            <a:solidFill>
              <a:srgbClr val="414D3D"/>
            </a:solidFill>
            <a:ln w="11579" cap="flat">
              <a:noFill/>
              <a:prstDash val="solid"/>
              <a:miter/>
            </a:ln>
          </p:spPr>
          <p:txBody>
            <a:bodyPr rtlCol="0" anchor="ctr"/>
            <a:lstStyle/>
            <a:p>
              <a:endParaRPr lang="x-none"/>
            </a:p>
          </p:txBody>
        </p:sp>
        <p:sp>
          <p:nvSpPr>
            <p:cNvPr id="362" name="Graphic 400">
              <a:extLst>
                <a:ext uri="{FF2B5EF4-FFF2-40B4-BE49-F238E27FC236}">
                  <a16:creationId xmlns="" xmlns:a16="http://schemas.microsoft.com/office/drawing/2014/main" id="{3CCF72B4-B20D-0047-A178-107220E26157}"/>
                </a:ext>
              </a:extLst>
            </p:cNvPr>
            <p:cNvSpPr/>
            <p:nvPr/>
          </p:nvSpPr>
          <p:spPr>
            <a:xfrm>
              <a:off x="9996489" y="3374130"/>
              <a:ext cx="324740" cy="362990"/>
            </a:xfrm>
            <a:custGeom>
              <a:avLst/>
              <a:gdLst>
                <a:gd name="connsiteX0" fmla="*/ 853 w 324740"/>
                <a:gd name="connsiteY0" fmla="*/ -187 h 362990"/>
                <a:gd name="connsiteX1" fmla="*/ 324483 w 324740"/>
                <a:gd name="connsiteY1" fmla="*/ 362803 h 362990"/>
              </a:gdLst>
              <a:ahLst/>
              <a:cxnLst>
                <a:cxn ang="0">
                  <a:pos x="connsiteX0" y="connsiteY0"/>
                </a:cxn>
                <a:cxn ang="0">
                  <a:pos x="connsiteX1" y="connsiteY1"/>
                </a:cxn>
              </a:cxnLst>
              <a:rect l="l" t="t" r="r" b="b"/>
              <a:pathLst>
                <a:path w="324740" h="362990">
                  <a:moveTo>
                    <a:pt x="853" y="-187"/>
                  </a:moveTo>
                  <a:cubicBezTo>
                    <a:pt x="853" y="-187"/>
                    <a:pt x="-36676" y="354224"/>
                    <a:pt x="324483" y="362803"/>
                  </a:cubicBezTo>
                </a:path>
              </a:pathLst>
            </a:custGeom>
            <a:noFill/>
            <a:ln w="3242" cap="flat">
              <a:solidFill>
                <a:srgbClr val="FFFFFF">
                  <a:alpha val="50000"/>
                </a:srgbClr>
              </a:solidFill>
              <a:prstDash val="solid"/>
              <a:miter/>
            </a:ln>
          </p:spPr>
          <p:txBody>
            <a:bodyPr rtlCol="0" anchor="ctr"/>
            <a:lstStyle/>
            <a:p>
              <a:endParaRPr lang="x-none"/>
            </a:p>
          </p:txBody>
        </p:sp>
        <p:sp>
          <p:nvSpPr>
            <p:cNvPr id="363" name="Graphic 400">
              <a:extLst>
                <a:ext uri="{FF2B5EF4-FFF2-40B4-BE49-F238E27FC236}">
                  <a16:creationId xmlns="" xmlns:a16="http://schemas.microsoft.com/office/drawing/2014/main" id="{23761A46-C19F-564A-96F5-933F59E44CAB}"/>
                </a:ext>
              </a:extLst>
            </p:cNvPr>
            <p:cNvSpPr/>
            <p:nvPr/>
          </p:nvSpPr>
          <p:spPr>
            <a:xfrm>
              <a:off x="9502542" y="3374130"/>
              <a:ext cx="221351" cy="314066"/>
            </a:xfrm>
            <a:custGeom>
              <a:avLst/>
              <a:gdLst>
                <a:gd name="connsiteX0" fmla="*/ 221094 w 221351"/>
                <a:gd name="connsiteY0" fmla="*/ -187 h 314066"/>
                <a:gd name="connsiteX1" fmla="*/ -258 w 221351"/>
                <a:gd name="connsiteY1" fmla="*/ 313879 h 314066"/>
              </a:gdLst>
              <a:ahLst/>
              <a:cxnLst>
                <a:cxn ang="0">
                  <a:pos x="connsiteX0" y="connsiteY0"/>
                </a:cxn>
                <a:cxn ang="0">
                  <a:pos x="connsiteX1" y="connsiteY1"/>
                </a:cxn>
              </a:cxnLst>
              <a:rect l="l" t="t" r="r" b="b"/>
              <a:pathLst>
                <a:path w="221351" h="314066">
                  <a:moveTo>
                    <a:pt x="221094" y="-187"/>
                  </a:moveTo>
                  <a:cubicBezTo>
                    <a:pt x="209511" y="22420"/>
                    <a:pt x="221094" y="307502"/>
                    <a:pt x="-258" y="313879"/>
                  </a:cubicBezTo>
                </a:path>
              </a:pathLst>
            </a:custGeom>
            <a:noFill/>
            <a:ln w="3242" cap="flat">
              <a:solidFill>
                <a:srgbClr val="FFFFFF">
                  <a:alpha val="50000"/>
                </a:srgbClr>
              </a:solidFill>
              <a:prstDash val="solid"/>
              <a:miter/>
            </a:ln>
          </p:spPr>
          <p:txBody>
            <a:bodyPr rtlCol="0" anchor="ctr"/>
            <a:lstStyle/>
            <a:p>
              <a:endParaRPr lang="x-none"/>
            </a:p>
          </p:txBody>
        </p:sp>
        <p:sp>
          <p:nvSpPr>
            <p:cNvPr id="364" name="Graphic 400">
              <a:extLst>
                <a:ext uri="{FF2B5EF4-FFF2-40B4-BE49-F238E27FC236}">
                  <a16:creationId xmlns="" xmlns:a16="http://schemas.microsoft.com/office/drawing/2014/main" id="{EFC31ABE-9B92-BD49-9898-D1D428F0559B}"/>
                </a:ext>
              </a:extLst>
            </p:cNvPr>
            <p:cNvSpPr/>
            <p:nvPr/>
          </p:nvSpPr>
          <p:spPr>
            <a:xfrm>
              <a:off x="10479454" y="5708238"/>
              <a:ext cx="377606" cy="224912"/>
            </a:xfrm>
            <a:custGeom>
              <a:avLst/>
              <a:gdLst>
                <a:gd name="connsiteX0" fmla="*/ 0 w 377606"/>
                <a:gd name="connsiteY0" fmla="*/ 224913 h 224912"/>
                <a:gd name="connsiteX1" fmla="*/ 377607 w 377606"/>
                <a:gd name="connsiteY1" fmla="*/ 0 h 224912"/>
              </a:gdLst>
              <a:ahLst/>
              <a:cxnLst>
                <a:cxn ang="0">
                  <a:pos x="connsiteX0" y="connsiteY0"/>
                </a:cxn>
                <a:cxn ang="0">
                  <a:pos x="connsiteX1" y="connsiteY1"/>
                </a:cxn>
              </a:cxnLst>
              <a:rect l="l" t="t" r="r" b="b"/>
              <a:pathLst>
                <a:path w="377606" h="224912">
                  <a:moveTo>
                    <a:pt x="0" y="224913"/>
                  </a:moveTo>
                  <a:lnTo>
                    <a:pt x="377607" y="0"/>
                  </a:lnTo>
                </a:path>
              </a:pathLst>
            </a:custGeom>
            <a:ln w="3242" cap="flat">
              <a:solidFill>
                <a:srgbClr val="FFFFFF">
                  <a:alpha val="50000"/>
                </a:srgbClr>
              </a:solidFill>
              <a:prstDash val="solid"/>
              <a:miter/>
            </a:ln>
          </p:spPr>
          <p:txBody>
            <a:bodyPr rtlCol="0" anchor="ctr"/>
            <a:lstStyle/>
            <a:p>
              <a:endParaRPr lang="x-none"/>
            </a:p>
          </p:txBody>
        </p:sp>
        <p:sp>
          <p:nvSpPr>
            <p:cNvPr id="365" name="Graphic 400">
              <a:extLst>
                <a:ext uri="{FF2B5EF4-FFF2-40B4-BE49-F238E27FC236}">
                  <a16:creationId xmlns="" xmlns:a16="http://schemas.microsoft.com/office/drawing/2014/main" id="{874427ED-7D83-A048-A489-D81BCD4C1C95}"/>
                </a:ext>
              </a:extLst>
            </p:cNvPr>
            <p:cNvSpPr/>
            <p:nvPr/>
          </p:nvSpPr>
          <p:spPr>
            <a:xfrm>
              <a:off x="9472541" y="5907761"/>
              <a:ext cx="438301" cy="12636"/>
            </a:xfrm>
            <a:custGeom>
              <a:avLst/>
              <a:gdLst>
                <a:gd name="connsiteX0" fmla="*/ 0 w 438301"/>
                <a:gd name="connsiteY0" fmla="*/ 12637 h 12636"/>
                <a:gd name="connsiteX1" fmla="*/ 438302 w 438301"/>
                <a:gd name="connsiteY1" fmla="*/ 0 h 12636"/>
              </a:gdLst>
              <a:ahLst/>
              <a:cxnLst>
                <a:cxn ang="0">
                  <a:pos x="connsiteX0" y="connsiteY0"/>
                </a:cxn>
                <a:cxn ang="0">
                  <a:pos x="connsiteX1" y="connsiteY1"/>
                </a:cxn>
              </a:cxnLst>
              <a:rect l="l" t="t" r="r" b="b"/>
              <a:pathLst>
                <a:path w="438301" h="12636">
                  <a:moveTo>
                    <a:pt x="0" y="12637"/>
                  </a:moveTo>
                  <a:lnTo>
                    <a:pt x="438302" y="0"/>
                  </a:lnTo>
                </a:path>
              </a:pathLst>
            </a:custGeom>
            <a:ln w="3242" cap="flat">
              <a:solidFill>
                <a:srgbClr val="FFFFFF">
                  <a:alpha val="50000"/>
                </a:srgbClr>
              </a:solidFill>
              <a:prstDash val="solid"/>
              <a:miter/>
            </a:ln>
          </p:spPr>
          <p:txBody>
            <a:bodyPr rtlCol="0" anchor="ctr"/>
            <a:lstStyle/>
            <a:p>
              <a:endParaRPr lang="x-none"/>
            </a:p>
          </p:txBody>
        </p:sp>
        <p:sp>
          <p:nvSpPr>
            <p:cNvPr id="366" name="Graphic 400">
              <a:extLst>
                <a:ext uri="{FF2B5EF4-FFF2-40B4-BE49-F238E27FC236}">
                  <a16:creationId xmlns="" xmlns:a16="http://schemas.microsoft.com/office/drawing/2014/main" id="{2EADF5E8-803B-484C-A992-74DF08319F21}"/>
                </a:ext>
              </a:extLst>
            </p:cNvPr>
            <p:cNvSpPr/>
            <p:nvPr/>
          </p:nvSpPr>
          <p:spPr>
            <a:xfrm>
              <a:off x="9710112" y="2558258"/>
              <a:ext cx="619457" cy="1268248"/>
            </a:xfrm>
            <a:custGeom>
              <a:avLst/>
              <a:gdLst>
                <a:gd name="connsiteX0" fmla="*/ 112327 w 619457"/>
                <a:gd name="connsiteY0" fmla="*/ 10057 h 1268248"/>
                <a:gd name="connsiteX1" fmla="*/ 557926 w 619457"/>
                <a:gd name="connsiteY1" fmla="*/ 925011 h 1268248"/>
                <a:gd name="connsiteX2" fmla="*/ 619200 w 619457"/>
                <a:gd name="connsiteY2" fmla="*/ 1268061 h 1268248"/>
                <a:gd name="connsiteX3" fmla="*/ 1014 w 619457"/>
                <a:gd name="connsiteY3" fmla="*/ 64546 h 1268248"/>
                <a:gd name="connsiteX4" fmla="*/ 112327 w 619457"/>
                <a:gd name="connsiteY4" fmla="*/ 10057 h 12682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457" h="1268248">
                  <a:moveTo>
                    <a:pt x="112327" y="10057"/>
                  </a:moveTo>
                  <a:cubicBezTo>
                    <a:pt x="112327" y="10057"/>
                    <a:pt x="329624" y="739516"/>
                    <a:pt x="557926" y="925011"/>
                  </a:cubicBezTo>
                  <a:lnTo>
                    <a:pt x="619200" y="1268061"/>
                  </a:lnTo>
                  <a:cubicBezTo>
                    <a:pt x="619200" y="1268061"/>
                    <a:pt x="-32809" y="304182"/>
                    <a:pt x="1014" y="64546"/>
                  </a:cubicBezTo>
                  <a:cubicBezTo>
                    <a:pt x="1014" y="64546"/>
                    <a:pt x="94605" y="-30984"/>
                    <a:pt x="112327" y="10057"/>
                  </a:cubicBezTo>
                  <a:close/>
                </a:path>
              </a:pathLst>
            </a:custGeom>
            <a:solidFill>
              <a:srgbClr val="FFEFE0"/>
            </a:solidFill>
            <a:ln w="11579" cap="flat">
              <a:noFill/>
              <a:prstDash val="solid"/>
              <a:miter/>
            </a:ln>
          </p:spPr>
          <p:txBody>
            <a:bodyPr rtlCol="0" anchor="ctr"/>
            <a:lstStyle/>
            <a:p>
              <a:endParaRPr lang="x-none"/>
            </a:p>
          </p:txBody>
        </p:sp>
        <p:sp>
          <p:nvSpPr>
            <p:cNvPr id="367" name="Graphic 400">
              <a:extLst>
                <a:ext uri="{FF2B5EF4-FFF2-40B4-BE49-F238E27FC236}">
                  <a16:creationId xmlns="" xmlns:a16="http://schemas.microsoft.com/office/drawing/2014/main" id="{CA8E90F3-1B2D-3945-B338-9AF266D4192A}"/>
                </a:ext>
              </a:extLst>
            </p:cNvPr>
            <p:cNvSpPr/>
            <p:nvPr/>
          </p:nvSpPr>
          <p:spPr>
            <a:xfrm>
              <a:off x="8830378" y="2566994"/>
              <a:ext cx="120437" cy="821511"/>
            </a:xfrm>
            <a:custGeom>
              <a:avLst/>
              <a:gdLst>
                <a:gd name="connsiteX0" fmla="*/ -258 w 120437"/>
                <a:gd name="connsiteY0" fmla="*/ 821324 h 821511"/>
                <a:gd name="connsiteX1" fmla="*/ 89974 w 120437"/>
                <a:gd name="connsiteY1" fmla="*/ -187 h 821511"/>
              </a:gdLst>
              <a:ahLst/>
              <a:cxnLst>
                <a:cxn ang="0">
                  <a:pos x="connsiteX0" y="connsiteY0"/>
                </a:cxn>
                <a:cxn ang="0">
                  <a:pos x="connsiteX1" y="connsiteY1"/>
                </a:cxn>
              </a:cxnLst>
              <a:rect l="l" t="t" r="r" b="b"/>
              <a:pathLst>
                <a:path w="120437" h="821511">
                  <a:moveTo>
                    <a:pt x="-258" y="821324"/>
                  </a:moveTo>
                  <a:cubicBezTo>
                    <a:pt x="98893" y="729156"/>
                    <a:pt x="160167" y="254521"/>
                    <a:pt x="89974" y="-187"/>
                  </a:cubicBezTo>
                </a:path>
              </a:pathLst>
            </a:custGeom>
            <a:noFill/>
            <a:ln w="13084" cap="rnd">
              <a:solidFill>
                <a:srgbClr val="020C2B"/>
              </a:solidFill>
              <a:prstDash val="solid"/>
              <a:miter/>
            </a:ln>
          </p:spPr>
          <p:txBody>
            <a:bodyPr rtlCol="0" anchor="ctr"/>
            <a:lstStyle/>
            <a:p>
              <a:endParaRPr lang="x-none"/>
            </a:p>
          </p:txBody>
        </p:sp>
        <p:sp>
          <p:nvSpPr>
            <p:cNvPr id="368" name="Graphic 400">
              <a:extLst>
                <a:ext uri="{FF2B5EF4-FFF2-40B4-BE49-F238E27FC236}">
                  <a16:creationId xmlns="" xmlns:a16="http://schemas.microsoft.com/office/drawing/2014/main" id="{FF40D830-B1F0-864D-ADB1-765C0D81DFFF}"/>
                </a:ext>
              </a:extLst>
            </p:cNvPr>
            <p:cNvSpPr/>
            <p:nvPr/>
          </p:nvSpPr>
          <p:spPr>
            <a:xfrm>
              <a:off x="8470799" y="2614527"/>
              <a:ext cx="128498" cy="731082"/>
            </a:xfrm>
            <a:custGeom>
              <a:avLst/>
              <a:gdLst>
                <a:gd name="connsiteX0" fmla="*/ 128240 w 128498"/>
                <a:gd name="connsiteY0" fmla="*/ -187 h 731082"/>
                <a:gd name="connsiteX1" fmla="*/ 29669 w 128498"/>
                <a:gd name="connsiteY1" fmla="*/ 730895 h 731082"/>
              </a:gdLst>
              <a:ahLst/>
              <a:cxnLst>
                <a:cxn ang="0">
                  <a:pos x="connsiteX0" y="connsiteY0"/>
                </a:cxn>
                <a:cxn ang="0">
                  <a:pos x="connsiteX1" y="connsiteY1"/>
                </a:cxn>
              </a:cxnLst>
              <a:rect l="l" t="t" r="r" b="b"/>
              <a:pathLst>
                <a:path w="128498" h="731082">
                  <a:moveTo>
                    <a:pt x="128240" y="-187"/>
                  </a:moveTo>
                  <a:cubicBezTo>
                    <a:pt x="128240" y="-187"/>
                    <a:pt x="-74926" y="479897"/>
                    <a:pt x="29669" y="730895"/>
                  </a:cubicBezTo>
                </a:path>
              </a:pathLst>
            </a:custGeom>
            <a:noFill/>
            <a:ln w="13084" cap="rnd">
              <a:solidFill>
                <a:srgbClr val="020C2B"/>
              </a:solidFill>
              <a:prstDash val="solid"/>
              <a:miter/>
            </a:ln>
          </p:spPr>
          <p:txBody>
            <a:bodyPr rtlCol="0" anchor="ctr"/>
            <a:lstStyle/>
            <a:p>
              <a:endParaRPr lang="x-none"/>
            </a:p>
          </p:txBody>
        </p:sp>
        <p:sp>
          <p:nvSpPr>
            <p:cNvPr id="369" name="Graphic 400">
              <a:extLst>
                <a:ext uri="{FF2B5EF4-FFF2-40B4-BE49-F238E27FC236}">
                  <a16:creationId xmlns="" xmlns:a16="http://schemas.microsoft.com/office/drawing/2014/main" id="{853890B5-3812-1844-A359-7771B66EA4F0}"/>
                </a:ext>
              </a:extLst>
            </p:cNvPr>
            <p:cNvSpPr/>
            <p:nvPr/>
          </p:nvSpPr>
          <p:spPr>
            <a:xfrm>
              <a:off x="8492154" y="3283237"/>
              <a:ext cx="345290" cy="227695"/>
            </a:xfrm>
            <a:custGeom>
              <a:avLst/>
              <a:gdLst>
                <a:gd name="connsiteX0" fmla="*/ 0 w 345290"/>
                <a:gd name="connsiteY0" fmla="*/ 204161 h 227695"/>
                <a:gd name="connsiteX1" fmla="*/ 327684 w 345290"/>
                <a:gd name="connsiteY1" fmla="*/ 227695 h 227695"/>
                <a:gd name="connsiteX2" fmla="*/ 345290 w 345290"/>
                <a:gd name="connsiteY2" fmla="*/ 23535 h 227695"/>
                <a:gd name="connsiteX3" fmla="*/ 17606 w 345290"/>
                <a:gd name="connsiteY3" fmla="*/ 0 h 227695"/>
                <a:gd name="connsiteX4" fmla="*/ 0 w 345290"/>
                <a:gd name="connsiteY4" fmla="*/ 204161 h 2276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290" h="227695">
                  <a:moveTo>
                    <a:pt x="0" y="204161"/>
                  </a:moveTo>
                  <a:lnTo>
                    <a:pt x="327684" y="227695"/>
                  </a:lnTo>
                  <a:lnTo>
                    <a:pt x="345290" y="23535"/>
                  </a:lnTo>
                  <a:lnTo>
                    <a:pt x="17606" y="0"/>
                  </a:lnTo>
                  <a:lnTo>
                    <a:pt x="0" y="204161"/>
                  </a:lnTo>
                  <a:close/>
                </a:path>
              </a:pathLst>
            </a:custGeom>
            <a:solidFill>
              <a:srgbClr val="CBCECF"/>
            </a:solidFill>
            <a:ln w="11579" cap="flat">
              <a:noFill/>
              <a:prstDash val="solid"/>
              <a:miter/>
            </a:ln>
          </p:spPr>
          <p:txBody>
            <a:bodyPr rtlCol="0" anchor="ctr"/>
            <a:lstStyle/>
            <a:p>
              <a:endParaRPr lang="x-none"/>
            </a:p>
          </p:txBody>
        </p:sp>
        <p:sp>
          <p:nvSpPr>
            <p:cNvPr id="370" name="Graphic 400">
              <a:extLst>
                <a:ext uri="{FF2B5EF4-FFF2-40B4-BE49-F238E27FC236}">
                  <a16:creationId xmlns="" xmlns:a16="http://schemas.microsoft.com/office/drawing/2014/main" id="{B2330763-665B-7241-B4D9-91F9CAA2ED07}"/>
                </a:ext>
              </a:extLst>
            </p:cNvPr>
            <p:cNvSpPr/>
            <p:nvPr/>
          </p:nvSpPr>
          <p:spPr>
            <a:xfrm>
              <a:off x="8436324" y="3278136"/>
              <a:ext cx="345405" cy="229086"/>
            </a:xfrm>
            <a:custGeom>
              <a:avLst/>
              <a:gdLst>
                <a:gd name="connsiteX0" fmla="*/ 0 w 345405"/>
                <a:gd name="connsiteY0" fmla="*/ 205552 h 229086"/>
                <a:gd name="connsiteX1" fmla="*/ 327684 w 345405"/>
                <a:gd name="connsiteY1" fmla="*/ 229086 h 229086"/>
                <a:gd name="connsiteX2" fmla="*/ 345406 w 345405"/>
                <a:gd name="connsiteY2" fmla="*/ 23535 h 229086"/>
                <a:gd name="connsiteX3" fmla="*/ 17722 w 345405"/>
                <a:gd name="connsiteY3" fmla="*/ 0 h 229086"/>
                <a:gd name="connsiteX4" fmla="*/ 0 w 345405"/>
                <a:gd name="connsiteY4" fmla="*/ 205552 h 2290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405" h="229086">
                  <a:moveTo>
                    <a:pt x="0" y="205552"/>
                  </a:moveTo>
                  <a:lnTo>
                    <a:pt x="327684" y="229086"/>
                  </a:lnTo>
                  <a:lnTo>
                    <a:pt x="345406" y="23535"/>
                  </a:lnTo>
                  <a:lnTo>
                    <a:pt x="17722" y="0"/>
                  </a:lnTo>
                  <a:lnTo>
                    <a:pt x="0" y="205552"/>
                  </a:lnTo>
                  <a:close/>
                </a:path>
              </a:pathLst>
            </a:custGeom>
            <a:solidFill>
              <a:srgbClr val="FFFFFF"/>
            </a:solidFill>
            <a:ln w="11579" cap="flat">
              <a:noFill/>
              <a:prstDash val="solid"/>
              <a:miter/>
            </a:ln>
          </p:spPr>
          <p:txBody>
            <a:bodyPr rtlCol="0" anchor="ctr"/>
            <a:lstStyle/>
            <a:p>
              <a:endParaRPr lang="x-none"/>
            </a:p>
          </p:txBody>
        </p:sp>
        <p:sp>
          <p:nvSpPr>
            <p:cNvPr id="371" name="Graphic 400">
              <a:extLst>
                <a:ext uri="{FF2B5EF4-FFF2-40B4-BE49-F238E27FC236}">
                  <a16:creationId xmlns="" xmlns:a16="http://schemas.microsoft.com/office/drawing/2014/main" id="{EDE34394-E087-F245-A7B0-A3FAFA52BE30}"/>
                </a:ext>
              </a:extLst>
            </p:cNvPr>
            <p:cNvSpPr/>
            <p:nvPr/>
          </p:nvSpPr>
          <p:spPr>
            <a:xfrm>
              <a:off x="8487234" y="3326169"/>
              <a:ext cx="139569" cy="128150"/>
            </a:xfrm>
            <a:custGeom>
              <a:avLst/>
              <a:gdLst>
                <a:gd name="connsiteX0" fmla="*/ -203 w 139569"/>
                <a:gd name="connsiteY0" fmla="*/ 58903 h 128150"/>
                <a:gd name="connsiteX1" fmla="*/ 74971 w 139569"/>
                <a:gd name="connsiteY1" fmla="*/ 240 h 128150"/>
                <a:gd name="connsiteX2" fmla="*/ 139293 w 139569"/>
                <a:gd name="connsiteY2" fmla="*/ 67757 h 128150"/>
                <a:gd name="connsiteX3" fmla="*/ 139257 w 139569"/>
                <a:gd name="connsiteY3" fmla="*/ 68873 h 128150"/>
                <a:gd name="connsiteX4" fmla="*/ 64083 w 139569"/>
                <a:gd name="connsiteY4" fmla="*/ 127536 h 128150"/>
                <a:gd name="connsiteX5" fmla="*/ -239 w 139569"/>
                <a:gd name="connsiteY5" fmla="*/ 60020 h 128150"/>
                <a:gd name="connsiteX6" fmla="*/ -203 w 139569"/>
                <a:gd name="connsiteY6" fmla="*/ 58903 h 12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569" h="128150">
                  <a:moveTo>
                    <a:pt x="-203" y="58903"/>
                  </a:moveTo>
                  <a:cubicBezTo>
                    <a:pt x="4788" y="22165"/>
                    <a:pt x="38157" y="-3875"/>
                    <a:pt x="74971" y="240"/>
                  </a:cubicBezTo>
                  <a:cubicBezTo>
                    <a:pt x="111360" y="1106"/>
                    <a:pt x="140158" y="31335"/>
                    <a:pt x="139293" y="67757"/>
                  </a:cubicBezTo>
                  <a:cubicBezTo>
                    <a:pt x="139284" y="68129"/>
                    <a:pt x="139272" y="68501"/>
                    <a:pt x="139257" y="68873"/>
                  </a:cubicBezTo>
                  <a:cubicBezTo>
                    <a:pt x="134265" y="105611"/>
                    <a:pt x="100897" y="131651"/>
                    <a:pt x="64083" y="127536"/>
                  </a:cubicBezTo>
                  <a:cubicBezTo>
                    <a:pt x="27694" y="126670"/>
                    <a:pt x="-1104" y="96442"/>
                    <a:pt x="-239" y="60020"/>
                  </a:cubicBezTo>
                  <a:cubicBezTo>
                    <a:pt x="-230" y="59647"/>
                    <a:pt x="-218" y="59275"/>
                    <a:pt x="-203" y="58903"/>
                  </a:cubicBezTo>
                  <a:close/>
                </a:path>
              </a:pathLst>
            </a:custGeom>
            <a:solidFill>
              <a:srgbClr val="B2B2B1"/>
            </a:solidFill>
            <a:ln w="11579" cap="flat">
              <a:noFill/>
              <a:prstDash val="solid"/>
              <a:miter/>
            </a:ln>
          </p:spPr>
          <p:txBody>
            <a:bodyPr rtlCol="0" anchor="ctr"/>
            <a:lstStyle/>
            <a:p>
              <a:endParaRPr lang="x-none"/>
            </a:p>
          </p:txBody>
        </p:sp>
        <p:sp>
          <p:nvSpPr>
            <p:cNvPr id="372" name="Graphic 400">
              <a:extLst>
                <a:ext uri="{FF2B5EF4-FFF2-40B4-BE49-F238E27FC236}">
                  <a16:creationId xmlns="" xmlns:a16="http://schemas.microsoft.com/office/drawing/2014/main" id="{D7F1C594-1689-EE4D-AA5D-B9D3A88B3395}"/>
                </a:ext>
              </a:extLst>
            </p:cNvPr>
            <p:cNvSpPr/>
            <p:nvPr/>
          </p:nvSpPr>
          <p:spPr>
            <a:xfrm>
              <a:off x="8462794" y="3324417"/>
              <a:ext cx="139569" cy="128163"/>
            </a:xfrm>
            <a:custGeom>
              <a:avLst/>
              <a:gdLst>
                <a:gd name="connsiteX0" fmla="*/ -203 w 139569"/>
                <a:gd name="connsiteY0" fmla="*/ 58916 h 128163"/>
                <a:gd name="connsiteX1" fmla="*/ 75087 w 139569"/>
                <a:gd name="connsiteY1" fmla="*/ 253 h 128163"/>
                <a:gd name="connsiteX2" fmla="*/ 139290 w 139569"/>
                <a:gd name="connsiteY2" fmla="*/ 67882 h 128163"/>
                <a:gd name="connsiteX3" fmla="*/ 139257 w 139569"/>
                <a:gd name="connsiteY3" fmla="*/ 68886 h 128163"/>
                <a:gd name="connsiteX4" fmla="*/ 64083 w 139569"/>
                <a:gd name="connsiteY4" fmla="*/ 127549 h 128163"/>
                <a:gd name="connsiteX5" fmla="*/ -239 w 139569"/>
                <a:gd name="connsiteY5" fmla="*/ 60033 h 128163"/>
                <a:gd name="connsiteX6" fmla="*/ -203 w 139569"/>
                <a:gd name="connsiteY6" fmla="*/ 58916 h 12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569" h="128163">
                  <a:moveTo>
                    <a:pt x="-203" y="58916"/>
                  </a:moveTo>
                  <a:cubicBezTo>
                    <a:pt x="4788" y="22127"/>
                    <a:pt x="38230" y="-3929"/>
                    <a:pt x="75087" y="253"/>
                  </a:cubicBezTo>
                  <a:cubicBezTo>
                    <a:pt x="111474" y="1183"/>
                    <a:pt x="140219" y="31462"/>
                    <a:pt x="139290" y="67882"/>
                  </a:cubicBezTo>
                  <a:cubicBezTo>
                    <a:pt x="139281" y="68217"/>
                    <a:pt x="139270" y="68552"/>
                    <a:pt x="139257" y="68886"/>
                  </a:cubicBezTo>
                  <a:cubicBezTo>
                    <a:pt x="134265" y="105624"/>
                    <a:pt x="100897" y="131664"/>
                    <a:pt x="64083" y="127549"/>
                  </a:cubicBezTo>
                  <a:cubicBezTo>
                    <a:pt x="27694" y="126683"/>
                    <a:pt x="-1104" y="96455"/>
                    <a:pt x="-239" y="60033"/>
                  </a:cubicBezTo>
                  <a:cubicBezTo>
                    <a:pt x="-230" y="59660"/>
                    <a:pt x="-218" y="59288"/>
                    <a:pt x="-203" y="58916"/>
                  </a:cubicBezTo>
                  <a:close/>
                </a:path>
              </a:pathLst>
            </a:custGeom>
            <a:solidFill>
              <a:srgbClr val="CBCECF"/>
            </a:solidFill>
            <a:ln w="11579" cap="flat">
              <a:noFill/>
              <a:prstDash val="solid"/>
              <a:miter/>
            </a:ln>
          </p:spPr>
          <p:txBody>
            <a:bodyPr rtlCol="0" anchor="ctr"/>
            <a:lstStyle/>
            <a:p>
              <a:endParaRPr lang="x-none"/>
            </a:p>
          </p:txBody>
        </p:sp>
        <p:sp>
          <p:nvSpPr>
            <p:cNvPr id="373" name="Graphic 400">
              <a:extLst>
                <a:ext uri="{FF2B5EF4-FFF2-40B4-BE49-F238E27FC236}">
                  <a16:creationId xmlns="" xmlns:a16="http://schemas.microsoft.com/office/drawing/2014/main" id="{F098BC3D-CE1F-7F47-869D-A6892172C0C6}"/>
                </a:ext>
              </a:extLst>
            </p:cNvPr>
            <p:cNvSpPr/>
            <p:nvPr/>
          </p:nvSpPr>
          <p:spPr>
            <a:xfrm>
              <a:off x="8490257" y="3349517"/>
              <a:ext cx="84749" cy="77863"/>
            </a:xfrm>
            <a:custGeom>
              <a:avLst/>
              <a:gdLst>
                <a:gd name="connsiteX0" fmla="*/ -214 w 84749"/>
                <a:gd name="connsiteY0" fmla="*/ 35671 h 77863"/>
                <a:gd name="connsiteX1" fmla="*/ 45423 w 84749"/>
                <a:gd name="connsiteY1" fmla="*/ 79 h 77863"/>
                <a:gd name="connsiteX2" fmla="*/ 84478 w 84749"/>
                <a:gd name="connsiteY2" fmla="*/ 41190 h 77863"/>
                <a:gd name="connsiteX3" fmla="*/ 84458 w 84749"/>
                <a:gd name="connsiteY3" fmla="*/ 41816 h 77863"/>
                <a:gd name="connsiteX4" fmla="*/ 38705 w 84749"/>
                <a:gd name="connsiteY4" fmla="*/ 77408 h 77863"/>
                <a:gd name="connsiteX5" fmla="*/ -248 w 84749"/>
                <a:gd name="connsiteY5" fmla="*/ 36653 h 77863"/>
                <a:gd name="connsiteX6" fmla="*/ -214 w 84749"/>
                <a:gd name="connsiteY6" fmla="*/ 35672 h 7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749" h="77863">
                  <a:moveTo>
                    <a:pt x="-214" y="35671"/>
                  </a:moveTo>
                  <a:cubicBezTo>
                    <a:pt x="2793" y="13358"/>
                    <a:pt x="23071" y="-2456"/>
                    <a:pt x="45423" y="79"/>
                  </a:cubicBezTo>
                  <a:cubicBezTo>
                    <a:pt x="67550" y="637"/>
                    <a:pt x="85036" y="19043"/>
                    <a:pt x="84478" y="41190"/>
                  </a:cubicBezTo>
                  <a:cubicBezTo>
                    <a:pt x="84473" y="41399"/>
                    <a:pt x="84466" y="41607"/>
                    <a:pt x="84458" y="41816"/>
                  </a:cubicBezTo>
                  <a:cubicBezTo>
                    <a:pt x="81393" y="64147"/>
                    <a:pt x="61082" y="79947"/>
                    <a:pt x="38705" y="77408"/>
                  </a:cubicBezTo>
                  <a:cubicBezTo>
                    <a:pt x="16704" y="76920"/>
                    <a:pt x="-736" y="58673"/>
                    <a:pt x="-248" y="36653"/>
                  </a:cubicBezTo>
                  <a:cubicBezTo>
                    <a:pt x="-241" y="36326"/>
                    <a:pt x="-229" y="35998"/>
                    <a:pt x="-214" y="35672"/>
                  </a:cubicBezTo>
                  <a:close/>
                </a:path>
              </a:pathLst>
            </a:custGeom>
            <a:solidFill>
              <a:srgbClr val="878787"/>
            </a:solidFill>
            <a:ln w="11579" cap="flat">
              <a:noFill/>
              <a:prstDash val="solid"/>
              <a:miter/>
            </a:ln>
          </p:spPr>
          <p:txBody>
            <a:bodyPr rtlCol="0" anchor="ctr"/>
            <a:lstStyle/>
            <a:p>
              <a:endParaRPr lang="x-none"/>
            </a:p>
          </p:txBody>
        </p:sp>
        <p:sp>
          <p:nvSpPr>
            <p:cNvPr id="374" name="Graphic 400">
              <a:extLst>
                <a:ext uri="{FF2B5EF4-FFF2-40B4-BE49-F238E27FC236}">
                  <a16:creationId xmlns="" xmlns:a16="http://schemas.microsoft.com/office/drawing/2014/main" id="{E2464D18-AE89-354E-B92A-442070F03A9A}"/>
                </a:ext>
              </a:extLst>
            </p:cNvPr>
            <p:cNvSpPr/>
            <p:nvPr/>
          </p:nvSpPr>
          <p:spPr>
            <a:xfrm>
              <a:off x="8745591" y="3286135"/>
              <a:ext cx="44478" cy="18085"/>
            </a:xfrm>
            <a:custGeom>
              <a:avLst/>
              <a:gdLst>
                <a:gd name="connsiteX0" fmla="*/ 0 w 44478"/>
                <a:gd name="connsiteY0" fmla="*/ 14956 h 18085"/>
                <a:gd name="connsiteX1" fmla="*/ 43205 w 44478"/>
                <a:gd name="connsiteY1" fmla="*/ 18086 h 18085"/>
                <a:gd name="connsiteX2" fmla="*/ 44479 w 44478"/>
                <a:gd name="connsiteY2" fmla="*/ 3130 h 18085"/>
                <a:gd name="connsiteX3" fmla="*/ 1390 w 44478"/>
                <a:gd name="connsiteY3" fmla="*/ 0 h 18085"/>
                <a:gd name="connsiteX4" fmla="*/ 0 w 44478"/>
                <a:gd name="connsiteY4" fmla="*/ 14956 h 18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478" h="18085">
                  <a:moveTo>
                    <a:pt x="0" y="14956"/>
                  </a:moveTo>
                  <a:lnTo>
                    <a:pt x="43205" y="18086"/>
                  </a:lnTo>
                  <a:lnTo>
                    <a:pt x="44479" y="3130"/>
                  </a:lnTo>
                  <a:lnTo>
                    <a:pt x="1390" y="0"/>
                  </a:lnTo>
                  <a:lnTo>
                    <a:pt x="0" y="14956"/>
                  </a:lnTo>
                  <a:close/>
                </a:path>
              </a:pathLst>
            </a:custGeom>
            <a:solidFill>
              <a:srgbClr val="B2B2B1"/>
            </a:solidFill>
            <a:ln w="11579" cap="flat">
              <a:noFill/>
              <a:prstDash val="solid"/>
              <a:miter/>
            </a:ln>
          </p:spPr>
          <p:txBody>
            <a:bodyPr rtlCol="0" anchor="ctr"/>
            <a:lstStyle/>
            <a:p>
              <a:endParaRPr lang="x-none"/>
            </a:p>
          </p:txBody>
        </p:sp>
        <p:sp>
          <p:nvSpPr>
            <p:cNvPr id="375" name="Graphic 400">
              <a:extLst>
                <a:ext uri="{FF2B5EF4-FFF2-40B4-BE49-F238E27FC236}">
                  <a16:creationId xmlns="" xmlns:a16="http://schemas.microsoft.com/office/drawing/2014/main" id="{8A4EB247-8186-C940-963C-9FC5D377C84F}"/>
                </a:ext>
              </a:extLst>
            </p:cNvPr>
            <p:cNvSpPr/>
            <p:nvPr/>
          </p:nvSpPr>
          <p:spPr>
            <a:xfrm>
              <a:off x="8522154" y="3262949"/>
              <a:ext cx="97876" cy="27708"/>
            </a:xfrm>
            <a:custGeom>
              <a:avLst/>
              <a:gdLst>
                <a:gd name="connsiteX0" fmla="*/ 0 w 97876"/>
                <a:gd name="connsiteY0" fmla="*/ 20868 h 27708"/>
                <a:gd name="connsiteX1" fmla="*/ 96139 w 97876"/>
                <a:gd name="connsiteY1" fmla="*/ 27708 h 27708"/>
                <a:gd name="connsiteX2" fmla="*/ 97877 w 97876"/>
                <a:gd name="connsiteY2" fmla="*/ 6840 h 27708"/>
                <a:gd name="connsiteX3" fmla="*/ 1853 w 97876"/>
                <a:gd name="connsiteY3" fmla="*/ 0 h 27708"/>
                <a:gd name="connsiteX4" fmla="*/ 0 w 97876"/>
                <a:gd name="connsiteY4" fmla="*/ 20868 h 27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876" h="27708">
                  <a:moveTo>
                    <a:pt x="0" y="20868"/>
                  </a:moveTo>
                  <a:lnTo>
                    <a:pt x="96139" y="27708"/>
                  </a:lnTo>
                  <a:lnTo>
                    <a:pt x="97877" y="6840"/>
                  </a:lnTo>
                  <a:lnTo>
                    <a:pt x="1853" y="0"/>
                  </a:lnTo>
                  <a:lnTo>
                    <a:pt x="0" y="20868"/>
                  </a:lnTo>
                  <a:close/>
                </a:path>
              </a:pathLst>
            </a:custGeom>
            <a:solidFill>
              <a:srgbClr val="B2B2B1"/>
            </a:solidFill>
            <a:ln w="11579" cap="flat">
              <a:noFill/>
              <a:prstDash val="solid"/>
              <a:miter/>
            </a:ln>
          </p:spPr>
          <p:txBody>
            <a:bodyPr rtlCol="0" anchor="ctr"/>
            <a:lstStyle/>
            <a:p>
              <a:endParaRPr lang="x-none"/>
            </a:p>
          </p:txBody>
        </p:sp>
      </p:grpSp>
      <p:sp>
        <p:nvSpPr>
          <p:cNvPr id="380" name="مربع نص 379"/>
          <p:cNvSpPr txBox="1"/>
          <p:nvPr/>
        </p:nvSpPr>
        <p:spPr>
          <a:xfrm>
            <a:off x="11749010" y="6384826"/>
            <a:ext cx="409207" cy="369332"/>
          </a:xfrm>
          <a:prstGeom prst="rect">
            <a:avLst/>
          </a:prstGeom>
          <a:noFill/>
        </p:spPr>
        <p:txBody>
          <a:bodyPr wrap="square" rtlCol="1">
            <a:spAutoFit/>
          </a:bodyPr>
          <a:lstStyle/>
          <a:p>
            <a:r>
              <a:rPr lang="en-US" dirty="0"/>
              <a:t>6</a:t>
            </a:r>
            <a:endParaRPr lang="ar-LY" dirty="0"/>
          </a:p>
        </p:txBody>
      </p:sp>
      <p:grpSp>
        <p:nvGrpSpPr>
          <p:cNvPr id="376" name="Group 464">
            <a:extLst>
              <a:ext uri="{FF2B5EF4-FFF2-40B4-BE49-F238E27FC236}">
                <a16:creationId xmlns="" xmlns:a16="http://schemas.microsoft.com/office/drawing/2014/main" id="{E514CBF2-DDAC-E64B-9ED7-6C0E336C7318}"/>
              </a:ext>
            </a:extLst>
          </p:cNvPr>
          <p:cNvGrpSpPr/>
          <p:nvPr/>
        </p:nvGrpSpPr>
        <p:grpSpPr>
          <a:xfrm>
            <a:off x="109030" y="2796709"/>
            <a:ext cx="4918673" cy="4472345"/>
            <a:chOff x="4916937" y="-330786"/>
            <a:chExt cx="7282501" cy="6835949"/>
          </a:xfrm>
        </p:grpSpPr>
        <p:sp>
          <p:nvSpPr>
            <p:cNvPr id="377" name="Graphic 400">
              <a:extLst>
                <a:ext uri="{FF2B5EF4-FFF2-40B4-BE49-F238E27FC236}">
                  <a16:creationId xmlns="" xmlns:a16="http://schemas.microsoft.com/office/drawing/2014/main" id="{8251C66B-E46A-D545-AF8F-4F25B281633C}"/>
                </a:ext>
              </a:extLst>
            </p:cNvPr>
            <p:cNvSpPr/>
            <p:nvPr/>
          </p:nvSpPr>
          <p:spPr>
            <a:xfrm rot="10800000">
              <a:off x="8615513" y="2448161"/>
              <a:ext cx="759499" cy="324616"/>
            </a:xfrm>
            <a:custGeom>
              <a:avLst/>
              <a:gdLst>
                <a:gd name="connsiteX0" fmla="*/ -258 w 759499"/>
                <a:gd name="connsiteY0" fmla="*/ -187 h 324616"/>
                <a:gd name="connsiteX1" fmla="*/ 759241 w 759499"/>
                <a:gd name="connsiteY1" fmla="*/ -187 h 324616"/>
                <a:gd name="connsiteX2" fmla="*/ 759241 w 759499"/>
                <a:gd name="connsiteY2" fmla="*/ -187 h 324616"/>
                <a:gd name="connsiteX3" fmla="*/ 759241 w 759499"/>
                <a:gd name="connsiteY3" fmla="*/ 278055 h 324616"/>
                <a:gd name="connsiteX4" fmla="*/ 712909 w 759499"/>
                <a:gd name="connsiteY4" fmla="*/ 324429 h 324616"/>
                <a:gd name="connsiteX5" fmla="*/ 17117 w 759499"/>
                <a:gd name="connsiteY5" fmla="*/ 324429 h 324616"/>
                <a:gd name="connsiteX6" fmla="*/ -258 w 759499"/>
                <a:gd name="connsiteY6" fmla="*/ 307039 h 324616"/>
                <a:gd name="connsiteX7" fmla="*/ -258 w 759499"/>
                <a:gd name="connsiteY7" fmla="*/ -187 h 324616"/>
                <a:gd name="connsiteX8" fmla="*/ -258 w 759499"/>
                <a:gd name="connsiteY8" fmla="*/ -187 h 32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9499" h="324616">
                  <a:moveTo>
                    <a:pt x="-258" y="-187"/>
                  </a:moveTo>
                  <a:lnTo>
                    <a:pt x="759241" y="-187"/>
                  </a:lnTo>
                  <a:lnTo>
                    <a:pt x="759241" y="-187"/>
                  </a:lnTo>
                  <a:lnTo>
                    <a:pt x="759241" y="278055"/>
                  </a:lnTo>
                  <a:cubicBezTo>
                    <a:pt x="759241" y="303667"/>
                    <a:pt x="738498" y="324429"/>
                    <a:pt x="712909" y="324429"/>
                  </a:cubicBezTo>
                  <a:lnTo>
                    <a:pt x="17117" y="324429"/>
                  </a:lnTo>
                  <a:cubicBezTo>
                    <a:pt x="7521" y="324429"/>
                    <a:pt x="-258" y="316643"/>
                    <a:pt x="-258" y="307039"/>
                  </a:cubicBezTo>
                  <a:lnTo>
                    <a:pt x="-258" y="-187"/>
                  </a:lnTo>
                  <a:lnTo>
                    <a:pt x="-258" y="-187"/>
                  </a:lnTo>
                  <a:close/>
                </a:path>
              </a:pathLst>
            </a:custGeom>
            <a:solidFill>
              <a:schemeClr val="bg2">
                <a:lumMod val="50000"/>
              </a:schemeClr>
            </a:solidFill>
            <a:ln w="11579" cap="flat">
              <a:noFill/>
              <a:prstDash val="solid"/>
              <a:miter/>
            </a:ln>
          </p:spPr>
          <p:txBody>
            <a:bodyPr rtlCol="0" anchor="ctr"/>
            <a:lstStyle/>
            <a:p>
              <a:endParaRPr lang="x-none"/>
            </a:p>
          </p:txBody>
        </p:sp>
        <p:sp>
          <p:nvSpPr>
            <p:cNvPr id="378" name="Graphic 400">
              <a:extLst>
                <a:ext uri="{FF2B5EF4-FFF2-40B4-BE49-F238E27FC236}">
                  <a16:creationId xmlns="" xmlns:a16="http://schemas.microsoft.com/office/drawing/2014/main" id="{8251C66B-E46A-D545-AF8F-4F25B281633C}"/>
                </a:ext>
              </a:extLst>
            </p:cNvPr>
            <p:cNvSpPr/>
            <p:nvPr/>
          </p:nvSpPr>
          <p:spPr>
            <a:xfrm>
              <a:off x="9276788" y="2448161"/>
              <a:ext cx="137490" cy="332616"/>
            </a:xfrm>
            <a:custGeom>
              <a:avLst/>
              <a:gdLst>
                <a:gd name="connsiteX0" fmla="*/ -258 w 137490"/>
                <a:gd name="connsiteY0" fmla="*/ 163164 h 332616"/>
                <a:gd name="connsiteX1" fmla="*/ 68429 w 137490"/>
                <a:gd name="connsiteY1" fmla="*/ 332429 h 332616"/>
                <a:gd name="connsiteX2" fmla="*/ 137233 w 137490"/>
                <a:gd name="connsiteY2" fmla="*/ 163164 h 332616"/>
                <a:gd name="connsiteX3" fmla="*/ 65186 w 137490"/>
                <a:gd name="connsiteY3" fmla="*/ -187 h 332616"/>
                <a:gd name="connsiteX4" fmla="*/ -258 w 137490"/>
                <a:gd name="connsiteY4" fmla="*/ 163164 h 332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490" h="332616">
                  <a:moveTo>
                    <a:pt x="-258" y="163164"/>
                  </a:moveTo>
                  <a:cubicBezTo>
                    <a:pt x="-258" y="256723"/>
                    <a:pt x="30553" y="332429"/>
                    <a:pt x="68429" y="332429"/>
                  </a:cubicBezTo>
                  <a:cubicBezTo>
                    <a:pt x="106306" y="332429"/>
                    <a:pt x="137233" y="256723"/>
                    <a:pt x="137233" y="163164"/>
                  </a:cubicBezTo>
                  <a:cubicBezTo>
                    <a:pt x="137233" y="69605"/>
                    <a:pt x="103179" y="-187"/>
                    <a:pt x="65186" y="-187"/>
                  </a:cubicBezTo>
                  <a:cubicBezTo>
                    <a:pt x="27194" y="-187"/>
                    <a:pt x="-258" y="69605"/>
                    <a:pt x="-258" y="163164"/>
                  </a:cubicBezTo>
                  <a:close/>
                </a:path>
              </a:pathLst>
            </a:custGeom>
            <a:solidFill>
              <a:schemeClr val="bg2">
                <a:lumMod val="90000"/>
              </a:schemeClr>
            </a:solidFill>
            <a:ln w="11579" cap="flat">
              <a:noFill/>
              <a:prstDash val="solid"/>
              <a:miter/>
            </a:ln>
          </p:spPr>
          <p:txBody>
            <a:bodyPr rtlCol="0" anchor="ctr"/>
            <a:lstStyle/>
            <a:p>
              <a:endParaRPr lang="x-none"/>
            </a:p>
          </p:txBody>
        </p:sp>
        <p:sp>
          <p:nvSpPr>
            <p:cNvPr id="379" name="Graphic 400">
              <a:extLst>
                <a:ext uri="{FF2B5EF4-FFF2-40B4-BE49-F238E27FC236}">
                  <a16:creationId xmlns="" xmlns:a16="http://schemas.microsoft.com/office/drawing/2014/main" id="{8251C66B-E46A-D545-AF8F-4F25B281633C}"/>
                </a:ext>
              </a:extLst>
            </p:cNvPr>
            <p:cNvSpPr/>
            <p:nvPr/>
          </p:nvSpPr>
          <p:spPr>
            <a:xfrm>
              <a:off x="9068062" y="2741476"/>
              <a:ext cx="470796" cy="997036"/>
            </a:xfrm>
            <a:custGeom>
              <a:avLst/>
              <a:gdLst>
                <a:gd name="connsiteX0" fmla="*/ 217155 w 470796"/>
                <a:gd name="connsiteY0" fmla="*/ 996849 h 997036"/>
                <a:gd name="connsiteX1" fmla="*/ 312947 w 470796"/>
                <a:gd name="connsiteY1" fmla="*/ 990125 h 997036"/>
                <a:gd name="connsiteX2" fmla="*/ 470476 w 470796"/>
                <a:gd name="connsiteY2" fmla="*/ 830831 h 997036"/>
                <a:gd name="connsiteX3" fmla="*/ 450669 w 470796"/>
                <a:gd name="connsiteY3" fmla="*/ 132673 h 997036"/>
                <a:gd name="connsiteX4" fmla="*/ 306345 w 470796"/>
                <a:gd name="connsiteY4" fmla="*/ 856 h 997036"/>
                <a:gd name="connsiteX5" fmla="*/ -258 w 470796"/>
                <a:gd name="connsiteY5" fmla="*/ -187 h 99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0796" h="997036">
                  <a:moveTo>
                    <a:pt x="217155" y="996849"/>
                  </a:moveTo>
                  <a:lnTo>
                    <a:pt x="312947" y="990125"/>
                  </a:lnTo>
                  <a:cubicBezTo>
                    <a:pt x="403526" y="983864"/>
                    <a:pt x="472909" y="913840"/>
                    <a:pt x="470476" y="830831"/>
                  </a:cubicBezTo>
                  <a:lnTo>
                    <a:pt x="450669" y="132673"/>
                  </a:lnTo>
                  <a:cubicBezTo>
                    <a:pt x="450669" y="59867"/>
                    <a:pt x="386036" y="856"/>
                    <a:pt x="306345" y="856"/>
                  </a:cubicBezTo>
                  <a:lnTo>
                    <a:pt x="-258" y="-187"/>
                  </a:lnTo>
                  <a:close/>
                </a:path>
              </a:pathLst>
            </a:custGeom>
            <a:solidFill>
              <a:schemeClr val="bg2">
                <a:lumMod val="50000"/>
              </a:schemeClr>
            </a:solidFill>
            <a:ln w="11579" cap="flat">
              <a:noFill/>
              <a:prstDash val="solid"/>
              <a:miter/>
            </a:ln>
          </p:spPr>
          <p:txBody>
            <a:bodyPr rtlCol="0" anchor="ctr"/>
            <a:lstStyle/>
            <a:p>
              <a:endParaRPr lang="x-none"/>
            </a:p>
          </p:txBody>
        </p:sp>
        <p:sp>
          <p:nvSpPr>
            <p:cNvPr id="381" name="Graphic 400">
              <a:extLst>
                <a:ext uri="{FF2B5EF4-FFF2-40B4-BE49-F238E27FC236}">
                  <a16:creationId xmlns="" xmlns:a16="http://schemas.microsoft.com/office/drawing/2014/main" id="{8251C66B-E46A-D545-AF8F-4F25B281633C}"/>
                </a:ext>
              </a:extLst>
            </p:cNvPr>
            <p:cNvSpPr/>
            <p:nvPr/>
          </p:nvSpPr>
          <p:spPr>
            <a:xfrm>
              <a:off x="8199335" y="6142876"/>
              <a:ext cx="248571" cy="191175"/>
            </a:xfrm>
            <a:custGeom>
              <a:avLst/>
              <a:gdLst>
                <a:gd name="connsiteX0" fmla="*/ 23745 w 248571"/>
                <a:gd name="connsiteY0" fmla="*/ 55301 h 191175"/>
                <a:gd name="connsiteX1" fmla="*/ 55367 w 248571"/>
                <a:gd name="connsiteY1" fmla="*/ 0 h 191175"/>
                <a:gd name="connsiteX2" fmla="*/ 244286 w 248571"/>
                <a:gd name="connsiteY2" fmla="*/ 6028 h 191175"/>
                <a:gd name="connsiteX3" fmla="*/ 248572 w 248571"/>
                <a:gd name="connsiteY3" fmla="*/ 55301 h 191175"/>
                <a:gd name="connsiteX4" fmla="*/ 159846 w 248571"/>
                <a:gd name="connsiteY4" fmla="*/ 191176 h 191175"/>
                <a:gd name="connsiteX5" fmla="*/ 0 w 248571"/>
                <a:gd name="connsiteY5" fmla="*/ 82429 h 191175"/>
                <a:gd name="connsiteX6" fmla="*/ 23745 w 248571"/>
                <a:gd name="connsiteY6" fmla="*/ 55301 h 19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571" h="191175">
                  <a:moveTo>
                    <a:pt x="23745" y="55301"/>
                  </a:moveTo>
                  <a:lnTo>
                    <a:pt x="55367" y="0"/>
                  </a:lnTo>
                  <a:lnTo>
                    <a:pt x="244286" y="6028"/>
                  </a:lnTo>
                  <a:lnTo>
                    <a:pt x="248572" y="55301"/>
                  </a:lnTo>
                  <a:lnTo>
                    <a:pt x="159846" y="191176"/>
                  </a:lnTo>
                  <a:lnTo>
                    <a:pt x="0" y="82429"/>
                  </a:lnTo>
                  <a:lnTo>
                    <a:pt x="23745" y="55301"/>
                  </a:lnTo>
                  <a:close/>
                </a:path>
              </a:pathLst>
            </a:custGeom>
            <a:solidFill>
              <a:srgbClr val="F4A491"/>
            </a:solidFill>
            <a:ln w="11579" cap="flat">
              <a:noFill/>
              <a:prstDash val="solid"/>
              <a:miter/>
            </a:ln>
          </p:spPr>
          <p:txBody>
            <a:bodyPr rtlCol="0" anchor="ctr"/>
            <a:lstStyle/>
            <a:p>
              <a:endParaRPr lang="x-none"/>
            </a:p>
          </p:txBody>
        </p:sp>
        <p:sp>
          <p:nvSpPr>
            <p:cNvPr id="382" name="Graphic 400">
              <a:extLst>
                <a:ext uri="{FF2B5EF4-FFF2-40B4-BE49-F238E27FC236}">
                  <a16:creationId xmlns="" xmlns:a16="http://schemas.microsoft.com/office/drawing/2014/main" id="{8251C66B-E46A-D545-AF8F-4F25B281633C}"/>
                </a:ext>
              </a:extLst>
            </p:cNvPr>
            <p:cNvSpPr/>
            <p:nvPr/>
          </p:nvSpPr>
          <p:spPr>
            <a:xfrm>
              <a:off x="7903706" y="6196322"/>
              <a:ext cx="573737" cy="185495"/>
            </a:xfrm>
            <a:custGeom>
              <a:avLst/>
              <a:gdLst>
                <a:gd name="connsiteX0" fmla="*/ 307649 w 573737"/>
                <a:gd name="connsiteY0" fmla="*/ -187 h 185495"/>
                <a:gd name="connsiteX1" fmla="*/ 427649 w 573737"/>
                <a:gd name="connsiteY1" fmla="*/ 42013 h 185495"/>
                <a:gd name="connsiteX2" fmla="*/ 541974 w 573737"/>
                <a:gd name="connsiteY2" fmla="*/ 972 h 185495"/>
                <a:gd name="connsiteX3" fmla="*/ 550050 w 573737"/>
                <a:gd name="connsiteY3" fmla="*/ 2332 h 185495"/>
                <a:gd name="connsiteX4" fmla="*/ 551124 w 573737"/>
                <a:gd name="connsiteY4" fmla="*/ 5725 h 185495"/>
                <a:gd name="connsiteX5" fmla="*/ 573479 w 573737"/>
                <a:gd name="connsiteY5" fmla="*/ 185308 h 185495"/>
                <a:gd name="connsiteX6" fmla="*/ 11355 w 573737"/>
                <a:gd name="connsiteY6" fmla="*/ 185308 h 185495"/>
                <a:gd name="connsiteX7" fmla="*/ -228 w 573737"/>
                <a:gd name="connsiteY7" fmla="*/ 171744 h 185495"/>
                <a:gd name="connsiteX8" fmla="*/ -228 w 573737"/>
                <a:gd name="connsiteY8" fmla="*/ 133949 h 185495"/>
                <a:gd name="connsiteX9" fmla="*/ 7764 w 573737"/>
                <a:gd name="connsiteY9" fmla="*/ 121080 h 185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3737" h="185495">
                  <a:moveTo>
                    <a:pt x="307649" y="-187"/>
                  </a:moveTo>
                  <a:cubicBezTo>
                    <a:pt x="350814" y="2324"/>
                    <a:pt x="392401" y="16949"/>
                    <a:pt x="427649" y="42013"/>
                  </a:cubicBezTo>
                  <a:cubicBezTo>
                    <a:pt x="466105" y="67750"/>
                    <a:pt x="524252" y="14768"/>
                    <a:pt x="541974" y="972"/>
                  </a:cubicBezTo>
                  <a:cubicBezTo>
                    <a:pt x="544579" y="-885"/>
                    <a:pt x="548195" y="-277"/>
                    <a:pt x="550050" y="2332"/>
                  </a:cubicBezTo>
                  <a:cubicBezTo>
                    <a:pt x="550755" y="3322"/>
                    <a:pt x="551131" y="4509"/>
                    <a:pt x="551124" y="5725"/>
                  </a:cubicBezTo>
                  <a:lnTo>
                    <a:pt x="573479" y="185308"/>
                  </a:lnTo>
                  <a:lnTo>
                    <a:pt x="11355" y="185308"/>
                  </a:lnTo>
                  <a:cubicBezTo>
                    <a:pt x="4450" y="184693"/>
                    <a:pt x="-697" y="178666"/>
                    <a:pt x="-228" y="171744"/>
                  </a:cubicBezTo>
                  <a:lnTo>
                    <a:pt x="-228" y="133949"/>
                  </a:lnTo>
                  <a:cubicBezTo>
                    <a:pt x="-398" y="128439"/>
                    <a:pt x="2753" y="123367"/>
                    <a:pt x="7764" y="121080"/>
                  </a:cubicBezTo>
                  <a:close/>
                </a:path>
              </a:pathLst>
            </a:custGeom>
            <a:solidFill>
              <a:srgbClr val="BBCBB2"/>
            </a:solidFill>
            <a:ln w="11579" cap="flat">
              <a:noFill/>
              <a:prstDash val="solid"/>
              <a:miter/>
            </a:ln>
          </p:spPr>
          <p:txBody>
            <a:bodyPr rtlCol="0" anchor="ctr"/>
            <a:lstStyle/>
            <a:p>
              <a:endParaRPr lang="x-none"/>
            </a:p>
          </p:txBody>
        </p:sp>
        <p:sp>
          <p:nvSpPr>
            <p:cNvPr id="383" name="Graphic 400">
              <a:extLst>
                <a:ext uri="{FF2B5EF4-FFF2-40B4-BE49-F238E27FC236}">
                  <a16:creationId xmlns="" xmlns:a16="http://schemas.microsoft.com/office/drawing/2014/main" id="{8251C66B-E46A-D545-AF8F-4F25B281633C}"/>
                </a:ext>
              </a:extLst>
            </p:cNvPr>
            <p:cNvSpPr/>
            <p:nvPr/>
          </p:nvSpPr>
          <p:spPr>
            <a:xfrm>
              <a:off x="9419259" y="6042361"/>
              <a:ext cx="207567" cy="180626"/>
            </a:xfrm>
            <a:custGeom>
              <a:avLst/>
              <a:gdLst>
                <a:gd name="connsiteX0" fmla="*/ 7529 w 207567"/>
                <a:gd name="connsiteY0" fmla="*/ 116514 h 180626"/>
                <a:gd name="connsiteX1" fmla="*/ 7992 w 207567"/>
                <a:gd name="connsiteY1" fmla="*/ 54025 h 180626"/>
                <a:gd name="connsiteX2" fmla="*/ 137838 w 207567"/>
                <a:gd name="connsiteY2" fmla="*/ 0 h 180626"/>
                <a:gd name="connsiteX3" fmla="*/ 207568 w 207567"/>
                <a:gd name="connsiteY3" fmla="*/ 22723 h 180626"/>
                <a:gd name="connsiteX4" fmla="*/ 196564 w 207567"/>
                <a:gd name="connsiteY4" fmla="*/ 180626 h 180626"/>
                <a:gd name="connsiteX5" fmla="*/ 0 w 207567"/>
                <a:gd name="connsiteY5" fmla="*/ 150483 h 180626"/>
                <a:gd name="connsiteX6" fmla="*/ 7529 w 207567"/>
                <a:gd name="connsiteY6" fmla="*/ 116514 h 180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7567" h="180626">
                  <a:moveTo>
                    <a:pt x="7529" y="116514"/>
                  </a:moveTo>
                  <a:lnTo>
                    <a:pt x="7992" y="54025"/>
                  </a:lnTo>
                  <a:lnTo>
                    <a:pt x="137838" y="0"/>
                  </a:lnTo>
                  <a:lnTo>
                    <a:pt x="207568" y="22723"/>
                  </a:lnTo>
                  <a:lnTo>
                    <a:pt x="196564" y="180626"/>
                  </a:lnTo>
                  <a:lnTo>
                    <a:pt x="0" y="150483"/>
                  </a:lnTo>
                  <a:lnTo>
                    <a:pt x="7529" y="116514"/>
                  </a:lnTo>
                  <a:close/>
                </a:path>
              </a:pathLst>
            </a:custGeom>
            <a:solidFill>
              <a:srgbClr val="F4A491"/>
            </a:solidFill>
            <a:ln w="11579" cap="flat">
              <a:noFill/>
              <a:prstDash val="solid"/>
              <a:miter/>
            </a:ln>
          </p:spPr>
          <p:txBody>
            <a:bodyPr rtlCol="0" anchor="ctr"/>
            <a:lstStyle/>
            <a:p>
              <a:endParaRPr lang="x-none"/>
            </a:p>
          </p:txBody>
        </p:sp>
        <p:sp>
          <p:nvSpPr>
            <p:cNvPr id="384" name="Graphic 400">
              <a:extLst>
                <a:ext uri="{FF2B5EF4-FFF2-40B4-BE49-F238E27FC236}">
                  <a16:creationId xmlns="" xmlns:a16="http://schemas.microsoft.com/office/drawing/2014/main" id="{8251C66B-E46A-D545-AF8F-4F25B281633C}"/>
                </a:ext>
              </a:extLst>
            </p:cNvPr>
            <p:cNvSpPr/>
            <p:nvPr/>
          </p:nvSpPr>
          <p:spPr>
            <a:xfrm>
              <a:off x="9206373" y="6062866"/>
              <a:ext cx="538369" cy="388733"/>
            </a:xfrm>
            <a:custGeom>
              <a:avLst/>
              <a:gdLst>
                <a:gd name="connsiteX0" fmla="*/ 208922 w 538369"/>
                <a:gd name="connsiteY0" fmla="*/ 98488 h 388733"/>
                <a:gd name="connsiteX1" fmla="*/ 336914 w 538369"/>
                <a:gd name="connsiteY1" fmla="*/ 86894 h 388733"/>
                <a:gd name="connsiteX2" fmla="*/ 417995 w 538369"/>
                <a:gd name="connsiteY2" fmla="*/ 2726 h 388733"/>
                <a:gd name="connsiteX3" fmla="*/ 428420 w 538369"/>
                <a:gd name="connsiteY3" fmla="*/ 2726 h 388733"/>
                <a:gd name="connsiteX4" fmla="*/ 538111 w 538369"/>
                <a:gd name="connsiteY4" fmla="*/ 153440 h 388733"/>
                <a:gd name="connsiteX5" fmla="*/ 37956 w 538369"/>
                <a:gd name="connsiteY5" fmla="*/ 387744 h 388733"/>
                <a:gd name="connsiteX6" fmla="*/ 20698 w 538369"/>
                <a:gd name="connsiteY6" fmla="*/ 380672 h 388733"/>
                <a:gd name="connsiteX7" fmla="*/ 1817 w 538369"/>
                <a:gd name="connsiteY7" fmla="*/ 347051 h 388733"/>
                <a:gd name="connsiteX8" fmla="*/ 2512 w 538369"/>
                <a:gd name="connsiteY8" fmla="*/ 332211 h 388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8369" h="388733">
                  <a:moveTo>
                    <a:pt x="208922" y="98488"/>
                  </a:moveTo>
                  <a:cubicBezTo>
                    <a:pt x="208922" y="98488"/>
                    <a:pt x="257802" y="75301"/>
                    <a:pt x="336914" y="86894"/>
                  </a:cubicBezTo>
                  <a:cubicBezTo>
                    <a:pt x="384057" y="93735"/>
                    <a:pt x="409077" y="22319"/>
                    <a:pt x="417995" y="2726"/>
                  </a:cubicBezTo>
                  <a:cubicBezTo>
                    <a:pt x="419733" y="-1216"/>
                    <a:pt x="425409" y="-1100"/>
                    <a:pt x="428420" y="2726"/>
                  </a:cubicBezTo>
                  <a:lnTo>
                    <a:pt x="538111" y="153440"/>
                  </a:lnTo>
                  <a:lnTo>
                    <a:pt x="37956" y="387744"/>
                  </a:lnTo>
                  <a:cubicBezTo>
                    <a:pt x="31244" y="390115"/>
                    <a:pt x="23822" y="387074"/>
                    <a:pt x="20698" y="380672"/>
                  </a:cubicBezTo>
                  <a:lnTo>
                    <a:pt x="1817" y="347051"/>
                  </a:lnTo>
                  <a:cubicBezTo>
                    <a:pt x="-1187" y="342476"/>
                    <a:pt x="-907" y="336485"/>
                    <a:pt x="2512" y="332211"/>
                  </a:cubicBezTo>
                  <a:close/>
                </a:path>
              </a:pathLst>
            </a:custGeom>
            <a:solidFill>
              <a:srgbClr val="BBCBB2"/>
            </a:solidFill>
            <a:ln w="11579" cap="flat">
              <a:noFill/>
              <a:prstDash val="solid"/>
              <a:miter/>
            </a:ln>
          </p:spPr>
          <p:txBody>
            <a:bodyPr rtlCol="0" anchor="ctr"/>
            <a:lstStyle/>
            <a:p>
              <a:endParaRPr lang="x-none"/>
            </a:p>
          </p:txBody>
        </p:sp>
        <p:sp>
          <p:nvSpPr>
            <p:cNvPr id="385" name="Graphic 400">
              <a:extLst>
                <a:ext uri="{FF2B5EF4-FFF2-40B4-BE49-F238E27FC236}">
                  <a16:creationId xmlns="" xmlns:a16="http://schemas.microsoft.com/office/drawing/2014/main" id="{8251C66B-E46A-D545-AF8F-4F25B281633C}"/>
                </a:ext>
              </a:extLst>
            </p:cNvPr>
            <p:cNvSpPr/>
            <p:nvPr/>
          </p:nvSpPr>
          <p:spPr>
            <a:xfrm>
              <a:off x="8178284" y="4026957"/>
              <a:ext cx="844836" cy="2128671"/>
            </a:xfrm>
            <a:custGeom>
              <a:avLst/>
              <a:gdLst>
                <a:gd name="connsiteX0" fmla="*/ 131296 w 844836"/>
                <a:gd name="connsiteY0" fmla="*/ -187 h 2128671"/>
                <a:gd name="connsiteX1" fmla="*/ 407 w 844836"/>
                <a:gd name="connsiteY1" fmla="*/ 973082 h 2128671"/>
                <a:gd name="connsiteX2" fmla="*/ 41643 w 844836"/>
                <a:gd name="connsiteY2" fmla="*/ 2123732 h 2128671"/>
                <a:gd name="connsiteX3" fmla="*/ 288593 w 844836"/>
                <a:gd name="connsiteY3" fmla="*/ 2128485 h 2128671"/>
                <a:gd name="connsiteX4" fmla="*/ 844579 w 844836"/>
                <a:gd name="connsiteY4" fmla="*/ 43288 h 2128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4836" h="2128671">
                  <a:moveTo>
                    <a:pt x="131296" y="-187"/>
                  </a:moveTo>
                  <a:cubicBezTo>
                    <a:pt x="131296" y="-187"/>
                    <a:pt x="7241" y="762198"/>
                    <a:pt x="407" y="973082"/>
                  </a:cubicBezTo>
                  <a:cubicBezTo>
                    <a:pt x="-6427" y="1183967"/>
                    <a:pt x="41643" y="2123732"/>
                    <a:pt x="41643" y="2123732"/>
                  </a:cubicBezTo>
                  <a:lnTo>
                    <a:pt x="288593" y="2128485"/>
                  </a:lnTo>
                  <a:cubicBezTo>
                    <a:pt x="288593" y="2128485"/>
                    <a:pt x="552455" y="551776"/>
                    <a:pt x="844579" y="43288"/>
                  </a:cubicBezTo>
                  <a:close/>
                </a:path>
              </a:pathLst>
            </a:custGeom>
            <a:solidFill>
              <a:schemeClr val="bg2">
                <a:lumMod val="50000"/>
              </a:schemeClr>
            </a:solidFill>
            <a:ln w="11579" cap="flat">
              <a:noFill/>
              <a:prstDash val="solid"/>
              <a:miter/>
            </a:ln>
          </p:spPr>
          <p:txBody>
            <a:bodyPr rtlCol="0" anchor="ctr"/>
            <a:lstStyle/>
            <a:p>
              <a:endParaRPr lang="x-none"/>
            </a:p>
          </p:txBody>
        </p:sp>
        <p:sp>
          <p:nvSpPr>
            <p:cNvPr id="386" name="Graphic 400">
              <a:extLst>
                <a:ext uri="{FF2B5EF4-FFF2-40B4-BE49-F238E27FC236}">
                  <a16:creationId xmlns="" xmlns:a16="http://schemas.microsoft.com/office/drawing/2014/main" id="{8251C66B-E46A-D545-AF8F-4F25B281633C}"/>
                </a:ext>
              </a:extLst>
            </p:cNvPr>
            <p:cNvSpPr/>
            <p:nvPr/>
          </p:nvSpPr>
          <p:spPr>
            <a:xfrm>
              <a:off x="8373196" y="3934325"/>
              <a:ext cx="1326372" cy="2173074"/>
            </a:xfrm>
            <a:custGeom>
              <a:avLst/>
              <a:gdLst>
                <a:gd name="connsiteX0" fmla="*/ -258 w 1326372"/>
                <a:gd name="connsiteY0" fmla="*/ 122819 h 2173074"/>
                <a:gd name="connsiteX1" fmla="*/ 8082 w 1326372"/>
                <a:gd name="connsiteY1" fmla="*/ 146006 h 2173074"/>
                <a:gd name="connsiteX2" fmla="*/ 496538 w 1326372"/>
                <a:gd name="connsiteY2" fmla="*/ 1231384 h 2173074"/>
                <a:gd name="connsiteX3" fmla="*/ 1035728 w 1326372"/>
                <a:gd name="connsiteY3" fmla="*/ 2172888 h 2173074"/>
                <a:gd name="connsiteX4" fmla="*/ 1326114 w 1326372"/>
                <a:gd name="connsiteY4" fmla="*/ 2134281 h 2173074"/>
                <a:gd name="connsiteX5" fmla="*/ 903334 w 1326372"/>
                <a:gd name="connsiteY5" fmla="*/ 1130289 h 2173074"/>
                <a:gd name="connsiteX6" fmla="*/ 853180 w 1326372"/>
                <a:gd name="connsiteY6" fmla="*/ 968792 h 2173074"/>
                <a:gd name="connsiteX7" fmla="*/ 797349 w 1326372"/>
                <a:gd name="connsiteY7" fmla="*/ -187 h 2173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6372" h="2173074">
                  <a:moveTo>
                    <a:pt x="-258" y="122819"/>
                  </a:moveTo>
                  <a:cubicBezTo>
                    <a:pt x="-258" y="122819"/>
                    <a:pt x="2638" y="130934"/>
                    <a:pt x="8082" y="146006"/>
                  </a:cubicBezTo>
                  <a:cubicBezTo>
                    <a:pt x="56730" y="279214"/>
                    <a:pt x="216576" y="829092"/>
                    <a:pt x="496538" y="1231384"/>
                  </a:cubicBezTo>
                  <a:cubicBezTo>
                    <a:pt x="709782" y="1538146"/>
                    <a:pt x="1035728" y="2172888"/>
                    <a:pt x="1035728" y="2172888"/>
                  </a:cubicBezTo>
                  <a:lnTo>
                    <a:pt x="1326114" y="2134281"/>
                  </a:lnTo>
                  <a:lnTo>
                    <a:pt x="903334" y="1130289"/>
                  </a:lnTo>
                  <a:cubicBezTo>
                    <a:pt x="881059" y="1078346"/>
                    <a:pt x="864250" y="1024221"/>
                    <a:pt x="853180" y="968792"/>
                  </a:cubicBezTo>
                  <a:cubicBezTo>
                    <a:pt x="811481" y="760110"/>
                    <a:pt x="811597" y="273186"/>
                    <a:pt x="797349" y="-187"/>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387" name="Graphic 400">
              <a:extLst>
                <a:ext uri="{FF2B5EF4-FFF2-40B4-BE49-F238E27FC236}">
                  <a16:creationId xmlns="" xmlns:a16="http://schemas.microsoft.com/office/drawing/2014/main" id="{8251C66B-E46A-D545-AF8F-4F25B281633C}"/>
                </a:ext>
              </a:extLst>
            </p:cNvPr>
            <p:cNvSpPr/>
            <p:nvPr/>
          </p:nvSpPr>
          <p:spPr>
            <a:xfrm>
              <a:off x="8296864" y="2560734"/>
              <a:ext cx="1049667" cy="1498220"/>
            </a:xfrm>
            <a:custGeom>
              <a:avLst/>
              <a:gdLst>
                <a:gd name="connsiteX0" fmla="*/ 358816 w 1049667"/>
                <a:gd name="connsiteY0" fmla="*/ 1487251 h 1498220"/>
                <a:gd name="connsiteX1" fmla="*/ -258 w 1049667"/>
                <a:gd name="connsiteY1" fmla="*/ 1498033 h 1498220"/>
                <a:gd name="connsiteX2" fmla="*/ 122407 w 1049667"/>
                <a:gd name="connsiteY2" fmla="*/ 337761 h 1498220"/>
                <a:gd name="connsiteX3" fmla="*/ 221789 w 1049667"/>
                <a:gd name="connsiteY3" fmla="*/ 122239 h 1498220"/>
                <a:gd name="connsiteX4" fmla="*/ 342252 w 1049667"/>
                <a:gd name="connsiteY4" fmla="*/ 55693 h 1498220"/>
                <a:gd name="connsiteX5" fmla="*/ 580863 w 1049667"/>
                <a:gd name="connsiteY5" fmla="*/ -187 h 1498220"/>
                <a:gd name="connsiteX6" fmla="*/ 690786 w 1049667"/>
                <a:gd name="connsiteY6" fmla="*/ 48969 h 1498220"/>
                <a:gd name="connsiteX7" fmla="*/ 1043720 w 1049667"/>
                <a:gd name="connsiteY7" fmla="*/ 419959 h 1498220"/>
                <a:gd name="connsiteX8" fmla="*/ 903103 w 1049667"/>
                <a:gd name="connsiteY8" fmla="*/ 1419778 h 1498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9667" h="1498220">
                  <a:moveTo>
                    <a:pt x="358816" y="1487251"/>
                  </a:moveTo>
                  <a:lnTo>
                    <a:pt x="-258" y="1498033"/>
                  </a:lnTo>
                  <a:lnTo>
                    <a:pt x="122407" y="337761"/>
                  </a:lnTo>
                  <a:cubicBezTo>
                    <a:pt x="140592" y="266114"/>
                    <a:pt x="150322" y="163280"/>
                    <a:pt x="221789" y="122239"/>
                  </a:cubicBezTo>
                  <a:lnTo>
                    <a:pt x="342252" y="55693"/>
                  </a:lnTo>
                  <a:lnTo>
                    <a:pt x="580863" y="-187"/>
                  </a:lnTo>
                  <a:lnTo>
                    <a:pt x="690786" y="48969"/>
                  </a:lnTo>
                  <a:cubicBezTo>
                    <a:pt x="690786" y="48969"/>
                    <a:pt x="1004107" y="140093"/>
                    <a:pt x="1043720" y="419959"/>
                  </a:cubicBezTo>
                  <a:cubicBezTo>
                    <a:pt x="1083335" y="699825"/>
                    <a:pt x="903103" y="1419778"/>
                    <a:pt x="903103" y="1419778"/>
                  </a:cubicBezTo>
                </a:path>
              </a:pathLst>
            </a:custGeom>
            <a:solidFill>
              <a:srgbClr val="BBCBB2"/>
            </a:solidFill>
            <a:ln w="11579" cap="flat">
              <a:noFill/>
              <a:prstDash val="solid"/>
              <a:miter/>
            </a:ln>
          </p:spPr>
          <p:txBody>
            <a:bodyPr rtlCol="0" anchor="ctr"/>
            <a:lstStyle/>
            <a:p>
              <a:endParaRPr lang="x-none"/>
            </a:p>
          </p:txBody>
        </p:sp>
        <p:sp>
          <p:nvSpPr>
            <p:cNvPr id="388" name="Graphic 400">
              <a:extLst>
                <a:ext uri="{FF2B5EF4-FFF2-40B4-BE49-F238E27FC236}">
                  <a16:creationId xmlns="" xmlns:a16="http://schemas.microsoft.com/office/drawing/2014/main" id="{8251C66B-E46A-D545-AF8F-4F25B281633C}"/>
                </a:ext>
              </a:extLst>
            </p:cNvPr>
            <p:cNvSpPr/>
            <p:nvPr/>
          </p:nvSpPr>
          <p:spPr>
            <a:xfrm>
              <a:off x="8656633" y="2981460"/>
              <a:ext cx="690681" cy="1066712"/>
            </a:xfrm>
            <a:custGeom>
              <a:avLst/>
              <a:gdLst>
                <a:gd name="connsiteX0" fmla="*/ 684763 w 690681"/>
                <a:gd name="connsiteY0" fmla="*/ -187 h 1066712"/>
                <a:gd name="connsiteX1" fmla="*/ 544144 w 690681"/>
                <a:gd name="connsiteY1" fmla="*/ 999631 h 1066712"/>
                <a:gd name="connsiteX2" fmla="*/ -258 w 690681"/>
                <a:gd name="connsiteY2" fmla="*/ 1066525 h 1066712"/>
              </a:gdLst>
              <a:ahLst/>
              <a:cxnLst>
                <a:cxn ang="0">
                  <a:pos x="connsiteX0" y="connsiteY0"/>
                </a:cxn>
                <a:cxn ang="0">
                  <a:pos x="connsiteX1" y="connsiteY1"/>
                </a:cxn>
                <a:cxn ang="0">
                  <a:pos x="connsiteX2" y="connsiteY2"/>
                </a:cxn>
              </a:cxnLst>
              <a:rect l="l" t="t" r="r" b="b"/>
              <a:pathLst>
                <a:path w="690681" h="1066712">
                  <a:moveTo>
                    <a:pt x="684763" y="-187"/>
                  </a:moveTo>
                  <a:cubicBezTo>
                    <a:pt x="724261" y="280258"/>
                    <a:pt x="544144" y="999631"/>
                    <a:pt x="544144" y="999631"/>
                  </a:cubicBezTo>
                  <a:lnTo>
                    <a:pt x="-258" y="1066525"/>
                  </a:lnTo>
                </a:path>
              </a:pathLst>
            </a:custGeom>
            <a:solidFill>
              <a:srgbClr val="8EA382"/>
            </a:solidFill>
            <a:ln w="11579" cap="flat">
              <a:noFill/>
              <a:prstDash val="solid"/>
              <a:miter/>
            </a:ln>
          </p:spPr>
          <p:txBody>
            <a:bodyPr rtlCol="0" anchor="ctr"/>
            <a:lstStyle/>
            <a:p>
              <a:endParaRPr lang="x-none"/>
            </a:p>
          </p:txBody>
        </p:sp>
        <p:sp>
          <p:nvSpPr>
            <p:cNvPr id="389" name="Graphic 400">
              <a:extLst>
                <a:ext uri="{FF2B5EF4-FFF2-40B4-BE49-F238E27FC236}">
                  <a16:creationId xmlns="" xmlns:a16="http://schemas.microsoft.com/office/drawing/2014/main" id="{8251C66B-E46A-D545-AF8F-4F25B281633C}"/>
                </a:ext>
              </a:extLst>
            </p:cNvPr>
            <p:cNvSpPr/>
            <p:nvPr/>
          </p:nvSpPr>
          <p:spPr>
            <a:xfrm>
              <a:off x="8611227" y="2332807"/>
              <a:ext cx="309382" cy="375496"/>
            </a:xfrm>
            <a:custGeom>
              <a:avLst/>
              <a:gdLst>
                <a:gd name="connsiteX0" fmla="*/ 259318 w 309382"/>
                <a:gd name="connsiteY0" fmla="*/ 20797 h 375496"/>
                <a:gd name="connsiteX1" fmla="*/ 309125 w 309382"/>
                <a:gd name="connsiteY1" fmla="*/ 253941 h 375496"/>
                <a:gd name="connsiteX2" fmla="*/ 28352 w 309382"/>
                <a:gd name="connsiteY2" fmla="*/ 372542 h 375496"/>
                <a:gd name="connsiteX3" fmla="*/ -258 w 309382"/>
                <a:gd name="connsiteY3" fmla="*/ 316546 h 375496"/>
                <a:gd name="connsiteX4" fmla="*/ 17928 w 309382"/>
                <a:gd name="connsiteY4" fmla="*/ 150527 h 375496"/>
                <a:gd name="connsiteX5" fmla="*/ 207194 w 309382"/>
                <a:gd name="connsiteY5" fmla="*/ -187 h 375496"/>
                <a:gd name="connsiteX6" fmla="*/ 239974 w 309382"/>
                <a:gd name="connsiteY6" fmla="*/ 24738 h 375496"/>
                <a:gd name="connsiteX7" fmla="*/ 259318 w 309382"/>
                <a:gd name="connsiteY7" fmla="*/ 20797 h 375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9382" h="375496">
                  <a:moveTo>
                    <a:pt x="259318" y="20797"/>
                  </a:moveTo>
                  <a:lnTo>
                    <a:pt x="309125" y="253941"/>
                  </a:lnTo>
                  <a:cubicBezTo>
                    <a:pt x="309125" y="253941"/>
                    <a:pt x="100630" y="396772"/>
                    <a:pt x="28352" y="372542"/>
                  </a:cubicBezTo>
                  <a:cubicBezTo>
                    <a:pt x="12484" y="367209"/>
                    <a:pt x="-258" y="316546"/>
                    <a:pt x="-258" y="316546"/>
                  </a:cubicBezTo>
                  <a:lnTo>
                    <a:pt x="17928" y="150527"/>
                  </a:lnTo>
                  <a:lnTo>
                    <a:pt x="207194" y="-187"/>
                  </a:lnTo>
                  <a:cubicBezTo>
                    <a:pt x="219012" y="6877"/>
                    <a:pt x="230006" y="15237"/>
                    <a:pt x="239974" y="24738"/>
                  </a:cubicBezTo>
                  <a:cubicBezTo>
                    <a:pt x="243681" y="30883"/>
                    <a:pt x="259318" y="20797"/>
                    <a:pt x="259318" y="20797"/>
                  </a:cubicBezTo>
                  <a:close/>
                </a:path>
              </a:pathLst>
            </a:custGeom>
            <a:solidFill>
              <a:srgbClr val="F4A491"/>
            </a:solidFill>
            <a:ln w="11579" cap="flat">
              <a:noFill/>
              <a:prstDash val="solid"/>
              <a:miter/>
            </a:ln>
          </p:spPr>
          <p:txBody>
            <a:bodyPr rtlCol="0" anchor="ctr"/>
            <a:lstStyle/>
            <a:p>
              <a:endParaRPr lang="x-none"/>
            </a:p>
          </p:txBody>
        </p:sp>
        <p:sp>
          <p:nvSpPr>
            <p:cNvPr id="390" name="Graphic 400">
              <a:extLst>
                <a:ext uri="{FF2B5EF4-FFF2-40B4-BE49-F238E27FC236}">
                  <a16:creationId xmlns="" xmlns:a16="http://schemas.microsoft.com/office/drawing/2014/main" id="{8251C66B-E46A-D545-AF8F-4F25B281633C}"/>
                </a:ext>
              </a:extLst>
            </p:cNvPr>
            <p:cNvSpPr/>
            <p:nvPr/>
          </p:nvSpPr>
          <p:spPr>
            <a:xfrm>
              <a:off x="8616556" y="2324112"/>
              <a:ext cx="207336" cy="264071"/>
            </a:xfrm>
            <a:custGeom>
              <a:avLst/>
              <a:gdLst>
                <a:gd name="connsiteX0" fmla="*/ 207078 w 207336"/>
                <a:gd name="connsiteY0" fmla="*/ -187 h 264071"/>
                <a:gd name="connsiteX1" fmla="*/ 2174 w 207336"/>
                <a:gd name="connsiteY1" fmla="*/ 162121 h 264071"/>
                <a:gd name="connsiteX2" fmla="*/ -258 w 207336"/>
                <a:gd name="connsiteY2" fmla="*/ 258230 h 264071"/>
                <a:gd name="connsiteX3" fmla="*/ 131441 w 207336"/>
                <a:gd name="connsiteY3" fmla="*/ 127804 h 264071"/>
              </a:gdLst>
              <a:ahLst/>
              <a:cxnLst>
                <a:cxn ang="0">
                  <a:pos x="connsiteX0" y="connsiteY0"/>
                </a:cxn>
                <a:cxn ang="0">
                  <a:pos x="connsiteX1" y="connsiteY1"/>
                </a:cxn>
                <a:cxn ang="0">
                  <a:pos x="connsiteX2" y="connsiteY2"/>
                </a:cxn>
                <a:cxn ang="0">
                  <a:pos x="connsiteX3" y="connsiteY3"/>
                </a:cxn>
              </a:cxnLst>
              <a:rect l="l" t="t" r="r" b="b"/>
              <a:pathLst>
                <a:path w="207336" h="264071">
                  <a:moveTo>
                    <a:pt x="207078" y="-187"/>
                  </a:moveTo>
                  <a:lnTo>
                    <a:pt x="2174" y="162121"/>
                  </a:lnTo>
                  <a:lnTo>
                    <a:pt x="-258" y="258230"/>
                  </a:lnTo>
                  <a:cubicBezTo>
                    <a:pt x="-258" y="258230"/>
                    <a:pt x="132020" y="305300"/>
                    <a:pt x="131441" y="127804"/>
                  </a:cubicBezTo>
                </a:path>
              </a:pathLst>
            </a:custGeom>
            <a:solidFill>
              <a:srgbClr val="682C38"/>
            </a:solidFill>
            <a:ln w="11579" cap="flat">
              <a:noFill/>
              <a:prstDash val="solid"/>
              <a:miter/>
            </a:ln>
          </p:spPr>
          <p:txBody>
            <a:bodyPr rtlCol="0" anchor="ctr"/>
            <a:lstStyle/>
            <a:p>
              <a:endParaRPr lang="x-none"/>
            </a:p>
          </p:txBody>
        </p:sp>
        <p:sp>
          <p:nvSpPr>
            <p:cNvPr id="391" name="Graphic 400">
              <a:extLst>
                <a:ext uri="{FF2B5EF4-FFF2-40B4-BE49-F238E27FC236}">
                  <a16:creationId xmlns="" xmlns:a16="http://schemas.microsoft.com/office/drawing/2014/main" id="{8251C66B-E46A-D545-AF8F-4F25B281633C}"/>
                </a:ext>
              </a:extLst>
            </p:cNvPr>
            <p:cNvSpPr/>
            <p:nvPr/>
          </p:nvSpPr>
          <p:spPr>
            <a:xfrm>
              <a:off x="8492639" y="1841631"/>
              <a:ext cx="440984" cy="457902"/>
            </a:xfrm>
            <a:custGeom>
              <a:avLst/>
              <a:gdLst>
                <a:gd name="connsiteX0" fmla="*/ 102346 w 440984"/>
                <a:gd name="connsiteY0" fmla="*/ 469 h 457902"/>
                <a:gd name="connsiteX1" fmla="*/ 367482 w 440984"/>
                <a:gd name="connsiteY1" fmla="*/ 117679 h 457902"/>
                <a:gd name="connsiteX2" fmla="*/ 402231 w 440984"/>
                <a:gd name="connsiteY2" fmla="*/ 437542 h 457902"/>
                <a:gd name="connsiteX3" fmla="*/ 395397 w 440984"/>
                <a:gd name="connsiteY3" fmla="*/ 429079 h 457902"/>
                <a:gd name="connsiteX4" fmla="*/ 342926 w 440984"/>
                <a:gd name="connsiteY4" fmla="*/ 457715 h 457902"/>
                <a:gd name="connsiteX5" fmla="*/ 224663 w 440984"/>
                <a:gd name="connsiteY5" fmla="*/ 267003 h 457902"/>
                <a:gd name="connsiteX6" fmla="*/ 166169 w 440984"/>
                <a:gd name="connsiteY6" fmla="*/ 234773 h 457902"/>
                <a:gd name="connsiteX7" fmla="*/ 75011 w 440984"/>
                <a:gd name="connsiteY7" fmla="*/ 266539 h 457902"/>
                <a:gd name="connsiteX8" fmla="*/ 35976 w 440984"/>
                <a:gd name="connsiteY8" fmla="*/ 230135 h 457902"/>
                <a:gd name="connsiteX9" fmla="*/ 32037 w 440984"/>
                <a:gd name="connsiteY9" fmla="*/ 230947 h 457902"/>
                <a:gd name="connsiteX10" fmla="*/ 102346 w 440984"/>
                <a:gd name="connsiteY10" fmla="*/ 469 h 45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0984" h="457902">
                  <a:moveTo>
                    <a:pt x="102346" y="469"/>
                  </a:moveTo>
                  <a:cubicBezTo>
                    <a:pt x="111613" y="1281"/>
                    <a:pt x="311420" y="75943"/>
                    <a:pt x="367482" y="117679"/>
                  </a:cubicBezTo>
                  <a:cubicBezTo>
                    <a:pt x="437559" y="153271"/>
                    <a:pt x="472772" y="231643"/>
                    <a:pt x="402231" y="437542"/>
                  </a:cubicBezTo>
                  <a:lnTo>
                    <a:pt x="395397" y="429079"/>
                  </a:lnTo>
                  <a:cubicBezTo>
                    <a:pt x="374902" y="431589"/>
                    <a:pt x="356135" y="441831"/>
                    <a:pt x="342926" y="457715"/>
                  </a:cubicBezTo>
                  <a:lnTo>
                    <a:pt x="224663" y="267003"/>
                  </a:lnTo>
                  <a:cubicBezTo>
                    <a:pt x="224663" y="267003"/>
                    <a:pt x="202540" y="209847"/>
                    <a:pt x="166169" y="234773"/>
                  </a:cubicBezTo>
                  <a:cubicBezTo>
                    <a:pt x="129798" y="259699"/>
                    <a:pt x="98756" y="274770"/>
                    <a:pt x="75011" y="266539"/>
                  </a:cubicBezTo>
                  <a:cubicBezTo>
                    <a:pt x="58787" y="258392"/>
                    <a:pt x="45240" y="245758"/>
                    <a:pt x="35976" y="230135"/>
                  </a:cubicBezTo>
                  <a:lnTo>
                    <a:pt x="32037" y="230947"/>
                  </a:lnTo>
                  <a:cubicBezTo>
                    <a:pt x="32037" y="230947"/>
                    <a:pt x="-75685" y="-14486"/>
                    <a:pt x="102346" y="469"/>
                  </a:cubicBezTo>
                  <a:close/>
                </a:path>
              </a:pathLst>
            </a:custGeom>
            <a:solidFill>
              <a:srgbClr val="FFAC00"/>
            </a:solidFill>
            <a:ln w="11579" cap="flat">
              <a:noFill/>
              <a:prstDash val="solid"/>
              <a:miter/>
            </a:ln>
          </p:spPr>
          <p:txBody>
            <a:bodyPr rtlCol="0" anchor="ctr"/>
            <a:lstStyle/>
            <a:p>
              <a:endParaRPr lang="x-none"/>
            </a:p>
          </p:txBody>
        </p:sp>
        <p:sp>
          <p:nvSpPr>
            <p:cNvPr id="392" name="Graphic 400">
              <a:extLst>
                <a:ext uri="{FF2B5EF4-FFF2-40B4-BE49-F238E27FC236}">
                  <a16:creationId xmlns="" xmlns:a16="http://schemas.microsoft.com/office/drawing/2014/main" id="{8251C66B-E46A-D545-AF8F-4F25B281633C}"/>
                </a:ext>
              </a:extLst>
            </p:cNvPr>
            <p:cNvSpPr/>
            <p:nvPr/>
          </p:nvSpPr>
          <p:spPr>
            <a:xfrm>
              <a:off x="8501655" y="2053405"/>
              <a:ext cx="408363" cy="445873"/>
            </a:xfrm>
            <a:custGeom>
              <a:avLst/>
              <a:gdLst>
                <a:gd name="connsiteX0" fmla="*/ 322674 w 408363"/>
                <a:gd name="connsiteY0" fmla="*/ 230058 h 445873"/>
                <a:gd name="connsiteX1" fmla="*/ 406419 w 408363"/>
                <a:gd name="connsiteY1" fmla="*/ 247217 h 445873"/>
                <a:gd name="connsiteX2" fmla="*/ 325338 w 408363"/>
                <a:gd name="connsiteY2" fmla="*/ 319676 h 445873"/>
                <a:gd name="connsiteX3" fmla="*/ 208813 w 408363"/>
                <a:gd name="connsiteY3" fmla="*/ 428190 h 445873"/>
                <a:gd name="connsiteX4" fmla="*/ 28465 w 408363"/>
                <a:gd name="connsiteY4" fmla="*/ 423089 h 445873"/>
                <a:gd name="connsiteX5" fmla="*/ 17809 w 408363"/>
                <a:gd name="connsiteY5" fmla="*/ -187 h 445873"/>
                <a:gd name="connsiteX6" fmla="*/ 65415 w 408363"/>
                <a:gd name="connsiteY6" fmla="*/ 42940 h 445873"/>
                <a:gd name="connsiteX7" fmla="*/ 173600 w 408363"/>
                <a:gd name="connsiteY7" fmla="*/ 8160 h 445873"/>
                <a:gd name="connsiteX8" fmla="*/ 322674 w 408363"/>
                <a:gd name="connsiteY8" fmla="*/ 230058 h 44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8363" h="445873">
                  <a:moveTo>
                    <a:pt x="322674" y="230058"/>
                  </a:moveTo>
                  <a:cubicBezTo>
                    <a:pt x="324990" y="235391"/>
                    <a:pt x="395415" y="194119"/>
                    <a:pt x="406419" y="247217"/>
                  </a:cubicBezTo>
                  <a:cubicBezTo>
                    <a:pt x="421361" y="319328"/>
                    <a:pt x="332288" y="309937"/>
                    <a:pt x="325338" y="319676"/>
                  </a:cubicBezTo>
                  <a:cubicBezTo>
                    <a:pt x="311554" y="339385"/>
                    <a:pt x="274836" y="402453"/>
                    <a:pt x="208813" y="428190"/>
                  </a:cubicBezTo>
                  <a:cubicBezTo>
                    <a:pt x="168620" y="443842"/>
                    <a:pt x="72365" y="460304"/>
                    <a:pt x="28465" y="423089"/>
                  </a:cubicBezTo>
                  <a:cubicBezTo>
                    <a:pt x="-15435" y="385874"/>
                    <a:pt x="-608" y="397236"/>
                    <a:pt x="17809" y="-187"/>
                  </a:cubicBezTo>
                  <a:cubicBezTo>
                    <a:pt x="17809" y="-187"/>
                    <a:pt x="36573" y="34593"/>
                    <a:pt x="65415" y="42940"/>
                  </a:cubicBezTo>
                  <a:cubicBezTo>
                    <a:pt x="94257" y="51288"/>
                    <a:pt x="140704" y="16391"/>
                    <a:pt x="173600" y="8160"/>
                  </a:cubicBezTo>
                  <a:cubicBezTo>
                    <a:pt x="200473" y="1784"/>
                    <a:pt x="309238" y="198756"/>
                    <a:pt x="322674" y="230058"/>
                  </a:cubicBezTo>
                  <a:close/>
                </a:path>
              </a:pathLst>
            </a:custGeom>
            <a:solidFill>
              <a:srgbClr val="F4A491"/>
            </a:solidFill>
            <a:ln w="11579" cap="flat">
              <a:noFill/>
              <a:prstDash val="solid"/>
              <a:miter/>
            </a:ln>
          </p:spPr>
          <p:txBody>
            <a:bodyPr rtlCol="0" anchor="ctr"/>
            <a:lstStyle/>
            <a:p>
              <a:endParaRPr lang="x-none"/>
            </a:p>
          </p:txBody>
        </p:sp>
        <p:sp>
          <p:nvSpPr>
            <p:cNvPr id="393" name="Graphic 400">
              <a:extLst>
                <a:ext uri="{FF2B5EF4-FFF2-40B4-BE49-F238E27FC236}">
                  <a16:creationId xmlns="" xmlns:a16="http://schemas.microsoft.com/office/drawing/2014/main" id="{8251C66B-E46A-D545-AF8F-4F25B281633C}"/>
                </a:ext>
              </a:extLst>
            </p:cNvPr>
            <p:cNvSpPr/>
            <p:nvPr/>
          </p:nvSpPr>
          <p:spPr>
            <a:xfrm>
              <a:off x="4916937" y="-330786"/>
              <a:ext cx="11583" cy="11593"/>
            </a:xfrm>
            <a:custGeom>
              <a:avLst/>
              <a:gdLst/>
              <a:ahLst/>
              <a:cxnLst/>
              <a:rect l="l" t="t" r="r" b="b"/>
              <a:pathLst>
                <a:path w="11583" h="11593"/>
              </a:pathLst>
            </a:custGeom>
            <a:solidFill>
              <a:srgbClr val="C84025"/>
            </a:solidFill>
            <a:ln w="11579" cap="flat">
              <a:noFill/>
              <a:prstDash val="solid"/>
              <a:miter/>
            </a:ln>
          </p:spPr>
          <p:txBody>
            <a:bodyPr rtlCol="0" anchor="ctr"/>
            <a:lstStyle/>
            <a:p>
              <a:endParaRPr lang="x-none"/>
            </a:p>
          </p:txBody>
        </p:sp>
        <p:sp>
          <p:nvSpPr>
            <p:cNvPr id="394" name="Graphic 400">
              <a:extLst>
                <a:ext uri="{FF2B5EF4-FFF2-40B4-BE49-F238E27FC236}">
                  <a16:creationId xmlns="" xmlns:a16="http://schemas.microsoft.com/office/drawing/2014/main" id="{8251C66B-E46A-D545-AF8F-4F25B281633C}"/>
                </a:ext>
              </a:extLst>
            </p:cNvPr>
            <p:cNvSpPr/>
            <p:nvPr/>
          </p:nvSpPr>
          <p:spPr>
            <a:xfrm>
              <a:off x="4916937" y="-330786"/>
              <a:ext cx="11583" cy="11593"/>
            </a:xfrm>
            <a:custGeom>
              <a:avLst/>
              <a:gdLst/>
              <a:ahLst/>
              <a:cxnLst/>
              <a:rect l="l" t="t" r="r" b="b"/>
              <a:pathLst>
                <a:path w="11583" h="11593"/>
              </a:pathLst>
            </a:custGeom>
            <a:solidFill>
              <a:srgbClr val="C84025"/>
            </a:solidFill>
            <a:ln w="11579" cap="flat">
              <a:noFill/>
              <a:prstDash val="solid"/>
              <a:miter/>
            </a:ln>
          </p:spPr>
          <p:txBody>
            <a:bodyPr rtlCol="0" anchor="ctr"/>
            <a:lstStyle/>
            <a:p>
              <a:endParaRPr lang="x-none"/>
            </a:p>
          </p:txBody>
        </p:sp>
        <p:sp>
          <p:nvSpPr>
            <p:cNvPr id="395" name="Graphic 400">
              <a:extLst>
                <a:ext uri="{FF2B5EF4-FFF2-40B4-BE49-F238E27FC236}">
                  <a16:creationId xmlns="" xmlns:a16="http://schemas.microsoft.com/office/drawing/2014/main" id="{8251C66B-E46A-D545-AF8F-4F25B281633C}"/>
                </a:ext>
              </a:extLst>
            </p:cNvPr>
            <p:cNvSpPr/>
            <p:nvPr/>
          </p:nvSpPr>
          <p:spPr>
            <a:xfrm>
              <a:off x="8870804" y="2609810"/>
              <a:ext cx="320269" cy="951090"/>
            </a:xfrm>
            <a:custGeom>
              <a:avLst/>
              <a:gdLst>
                <a:gd name="connsiteX0" fmla="*/ 320012 w 320269"/>
                <a:gd name="connsiteY0" fmla="*/ 87191 h 951090"/>
                <a:gd name="connsiteX1" fmla="*/ 166189 w 320269"/>
                <a:gd name="connsiteY1" fmla="*/ 429198 h 951090"/>
                <a:gd name="connsiteX2" fmla="*/ 191556 w 320269"/>
                <a:gd name="connsiteY2" fmla="*/ 950903 h 951090"/>
                <a:gd name="connsiteX3" fmla="*/ 7849 w 320269"/>
                <a:gd name="connsiteY3" fmla="*/ 560088 h 951090"/>
                <a:gd name="connsiteX4" fmla="*/ 196537 w 320269"/>
                <a:gd name="connsiteY4" fmla="*/ 4298 h 951090"/>
                <a:gd name="connsiteX5" fmla="*/ 320012 w 320269"/>
                <a:gd name="connsiteY5" fmla="*/ 87191 h 951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269" h="951090">
                  <a:moveTo>
                    <a:pt x="320012" y="87191"/>
                  </a:moveTo>
                  <a:cubicBezTo>
                    <a:pt x="320012" y="87191"/>
                    <a:pt x="238931" y="128232"/>
                    <a:pt x="166189" y="429198"/>
                  </a:cubicBezTo>
                  <a:cubicBezTo>
                    <a:pt x="93448" y="730164"/>
                    <a:pt x="191556" y="950903"/>
                    <a:pt x="191556" y="950903"/>
                  </a:cubicBezTo>
                  <a:cubicBezTo>
                    <a:pt x="191556" y="950903"/>
                    <a:pt x="52560" y="894327"/>
                    <a:pt x="7849" y="560088"/>
                  </a:cubicBezTo>
                  <a:cubicBezTo>
                    <a:pt x="-36861" y="225849"/>
                    <a:pt x="114182" y="32122"/>
                    <a:pt x="196537" y="4298"/>
                  </a:cubicBezTo>
                  <a:cubicBezTo>
                    <a:pt x="278892" y="-23526"/>
                    <a:pt x="320012" y="87191"/>
                    <a:pt x="320012" y="87191"/>
                  </a:cubicBezTo>
                  <a:close/>
                </a:path>
              </a:pathLst>
            </a:custGeom>
            <a:solidFill>
              <a:schemeClr val="bg2">
                <a:lumMod val="50000"/>
              </a:schemeClr>
            </a:solidFill>
            <a:ln w="11579" cap="flat">
              <a:noFill/>
              <a:prstDash val="solid"/>
              <a:miter/>
            </a:ln>
          </p:spPr>
          <p:txBody>
            <a:bodyPr rtlCol="0" anchor="ctr"/>
            <a:lstStyle/>
            <a:p>
              <a:endParaRPr lang="x-none"/>
            </a:p>
          </p:txBody>
        </p:sp>
        <p:sp>
          <p:nvSpPr>
            <p:cNvPr id="396" name="Graphic 400">
              <a:extLst>
                <a:ext uri="{FF2B5EF4-FFF2-40B4-BE49-F238E27FC236}">
                  <a16:creationId xmlns="" xmlns:a16="http://schemas.microsoft.com/office/drawing/2014/main" id="{8251C66B-E46A-D545-AF8F-4F25B281633C}"/>
                </a:ext>
              </a:extLst>
            </p:cNvPr>
            <p:cNvSpPr/>
            <p:nvPr/>
          </p:nvSpPr>
          <p:spPr>
            <a:xfrm>
              <a:off x="8316342" y="2649303"/>
              <a:ext cx="241835" cy="825110"/>
            </a:xfrm>
            <a:custGeom>
              <a:avLst/>
              <a:gdLst>
                <a:gd name="connsiteX0" fmla="*/ 241577 w 241835"/>
                <a:gd name="connsiteY0" fmla="*/ 12338 h 825110"/>
                <a:gd name="connsiteX1" fmla="*/ 121577 w 241835"/>
                <a:gd name="connsiteY1" fmla="*/ 824923 h 825110"/>
                <a:gd name="connsiteX2" fmla="*/ 419 w 241835"/>
                <a:gd name="connsiteY2" fmla="*/ 418573 h 825110"/>
                <a:gd name="connsiteX3" fmla="*/ 141269 w 241835"/>
                <a:gd name="connsiteY3" fmla="*/ 12802 h 825110"/>
                <a:gd name="connsiteX4" fmla="*/ 241578 w 241835"/>
                <a:gd name="connsiteY4" fmla="*/ 12338 h 8251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835" h="825110">
                  <a:moveTo>
                    <a:pt x="241577" y="12338"/>
                  </a:moveTo>
                  <a:cubicBezTo>
                    <a:pt x="241577" y="12338"/>
                    <a:pt x="73971" y="467381"/>
                    <a:pt x="121577" y="824923"/>
                  </a:cubicBezTo>
                  <a:cubicBezTo>
                    <a:pt x="121577" y="824923"/>
                    <a:pt x="-10817" y="724407"/>
                    <a:pt x="419" y="418573"/>
                  </a:cubicBezTo>
                  <a:cubicBezTo>
                    <a:pt x="11654" y="112738"/>
                    <a:pt x="84859" y="40279"/>
                    <a:pt x="141269" y="12802"/>
                  </a:cubicBezTo>
                  <a:cubicBezTo>
                    <a:pt x="172467" y="-4351"/>
                    <a:pt x="210222" y="-4526"/>
                    <a:pt x="241578" y="12338"/>
                  </a:cubicBezTo>
                  <a:close/>
                </a:path>
              </a:pathLst>
            </a:custGeom>
            <a:solidFill>
              <a:schemeClr val="bg2">
                <a:lumMod val="50000"/>
              </a:schemeClr>
            </a:solidFill>
            <a:ln w="11579" cap="flat">
              <a:noFill/>
              <a:prstDash val="solid"/>
              <a:miter/>
            </a:ln>
          </p:spPr>
          <p:txBody>
            <a:bodyPr rtlCol="0" anchor="ctr"/>
            <a:lstStyle/>
            <a:p>
              <a:endParaRPr lang="x-none"/>
            </a:p>
          </p:txBody>
        </p:sp>
        <p:sp>
          <p:nvSpPr>
            <p:cNvPr id="397" name="Graphic 400">
              <a:extLst>
                <a:ext uri="{FF2B5EF4-FFF2-40B4-BE49-F238E27FC236}">
                  <a16:creationId xmlns="" xmlns:a16="http://schemas.microsoft.com/office/drawing/2014/main" id="{8251C66B-E46A-D545-AF8F-4F25B281633C}"/>
                </a:ext>
              </a:extLst>
            </p:cNvPr>
            <p:cNvSpPr/>
            <p:nvPr/>
          </p:nvSpPr>
          <p:spPr>
            <a:xfrm>
              <a:off x="8161061" y="3932354"/>
              <a:ext cx="381363" cy="330700"/>
            </a:xfrm>
            <a:custGeom>
              <a:avLst/>
              <a:gdLst>
                <a:gd name="connsiteX0" fmla="*/ 212225 w 381363"/>
                <a:gd name="connsiteY0" fmla="*/ -187 h 330700"/>
                <a:gd name="connsiteX1" fmla="*/ 31414 w 381363"/>
                <a:gd name="connsiteY1" fmla="*/ 90357 h 330700"/>
                <a:gd name="connsiteX2" fmla="*/ 42997 w 381363"/>
                <a:gd name="connsiteY2" fmla="*/ 116906 h 330700"/>
                <a:gd name="connsiteX3" fmla="*/ 2224 w 381363"/>
                <a:gd name="connsiteY3" fmla="*/ 218001 h 330700"/>
                <a:gd name="connsiteX4" fmla="*/ 60140 w 381363"/>
                <a:gd name="connsiteY4" fmla="*/ 329762 h 330700"/>
                <a:gd name="connsiteX5" fmla="*/ 381105 w 381363"/>
                <a:gd name="connsiteY5" fmla="*/ 234000 h 33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1363" h="330700">
                  <a:moveTo>
                    <a:pt x="212225" y="-187"/>
                  </a:moveTo>
                  <a:cubicBezTo>
                    <a:pt x="212225" y="-187"/>
                    <a:pt x="8132" y="47694"/>
                    <a:pt x="31414" y="90357"/>
                  </a:cubicBezTo>
                  <a:cubicBezTo>
                    <a:pt x="54696" y="133021"/>
                    <a:pt x="42997" y="116906"/>
                    <a:pt x="42997" y="116906"/>
                  </a:cubicBezTo>
                  <a:cubicBezTo>
                    <a:pt x="42997" y="116906"/>
                    <a:pt x="8248" y="196785"/>
                    <a:pt x="2224" y="218001"/>
                  </a:cubicBezTo>
                  <a:cubicBezTo>
                    <a:pt x="-3799" y="239217"/>
                    <a:pt x="-3683" y="319096"/>
                    <a:pt x="60140" y="329762"/>
                  </a:cubicBezTo>
                  <a:cubicBezTo>
                    <a:pt x="123962" y="340428"/>
                    <a:pt x="381105" y="234000"/>
                    <a:pt x="381105" y="234000"/>
                  </a:cubicBezTo>
                  <a:close/>
                </a:path>
              </a:pathLst>
            </a:custGeom>
            <a:solidFill>
              <a:srgbClr val="F4A491"/>
            </a:solidFill>
            <a:ln w="11579" cap="flat">
              <a:noFill/>
              <a:prstDash val="solid"/>
              <a:miter/>
            </a:ln>
          </p:spPr>
          <p:txBody>
            <a:bodyPr rtlCol="0" anchor="ctr"/>
            <a:lstStyle/>
            <a:p>
              <a:endParaRPr lang="x-none"/>
            </a:p>
          </p:txBody>
        </p:sp>
        <p:sp>
          <p:nvSpPr>
            <p:cNvPr id="398" name="Graphic 400">
              <a:extLst>
                <a:ext uri="{FF2B5EF4-FFF2-40B4-BE49-F238E27FC236}">
                  <a16:creationId xmlns="" xmlns:a16="http://schemas.microsoft.com/office/drawing/2014/main" id="{8251C66B-E46A-D545-AF8F-4F25B281633C}"/>
                </a:ext>
              </a:extLst>
            </p:cNvPr>
            <p:cNvSpPr/>
            <p:nvPr/>
          </p:nvSpPr>
          <p:spPr>
            <a:xfrm>
              <a:off x="8373428" y="2766603"/>
              <a:ext cx="1000837" cy="1399938"/>
            </a:xfrm>
            <a:custGeom>
              <a:avLst/>
              <a:gdLst>
                <a:gd name="connsiteX0" fmla="*/ 168738 w 1000837"/>
                <a:gd name="connsiteY0" fmla="*/ 1399751 h 1399938"/>
                <a:gd name="connsiteX1" fmla="*/ 996693 w 1000837"/>
                <a:gd name="connsiteY1" fmla="*/ 250261 h 1399938"/>
                <a:gd name="connsiteX2" fmla="*/ 827581 w 1000837"/>
                <a:gd name="connsiteY2" fmla="*/ 191 h 1399938"/>
                <a:gd name="connsiteX3" fmla="*/ 559434 w 1000837"/>
                <a:gd name="connsiteY3" fmla="*/ 324807 h 1399938"/>
                <a:gd name="connsiteX4" fmla="*/ -258 w 1000837"/>
                <a:gd name="connsiteY4" fmla="*/ 1165564 h 1399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837" h="1399938">
                  <a:moveTo>
                    <a:pt x="168738" y="1399751"/>
                  </a:moveTo>
                  <a:cubicBezTo>
                    <a:pt x="168738" y="1399751"/>
                    <a:pt x="1066655" y="1234776"/>
                    <a:pt x="996693" y="250261"/>
                  </a:cubicBezTo>
                  <a:cubicBezTo>
                    <a:pt x="996693" y="250261"/>
                    <a:pt x="1008276" y="10740"/>
                    <a:pt x="827581" y="191"/>
                  </a:cubicBezTo>
                  <a:cubicBezTo>
                    <a:pt x="646886" y="-10359"/>
                    <a:pt x="606114" y="202380"/>
                    <a:pt x="559434" y="324807"/>
                  </a:cubicBezTo>
                  <a:cubicBezTo>
                    <a:pt x="512755" y="447234"/>
                    <a:pt x="501519" y="1016588"/>
                    <a:pt x="-258" y="1165564"/>
                  </a:cubicBezTo>
                  <a:close/>
                </a:path>
              </a:pathLst>
            </a:custGeom>
            <a:solidFill>
              <a:srgbClr val="BBCBB2"/>
            </a:solidFill>
            <a:ln w="11579" cap="flat">
              <a:noFill/>
              <a:prstDash val="solid"/>
              <a:miter/>
            </a:ln>
          </p:spPr>
          <p:txBody>
            <a:bodyPr rtlCol="0" anchor="ctr"/>
            <a:lstStyle/>
            <a:p>
              <a:endParaRPr lang="x-none"/>
            </a:p>
          </p:txBody>
        </p:sp>
        <p:sp>
          <p:nvSpPr>
            <p:cNvPr id="399" name="Graphic 400">
              <a:extLst>
                <a:ext uri="{FF2B5EF4-FFF2-40B4-BE49-F238E27FC236}">
                  <a16:creationId xmlns="" xmlns:a16="http://schemas.microsoft.com/office/drawing/2014/main" id="{8251C66B-E46A-D545-AF8F-4F25B281633C}"/>
                </a:ext>
              </a:extLst>
            </p:cNvPr>
            <p:cNvSpPr/>
            <p:nvPr/>
          </p:nvSpPr>
          <p:spPr>
            <a:xfrm rot="10800000">
              <a:off x="10043700" y="3590463"/>
              <a:ext cx="1017337" cy="733285"/>
            </a:xfrm>
            <a:custGeom>
              <a:avLst/>
              <a:gdLst>
                <a:gd name="connsiteX0" fmla="*/ 879589 w 1017337"/>
                <a:gd name="connsiteY0" fmla="*/ -187 h 733285"/>
                <a:gd name="connsiteX1" fmla="*/ 1017079 w 1017337"/>
                <a:gd name="connsiteY1" fmla="*/ 137427 h 733285"/>
                <a:gd name="connsiteX2" fmla="*/ 1017079 w 1017337"/>
                <a:gd name="connsiteY2" fmla="*/ 595484 h 733285"/>
                <a:gd name="connsiteX3" fmla="*/ 879589 w 1017337"/>
                <a:gd name="connsiteY3" fmla="*/ 733098 h 733285"/>
                <a:gd name="connsiteX4" fmla="*/ 137233 w 1017337"/>
                <a:gd name="connsiteY4" fmla="*/ 733098 h 733285"/>
                <a:gd name="connsiteX5" fmla="*/ -258 w 1017337"/>
                <a:gd name="connsiteY5" fmla="*/ 595484 h 733285"/>
                <a:gd name="connsiteX6" fmla="*/ -258 w 1017337"/>
                <a:gd name="connsiteY6" fmla="*/ 137427 h 733285"/>
                <a:gd name="connsiteX7" fmla="*/ 137233 w 1017337"/>
                <a:gd name="connsiteY7" fmla="*/ -187 h 733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7337" h="733285">
                  <a:moveTo>
                    <a:pt x="879589" y="-187"/>
                  </a:moveTo>
                  <a:cubicBezTo>
                    <a:pt x="955523" y="-187"/>
                    <a:pt x="1017079" y="61425"/>
                    <a:pt x="1017079" y="137427"/>
                  </a:cubicBezTo>
                  <a:lnTo>
                    <a:pt x="1017079" y="595484"/>
                  </a:lnTo>
                  <a:cubicBezTo>
                    <a:pt x="1017079" y="671486"/>
                    <a:pt x="955523" y="733098"/>
                    <a:pt x="879589" y="733098"/>
                  </a:cubicBezTo>
                  <a:lnTo>
                    <a:pt x="137233" y="733098"/>
                  </a:lnTo>
                  <a:cubicBezTo>
                    <a:pt x="61299" y="733098"/>
                    <a:pt x="-258" y="671486"/>
                    <a:pt x="-258" y="595484"/>
                  </a:cubicBezTo>
                  <a:lnTo>
                    <a:pt x="-258" y="137427"/>
                  </a:lnTo>
                  <a:cubicBezTo>
                    <a:pt x="-258" y="61424"/>
                    <a:pt x="61299" y="-187"/>
                    <a:pt x="137233" y="-187"/>
                  </a:cubicBezTo>
                  <a:close/>
                </a:path>
              </a:pathLst>
            </a:custGeom>
            <a:solidFill>
              <a:srgbClr val="FFEFE0"/>
            </a:solidFill>
            <a:ln w="11579" cap="flat">
              <a:noFill/>
              <a:prstDash val="solid"/>
              <a:miter/>
            </a:ln>
          </p:spPr>
          <p:txBody>
            <a:bodyPr rtlCol="0" anchor="ctr"/>
            <a:lstStyle/>
            <a:p>
              <a:endParaRPr lang="x-none"/>
            </a:p>
          </p:txBody>
        </p:sp>
        <p:sp>
          <p:nvSpPr>
            <p:cNvPr id="400" name="Graphic 400">
              <a:extLst>
                <a:ext uri="{FF2B5EF4-FFF2-40B4-BE49-F238E27FC236}">
                  <a16:creationId xmlns="" xmlns:a16="http://schemas.microsoft.com/office/drawing/2014/main" id="{8251C66B-E46A-D545-AF8F-4F25B281633C}"/>
                </a:ext>
              </a:extLst>
            </p:cNvPr>
            <p:cNvSpPr/>
            <p:nvPr/>
          </p:nvSpPr>
          <p:spPr>
            <a:xfrm>
              <a:off x="9584549" y="2344524"/>
              <a:ext cx="164263" cy="444849"/>
            </a:xfrm>
            <a:custGeom>
              <a:avLst/>
              <a:gdLst>
                <a:gd name="connsiteX0" fmla="*/ 149974 w 164263"/>
                <a:gd name="connsiteY0" fmla="*/ 5602 h 444849"/>
                <a:gd name="connsiteX1" fmla="*/ 13410 w 164263"/>
                <a:gd name="connsiteY1" fmla="*/ 279671 h 444849"/>
                <a:gd name="connsiteX2" fmla="*/ 40747 w 164263"/>
                <a:gd name="connsiteY2" fmla="*/ 443254 h 444849"/>
                <a:gd name="connsiteX3" fmla="*/ 47233 w 164263"/>
                <a:gd name="connsiteY3" fmla="*/ 436878 h 444849"/>
                <a:gd name="connsiteX4" fmla="*/ 158778 w 164263"/>
                <a:gd name="connsiteY4" fmla="*/ 3167 h 444849"/>
                <a:gd name="connsiteX5" fmla="*/ 153160 w 164263"/>
                <a:gd name="connsiteY5" fmla="*/ -21 h 444849"/>
                <a:gd name="connsiteX6" fmla="*/ 149975 w 164263"/>
                <a:gd name="connsiteY6" fmla="*/ 5602 h 444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263" h="444849">
                  <a:moveTo>
                    <a:pt x="149974" y="5602"/>
                  </a:moveTo>
                  <a:cubicBezTo>
                    <a:pt x="185882" y="127912"/>
                    <a:pt x="54299" y="183677"/>
                    <a:pt x="13410" y="279671"/>
                  </a:cubicBezTo>
                  <a:cubicBezTo>
                    <a:pt x="-11030" y="337638"/>
                    <a:pt x="-3153" y="398040"/>
                    <a:pt x="40747" y="443254"/>
                  </a:cubicBezTo>
                  <a:cubicBezTo>
                    <a:pt x="44800" y="447544"/>
                    <a:pt x="51287" y="441051"/>
                    <a:pt x="47233" y="436878"/>
                  </a:cubicBezTo>
                  <a:cubicBezTo>
                    <a:pt x="-103346" y="281062"/>
                    <a:pt x="207426" y="168721"/>
                    <a:pt x="158778" y="3167"/>
                  </a:cubicBezTo>
                  <a:cubicBezTo>
                    <a:pt x="158106" y="734"/>
                    <a:pt x="155591" y="-693"/>
                    <a:pt x="153160" y="-21"/>
                  </a:cubicBezTo>
                  <a:cubicBezTo>
                    <a:pt x="150729" y="651"/>
                    <a:pt x="149303" y="3169"/>
                    <a:pt x="149975" y="5602"/>
                  </a:cubicBezTo>
                  <a:close/>
                </a:path>
              </a:pathLst>
            </a:custGeom>
            <a:solidFill>
              <a:srgbClr val="BC5B4D"/>
            </a:solidFill>
            <a:ln w="11579" cap="flat">
              <a:noFill/>
              <a:prstDash val="solid"/>
              <a:miter/>
            </a:ln>
          </p:spPr>
          <p:txBody>
            <a:bodyPr rtlCol="0" anchor="ctr"/>
            <a:lstStyle/>
            <a:p>
              <a:endParaRPr lang="x-none"/>
            </a:p>
          </p:txBody>
        </p:sp>
        <p:sp>
          <p:nvSpPr>
            <p:cNvPr id="401" name="Graphic 400">
              <a:extLst>
                <a:ext uri="{FF2B5EF4-FFF2-40B4-BE49-F238E27FC236}">
                  <a16:creationId xmlns="" xmlns:a16="http://schemas.microsoft.com/office/drawing/2014/main" id="{8251C66B-E46A-D545-AF8F-4F25B281633C}"/>
                </a:ext>
              </a:extLst>
            </p:cNvPr>
            <p:cNvSpPr/>
            <p:nvPr/>
          </p:nvSpPr>
          <p:spPr>
            <a:xfrm>
              <a:off x="9617780" y="1898852"/>
              <a:ext cx="1131968" cy="1194850"/>
            </a:xfrm>
            <a:custGeom>
              <a:avLst/>
              <a:gdLst>
                <a:gd name="connsiteX0" fmla="*/ 4156 w 1131968"/>
                <a:gd name="connsiteY0" fmla="*/ 715604 h 1194850"/>
                <a:gd name="connsiteX1" fmla="*/ 109678 w 1131968"/>
                <a:gd name="connsiteY1" fmla="*/ 495328 h 1194850"/>
                <a:gd name="connsiteX2" fmla="*/ 123693 w 1131968"/>
                <a:gd name="connsiteY2" fmla="*/ 336846 h 1194850"/>
                <a:gd name="connsiteX3" fmla="*/ 86859 w 1131968"/>
                <a:gd name="connsiteY3" fmla="*/ 283400 h 1194850"/>
                <a:gd name="connsiteX4" fmla="*/ 94272 w 1131968"/>
                <a:gd name="connsiteY4" fmla="*/ 151235 h 1194850"/>
                <a:gd name="connsiteX5" fmla="*/ 268018 w 1131968"/>
                <a:gd name="connsiteY5" fmla="*/ 12114 h 1194850"/>
                <a:gd name="connsiteX6" fmla="*/ 695663 w 1131968"/>
                <a:gd name="connsiteY6" fmla="*/ 357366 h 1194850"/>
                <a:gd name="connsiteX7" fmla="*/ 875895 w 1131968"/>
                <a:gd name="connsiteY7" fmla="*/ 551325 h 1194850"/>
                <a:gd name="connsiteX8" fmla="*/ 1112768 w 1131968"/>
                <a:gd name="connsiteY8" fmla="*/ 886955 h 1194850"/>
                <a:gd name="connsiteX9" fmla="*/ 621879 w 1131968"/>
                <a:gd name="connsiteY9" fmla="*/ 1185718 h 1194850"/>
                <a:gd name="connsiteX10" fmla="*/ 404697 w 1131968"/>
                <a:gd name="connsiteY10" fmla="*/ 745167 h 1194850"/>
                <a:gd name="connsiteX11" fmla="*/ 375277 w 1131968"/>
                <a:gd name="connsiteY11" fmla="*/ 702387 h 1194850"/>
                <a:gd name="connsiteX12" fmla="*/ 106898 w 1131968"/>
                <a:gd name="connsiteY12" fmla="*/ 1108158 h 1194850"/>
                <a:gd name="connsiteX13" fmla="*/ 4156 w 1131968"/>
                <a:gd name="connsiteY13" fmla="*/ 715604 h 11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1968" h="1194850">
                  <a:moveTo>
                    <a:pt x="4156" y="715604"/>
                  </a:moveTo>
                  <a:cubicBezTo>
                    <a:pt x="34156" y="589699"/>
                    <a:pt x="119987" y="598046"/>
                    <a:pt x="109678" y="495328"/>
                  </a:cubicBezTo>
                  <a:cubicBezTo>
                    <a:pt x="105622" y="442089"/>
                    <a:pt x="110357" y="388544"/>
                    <a:pt x="123693" y="336846"/>
                  </a:cubicBezTo>
                  <a:lnTo>
                    <a:pt x="86859" y="283400"/>
                  </a:lnTo>
                  <a:cubicBezTo>
                    <a:pt x="70643" y="260213"/>
                    <a:pt x="80604" y="176045"/>
                    <a:pt x="94272" y="151235"/>
                  </a:cubicBezTo>
                  <a:cubicBezTo>
                    <a:pt x="130714" y="83008"/>
                    <a:pt x="193515" y="32722"/>
                    <a:pt x="268018" y="12114"/>
                  </a:cubicBezTo>
                  <a:cubicBezTo>
                    <a:pt x="587593" y="-66374"/>
                    <a:pt x="629061" y="252330"/>
                    <a:pt x="695663" y="357366"/>
                  </a:cubicBezTo>
                  <a:cubicBezTo>
                    <a:pt x="695663" y="357366"/>
                    <a:pt x="763424" y="530109"/>
                    <a:pt x="875895" y="551325"/>
                  </a:cubicBezTo>
                  <a:cubicBezTo>
                    <a:pt x="1054390" y="584830"/>
                    <a:pt x="1181455" y="735892"/>
                    <a:pt x="1112768" y="886955"/>
                  </a:cubicBezTo>
                  <a:cubicBezTo>
                    <a:pt x="1112768" y="886955"/>
                    <a:pt x="1009795" y="1256206"/>
                    <a:pt x="621879" y="1185718"/>
                  </a:cubicBezTo>
                  <a:lnTo>
                    <a:pt x="404697" y="745167"/>
                  </a:lnTo>
                  <a:lnTo>
                    <a:pt x="375277" y="702387"/>
                  </a:lnTo>
                  <a:lnTo>
                    <a:pt x="106898" y="1108158"/>
                  </a:lnTo>
                  <a:cubicBezTo>
                    <a:pt x="106898" y="1108158"/>
                    <a:pt x="-25844" y="841624"/>
                    <a:pt x="4156" y="715604"/>
                  </a:cubicBezTo>
                  <a:close/>
                </a:path>
              </a:pathLst>
            </a:custGeom>
            <a:solidFill>
              <a:srgbClr val="BC5B4D"/>
            </a:solidFill>
            <a:ln w="11579" cap="flat">
              <a:noFill/>
              <a:prstDash val="solid"/>
              <a:miter/>
            </a:ln>
          </p:spPr>
          <p:txBody>
            <a:bodyPr rtlCol="0" anchor="ctr"/>
            <a:lstStyle/>
            <a:p>
              <a:endParaRPr lang="x-none"/>
            </a:p>
          </p:txBody>
        </p:sp>
        <p:sp>
          <p:nvSpPr>
            <p:cNvPr id="402" name="Graphic 400">
              <a:extLst>
                <a:ext uri="{FF2B5EF4-FFF2-40B4-BE49-F238E27FC236}">
                  <a16:creationId xmlns="" xmlns:a16="http://schemas.microsoft.com/office/drawing/2014/main" id="{8251C66B-E46A-D545-AF8F-4F25B281633C}"/>
                </a:ext>
              </a:extLst>
            </p:cNvPr>
            <p:cNvSpPr/>
            <p:nvPr/>
          </p:nvSpPr>
          <p:spPr>
            <a:xfrm>
              <a:off x="9899852" y="1907525"/>
              <a:ext cx="875078" cy="720388"/>
            </a:xfrm>
            <a:custGeom>
              <a:avLst/>
              <a:gdLst>
                <a:gd name="connsiteX0" fmla="*/ 5405 w 875078"/>
                <a:gd name="connsiteY0" fmla="*/ 19556 h 720388"/>
                <a:gd name="connsiteX1" fmla="*/ 341313 w 875078"/>
                <a:gd name="connsiteY1" fmla="*/ 122506 h 720388"/>
                <a:gd name="connsiteX2" fmla="*/ 449961 w 875078"/>
                <a:gd name="connsiteY2" fmla="*/ 446543 h 720388"/>
                <a:gd name="connsiteX3" fmla="*/ 579923 w 875078"/>
                <a:gd name="connsiteY3" fmla="*/ 568737 h 720388"/>
                <a:gd name="connsiteX4" fmla="*/ 757839 w 875078"/>
                <a:gd name="connsiteY4" fmla="*/ 590649 h 720388"/>
                <a:gd name="connsiteX5" fmla="*/ 865792 w 875078"/>
                <a:gd name="connsiteY5" fmla="*/ 717018 h 720388"/>
                <a:gd name="connsiteX6" fmla="*/ 874595 w 875078"/>
                <a:gd name="connsiteY6" fmla="*/ 714583 h 720388"/>
                <a:gd name="connsiteX7" fmla="*/ 699807 w 875078"/>
                <a:gd name="connsiteY7" fmla="*/ 564448 h 720388"/>
                <a:gd name="connsiteX8" fmla="*/ 504286 w 875078"/>
                <a:gd name="connsiteY8" fmla="*/ 518074 h 720388"/>
                <a:gd name="connsiteX9" fmla="*/ 432471 w 875078"/>
                <a:gd name="connsiteY9" fmla="*/ 329217 h 720388"/>
                <a:gd name="connsiteX10" fmla="*/ 295675 w 875078"/>
                <a:gd name="connsiteY10" fmla="*/ 67437 h 720388"/>
                <a:gd name="connsiteX11" fmla="*/ 2973 w 875078"/>
                <a:gd name="connsiteY11" fmla="*/ 10629 h 720388"/>
                <a:gd name="connsiteX12" fmla="*/ 5405 w 875078"/>
                <a:gd name="connsiteY12" fmla="*/ 19440 h 720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75078" h="720388">
                  <a:moveTo>
                    <a:pt x="5405" y="19556"/>
                  </a:moveTo>
                  <a:cubicBezTo>
                    <a:pt x="128069" y="-9312"/>
                    <a:pt x="257683" y="25237"/>
                    <a:pt x="341313" y="122506"/>
                  </a:cubicBezTo>
                  <a:cubicBezTo>
                    <a:pt x="424942" y="219775"/>
                    <a:pt x="407104" y="336057"/>
                    <a:pt x="449961" y="446543"/>
                  </a:cubicBezTo>
                  <a:cubicBezTo>
                    <a:pt x="473128" y="505901"/>
                    <a:pt x="515174" y="556333"/>
                    <a:pt x="579923" y="568737"/>
                  </a:cubicBezTo>
                  <a:cubicBezTo>
                    <a:pt x="640271" y="580331"/>
                    <a:pt x="699576" y="563289"/>
                    <a:pt x="757839" y="590649"/>
                  </a:cubicBezTo>
                  <a:cubicBezTo>
                    <a:pt x="810115" y="615522"/>
                    <a:pt x="849363" y="661465"/>
                    <a:pt x="865792" y="717018"/>
                  </a:cubicBezTo>
                  <a:cubicBezTo>
                    <a:pt x="867529" y="722583"/>
                    <a:pt x="876333" y="720264"/>
                    <a:pt x="874595" y="714583"/>
                  </a:cubicBezTo>
                  <a:cubicBezTo>
                    <a:pt x="850873" y="634507"/>
                    <a:pt x="782485" y="575765"/>
                    <a:pt x="699807" y="564448"/>
                  </a:cubicBezTo>
                  <a:cubicBezTo>
                    <a:pt x="630309" y="555521"/>
                    <a:pt x="558958" y="576041"/>
                    <a:pt x="504286" y="518074"/>
                  </a:cubicBezTo>
                  <a:cubicBezTo>
                    <a:pt x="455290" y="466135"/>
                    <a:pt x="443591" y="396923"/>
                    <a:pt x="432471" y="329217"/>
                  </a:cubicBezTo>
                  <a:cubicBezTo>
                    <a:pt x="415444" y="224876"/>
                    <a:pt x="382896" y="133056"/>
                    <a:pt x="295675" y="67437"/>
                  </a:cubicBezTo>
                  <a:cubicBezTo>
                    <a:pt x="211486" y="5686"/>
                    <a:pt x="104120" y="-15151"/>
                    <a:pt x="2973" y="10629"/>
                  </a:cubicBezTo>
                  <a:cubicBezTo>
                    <a:pt x="-2703" y="12020"/>
                    <a:pt x="-271" y="20831"/>
                    <a:pt x="5405" y="19440"/>
                  </a:cubicBezTo>
                  <a:close/>
                </a:path>
              </a:pathLst>
            </a:custGeom>
            <a:solidFill>
              <a:srgbClr val="BC5B4D"/>
            </a:solidFill>
            <a:ln w="11579" cap="flat">
              <a:noFill/>
              <a:prstDash val="solid"/>
              <a:miter/>
            </a:ln>
          </p:spPr>
          <p:txBody>
            <a:bodyPr rtlCol="0" anchor="ctr"/>
            <a:lstStyle/>
            <a:p>
              <a:endParaRPr lang="x-none"/>
            </a:p>
          </p:txBody>
        </p:sp>
        <p:sp>
          <p:nvSpPr>
            <p:cNvPr id="403" name="Graphic 400">
              <a:extLst>
                <a:ext uri="{FF2B5EF4-FFF2-40B4-BE49-F238E27FC236}">
                  <a16:creationId xmlns="" xmlns:a16="http://schemas.microsoft.com/office/drawing/2014/main" id="{8251C66B-E46A-D545-AF8F-4F25B281633C}"/>
                </a:ext>
              </a:extLst>
            </p:cNvPr>
            <p:cNvSpPr/>
            <p:nvPr/>
          </p:nvSpPr>
          <p:spPr>
            <a:xfrm>
              <a:off x="9698077" y="2031475"/>
              <a:ext cx="386909" cy="599742"/>
            </a:xfrm>
            <a:custGeom>
              <a:avLst/>
              <a:gdLst>
                <a:gd name="connsiteX0" fmla="*/ 301466 w 386909"/>
                <a:gd name="connsiteY0" fmla="*/ 121794 h 599742"/>
                <a:gd name="connsiteX1" fmla="*/ 309606 w 386909"/>
                <a:gd name="connsiteY1" fmla="*/ 124816 h 599742"/>
                <a:gd name="connsiteX2" fmla="*/ 310269 w 386909"/>
                <a:gd name="connsiteY2" fmla="*/ 124461 h 599742"/>
                <a:gd name="connsiteX3" fmla="*/ 379767 w 386909"/>
                <a:gd name="connsiteY3" fmla="*/ 134663 h 599742"/>
                <a:gd name="connsiteX4" fmla="*/ 340732 w 386909"/>
                <a:gd name="connsiteY4" fmla="*/ 216860 h 599742"/>
                <a:gd name="connsiteX5" fmla="*/ 329960 w 386909"/>
                <a:gd name="connsiteY5" fmla="*/ 233323 h 599742"/>
                <a:gd name="connsiteX6" fmla="*/ 313049 w 386909"/>
                <a:gd name="connsiteY6" fmla="*/ 399109 h 599742"/>
                <a:gd name="connsiteX7" fmla="*/ 356138 w 386909"/>
                <a:gd name="connsiteY7" fmla="*/ 586807 h 599742"/>
                <a:gd name="connsiteX8" fmla="*/ 115211 w 386909"/>
                <a:gd name="connsiteY8" fmla="*/ 597705 h 599742"/>
                <a:gd name="connsiteX9" fmla="*/ 149960 w 386909"/>
                <a:gd name="connsiteY9" fmla="*/ 355170 h 599742"/>
                <a:gd name="connsiteX10" fmla="*/ 10384 w 386909"/>
                <a:gd name="connsiteY10" fmla="*/ 219990 h 599742"/>
                <a:gd name="connsiteX11" fmla="*/ 97489 w 386909"/>
                <a:gd name="connsiteY11" fmla="*/ 12468 h 599742"/>
                <a:gd name="connsiteX12" fmla="*/ 301466 w 386909"/>
                <a:gd name="connsiteY12" fmla="*/ 121794 h 599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6909" h="599742">
                  <a:moveTo>
                    <a:pt x="301466" y="121794"/>
                  </a:moveTo>
                  <a:cubicBezTo>
                    <a:pt x="302880" y="124878"/>
                    <a:pt x="306524" y="126231"/>
                    <a:pt x="309606" y="124816"/>
                  </a:cubicBezTo>
                  <a:cubicBezTo>
                    <a:pt x="309834" y="124711"/>
                    <a:pt x="310056" y="124592"/>
                    <a:pt x="310269" y="124461"/>
                  </a:cubicBezTo>
                  <a:cubicBezTo>
                    <a:pt x="323126" y="116461"/>
                    <a:pt x="356022" y="101274"/>
                    <a:pt x="379767" y="134663"/>
                  </a:cubicBezTo>
                  <a:cubicBezTo>
                    <a:pt x="403512" y="168052"/>
                    <a:pt x="359729" y="204223"/>
                    <a:pt x="340732" y="216860"/>
                  </a:cubicBezTo>
                  <a:cubicBezTo>
                    <a:pt x="335193" y="220789"/>
                    <a:pt x="331344" y="226670"/>
                    <a:pt x="329960" y="233323"/>
                  </a:cubicBezTo>
                  <a:cubicBezTo>
                    <a:pt x="325559" y="254075"/>
                    <a:pt x="316987" y="331288"/>
                    <a:pt x="313049" y="399109"/>
                  </a:cubicBezTo>
                  <a:cubicBezTo>
                    <a:pt x="309574" y="458236"/>
                    <a:pt x="356138" y="586807"/>
                    <a:pt x="356138" y="586807"/>
                  </a:cubicBezTo>
                  <a:cubicBezTo>
                    <a:pt x="356138" y="586807"/>
                    <a:pt x="198956" y="605357"/>
                    <a:pt x="115211" y="597705"/>
                  </a:cubicBezTo>
                  <a:cubicBezTo>
                    <a:pt x="115211" y="597705"/>
                    <a:pt x="167450" y="402355"/>
                    <a:pt x="149960" y="355170"/>
                  </a:cubicBezTo>
                  <a:cubicBezTo>
                    <a:pt x="149960" y="354127"/>
                    <a:pt x="57296" y="376038"/>
                    <a:pt x="10384" y="219990"/>
                  </a:cubicBezTo>
                  <a:cubicBezTo>
                    <a:pt x="-33863" y="72986"/>
                    <a:pt x="72585" y="21974"/>
                    <a:pt x="97489" y="12468"/>
                  </a:cubicBezTo>
                  <a:cubicBezTo>
                    <a:pt x="118222" y="4468"/>
                    <a:pt x="217605" y="-43760"/>
                    <a:pt x="301466" y="121794"/>
                  </a:cubicBezTo>
                  <a:close/>
                </a:path>
              </a:pathLst>
            </a:custGeom>
            <a:solidFill>
              <a:srgbClr val="FFB4A3"/>
            </a:solidFill>
            <a:ln w="11579" cap="flat">
              <a:noFill/>
              <a:prstDash val="solid"/>
              <a:miter/>
            </a:ln>
          </p:spPr>
          <p:txBody>
            <a:bodyPr rtlCol="0" anchor="ctr"/>
            <a:lstStyle/>
            <a:p>
              <a:endParaRPr lang="x-none"/>
            </a:p>
          </p:txBody>
        </p:sp>
        <p:sp>
          <p:nvSpPr>
            <p:cNvPr id="404" name="Graphic 400">
              <a:extLst>
                <a:ext uri="{FF2B5EF4-FFF2-40B4-BE49-F238E27FC236}">
                  <a16:creationId xmlns="" xmlns:a16="http://schemas.microsoft.com/office/drawing/2014/main" id="{8251C66B-E46A-D545-AF8F-4F25B281633C}"/>
                </a:ext>
              </a:extLst>
            </p:cNvPr>
            <p:cNvSpPr/>
            <p:nvPr/>
          </p:nvSpPr>
          <p:spPr>
            <a:xfrm>
              <a:off x="9844125" y="2365333"/>
              <a:ext cx="93026" cy="104480"/>
            </a:xfrm>
            <a:custGeom>
              <a:avLst/>
              <a:gdLst>
                <a:gd name="connsiteX0" fmla="*/ -258 w 93026"/>
                <a:gd name="connsiteY0" fmla="*/ 21775 h 104480"/>
                <a:gd name="connsiteX1" fmla="*/ 46074 w 93026"/>
                <a:gd name="connsiteY1" fmla="*/ 14355 h 104480"/>
                <a:gd name="connsiteX2" fmla="*/ 80823 w 93026"/>
                <a:gd name="connsiteY2" fmla="*/ 1139 h 104480"/>
                <a:gd name="connsiteX3" fmla="*/ 91444 w 93026"/>
                <a:gd name="connsiteY3" fmla="*/ 3161 h 104480"/>
                <a:gd name="connsiteX4" fmla="*/ 90669 w 93026"/>
                <a:gd name="connsiteY4" fmla="*/ 12732 h 104480"/>
                <a:gd name="connsiteX5" fmla="*/ 4491 w 93026"/>
                <a:gd name="connsiteY5" fmla="*/ 100842 h 104480"/>
                <a:gd name="connsiteX6" fmla="*/ -258 w 93026"/>
                <a:gd name="connsiteY6" fmla="*/ 21775 h 104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026" h="104480">
                  <a:moveTo>
                    <a:pt x="-258" y="21775"/>
                  </a:moveTo>
                  <a:cubicBezTo>
                    <a:pt x="15390" y="20812"/>
                    <a:pt x="30907" y="18327"/>
                    <a:pt x="46074" y="14355"/>
                  </a:cubicBezTo>
                  <a:cubicBezTo>
                    <a:pt x="58125" y="11297"/>
                    <a:pt x="69785" y="6863"/>
                    <a:pt x="80823" y="1139"/>
                  </a:cubicBezTo>
                  <a:cubicBezTo>
                    <a:pt x="84314" y="-1238"/>
                    <a:pt x="89069" y="-333"/>
                    <a:pt x="91444" y="3161"/>
                  </a:cubicBezTo>
                  <a:cubicBezTo>
                    <a:pt x="93467" y="6137"/>
                    <a:pt x="93144" y="10121"/>
                    <a:pt x="90669" y="12732"/>
                  </a:cubicBezTo>
                  <a:cubicBezTo>
                    <a:pt x="90669" y="12732"/>
                    <a:pt x="18043" y="125189"/>
                    <a:pt x="4491" y="100842"/>
                  </a:cubicBezTo>
                  <a:cubicBezTo>
                    <a:pt x="-6744" y="81945"/>
                    <a:pt x="13526" y="38006"/>
                    <a:pt x="-258" y="21775"/>
                  </a:cubicBezTo>
                  <a:close/>
                </a:path>
              </a:pathLst>
            </a:custGeom>
            <a:solidFill>
              <a:srgbClr val="682C38"/>
            </a:solidFill>
            <a:ln w="11579" cap="flat">
              <a:noFill/>
              <a:prstDash val="solid"/>
              <a:miter/>
            </a:ln>
          </p:spPr>
          <p:txBody>
            <a:bodyPr rtlCol="0" anchor="ctr"/>
            <a:lstStyle/>
            <a:p>
              <a:endParaRPr lang="x-none"/>
            </a:p>
          </p:txBody>
        </p:sp>
        <p:sp>
          <p:nvSpPr>
            <p:cNvPr id="405" name="Graphic 400">
              <a:extLst>
                <a:ext uri="{FF2B5EF4-FFF2-40B4-BE49-F238E27FC236}">
                  <a16:creationId xmlns="" xmlns:a16="http://schemas.microsoft.com/office/drawing/2014/main" id="{8251C66B-E46A-D545-AF8F-4F25B281633C}"/>
                </a:ext>
              </a:extLst>
            </p:cNvPr>
            <p:cNvSpPr/>
            <p:nvPr/>
          </p:nvSpPr>
          <p:spPr>
            <a:xfrm>
              <a:off x="9720071" y="2017301"/>
              <a:ext cx="288532" cy="160614"/>
            </a:xfrm>
            <a:custGeom>
              <a:avLst/>
              <a:gdLst>
                <a:gd name="connsiteX0" fmla="*/ -258 w 288532"/>
                <a:gd name="connsiteY0" fmla="*/ 39974 h 160614"/>
                <a:gd name="connsiteX1" fmla="*/ 288275 w 288532"/>
                <a:gd name="connsiteY1" fmla="*/ 134113 h 160614"/>
                <a:gd name="connsiteX2" fmla="*/ -258 w 288532"/>
                <a:gd name="connsiteY2" fmla="*/ 39974 h 160614"/>
              </a:gdLst>
              <a:ahLst/>
              <a:cxnLst>
                <a:cxn ang="0">
                  <a:pos x="connsiteX0" y="connsiteY0"/>
                </a:cxn>
                <a:cxn ang="0">
                  <a:pos x="connsiteX1" y="connsiteY1"/>
                </a:cxn>
                <a:cxn ang="0">
                  <a:pos x="connsiteX2" y="connsiteY2"/>
                </a:cxn>
              </a:cxnLst>
              <a:rect l="l" t="t" r="r" b="b"/>
              <a:pathLst>
                <a:path w="288532" h="160614">
                  <a:moveTo>
                    <a:pt x="-258" y="39974"/>
                  </a:moveTo>
                  <a:cubicBezTo>
                    <a:pt x="-258" y="39974"/>
                    <a:pt x="161905" y="228135"/>
                    <a:pt x="288275" y="134113"/>
                  </a:cubicBezTo>
                  <a:cubicBezTo>
                    <a:pt x="288275" y="134113"/>
                    <a:pt x="200476" y="-89061"/>
                    <a:pt x="-258" y="39974"/>
                  </a:cubicBezTo>
                  <a:close/>
                </a:path>
              </a:pathLst>
            </a:custGeom>
            <a:solidFill>
              <a:srgbClr val="BC5B4D"/>
            </a:solidFill>
            <a:ln w="11579" cap="flat">
              <a:noFill/>
              <a:prstDash val="solid"/>
              <a:miter/>
            </a:ln>
          </p:spPr>
          <p:txBody>
            <a:bodyPr rtlCol="0" anchor="ctr"/>
            <a:lstStyle/>
            <a:p>
              <a:endParaRPr lang="x-none"/>
            </a:p>
          </p:txBody>
        </p:sp>
        <p:sp>
          <p:nvSpPr>
            <p:cNvPr id="406" name="Graphic 400">
              <a:extLst>
                <a:ext uri="{FF2B5EF4-FFF2-40B4-BE49-F238E27FC236}">
                  <a16:creationId xmlns="" xmlns:a16="http://schemas.microsoft.com/office/drawing/2014/main" id="{8251C66B-E46A-D545-AF8F-4F25B281633C}"/>
                </a:ext>
              </a:extLst>
            </p:cNvPr>
            <p:cNvSpPr/>
            <p:nvPr/>
          </p:nvSpPr>
          <p:spPr>
            <a:xfrm>
              <a:off x="9743337" y="2067307"/>
              <a:ext cx="245320" cy="146010"/>
            </a:xfrm>
            <a:custGeom>
              <a:avLst/>
              <a:gdLst>
                <a:gd name="connsiteX0" fmla="*/ 2074 w 245320"/>
                <a:gd name="connsiteY0" fmla="*/ 7821 h 146010"/>
                <a:gd name="connsiteX1" fmla="*/ 196438 w 245320"/>
                <a:gd name="connsiteY1" fmla="*/ 144624 h 146010"/>
                <a:gd name="connsiteX2" fmla="*/ 238021 w 245320"/>
                <a:gd name="connsiteY2" fmla="*/ 47819 h 146010"/>
                <a:gd name="connsiteX3" fmla="*/ 229217 w 245320"/>
                <a:gd name="connsiteY3" fmla="*/ 50253 h 146010"/>
                <a:gd name="connsiteX4" fmla="*/ 235125 w 245320"/>
                <a:gd name="connsiteY4" fmla="*/ 94309 h 146010"/>
                <a:gd name="connsiteX5" fmla="*/ 235820 w 245320"/>
                <a:gd name="connsiteY5" fmla="*/ 109612 h 146010"/>
                <a:gd name="connsiteX6" fmla="*/ 192963 w 245320"/>
                <a:gd name="connsiteY6" fmla="*/ 134538 h 146010"/>
                <a:gd name="connsiteX7" fmla="*/ 123464 w 245320"/>
                <a:gd name="connsiteY7" fmla="*/ 96743 h 146010"/>
                <a:gd name="connsiteX8" fmla="*/ 7634 w 245320"/>
                <a:gd name="connsiteY8" fmla="*/ 1097 h 146010"/>
                <a:gd name="connsiteX9" fmla="*/ 1148 w 245320"/>
                <a:gd name="connsiteY9" fmla="*/ 7590 h 146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5320" h="146010">
                  <a:moveTo>
                    <a:pt x="2074" y="7821"/>
                  </a:moveTo>
                  <a:cubicBezTo>
                    <a:pt x="52113" y="55123"/>
                    <a:pt x="125434" y="132451"/>
                    <a:pt x="196438" y="144624"/>
                  </a:cubicBezTo>
                  <a:cubicBezTo>
                    <a:pt x="259681" y="155522"/>
                    <a:pt x="246013" y="89671"/>
                    <a:pt x="238021" y="47819"/>
                  </a:cubicBezTo>
                  <a:cubicBezTo>
                    <a:pt x="236978" y="42022"/>
                    <a:pt x="228059" y="44457"/>
                    <a:pt x="229217" y="50253"/>
                  </a:cubicBezTo>
                  <a:cubicBezTo>
                    <a:pt x="233363" y="64563"/>
                    <a:pt x="235354" y="79411"/>
                    <a:pt x="235125" y="94309"/>
                  </a:cubicBezTo>
                  <a:lnTo>
                    <a:pt x="235820" y="109612"/>
                  </a:lnTo>
                  <a:lnTo>
                    <a:pt x="192963" y="134538"/>
                  </a:lnTo>
                  <a:cubicBezTo>
                    <a:pt x="173619" y="136393"/>
                    <a:pt x="138407" y="107177"/>
                    <a:pt x="123464" y="96743"/>
                  </a:cubicBezTo>
                  <a:cubicBezTo>
                    <a:pt x="82644" y="67642"/>
                    <a:pt x="43936" y="35680"/>
                    <a:pt x="7634" y="1097"/>
                  </a:cubicBezTo>
                  <a:cubicBezTo>
                    <a:pt x="3348" y="-2960"/>
                    <a:pt x="-3138" y="3532"/>
                    <a:pt x="1148" y="7590"/>
                  </a:cubicBezTo>
                  <a:close/>
                </a:path>
              </a:pathLst>
            </a:custGeom>
            <a:solidFill>
              <a:srgbClr val="BC5B4D"/>
            </a:solidFill>
            <a:ln w="11579" cap="flat">
              <a:noFill/>
              <a:prstDash val="solid"/>
              <a:miter/>
            </a:ln>
          </p:spPr>
          <p:txBody>
            <a:bodyPr rtlCol="0" anchor="ctr"/>
            <a:lstStyle/>
            <a:p>
              <a:endParaRPr lang="x-none"/>
            </a:p>
          </p:txBody>
        </p:sp>
        <p:sp>
          <p:nvSpPr>
            <p:cNvPr id="407" name="Graphic 400">
              <a:extLst>
                <a:ext uri="{FF2B5EF4-FFF2-40B4-BE49-F238E27FC236}">
                  <a16:creationId xmlns="" xmlns:a16="http://schemas.microsoft.com/office/drawing/2014/main" id="{8251C66B-E46A-D545-AF8F-4F25B281633C}"/>
                </a:ext>
              </a:extLst>
            </p:cNvPr>
            <p:cNvSpPr/>
            <p:nvPr/>
          </p:nvSpPr>
          <p:spPr>
            <a:xfrm>
              <a:off x="9056847" y="3004311"/>
              <a:ext cx="690539" cy="1202899"/>
            </a:xfrm>
            <a:custGeom>
              <a:avLst/>
              <a:gdLst>
                <a:gd name="connsiteX0" fmla="*/ 619761 w 690539"/>
                <a:gd name="connsiteY0" fmla="*/ 525332 h 1202899"/>
                <a:gd name="connsiteX1" fmla="*/ 273312 w 690539"/>
                <a:gd name="connsiteY1" fmla="*/ 963332 h 1202899"/>
                <a:gd name="connsiteX2" fmla="*/ 5513 w 690539"/>
                <a:gd name="connsiteY2" fmla="*/ 1202621 h 1202899"/>
                <a:gd name="connsiteX3" fmla="*/ 41536 w 690539"/>
                <a:gd name="connsiteY3" fmla="*/ 1007503 h 1202899"/>
                <a:gd name="connsiteX4" fmla="*/ 158177 w 690539"/>
                <a:gd name="connsiteY4" fmla="*/ 894235 h 1202899"/>
                <a:gd name="connsiteX5" fmla="*/ 376865 w 690539"/>
                <a:gd name="connsiteY5" fmla="*/ 442091 h 1202899"/>
                <a:gd name="connsiteX6" fmla="*/ 470687 w 690539"/>
                <a:gd name="connsiteY6" fmla="*/ 55102 h 1202899"/>
                <a:gd name="connsiteX7" fmla="*/ 656016 w 690539"/>
                <a:gd name="connsiteY7" fmla="*/ 114692 h 1202899"/>
                <a:gd name="connsiteX8" fmla="*/ 619761 w 690539"/>
                <a:gd name="connsiteY8" fmla="*/ 525332 h 1202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0539" h="1202899">
                  <a:moveTo>
                    <a:pt x="619761" y="525332"/>
                  </a:moveTo>
                  <a:cubicBezTo>
                    <a:pt x="512386" y="680568"/>
                    <a:pt x="385321" y="862701"/>
                    <a:pt x="273312" y="963332"/>
                  </a:cubicBezTo>
                  <a:cubicBezTo>
                    <a:pt x="178216" y="1048660"/>
                    <a:pt x="41652" y="1188129"/>
                    <a:pt x="5513" y="1202621"/>
                  </a:cubicBezTo>
                  <a:cubicBezTo>
                    <a:pt x="-4680" y="1206794"/>
                    <a:pt x="-6070" y="1066513"/>
                    <a:pt x="41536" y="1007503"/>
                  </a:cubicBezTo>
                  <a:cubicBezTo>
                    <a:pt x="81382" y="957535"/>
                    <a:pt x="158177" y="894235"/>
                    <a:pt x="158177" y="894235"/>
                  </a:cubicBezTo>
                  <a:cubicBezTo>
                    <a:pt x="158177" y="894235"/>
                    <a:pt x="335282" y="554431"/>
                    <a:pt x="376865" y="442091"/>
                  </a:cubicBezTo>
                  <a:cubicBezTo>
                    <a:pt x="404432" y="368241"/>
                    <a:pt x="411035" y="159906"/>
                    <a:pt x="470687" y="55102"/>
                  </a:cubicBezTo>
                  <a:cubicBezTo>
                    <a:pt x="557444" y="-97700"/>
                    <a:pt x="656016" y="114692"/>
                    <a:pt x="656016" y="114692"/>
                  </a:cubicBezTo>
                  <a:cubicBezTo>
                    <a:pt x="656016" y="114692"/>
                    <a:pt x="753429" y="332069"/>
                    <a:pt x="619761" y="525332"/>
                  </a:cubicBezTo>
                  <a:close/>
                </a:path>
              </a:pathLst>
            </a:custGeom>
            <a:solidFill>
              <a:srgbClr val="FFB4A3"/>
            </a:solidFill>
            <a:ln w="11579" cap="flat">
              <a:noFill/>
              <a:prstDash val="solid"/>
              <a:miter/>
            </a:ln>
          </p:spPr>
          <p:txBody>
            <a:bodyPr rtlCol="0" anchor="ctr"/>
            <a:lstStyle/>
            <a:p>
              <a:endParaRPr lang="x-none"/>
            </a:p>
          </p:txBody>
        </p:sp>
        <p:sp>
          <p:nvSpPr>
            <p:cNvPr id="408" name="Graphic 400">
              <a:extLst>
                <a:ext uri="{FF2B5EF4-FFF2-40B4-BE49-F238E27FC236}">
                  <a16:creationId xmlns="" xmlns:a16="http://schemas.microsoft.com/office/drawing/2014/main" id="{8251C66B-E46A-D545-AF8F-4F25B281633C}"/>
                </a:ext>
              </a:extLst>
            </p:cNvPr>
            <p:cNvSpPr/>
            <p:nvPr/>
          </p:nvSpPr>
          <p:spPr>
            <a:xfrm>
              <a:off x="9182271" y="2561417"/>
              <a:ext cx="655020" cy="1428440"/>
            </a:xfrm>
            <a:custGeom>
              <a:avLst/>
              <a:gdLst>
                <a:gd name="connsiteX0" fmla="*/ 415573 w 655020"/>
                <a:gd name="connsiteY0" fmla="*/ 1428253 h 1428440"/>
                <a:gd name="connsiteX1" fmla="*/ -258 w 655020"/>
                <a:gd name="connsiteY1" fmla="*/ 1300725 h 1428440"/>
                <a:gd name="connsiteX2" fmla="*/ 654763 w 655020"/>
                <a:gd name="connsiteY2" fmla="*/ -59 h 1428440"/>
              </a:gdLst>
              <a:ahLst/>
              <a:cxnLst>
                <a:cxn ang="0">
                  <a:pos x="connsiteX0" y="connsiteY0"/>
                </a:cxn>
                <a:cxn ang="0">
                  <a:pos x="connsiteX1" y="connsiteY1"/>
                </a:cxn>
                <a:cxn ang="0">
                  <a:pos x="connsiteX2" y="connsiteY2"/>
                </a:cxn>
              </a:cxnLst>
              <a:rect l="l" t="t" r="r" b="b"/>
              <a:pathLst>
                <a:path w="655020" h="1428440">
                  <a:moveTo>
                    <a:pt x="415573" y="1428253"/>
                  </a:moveTo>
                  <a:lnTo>
                    <a:pt x="-258" y="1300725"/>
                  </a:lnTo>
                  <a:cubicBezTo>
                    <a:pt x="-258" y="1300725"/>
                    <a:pt x="413604" y="-15130"/>
                    <a:pt x="654763" y="-59"/>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409" name="Graphic 400">
              <a:extLst>
                <a:ext uri="{FF2B5EF4-FFF2-40B4-BE49-F238E27FC236}">
                  <a16:creationId xmlns="" xmlns:a16="http://schemas.microsoft.com/office/drawing/2014/main" id="{8251C66B-E46A-D545-AF8F-4F25B281633C}"/>
                </a:ext>
              </a:extLst>
            </p:cNvPr>
            <p:cNvSpPr/>
            <p:nvPr/>
          </p:nvSpPr>
          <p:spPr>
            <a:xfrm>
              <a:off x="9513429" y="2479894"/>
              <a:ext cx="743730" cy="899221"/>
            </a:xfrm>
            <a:custGeom>
              <a:avLst/>
              <a:gdLst>
                <a:gd name="connsiteX0" fmla="*/ 732601 w 743730"/>
                <a:gd name="connsiteY0" fmla="*/ 154503 h 899221"/>
                <a:gd name="connsiteX1" fmla="*/ 594531 w 743730"/>
                <a:gd name="connsiteY1" fmla="*/ 96536 h 899221"/>
                <a:gd name="connsiteX2" fmla="*/ 530940 w 743730"/>
                <a:gd name="connsiteY2" fmla="*/ 2977 h 899221"/>
                <a:gd name="connsiteX3" fmla="*/ 326847 w 743730"/>
                <a:gd name="connsiteY3" fmla="*/ 15381 h 899221"/>
                <a:gd name="connsiteX4" fmla="*/ 307388 w 743730"/>
                <a:gd name="connsiteY4" fmla="*/ 101869 h 899221"/>
                <a:gd name="connsiteX5" fmla="*/ 142098 w 743730"/>
                <a:gd name="connsiteY5" fmla="*/ 397269 h 899221"/>
                <a:gd name="connsiteX6" fmla="*/ -258 w 743730"/>
                <a:gd name="connsiteY6" fmla="*/ 893237 h 899221"/>
                <a:gd name="connsiteX7" fmla="*/ 678276 w 743730"/>
                <a:gd name="connsiteY7" fmla="*/ 899034 h 899221"/>
                <a:gd name="connsiteX8" fmla="*/ 732601 w 743730"/>
                <a:gd name="connsiteY8" fmla="*/ 154503 h 89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3730" h="899221">
                  <a:moveTo>
                    <a:pt x="732601" y="154503"/>
                  </a:moveTo>
                  <a:cubicBezTo>
                    <a:pt x="732601" y="154503"/>
                    <a:pt x="656847" y="120766"/>
                    <a:pt x="594531" y="96536"/>
                  </a:cubicBezTo>
                  <a:cubicBezTo>
                    <a:pt x="533025" y="55495"/>
                    <a:pt x="530940" y="2977"/>
                    <a:pt x="530940" y="2977"/>
                  </a:cubicBezTo>
                  <a:cubicBezTo>
                    <a:pt x="515419" y="-8617"/>
                    <a:pt x="326847" y="15381"/>
                    <a:pt x="326847" y="15381"/>
                  </a:cubicBezTo>
                  <a:cubicBezTo>
                    <a:pt x="330785" y="35322"/>
                    <a:pt x="307388" y="101869"/>
                    <a:pt x="307388" y="101869"/>
                  </a:cubicBezTo>
                  <a:cubicBezTo>
                    <a:pt x="311441" y="112187"/>
                    <a:pt x="162484" y="297450"/>
                    <a:pt x="142098" y="397269"/>
                  </a:cubicBezTo>
                  <a:cubicBezTo>
                    <a:pt x="122754" y="491524"/>
                    <a:pt x="-258" y="856254"/>
                    <a:pt x="-258" y="893237"/>
                  </a:cubicBezTo>
                  <a:lnTo>
                    <a:pt x="678276" y="899034"/>
                  </a:lnTo>
                  <a:cubicBezTo>
                    <a:pt x="678276" y="899034"/>
                    <a:pt x="775342" y="281451"/>
                    <a:pt x="732601" y="154503"/>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410" name="Graphic 400">
              <a:extLst>
                <a:ext uri="{FF2B5EF4-FFF2-40B4-BE49-F238E27FC236}">
                  <a16:creationId xmlns="" xmlns:a16="http://schemas.microsoft.com/office/drawing/2014/main" id="{8251C66B-E46A-D545-AF8F-4F25B281633C}"/>
                </a:ext>
              </a:extLst>
            </p:cNvPr>
            <p:cNvSpPr/>
            <p:nvPr/>
          </p:nvSpPr>
          <p:spPr>
            <a:xfrm>
              <a:off x="11969956" y="6382321"/>
              <a:ext cx="133788" cy="122842"/>
            </a:xfrm>
            <a:custGeom>
              <a:avLst/>
              <a:gdLst>
                <a:gd name="connsiteX0" fmla="*/ 125999 w 133788"/>
                <a:gd name="connsiteY0" fmla="*/ 32581 h 122842"/>
                <a:gd name="connsiteX1" fmla="*/ 35304 w 133788"/>
                <a:gd name="connsiteY1" fmla="*/ 7075 h 122842"/>
                <a:gd name="connsiteX2" fmla="*/ 4525 w 133788"/>
                <a:gd name="connsiteY2" fmla="*/ 84282 h 122842"/>
                <a:gd name="connsiteX3" fmla="*/ 7273 w 133788"/>
                <a:gd name="connsiteY3" fmla="*/ 89853 h 122842"/>
                <a:gd name="connsiteX4" fmla="*/ 97969 w 133788"/>
                <a:gd name="connsiteY4" fmla="*/ 115358 h 122842"/>
                <a:gd name="connsiteX5" fmla="*/ 128747 w 133788"/>
                <a:gd name="connsiteY5" fmla="*/ 38152 h 122842"/>
                <a:gd name="connsiteX6" fmla="*/ 125999 w 133788"/>
                <a:gd name="connsiteY6" fmla="*/ 32581 h 122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788" h="122842">
                  <a:moveTo>
                    <a:pt x="125999" y="32581"/>
                  </a:moveTo>
                  <a:cubicBezTo>
                    <a:pt x="106701" y="2159"/>
                    <a:pt x="67609" y="-8835"/>
                    <a:pt x="35304" y="7075"/>
                  </a:cubicBezTo>
                  <a:cubicBezTo>
                    <a:pt x="5504" y="19888"/>
                    <a:pt x="-8277" y="54455"/>
                    <a:pt x="4525" y="84282"/>
                  </a:cubicBezTo>
                  <a:cubicBezTo>
                    <a:pt x="5343" y="86186"/>
                    <a:pt x="6260" y="88045"/>
                    <a:pt x="7273" y="89853"/>
                  </a:cubicBezTo>
                  <a:cubicBezTo>
                    <a:pt x="26538" y="120321"/>
                    <a:pt x="65669" y="131325"/>
                    <a:pt x="97969" y="115358"/>
                  </a:cubicBezTo>
                  <a:cubicBezTo>
                    <a:pt x="127769" y="102546"/>
                    <a:pt x="141549" y="67979"/>
                    <a:pt x="128747" y="38152"/>
                  </a:cubicBezTo>
                  <a:cubicBezTo>
                    <a:pt x="127930" y="36248"/>
                    <a:pt x="127013" y="34388"/>
                    <a:pt x="125999" y="32581"/>
                  </a:cubicBezTo>
                  <a:close/>
                </a:path>
              </a:pathLst>
            </a:custGeom>
            <a:noFill/>
            <a:ln w="42495" cap="flat">
              <a:solidFill>
                <a:srgbClr val="414D3D"/>
              </a:solidFill>
              <a:prstDash val="solid"/>
              <a:miter/>
            </a:ln>
          </p:spPr>
          <p:txBody>
            <a:bodyPr rtlCol="0" anchor="ctr"/>
            <a:lstStyle/>
            <a:p>
              <a:endParaRPr lang="x-none"/>
            </a:p>
          </p:txBody>
        </p:sp>
        <p:sp>
          <p:nvSpPr>
            <p:cNvPr id="411" name="Graphic 400">
              <a:extLst>
                <a:ext uri="{FF2B5EF4-FFF2-40B4-BE49-F238E27FC236}">
                  <a16:creationId xmlns="" xmlns:a16="http://schemas.microsoft.com/office/drawing/2014/main" id="{8251C66B-E46A-D545-AF8F-4F25B281633C}"/>
                </a:ext>
              </a:extLst>
            </p:cNvPr>
            <p:cNvSpPr/>
            <p:nvPr/>
          </p:nvSpPr>
          <p:spPr>
            <a:xfrm>
              <a:off x="10665130" y="4101039"/>
              <a:ext cx="469344" cy="810497"/>
            </a:xfrm>
            <a:custGeom>
              <a:avLst/>
              <a:gdLst>
                <a:gd name="connsiteX0" fmla="*/ 0 w 469344"/>
                <a:gd name="connsiteY0" fmla="*/ 0 h 810497"/>
                <a:gd name="connsiteX1" fmla="*/ 469344 w 469344"/>
                <a:gd name="connsiteY1" fmla="*/ 810497 h 810497"/>
              </a:gdLst>
              <a:ahLst/>
              <a:cxnLst>
                <a:cxn ang="0">
                  <a:pos x="connsiteX0" y="connsiteY0"/>
                </a:cxn>
                <a:cxn ang="0">
                  <a:pos x="connsiteX1" y="connsiteY1"/>
                </a:cxn>
              </a:cxnLst>
              <a:rect l="l" t="t" r="r" b="b"/>
              <a:pathLst>
                <a:path w="469344" h="810497">
                  <a:moveTo>
                    <a:pt x="0" y="0"/>
                  </a:moveTo>
                  <a:lnTo>
                    <a:pt x="469344" y="810497"/>
                  </a:lnTo>
                </a:path>
              </a:pathLst>
            </a:custGeom>
            <a:ln w="39252" cap="flat">
              <a:solidFill>
                <a:srgbClr val="CBCECF"/>
              </a:solidFill>
              <a:prstDash val="solid"/>
              <a:miter/>
            </a:ln>
          </p:spPr>
          <p:txBody>
            <a:bodyPr rtlCol="0" anchor="ctr"/>
            <a:lstStyle/>
            <a:p>
              <a:endParaRPr lang="x-none"/>
            </a:p>
          </p:txBody>
        </p:sp>
        <p:sp>
          <p:nvSpPr>
            <p:cNvPr id="412" name="Graphic 400">
              <a:extLst>
                <a:ext uri="{FF2B5EF4-FFF2-40B4-BE49-F238E27FC236}">
                  <a16:creationId xmlns="" xmlns:a16="http://schemas.microsoft.com/office/drawing/2014/main" id="{8251C66B-E46A-D545-AF8F-4F25B281633C}"/>
                </a:ext>
              </a:extLst>
            </p:cNvPr>
            <p:cNvSpPr/>
            <p:nvPr/>
          </p:nvSpPr>
          <p:spPr>
            <a:xfrm>
              <a:off x="10469253" y="4009140"/>
              <a:ext cx="391449" cy="233846"/>
            </a:xfrm>
            <a:custGeom>
              <a:avLst/>
              <a:gdLst>
                <a:gd name="connsiteX0" fmla="*/ 368553 w 391449"/>
                <a:gd name="connsiteY0" fmla="*/ 84292 h 233846"/>
                <a:gd name="connsiteX1" fmla="*/ 68784 w 391449"/>
                <a:gd name="connsiteY1" fmla="*/ 228978 h 233846"/>
                <a:gd name="connsiteX2" fmla="*/ 10869 w 391449"/>
                <a:gd name="connsiteY2" fmla="*/ 212747 h 233846"/>
                <a:gd name="connsiteX3" fmla="*/ 4614 w 391449"/>
                <a:gd name="connsiteY3" fmla="*/ 201849 h 233846"/>
                <a:gd name="connsiteX4" fmla="*/ 18541 w 391449"/>
                <a:gd name="connsiteY4" fmla="*/ 151099 h 233846"/>
                <a:gd name="connsiteX5" fmla="*/ 22336 w 391449"/>
                <a:gd name="connsiteY5" fmla="*/ 149215 h 233846"/>
                <a:gd name="connsiteX6" fmla="*/ 322105 w 391449"/>
                <a:gd name="connsiteY6" fmla="*/ 4529 h 233846"/>
                <a:gd name="connsiteX7" fmla="*/ 380020 w 391449"/>
                <a:gd name="connsiteY7" fmla="*/ 20760 h 233846"/>
                <a:gd name="connsiteX8" fmla="*/ 386391 w 391449"/>
                <a:gd name="connsiteY8" fmla="*/ 31657 h 233846"/>
                <a:gd name="connsiteX9" fmla="*/ 372182 w 391449"/>
                <a:gd name="connsiteY9" fmla="*/ 82500 h 233846"/>
                <a:gd name="connsiteX10" fmla="*/ 368553 w 391449"/>
                <a:gd name="connsiteY10" fmla="*/ 84292 h 233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91449" h="233846">
                  <a:moveTo>
                    <a:pt x="368553" y="84292"/>
                  </a:moveTo>
                  <a:lnTo>
                    <a:pt x="68784" y="228978"/>
                  </a:lnTo>
                  <a:cubicBezTo>
                    <a:pt x="48174" y="239198"/>
                    <a:pt x="23180" y="232194"/>
                    <a:pt x="10869" y="212747"/>
                  </a:cubicBezTo>
                  <a:lnTo>
                    <a:pt x="4614" y="201849"/>
                  </a:lnTo>
                  <a:cubicBezTo>
                    <a:pt x="-5542" y="183986"/>
                    <a:pt x="694" y="161264"/>
                    <a:pt x="18541" y="151099"/>
                  </a:cubicBezTo>
                  <a:cubicBezTo>
                    <a:pt x="19769" y="150399"/>
                    <a:pt x="21037" y="149770"/>
                    <a:pt x="22336" y="149215"/>
                  </a:cubicBezTo>
                  <a:lnTo>
                    <a:pt x="322105" y="4529"/>
                  </a:lnTo>
                  <a:cubicBezTo>
                    <a:pt x="342710" y="-5749"/>
                    <a:pt x="367744" y="1267"/>
                    <a:pt x="380020" y="20760"/>
                  </a:cubicBezTo>
                  <a:lnTo>
                    <a:pt x="386391" y="31657"/>
                  </a:lnTo>
                  <a:cubicBezTo>
                    <a:pt x="396494" y="49624"/>
                    <a:pt x="390132" y="72387"/>
                    <a:pt x="372182" y="82500"/>
                  </a:cubicBezTo>
                  <a:cubicBezTo>
                    <a:pt x="371005" y="83162"/>
                    <a:pt x="369794" y="83761"/>
                    <a:pt x="368553" y="84292"/>
                  </a:cubicBezTo>
                  <a:close/>
                </a:path>
              </a:pathLst>
            </a:custGeom>
            <a:solidFill>
              <a:schemeClr val="bg2">
                <a:lumMod val="50000"/>
              </a:schemeClr>
            </a:solidFill>
            <a:ln w="11579" cap="flat">
              <a:noFill/>
              <a:prstDash val="solid"/>
              <a:miter/>
            </a:ln>
          </p:spPr>
          <p:txBody>
            <a:bodyPr rtlCol="0" anchor="ctr"/>
            <a:lstStyle/>
            <a:p>
              <a:endParaRPr lang="x-none"/>
            </a:p>
          </p:txBody>
        </p:sp>
        <p:sp>
          <p:nvSpPr>
            <p:cNvPr id="413" name="Graphic 400">
              <a:extLst>
                <a:ext uri="{FF2B5EF4-FFF2-40B4-BE49-F238E27FC236}">
                  <a16:creationId xmlns="" xmlns:a16="http://schemas.microsoft.com/office/drawing/2014/main" id="{8251C66B-E46A-D545-AF8F-4F25B281633C}"/>
                </a:ext>
              </a:extLst>
            </p:cNvPr>
            <p:cNvSpPr/>
            <p:nvPr/>
          </p:nvSpPr>
          <p:spPr>
            <a:xfrm>
              <a:off x="10843742" y="4775323"/>
              <a:ext cx="1355696" cy="1660969"/>
            </a:xfrm>
            <a:custGeom>
              <a:avLst/>
              <a:gdLst>
                <a:gd name="connsiteX0" fmla="*/ 1198120 w 1355696"/>
                <a:gd name="connsiteY0" fmla="*/ 1551469 h 1660969"/>
                <a:gd name="connsiteX1" fmla="*/ 1037811 w 1355696"/>
                <a:gd name="connsiteY1" fmla="*/ 1629493 h 1660969"/>
                <a:gd name="connsiteX2" fmla="*/ 639007 w 1355696"/>
                <a:gd name="connsiteY2" fmla="*/ 1517152 h 1660969"/>
                <a:gd name="connsiteX3" fmla="*/ 34026 w 1355696"/>
                <a:gd name="connsiteY3" fmla="*/ 472467 h 1660969"/>
                <a:gd name="connsiteX4" fmla="*/ 157038 w 1355696"/>
                <a:gd name="connsiteY4" fmla="*/ 108433 h 1660969"/>
                <a:gd name="connsiteX5" fmla="*/ 317347 w 1355696"/>
                <a:gd name="connsiteY5" fmla="*/ 31105 h 1660969"/>
                <a:gd name="connsiteX6" fmla="*/ 716266 w 1355696"/>
                <a:gd name="connsiteY6" fmla="*/ 143329 h 1660969"/>
                <a:gd name="connsiteX7" fmla="*/ 1321132 w 1355696"/>
                <a:gd name="connsiteY7" fmla="*/ 1188014 h 1660969"/>
                <a:gd name="connsiteX8" fmla="*/ 1198120 w 1355696"/>
                <a:gd name="connsiteY8" fmla="*/ 1551469 h 1660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5696" h="1660969">
                  <a:moveTo>
                    <a:pt x="1198120" y="1551469"/>
                  </a:moveTo>
                  <a:lnTo>
                    <a:pt x="1037811" y="1629493"/>
                  </a:lnTo>
                  <a:cubicBezTo>
                    <a:pt x="893718" y="1699054"/>
                    <a:pt x="715108" y="1648738"/>
                    <a:pt x="639007" y="1517152"/>
                  </a:cubicBezTo>
                  <a:lnTo>
                    <a:pt x="34026" y="472467"/>
                  </a:lnTo>
                  <a:cubicBezTo>
                    <a:pt x="-42190" y="340882"/>
                    <a:pt x="12945" y="177878"/>
                    <a:pt x="157038" y="108433"/>
                  </a:cubicBezTo>
                  <a:lnTo>
                    <a:pt x="317347" y="31105"/>
                  </a:lnTo>
                  <a:cubicBezTo>
                    <a:pt x="461439" y="-38456"/>
                    <a:pt x="640050" y="11860"/>
                    <a:pt x="716266" y="143329"/>
                  </a:cubicBezTo>
                  <a:lnTo>
                    <a:pt x="1321132" y="1188014"/>
                  </a:lnTo>
                  <a:cubicBezTo>
                    <a:pt x="1397349" y="1319020"/>
                    <a:pt x="1342329" y="1482025"/>
                    <a:pt x="1198120" y="1551469"/>
                  </a:cubicBezTo>
                  <a:close/>
                </a:path>
              </a:pathLst>
            </a:custGeom>
            <a:solidFill>
              <a:schemeClr val="bg2">
                <a:lumMod val="50000"/>
              </a:schemeClr>
            </a:solidFill>
            <a:ln w="11579" cap="flat">
              <a:noFill/>
              <a:prstDash val="solid"/>
              <a:miter/>
            </a:ln>
          </p:spPr>
          <p:txBody>
            <a:bodyPr rtlCol="0" anchor="ctr"/>
            <a:lstStyle/>
            <a:p>
              <a:endParaRPr lang="x-none"/>
            </a:p>
          </p:txBody>
        </p:sp>
        <p:sp>
          <p:nvSpPr>
            <p:cNvPr id="414" name="Graphic 400">
              <a:extLst>
                <a:ext uri="{FF2B5EF4-FFF2-40B4-BE49-F238E27FC236}">
                  <a16:creationId xmlns="" xmlns:a16="http://schemas.microsoft.com/office/drawing/2014/main" id="{8251C66B-E46A-D545-AF8F-4F25B281633C}"/>
                </a:ext>
              </a:extLst>
            </p:cNvPr>
            <p:cNvSpPr/>
            <p:nvPr/>
          </p:nvSpPr>
          <p:spPr>
            <a:xfrm>
              <a:off x="10882832" y="4665325"/>
              <a:ext cx="406275" cy="337683"/>
            </a:xfrm>
            <a:custGeom>
              <a:avLst/>
              <a:gdLst>
                <a:gd name="connsiteX0" fmla="*/ 170534 w 406275"/>
                <a:gd name="connsiteY0" fmla="*/ 12647 h 337683"/>
                <a:gd name="connsiteX1" fmla="*/ 64318 w 406275"/>
                <a:gd name="connsiteY1" fmla="*/ 63890 h 337683"/>
                <a:gd name="connsiteX2" fmla="*/ 13817 w 406275"/>
                <a:gd name="connsiteY2" fmla="*/ 213214 h 337683"/>
                <a:gd name="connsiteX3" fmla="*/ 85747 w 406275"/>
                <a:gd name="connsiteY3" fmla="*/ 337496 h 337683"/>
                <a:gd name="connsiteX4" fmla="*/ 406018 w 406275"/>
                <a:gd name="connsiteY4" fmla="*/ 182955 h 337683"/>
                <a:gd name="connsiteX5" fmla="*/ 334087 w 406275"/>
                <a:gd name="connsiteY5" fmla="*/ 58441 h 337683"/>
                <a:gd name="connsiteX6" fmla="*/ 170534 w 406275"/>
                <a:gd name="connsiteY6" fmla="*/ 12647 h 337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6275" h="337683">
                  <a:moveTo>
                    <a:pt x="170534" y="12647"/>
                  </a:moveTo>
                  <a:lnTo>
                    <a:pt x="64318" y="63890"/>
                  </a:lnTo>
                  <a:cubicBezTo>
                    <a:pt x="5129" y="92410"/>
                    <a:pt x="-17458" y="159305"/>
                    <a:pt x="13817" y="213214"/>
                  </a:cubicBezTo>
                  <a:lnTo>
                    <a:pt x="85747" y="337496"/>
                  </a:lnTo>
                  <a:lnTo>
                    <a:pt x="406018" y="182955"/>
                  </a:lnTo>
                  <a:lnTo>
                    <a:pt x="334087" y="58441"/>
                  </a:lnTo>
                  <a:cubicBezTo>
                    <a:pt x="302812" y="4764"/>
                    <a:pt x="229608" y="-15873"/>
                    <a:pt x="170534" y="12647"/>
                  </a:cubicBezTo>
                  <a:close/>
                </a:path>
              </a:pathLst>
            </a:custGeom>
            <a:noFill/>
            <a:ln w="35547" cap="flat">
              <a:solidFill>
                <a:schemeClr val="bg2">
                  <a:lumMod val="50000"/>
                </a:schemeClr>
              </a:solidFill>
              <a:prstDash val="solid"/>
              <a:miter/>
            </a:ln>
          </p:spPr>
          <p:txBody>
            <a:bodyPr rtlCol="0" anchor="ctr"/>
            <a:lstStyle/>
            <a:p>
              <a:endParaRPr lang="x-none"/>
            </a:p>
          </p:txBody>
        </p:sp>
        <p:sp>
          <p:nvSpPr>
            <p:cNvPr id="415" name="Graphic 400">
              <a:extLst>
                <a:ext uri="{FF2B5EF4-FFF2-40B4-BE49-F238E27FC236}">
                  <a16:creationId xmlns="" xmlns:a16="http://schemas.microsoft.com/office/drawing/2014/main" id="{8251C66B-E46A-D545-AF8F-4F25B281633C}"/>
                </a:ext>
              </a:extLst>
            </p:cNvPr>
            <p:cNvSpPr/>
            <p:nvPr/>
          </p:nvSpPr>
          <p:spPr>
            <a:xfrm>
              <a:off x="10241764" y="2886973"/>
              <a:ext cx="515306" cy="1393345"/>
            </a:xfrm>
            <a:custGeom>
              <a:avLst/>
              <a:gdLst>
                <a:gd name="connsiteX0" fmla="*/ 508591 w 515306"/>
                <a:gd name="connsiteY0" fmla="*/ 1257122 h 1393345"/>
                <a:gd name="connsiteX1" fmla="*/ 221911 w 515306"/>
                <a:gd name="connsiteY1" fmla="*/ -187 h 1393345"/>
                <a:gd name="connsiteX2" fmla="*/ -136 w 515306"/>
                <a:gd name="connsiteY2" fmla="*/ 129775 h 1393345"/>
                <a:gd name="connsiteX3" fmla="*/ 299053 w 515306"/>
                <a:gd name="connsiteY3" fmla="*/ 1310799 h 1393345"/>
                <a:gd name="connsiteX4" fmla="*/ 313301 w 515306"/>
                <a:gd name="connsiteY4" fmla="*/ 1333986 h 1393345"/>
                <a:gd name="connsiteX5" fmla="*/ 324884 w 515306"/>
                <a:gd name="connsiteY5" fmla="*/ 1253876 h 1393345"/>
                <a:gd name="connsiteX6" fmla="*/ 397972 w 515306"/>
                <a:gd name="connsiteY6" fmla="*/ 1392997 h 1393345"/>
                <a:gd name="connsiteX7" fmla="*/ 397972 w 515306"/>
                <a:gd name="connsiteY7" fmla="*/ 1298510 h 1393345"/>
                <a:gd name="connsiteX8" fmla="*/ 438629 w 515306"/>
                <a:gd name="connsiteY8" fmla="*/ 1385461 h 1393345"/>
                <a:gd name="connsiteX9" fmla="*/ 447200 w 515306"/>
                <a:gd name="connsiteY9" fmla="*/ 1292134 h 1393345"/>
                <a:gd name="connsiteX10" fmla="*/ 474884 w 515306"/>
                <a:gd name="connsiteY10" fmla="*/ 1377462 h 1393345"/>
                <a:gd name="connsiteX11" fmla="*/ 479633 w 515306"/>
                <a:gd name="connsiteY11" fmla="*/ 1279265 h 1393345"/>
                <a:gd name="connsiteX12" fmla="*/ 507316 w 515306"/>
                <a:gd name="connsiteY12" fmla="*/ 1364593 h 1393345"/>
                <a:gd name="connsiteX13" fmla="*/ 508591 w 515306"/>
                <a:gd name="connsiteY13" fmla="*/ 1257122 h 1393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15306" h="1393345">
                  <a:moveTo>
                    <a:pt x="508591" y="1257122"/>
                  </a:moveTo>
                  <a:cubicBezTo>
                    <a:pt x="483803" y="1155215"/>
                    <a:pt x="221911" y="-187"/>
                    <a:pt x="221911" y="-187"/>
                  </a:cubicBezTo>
                  <a:lnTo>
                    <a:pt x="-136" y="129775"/>
                  </a:lnTo>
                  <a:cubicBezTo>
                    <a:pt x="-7086" y="274925"/>
                    <a:pt x="285965" y="1287844"/>
                    <a:pt x="299053" y="1310799"/>
                  </a:cubicBezTo>
                  <a:cubicBezTo>
                    <a:pt x="299053" y="1310799"/>
                    <a:pt x="308435" y="1337812"/>
                    <a:pt x="313301" y="1333986"/>
                  </a:cubicBezTo>
                  <a:cubicBezTo>
                    <a:pt x="318166" y="1330160"/>
                    <a:pt x="320714" y="1249122"/>
                    <a:pt x="324884" y="1253876"/>
                  </a:cubicBezTo>
                  <a:cubicBezTo>
                    <a:pt x="329054" y="1258629"/>
                    <a:pt x="379555" y="1398562"/>
                    <a:pt x="397972" y="1392997"/>
                  </a:cubicBezTo>
                  <a:cubicBezTo>
                    <a:pt x="416389" y="1387432"/>
                    <a:pt x="388590" y="1301641"/>
                    <a:pt x="397972" y="1298510"/>
                  </a:cubicBezTo>
                  <a:cubicBezTo>
                    <a:pt x="407355" y="1295380"/>
                    <a:pt x="421138" y="1387432"/>
                    <a:pt x="438629" y="1385461"/>
                  </a:cubicBezTo>
                  <a:cubicBezTo>
                    <a:pt x="456119" y="1383490"/>
                    <a:pt x="438629" y="1290975"/>
                    <a:pt x="447200" y="1292134"/>
                  </a:cubicBezTo>
                  <a:cubicBezTo>
                    <a:pt x="455772" y="1293293"/>
                    <a:pt x="461332" y="1379896"/>
                    <a:pt x="474884" y="1377462"/>
                  </a:cubicBezTo>
                  <a:cubicBezTo>
                    <a:pt x="488436" y="1375027"/>
                    <a:pt x="474884" y="1282975"/>
                    <a:pt x="479633" y="1279265"/>
                  </a:cubicBezTo>
                  <a:cubicBezTo>
                    <a:pt x="484382" y="1275555"/>
                    <a:pt x="490058" y="1362274"/>
                    <a:pt x="507316" y="1364593"/>
                  </a:cubicBezTo>
                  <a:cubicBezTo>
                    <a:pt x="519710" y="1365520"/>
                    <a:pt x="514961" y="1282975"/>
                    <a:pt x="508591" y="1257122"/>
                  </a:cubicBezTo>
                  <a:close/>
                </a:path>
              </a:pathLst>
            </a:custGeom>
            <a:solidFill>
              <a:srgbClr val="FFB4A3"/>
            </a:solidFill>
            <a:ln w="11579" cap="flat">
              <a:noFill/>
              <a:prstDash val="solid"/>
              <a:miter/>
            </a:ln>
          </p:spPr>
          <p:txBody>
            <a:bodyPr rtlCol="0" anchor="ctr"/>
            <a:lstStyle/>
            <a:p>
              <a:endParaRPr lang="x-none"/>
            </a:p>
          </p:txBody>
        </p:sp>
        <p:sp>
          <p:nvSpPr>
            <p:cNvPr id="416" name="Graphic 400">
              <a:extLst>
                <a:ext uri="{FF2B5EF4-FFF2-40B4-BE49-F238E27FC236}">
                  <a16:creationId xmlns="" xmlns:a16="http://schemas.microsoft.com/office/drawing/2014/main" id="{8251C66B-E46A-D545-AF8F-4F25B281633C}"/>
                </a:ext>
              </a:extLst>
            </p:cNvPr>
            <p:cNvSpPr/>
            <p:nvPr/>
          </p:nvSpPr>
          <p:spPr>
            <a:xfrm>
              <a:off x="10093085" y="2606973"/>
              <a:ext cx="752508" cy="1420321"/>
            </a:xfrm>
            <a:custGeom>
              <a:avLst/>
              <a:gdLst>
                <a:gd name="connsiteX0" fmla="*/ 44759 w 752508"/>
                <a:gd name="connsiteY0" fmla="*/ 54553 h 1420321"/>
                <a:gd name="connsiteX1" fmla="*/ 260087 w 752508"/>
                <a:gd name="connsiteY1" fmla="*/ 28120 h 1420321"/>
                <a:gd name="connsiteX2" fmla="*/ 752250 w 752508"/>
                <a:gd name="connsiteY2" fmla="*/ 1361366 h 1420321"/>
                <a:gd name="connsiteX3" fmla="*/ 265763 w 752508"/>
                <a:gd name="connsiteY3" fmla="*/ 1419333 h 1420321"/>
                <a:gd name="connsiteX4" fmla="*/ 63408 w 752508"/>
                <a:gd name="connsiteY4" fmla="*/ 407573 h 1420321"/>
                <a:gd name="connsiteX5" fmla="*/ 44759 w 752508"/>
                <a:gd name="connsiteY5" fmla="*/ 54553 h 1420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508" h="1420321">
                  <a:moveTo>
                    <a:pt x="44759" y="54553"/>
                  </a:moveTo>
                  <a:cubicBezTo>
                    <a:pt x="73717" y="15367"/>
                    <a:pt x="185261" y="-31355"/>
                    <a:pt x="260087" y="28120"/>
                  </a:cubicBezTo>
                  <a:cubicBezTo>
                    <a:pt x="361902" y="109274"/>
                    <a:pt x="752250" y="1361366"/>
                    <a:pt x="752250" y="1361366"/>
                  </a:cubicBezTo>
                  <a:cubicBezTo>
                    <a:pt x="752250" y="1361366"/>
                    <a:pt x="270976" y="1428144"/>
                    <a:pt x="265763" y="1419333"/>
                  </a:cubicBezTo>
                  <a:cubicBezTo>
                    <a:pt x="201014" y="1308152"/>
                    <a:pt x="78350" y="453367"/>
                    <a:pt x="63408" y="407573"/>
                  </a:cubicBezTo>
                  <a:cubicBezTo>
                    <a:pt x="29353" y="301609"/>
                    <a:pt x="-50222" y="183124"/>
                    <a:pt x="44759" y="54553"/>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417" name="Graphic 400">
              <a:extLst>
                <a:ext uri="{FF2B5EF4-FFF2-40B4-BE49-F238E27FC236}">
                  <a16:creationId xmlns="" xmlns:a16="http://schemas.microsoft.com/office/drawing/2014/main" id="{8251C66B-E46A-D545-AF8F-4F25B281633C}"/>
                </a:ext>
              </a:extLst>
            </p:cNvPr>
            <p:cNvSpPr/>
            <p:nvPr/>
          </p:nvSpPr>
          <p:spPr>
            <a:xfrm>
              <a:off x="10615786" y="5850721"/>
              <a:ext cx="288941" cy="360903"/>
            </a:xfrm>
            <a:custGeom>
              <a:avLst/>
              <a:gdLst>
                <a:gd name="connsiteX0" fmla="*/ 182522 w 288941"/>
                <a:gd name="connsiteY0" fmla="*/ -187 h 360903"/>
                <a:gd name="connsiteX1" fmla="*/ 280515 w 288941"/>
                <a:gd name="connsiteY1" fmla="*/ 235855 h 360903"/>
                <a:gd name="connsiteX2" fmla="*/ 249935 w 288941"/>
                <a:gd name="connsiteY2" fmla="*/ 355499 h 360903"/>
                <a:gd name="connsiteX3" fmla="*/ 138043 w 288941"/>
                <a:gd name="connsiteY3" fmla="*/ 309126 h 360903"/>
                <a:gd name="connsiteX4" fmla="*/ -258 w 288941"/>
                <a:gd name="connsiteY4" fmla="*/ 86184 h 360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941" h="360903">
                  <a:moveTo>
                    <a:pt x="182522" y="-187"/>
                  </a:moveTo>
                  <a:lnTo>
                    <a:pt x="280515" y="235855"/>
                  </a:lnTo>
                  <a:cubicBezTo>
                    <a:pt x="280515" y="235855"/>
                    <a:pt x="312484" y="390743"/>
                    <a:pt x="249935" y="355499"/>
                  </a:cubicBezTo>
                  <a:cubicBezTo>
                    <a:pt x="214951" y="334955"/>
                    <a:pt x="177297" y="319350"/>
                    <a:pt x="138043" y="309126"/>
                  </a:cubicBezTo>
                  <a:lnTo>
                    <a:pt x="-258" y="86184"/>
                  </a:lnTo>
                  <a:close/>
                </a:path>
              </a:pathLst>
            </a:custGeom>
            <a:solidFill>
              <a:srgbClr val="FFB4A3"/>
            </a:solidFill>
            <a:ln w="11579" cap="flat">
              <a:noFill/>
              <a:prstDash val="solid"/>
              <a:miter/>
            </a:ln>
          </p:spPr>
          <p:txBody>
            <a:bodyPr rtlCol="0" anchor="ctr"/>
            <a:lstStyle/>
            <a:p>
              <a:endParaRPr lang="x-none"/>
            </a:p>
          </p:txBody>
        </p:sp>
        <p:sp>
          <p:nvSpPr>
            <p:cNvPr id="418" name="Graphic 400">
              <a:extLst>
                <a:ext uri="{FF2B5EF4-FFF2-40B4-BE49-F238E27FC236}">
                  <a16:creationId xmlns="" xmlns:a16="http://schemas.microsoft.com/office/drawing/2014/main" id="{8251C66B-E46A-D545-AF8F-4F25B281633C}"/>
                </a:ext>
              </a:extLst>
            </p:cNvPr>
            <p:cNvSpPr/>
            <p:nvPr/>
          </p:nvSpPr>
          <p:spPr>
            <a:xfrm>
              <a:off x="10581252" y="6047085"/>
              <a:ext cx="462321" cy="361063"/>
            </a:xfrm>
            <a:custGeom>
              <a:avLst/>
              <a:gdLst>
                <a:gd name="connsiteX0" fmla="*/ 155319 w 462321"/>
                <a:gd name="connsiteY0" fmla="*/ 120529 h 361063"/>
                <a:gd name="connsiteX1" fmla="*/ 1844 w 462321"/>
                <a:gd name="connsiteY1" fmla="*/ 346138 h 361063"/>
                <a:gd name="connsiteX2" fmla="*/ 18060 w 462321"/>
                <a:gd name="connsiteY2" fmla="*/ 358890 h 361063"/>
                <a:gd name="connsiteX3" fmla="*/ 453350 w 462321"/>
                <a:gd name="connsiteY3" fmla="*/ 139659 h 361063"/>
                <a:gd name="connsiteX4" fmla="*/ 458909 w 462321"/>
                <a:gd name="connsiteY4" fmla="*/ 121805 h 361063"/>
                <a:gd name="connsiteX5" fmla="*/ 306825 w 462321"/>
                <a:gd name="connsiteY5" fmla="*/ -158 h 361063"/>
                <a:gd name="connsiteX6" fmla="*/ 264083 w 462321"/>
                <a:gd name="connsiteY6" fmla="*/ 110559 h 361063"/>
                <a:gd name="connsiteX7" fmla="*/ 175821 w 462321"/>
                <a:gd name="connsiteY7" fmla="*/ 110559 h 361063"/>
                <a:gd name="connsiteX8" fmla="*/ 155319 w 462321"/>
                <a:gd name="connsiteY8" fmla="*/ 120529 h 361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2321" h="361063">
                  <a:moveTo>
                    <a:pt x="155319" y="120529"/>
                  </a:moveTo>
                  <a:lnTo>
                    <a:pt x="1844" y="346138"/>
                  </a:lnTo>
                  <a:cubicBezTo>
                    <a:pt x="-4991" y="356224"/>
                    <a:pt x="6013" y="364919"/>
                    <a:pt x="18060" y="358890"/>
                  </a:cubicBezTo>
                  <a:cubicBezTo>
                    <a:pt x="117211" y="309503"/>
                    <a:pt x="383505" y="175135"/>
                    <a:pt x="453350" y="139659"/>
                  </a:cubicBezTo>
                  <a:cubicBezTo>
                    <a:pt x="461921" y="135253"/>
                    <a:pt x="464933" y="126326"/>
                    <a:pt x="458909" y="121805"/>
                  </a:cubicBezTo>
                  <a:cubicBezTo>
                    <a:pt x="427172" y="96531"/>
                    <a:pt x="313080" y="-2129"/>
                    <a:pt x="306825" y="-158"/>
                  </a:cubicBezTo>
                  <a:cubicBezTo>
                    <a:pt x="306825" y="-158"/>
                    <a:pt x="297442" y="104183"/>
                    <a:pt x="264083" y="110559"/>
                  </a:cubicBezTo>
                  <a:cubicBezTo>
                    <a:pt x="234828" y="114982"/>
                    <a:pt x="205075" y="114982"/>
                    <a:pt x="175821" y="110559"/>
                  </a:cubicBezTo>
                  <a:cubicBezTo>
                    <a:pt x="167511" y="108786"/>
                    <a:pt x="159061" y="112895"/>
                    <a:pt x="155319" y="120529"/>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419" name="Graphic 400">
              <a:extLst>
                <a:ext uri="{FF2B5EF4-FFF2-40B4-BE49-F238E27FC236}">
                  <a16:creationId xmlns="" xmlns:a16="http://schemas.microsoft.com/office/drawing/2014/main" id="{8251C66B-E46A-D545-AF8F-4F25B281633C}"/>
                </a:ext>
              </a:extLst>
            </p:cNvPr>
            <p:cNvSpPr/>
            <p:nvPr/>
          </p:nvSpPr>
          <p:spPr>
            <a:xfrm>
              <a:off x="10700458" y="6202814"/>
              <a:ext cx="53281" cy="14723"/>
            </a:xfrm>
            <a:custGeom>
              <a:avLst/>
              <a:gdLst>
                <a:gd name="connsiteX0" fmla="*/ 0 w 53281"/>
                <a:gd name="connsiteY0" fmla="*/ 0 h 14723"/>
                <a:gd name="connsiteX1" fmla="*/ 53282 w 53281"/>
                <a:gd name="connsiteY1" fmla="*/ 14724 h 14723"/>
              </a:gdLst>
              <a:ahLst/>
              <a:cxnLst>
                <a:cxn ang="0">
                  <a:pos x="connsiteX0" y="connsiteY0"/>
                </a:cxn>
                <a:cxn ang="0">
                  <a:pos x="connsiteX1" y="connsiteY1"/>
                </a:cxn>
              </a:cxnLst>
              <a:rect l="l" t="t" r="r" b="b"/>
              <a:pathLst>
                <a:path w="53281" h="14723">
                  <a:moveTo>
                    <a:pt x="0" y="0"/>
                  </a:moveTo>
                  <a:lnTo>
                    <a:pt x="53282" y="14724"/>
                  </a:lnTo>
                </a:path>
              </a:pathLst>
            </a:custGeom>
            <a:ln w="4400" cap="rnd">
              <a:solidFill>
                <a:srgbClr val="FFFFFF"/>
              </a:solidFill>
              <a:prstDash val="solid"/>
              <a:miter/>
            </a:ln>
          </p:spPr>
          <p:txBody>
            <a:bodyPr rtlCol="0" anchor="ctr"/>
            <a:lstStyle/>
            <a:p>
              <a:endParaRPr lang="x-none"/>
            </a:p>
          </p:txBody>
        </p:sp>
        <p:sp>
          <p:nvSpPr>
            <p:cNvPr id="420" name="Graphic 400">
              <a:extLst>
                <a:ext uri="{FF2B5EF4-FFF2-40B4-BE49-F238E27FC236}">
                  <a16:creationId xmlns="" xmlns:a16="http://schemas.microsoft.com/office/drawing/2014/main" id="{8251C66B-E46A-D545-AF8F-4F25B281633C}"/>
                </a:ext>
              </a:extLst>
            </p:cNvPr>
            <p:cNvSpPr/>
            <p:nvPr/>
          </p:nvSpPr>
          <p:spPr>
            <a:xfrm>
              <a:off x="10685979" y="6233652"/>
              <a:ext cx="53397" cy="14723"/>
            </a:xfrm>
            <a:custGeom>
              <a:avLst/>
              <a:gdLst>
                <a:gd name="connsiteX0" fmla="*/ 0 w 53397"/>
                <a:gd name="connsiteY0" fmla="*/ 0 h 14723"/>
                <a:gd name="connsiteX1" fmla="*/ 53398 w 53397"/>
                <a:gd name="connsiteY1" fmla="*/ 14724 h 14723"/>
              </a:gdLst>
              <a:ahLst/>
              <a:cxnLst>
                <a:cxn ang="0">
                  <a:pos x="connsiteX0" y="connsiteY0"/>
                </a:cxn>
                <a:cxn ang="0">
                  <a:pos x="connsiteX1" y="connsiteY1"/>
                </a:cxn>
              </a:cxnLst>
              <a:rect l="l" t="t" r="r" b="b"/>
              <a:pathLst>
                <a:path w="53397" h="14723">
                  <a:moveTo>
                    <a:pt x="0" y="0"/>
                  </a:moveTo>
                  <a:lnTo>
                    <a:pt x="53398" y="14724"/>
                  </a:lnTo>
                </a:path>
              </a:pathLst>
            </a:custGeom>
            <a:ln w="4400" cap="rnd">
              <a:solidFill>
                <a:srgbClr val="FFFFFF"/>
              </a:solidFill>
              <a:prstDash val="solid"/>
              <a:miter/>
            </a:ln>
          </p:spPr>
          <p:txBody>
            <a:bodyPr rtlCol="0" anchor="ctr"/>
            <a:lstStyle/>
            <a:p>
              <a:endParaRPr lang="x-none"/>
            </a:p>
          </p:txBody>
        </p:sp>
        <p:sp>
          <p:nvSpPr>
            <p:cNvPr id="421" name="Graphic 400">
              <a:extLst>
                <a:ext uri="{FF2B5EF4-FFF2-40B4-BE49-F238E27FC236}">
                  <a16:creationId xmlns="" xmlns:a16="http://schemas.microsoft.com/office/drawing/2014/main" id="{8251C66B-E46A-D545-AF8F-4F25B281633C}"/>
                </a:ext>
              </a:extLst>
            </p:cNvPr>
            <p:cNvSpPr/>
            <p:nvPr/>
          </p:nvSpPr>
          <p:spPr>
            <a:xfrm>
              <a:off x="9661113" y="6003175"/>
              <a:ext cx="202587" cy="363930"/>
            </a:xfrm>
            <a:custGeom>
              <a:avLst/>
              <a:gdLst>
                <a:gd name="connsiteX0" fmla="*/ 202330 w 202587"/>
                <a:gd name="connsiteY0" fmla="*/ 2826 h 363930"/>
                <a:gd name="connsiteX1" fmla="*/ 181364 w 202587"/>
                <a:gd name="connsiteY1" fmla="*/ 256723 h 363930"/>
                <a:gd name="connsiteX2" fmla="*/ 99009 w 202587"/>
                <a:gd name="connsiteY2" fmla="*/ 350166 h 363930"/>
                <a:gd name="connsiteX3" fmla="*/ 20128 w 202587"/>
                <a:gd name="connsiteY3" fmla="*/ 259969 h 363930"/>
                <a:gd name="connsiteX4" fmla="*/ -258 w 202587"/>
                <a:gd name="connsiteY4" fmla="*/ -187 h 363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587" h="363930">
                  <a:moveTo>
                    <a:pt x="202330" y="2826"/>
                  </a:moveTo>
                  <a:lnTo>
                    <a:pt x="181364" y="256723"/>
                  </a:lnTo>
                  <a:cubicBezTo>
                    <a:pt x="181364" y="256723"/>
                    <a:pt x="138738" y="409177"/>
                    <a:pt x="99009" y="350166"/>
                  </a:cubicBezTo>
                  <a:cubicBezTo>
                    <a:pt x="77057" y="316558"/>
                    <a:pt x="50505" y="286197"/>
                    <a:pt x="20128" y="259969"/>
                  </a:cubicBezTo>
                  <a:lnTo>
                    <a:pt x="-258" y="-187"/>
                  </a:lnTo>
                  <a:close/>
                </a:path>
              </a:pathLst>
            </a:custGeom>
            <a:solidFill>
              <a:srgbClr val="FFB4A3"/>
            </a:solidFill>
            <a:ln w="11579" cap="flat">
              <a:noFill/>
              <a:prstDash val="solid"/>
              <a:miter/>
            </a:ln>
          </p:spPr>
          <p:txBody>
            <a:bodyPr rtlCol="0" anchor="ctr"/>
            <a:lstStyle/>
            <a:p>
              <a:endParaRPr lang="x-none"/>
            </a:p>
          </p:txBody>
        </p:sp>
        <p:sp>
          <p:nvSpPr>
            <p:cNvPr id="422" name="Graphic 400">
              <a:extLst>
                <a:ext uri="{FF2B5EF4-FFF2-40B4-BE49-F238E27FC236}">
                  <a16:creationId xmlns="" xmlns:a16="http://schemas.microsoft.com/office/drawing/2014/main" id="{8251C66B-E46A-D545-AF8F-4F25B281633C}"/>
                </a:ext>
              </a:extLst>
            </p:cNvPr>
            <p:cNvSpPr/>
            <p:nvPr/>
          </p:nvSpPr>
          <p:spPr>
            <a:xfrm>
              <a:off x="9416319" y="6221363"/>
              <a:ext cx="517730" cy="193727"/>
            </a:xfrm>
            <a:custGeom>
              <a:avLst/>
              <a:gdLst>
                <a:gd name="connsiteX0" fmla="*/ 246158 w 517730"/>
                <a:gd name="connsiteY0" fmla="*/ 40738 h 193727"/>
                <a:gd name="connsiteX1" fmla="*/ 5347 w 517730"/>
                <a:gd name="connsiteY1" fmla="*/ 175106 h 193727"/>
                <a:gd name="connsiteX2" fmla="*/ 13919 w 517730"/>
                <a:gd name="connsiteY2" fmla="*/ 193539 h 193727"/>
                <a:gd name="connsiteX3" fmla="*/ 503533 w 517730"/>
                <a:gd name="connsiteY3" fmla="*/ 189018 h 193727"/>
                <a:gd name="connsiteX4" fmla="*/ 516737 w 517730"/>
                <a:gd name="connsiteY4" fmla="*/ 175454 h 193727"/>
                <a:gd name="connsiteX5" fmla="*/ 436931 w 517730"/>
                <a:gd name="connsiteY5" fmla="*/ -187 h 193727"/>
                <a:gd name="connsiteX6" fmla="*/ 347857 w 517730"/>
                <a:gd name="connsiteY6" fmla="*/ 79808 h 193727"/>
                <a:gd name="connsiteX7" fmla="*/ 268861 w 517730"/>
                <a:gd name="connsiteY7" fmla="*/ 41317 h 193727"/>
                <a:gd name="connsiteX8" fmla="*/ 246158 w 517730"/>
                <a:gd name="connsiteY8" fmla="*/ 40738 h 193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7730" h="193727">
                  <a:moveTo>
                    <a:pt x="246158" y="40738"/>
                  </a:moveTo>
                  <a:lnTo>
                    <a:pt x="5347" y="175106"/>
                  </a:lnTo>
                  <a:cubicBezTo>
                    <a:pt x="-5425" y="181134"/>
                    <a:pt x="366" y="193655"/>
                    <a:pt x="13919" y="193539"/>
                  </a:cubicBezTo>
                  <a:cubicBezTo>
                    <a:pt x="125115" y="193539"/>
                    <a:pt x="424769" y="189945"/>
                    <a:pt x="503533" y="189018"/>
                  </a:cubicBezTo>
                  <a:cubicBezTo>
                    <a:pt x="513147" y="189018"/>
                    <a:pt x="519749" y="182062"/>
                    <a:pt x="516737" y="175454"/>
                  </a:cubicBezTo>
                  <a:cubicBezTo>
                    <a:pt x="500058" y="138934"/>
                    <a:pt x="443301" y="740"/>
                    <a:pt x="436931" y="-187"/>
                  </a:cubicBezTo>
                  <a:cubicBezTo>
                    <a:pt x="436931" y="-187"/>
                    <a:pt x="380637" y="88735"/>
                    <a:pt x="347857" y="79808"/>
                  </a:cubicBezTo>
                  <a:cubicBezTo>
                    <a:pt x="319744" y="71019"/>
                    <a:pt x="293113" y="58043"/>
                    <a:pt x="268861" y="41317"/>
                  </a:cubicBezTo>
                  <a:cubicBezTo>
                    <a:pt x="262282" y="36042"/>
                    <a:pt x="252997" y="35805"/>
                    <a:pt x="246158" y="40738"/>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423" name="Graphic 400">
              <a:extLst>
                <a:ext uri="{FF2B5EF4-FFF2-40B4-BE49-F238E27FC236}">
                  <a16:creationId xmlns="" xmlns:a16="http://schemas.microsoft.com/office/drawing/2014/main" id="{8251C66B-E46A-D545-AF8F-4F25B281633C}"/>
                </a:ext>
              </a:extLst>
            </p:cNvPr>
            <p:cNvSpPr/>
            <p:nvPr/>
          </p:nvSpPr>
          <p:spPr>
            <a:xfrm>
              <a:off x="9614086" y="6277592"/>
              <a:ext cx="40888" cy="36635"/>
            </a:xfrm>
            <a:custGeom>
              <a:avLst/>
              <a:gdLst>
                <a:gd name="connsiteX0" fmla="*/ 0 w 40888"/>
                <a:gd name="connsiteY0" fmla="*/ 0 h 36635"/>
                <a:gd name="connsiteX1" fmla="*/ 40888 w 40888"/>
                <a:gd name="connsiteY1" fmla="*/ 36635 h 36635"/>
              </a:gdLst>
              <a:ahLst/>
              <a:cxnLst>
                <a:cxn ang="0">
                  <a:pos x="connsiteX0" y="connsiteY0"/>
                </a:cxn>
                <a:cxn ang="0">
                  <a:pos x="connsiteX1" y="connsiteY1"/>
                </a:cxn>
              </a:cxnLst>
              <a:rect l="l" t="t" r="r" b="b"/>
              <a:pathLst>
                <a:path w="40888" h="36635">
                  <a:moveTo>
                    <a:pt x="0" y="0"/>
                  </a:moveTo>
                  <a:lnTo>
                    <a:pt x="40888" y="36635"/>
                  </a:lnTo>
                </a:path>
              </a:pathLst>
            </a:custGeom>
            <a:ln w="4400" cap="rnd">
              <a:solidFill>
                <a:srgbClr val="FFFFFF"/>
              </a:solidFill>
              <a:prstDash val="solid"/>
              <a:miter/>
            </a:ln>
          </p:spPr>
          <p:txBody>
            <a:bodyPr rtlCol="0" anchor="ctr"/>
            <a:lstStyle/>
            <a:p>
              <a:endParaRPr lang="x-none"/>
            </a:p>
          </p:txBody>
        </p:sp>
        <p:sp>
          <p:nvSpPr>
            <p:cNvPr id="424" name="Graphic 400">
              <a:extLst>
                <a:ext uri="{FF2B5EF4-FFF2-40B4-BE49-F238E27FC236}">
                  <a16:creationId xmlns="" xmlns:a16="http://schemas.microsoft.com/office/drawing/2014/main" id="{8251C66B-E46A-D545-AF8F-4F25B281633C}"/>
                </a:ext>
              </a:extLst>
            </p:cNvPr>
            <p:cNvSpPr/>
            <p:nvPr/>
          </p:nvSpPr>
          <p:spPr>
            <a:xfrm>
              <a:off x="9587097" y="6298692"/>
              <a:ext cx="40888" cy="36635"/>
            </a:xfrm>
            <a:custGeom>
              <a:avLst/>
              <a:gdLst>
                <a:gd name="connsiteX0" fmla="*/ 0 w 40888"/>
                <a:gd name="connsiteY0" fmla="*/ 0 h 36635"/>
                <a:gd name="connsiteX1" fmla="*/ 40888 w 40888"/>
                <a:gd name="connsiteY1" fmla="*/ 36635 h 36635"/>
              </a:gdLst>
              <a:ahLst/>
              <a:cxnLst>
                <a:cxn ang="0">
                  <a:pos x="connsiteX0" y="connsiteY0"/>
                </a:cxn>
                <a:cxn ang="0">
                  <a:pos x="connsiteX1" y="connsiteY1"/>
                </a:cxn>
              </a:cxnLst>
              <a:rect l="l" t="t" r="r" b="b"/>
              <a:pathLst>
                <a:path w="40888" h="36635">
                  <a:moveTo>
                    <a:pt x="0" y="0"/>
                  </a:moveTo>
                  <a:lnTo>
                    <a:pt x="40888" y="36635"/>
                  </a:lnTo>
                </a:path>
              </a:pathLst>
            </a:custGeom>
            <a:ln w="4400" cap="rnd">
              <a:solidFill>
                <a:srgbClr val="FFFFFF"/>
              </a:solidFill>
              <a:prstDash val="solid"/>
              <a:miter/>
            </a:ln>
          </p:spPr>
          <p:txBody>
            <a:bodyPr rtlCol="0" anchor="ctr"/>
            <a:lstStyle/>
            <a:p>
              <a:endParaRPr lang="x-none"/>
            </a:p>
          </p:txBody>
        </p:sp>
        <p:sp>
          <p:nvSpPr>
            <p:cNvPr id="425" name="Graphic 400">
              <a:extLst>
                <a:ext uri="{FF2B5EF4-FFF2-40B4-BE49-F238E27FC236}">
                  <a16:creationId xmlns="" xmlns:a16="http://schemas.microsoft.com/office/drawing/2014/main" id="{8251C66B-E46A-D545-AF8F-4F25B281633C}"/>
                </a:ext>
              </a:extLst>
            </p:cNvPr>
            <p:cNvSpPr/>
            <p:nvPr/>
          </p:nvSpPr>
          <p:spPr>
            <a:xfrm>
              <a:off x="9405475" y="3368217"/>
              <a:ext cx="1511006" cy="2676230"/>
            </a:xfrm>
            <a:custGeom>
              <a:avLst/>
              <a:gdLst>
                <a:gd name="connsiteX0" fmla="*/ 758315 w 1511006"/>
                <a:gd name="connsiteY0" fmla="*/ -187 h 2676230"/>
                <a:gd name="connsiteX1" fmla="*/ 912832 w 1511006"/>
                <a:gd name="connsiteY1" fmla="*/ 385295 h 2676230"/>
                <a:gd name="connsiteX2" fmla="*/ 984995 w 1511006"/>
                <a:gd name="connsiteY2" fmla="*/ 1083336 h 2676230"/>
                <a:gd name="connsiteX3" fmla="*/ 1070593 w 1511006"/>
                <a:gd name="connsiteY3" fmla="*/ 1549740 h 2676230"/>
                <a:gd name="connsiteX4" fmla="*/ 1510749 w 1511006"/>
                <a:gd name="connsiteY4" fmla="*/ 2451594 h 2676230"/>
                <a:gd name="connsiteX5" fmla="*/ 1161404 w 1511006"/>
                <a:gd name="connsiteY5" fmla="*/ 2664681 h 2676230"/>
                <a:gd name="connsiteX6" fmla="*/ 622562 w 1511006"/>
                <a:gd name="connsiteY6" fmla="*/ 1638662 h 2676230"/>
                <a:gd name="connsiteX7" fmla="*/ 508353 w 1511006"/>
                <a:gd name="connsiteY7" fmla="*/ 771240 h 2676230"/>
                <a:gd name="connsiteX8" fmla="*/ 454608 w 1511006"/>
                <a:gd name="connsiteY8" fmla="*/ 772748 h 2676230"/>
                <a:gd name="connsiteX9" fmla="*/ 504415 w 1511006"/>
                <a:gd name="connsiteY9" fmla="*/ 2658305 h 2676230"/>
                <a:gd name="connsiteX10" fmla="*/ 74800 w 1511006"/>
                <a:gd name="connsiteY10" fmla="*/ 2676043 h 2676230"/>
                <a:gd name="connsiteX11" fmla="*/ 11789 w 1511006"/>
                <a:gd name="connsiteY11" fmla="*/ 1477397 h 2676230"/>
                <a:gd name="connsiteX12" fmla="*/ 255496 w 1511006"/>
                <a:gd name="connsiteY12" fmla="*/ 6421 h 2676230"/>
                <a:gd name="connsiteX13" fmla="*/ 758315 w 1511006"/>
                <a:gd name="connsiteY13" fmla="*/ -187 h 267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1006" h="2676230">
                  <a:moveTo>
                    <a:pt x="758315" y="-187"/>
                  </a:moveTo>
                  <a:cubicBezTo>
                    <a:pt x="822138" y="144151"/>
                    <a:pt x="872987" y="216378"/>
                    <a:pt x="912832" y="385295"/>
                  </a:cubicBezTo>
                  <a:cubicBezTo>
                    <a:pt x="959165" y="581108"/>
                    <a:pt x="955574" y="881262"/>
                    <a:pt x="984995" y="1083336"/>
                  </a:cubicBezTo>
                  <a:cubicBezTo>
                    <a:pt x="1014995" y="1290163"/>
                    <a:pt x="1017196" y="1323436"/>
                    <a:pt x="1070593" y="1549740"/>
                  </a:cubicBezTo>
                  <a:cubicBezTo>
                    <a:pt x="1137080" y="1831229"/>
                    <a:pt x="1350092" y="2183322"/>
                    <a:pt x="1510749" y="2451594"/>
                  </a:cubicBezTo>
                  <a:cubicBezTo>
                    <a:pt x="1406501" y="2540631"/>
                    <a:pt x="1277350" y="2595005"/>
                    <a:pt x="1161404" y="2664681"/>
                  </a:cubicBezTo>
                  <a:cubicBezTo>
                    <a:pt x="913991" y="2358383"/>
                    <a:pt x="721249" y="2016144"/>
                    <a:pt x="622562" y="1638662"/>
                  </a:cubicBezTo>
                  <a:cubicBezTo>
                    <a:pt x="547388" y="1352304"/>
                    <a:pt x="532098" y="1053309"/>
                    <a:pt x="508353" y="771240"/>
                  </a:cubicBezTo>
                  <a:cubicBezTo>
                    <a:pt x="505573" y="737387"/>
                    <a:pt x="460052" y="700636"/>
                    <a:pt x="454608" y="772748"/>
                  </a:cubicBezTo>
                  <a:cubicBezTo>
                    <a:pt x="409782" y="1375607"/>
                    <a:pt x="535689" y="2038404"/>
                    <a:pt x="504415" y="2658305"/>
                  </a:cubicBezTo>
                  <a:cubicBezTo>
                    <a:pt x="361365" y="2667000"/>
                    <a:pt x="217387" y="2661552"/>
                    <a:pt x="74800" y="2676043"/>
                  </a:cubicBezTo>
                  <a:cubicBezTo>
                    <a:pt x="39125" y="2243260"/>
                    <a:pt x="34144" y="1940091"/>
                    <a:pt x="11789" y="1477397"/>
                  </a:cubicBezTo>
                  <a:cubicBezTo>
                    <a:pt x="-10566" y="1014703"/>
                    <a:pt x="-33269" y="439668"/>
                    <a:pt x="255496" y="6421"/>
                  </a:cubicBezTo>
                  <a:cubicBezTo>
                    <a:pt x="422407" y="-2738"/>
                    <a:pt x="590824" y="9087"/>
                    <a:pt x="758315" y="-187"/>
                  </a:cubicBezTo>
                  <a:close/>
                </a:path>
              </a:pathLst>
            </a:custGeom>
            <a:solidFill>
              <a:srgbClr val="414D3D"/>
            </a:solidFill>
            <a:ln w="11579" cap="flat">
              <a:noFill/>
              <a:prstDash val="solid"/>
              <a:miter/>
            </a:ln>
          </p:spPr>
          <p:txBody>
            <a:bodyPr rtlCol="0" anchor="ctr"/>
            <a:lstStyle/>
            <a:p>
              <a:endParaRPr lang="x-none"/>
            </a:p>
          </p:txBody>
        </p:sp>
        <p:sp>
          <p:nvSpPr>
            <p:cNvPr id="426" name="Graphic 400">
              <a:extLst>
                <a:ext uri="{FF2B5EF4-FFF2-40B4-BE49-F238E27FC236}">
                  <a16:creationId xmlns="" xmlns:a16="http://schemas.microsoft.com/office/drawing/2014/main" id="{8251C66B-E46A-D545-AF8F-4F25B281633C}"/>
                </a:ext>
              </a:extLst>
            </p:cNvPr>
            <p:cNvSpPr/>
            <p:nvPr/>
          </p:nvSpPr>
          <p:spPr>
            <a:xfrm>
              <a:off x="9996489" y="3374130"/>
              <a:ext cx="324740" cy="362990"/>
            </a:xfrm>
            <a:custGeom>
              <a:avLst/>
              <a:gdLst>
                <a:gd name="connsiteX0" fmla="*/ 853 w 324740"/>
                <a:gd name="connsiteY0" fmla="*/ -187 h 362990"/>
                <a:gd name="connsiteX1" fmla="*/ 324483 w 324740"/>
                <a:gd name="connsiteY1" fmla="*/ 362803 h 362990"/>
              </a:gdLst>
              <a:ahLst/>
              <a:cxnLst>
                <a:cxn ang="0">
                  <a:pos x="connsiteX0" y="connsiteY0"/>
                </a:cxn>
                <a:cxn ang="0">
                  <a:pos x="connsiteX1" y="connsiteY1"/>
                </a:cxn>
              </a:cxnLst>
              <a:rect l="l" t="t" r="r" b="b"/>
              <a:pathLst>
                <a:path w="324740" h="362990">
                  <a:moveTo>
                    <a:pt x="853" y="-187"/>
                  </a:moveTo>
                  <a:cubicBezTo>
                    <a:pt x="853" y="-187"/>
                    <a:pt x="-36676" y="354224"/>
                    <a:pt x="324483" y="362803"/>
                  </a:cubicBezTo>
                </a:path>
              </a:pathLst>
            </a:custGeom>
            <a:noFill/>
            <a:ln w="3242" cap="flat">
              <a:solidFill>
                <a:srgbClr val="FFFFFF">
                  <a:alpha val="50000"/>
                </a:srgbClr>
              </a:solidFill>
              <a:prstDash val="solid"/>
              <a:miter/>
            </a:ln>
          </p:spPr>
          <p:txBody>
            <a:bodyPr rtlCol="0" anchor="ctr"/>
            <a:lstStyle/>
            <a:p>
              <a:endParaRPr lang="x-none"/>
            </a:p>
          </p:txBody>
        </p:sp>
        <p:sp>
          <p:nvSpPr>
            <p:cNvPr id="427" name="Graphic 400">
              <a:extLst>
                <a:ext uri="{FF2B5EF4-FFF2-40B4-BE49-F238E27FC236}">
                  <a16:creationId xmlns="" xmlns:a16="http://schemas.microsoft.com/office/drawing/2014/main" id="{8251C66B-E46A-D545-AF8F-4F25B281633C}"/>
                </a:ext>
              </a:extLst>
            </p:cNvPr>
            <p:cNvSpPr/>
            <p:nvPr/>
          </p:nvSpPr>
          <p:spPr>
            <a:xfrm>
              <a:off x="9502542" y="3374130"/>
              <a:ext cx="221351" cy="314066"/>
            </a:xfrm>
            <a:custGeom>
              <a:avLst/>
              <a:gdLst>
                <a:gd name="connsiteX0" fmla="*/ 221094 w 221351"/>
                <a:gd name="connsiteY0" fmla="*/ -187 h 314066"/>
                <a:gd name="connsiteX1" fmla="*/ -258 w 221351"/>
                <a:gd name="connsiteY1" fmla="*/ 313879 h 314066"/>
              </a:gdLst>
              <a:ahLst/>
              <a:cxnLst>
                <a:cxn ang="0">
                  <a:pos x="connsiteX0" y="connsiteY0"/>
                </a:cxn>
                <a:cxn ang="0">
                  <a:pos x="connsiteX1" y="connsiteY1"/>
                </a:cxn>
              </a:cxnLst>
              <a:rect l="l" t="t" r="r" b="b"/>
              <a:pathLst>
                <a:path w="221351" h="314066">
                  <a:moveTo>
                    <a:pt x="221094" y="-187"/>
                  </a:moveTo>
                  <a:cubicBezTo>
                    <a:pt x="209511" y="22420"/>
                    <a:pt x="221094" y="307502"/>
                    <a:pt x="-258" y="313879"/>
                  </a:cubicBezTo>
                </a:path>
              </a:pathLst>
            </a:custGeom>
            <a:noFill/>
            <a:ln w="3242" cap="flat">
              <a:solidFill>
                <a:srgbClr val="FFFFFF">
                  <a:alpha val="50000"/>
                </a:srgbClr>
              </a:solidFill>
              <a:prstDash val="solid"/>
              <a:miter/>
            </a:ln>
          </p:spPr>
          <p:txBody>
            <a:bodyPr rtlCol="0" anchor="ctr"/>
            <a:lstStyle/>
            <a:p>
              <a:endParaRPr lang="x-none"/>
            </a:p>
          </p:txBody>
        </p:sp>
        <p:sp>
          <p:nvSpPr>
            <p:cNvPr id="428" name="Graphic 400">
              <a:extLst>
                <a:ext uri="{FF2B5EF4-FFF2-40B4-BE49-F238E27FC236}">
                  <a16:creationId xmlns="" xmlns:a16="http://schemas.microsoft.com/office/drawing/2014/main" id="{8251C66B-E46A-D545-AF8F-4F25B281633C}"/>
                </a:ext>
              </a:extLst>
            </p:cNvPr>
            <p:cNvSpPr/>
            <p:nvPr/>
          </p:nvSpPr>
          <p:spPr>
            <a:xfrm>
              <a:off x="10479454" y="5708238"/>
              <a:ext cx="377606" cy="224912"/>
            </a:xfrm>
            <a:custGeom>
              <a:avLst/>
              <a:gdLst>
                <a:gd name="connsiteX0" fmla="*/ 0 w 377606"/>
                <a:gd name="connsiteY0" fmla="*/ 224913 h 224912"/>
                <a:gd name="connsiteX1" fmla="*/ 377607 w 377606"/>
                <a:gd name="connsiteY1" fmla="*/ 0 h 224912"/>
              </a:gdLst>
              <a:ahLst/>
              <a:cxnLst>
                <a:cxn ang="0">
                  <a:pos x="connsiteX0" y="connsiteY0"/>
                </a:cxn>
                <a:cxn ang="0">
                  <a:pos x="connsiteX1" y="connsiteY1"/>
                </a:cxn>
              </a:cxnLst>
              <a:rect l="l" t="t" r="r" b="b"/>
              <a:pathLst>
                <a:path w="377606" h="224912">
                  <a:moveTo>
                    <a:pt x="0" y="224913"/>
                  </a:moveTo>
                  <a:lnTo>
                    <a:pt x="377607" y="0"/>
                  </a:lnTo>
                </a:path>
              </a:pathLst>
            </a:custGeom>
            <a:ln w="3242" cap="flat">
              <a:solidFill>
                <a:srgbClr val="FFFFFF">
                  <a:alpha val="50000"/>
                </a:srgbClr>
              </a:solidFill>
              <a:prstDash val="solid"/>
              <a:miter/>
            </a:ln>
          </p:spPr>
          <p:txBody>
            <a:bodyPr rtlCol="0" anchor="ctr"/>
            <a:lstStyle/>
            <a:p>
              <a:endParaRPr lang="x-none"/>
            </a:p>
          </p:txBody>
        </p:sp>
        <p:sp>
          <p:nvSpPr>
            <p:cNvPr id="429" name="Graphic 400">
              <a:extLst>
                <a:ext uri="{FF2B5EF4-FFF2-40B4-BE49-F238E27FC236}">
                  <a16:creationId xmlns="" xmlns:a16="http://schemas.microsoft.com/office/drawing/2014/main" id="{8251C66B-E46A-D545-AF8F-4F25B281633C}"/>
                </a:ext>
              </a:extLst>
            </p:cNvPr>
            <p:cNvSpPr/>
            <p:nvPr/>
          </p:nvSpPr>
          <p:spPr>
            <a:xfrm>
              <a:off x="9472541" y="5907761"/>
              <a:ext cx="438301" cy="12636"/>
            </a:xfrm>
            <a:custGeom>
              <a:avLst/>
              <a:gdLst>
                <a:gd name="connsiteX0" fmla="*/ 0 w 438301"/>
                <a:gd name="connsiteY0" fmla="*/ 12637 h 12636"/>
                <a:gd name="connsiteX1" fmla="*/ 438302 w 438301"/>
                <a:gd name="connsiteY1" fmla="*/ 0 h 12636"/>
              </a:gdLst>
              <a:ahLst/>
              <a:cxnLst>
                <a:cxn ang="0">
                  <a:pos x="connsiteX0" y="connsiteY0"/>
                </a:cxn>
                <a:cxn ang="0">
                  <a:pos x="connsiteX1" y="connsiteY1"/>
                </a:cxn>
              </a:cxnLst>
              <a:rect l="l" t="t" r="r" b="b"/>
              <a:pathLst>
                <a:path w="438301" h="12636">
                  <a:moveTo>
                    <a:pt x="0" y="12637"/>
                  </a:moveTo>
                  <a:lnTo>
                    <a:pt x="438302" y="0"/>
                  </a:lnTo>
                </a:path>
              </a:pathLst>
            </a:custGeom>
            <a:ln w="3242" cap="flat">
              <a:solidFill>
                <a:srgbClr val="FFFFFF">
                  <a:alpha val="50000"/>
                </a:srgbClr>
              </a:solidFill>
              <a:prstDash val="solid"/>
              <a:miter/>
            </a:ln>
          </p:spPr>
          <p:txBody>
            <a:bodyPr rtlCol="0" anchor="ctr"/>
            <a:lstStyle/>
            <a:p>
              <a:endParaRPr lang="x-none"/>
            </a:p>
          </p:txBody>
        </p:sp>
        <p:sp>
          <p:nvSpPr>
            <p:cNvPr id="430" name="Graphic 400">
              <a:extLst>
                <a:ext uri="{FF2B5EF4-FFF2-40B4-BE49-F238E27FC236}">
                  <a16:creationId xmlns="" xmlns:a16="http://schemas.microsoft.com/office/drawing/2014/main" id="{8251C66B-E46A-D545-AF8F-4F25B281633C}"/>
                </a:ext>
              </a:extLst>
            </p:cNvPr>
            <p:cNvSpPr/>
            <p:nvPr/>
          </p:nvSpPr>
          <p:spPr>
            <a:xfrm>
              <a:off x="9710112" y="2558258"/>
              <a:ext cx="619457" cy="1268248"/>
            </a:xfrm>
            <a:custGeom>
              <a:avLst/>
              <a:gdLst>
                <a:gd name="connsiteX0" fmla="*/ 112327 w 619457"/>
                <a:gd name="connsiteY0" fmla="*/ 10057 h 1268248"/>
                <a:gd name="connsiteX1" fmla="*/ 557926 w 619457"/>
                <a:gd name="connsiteY1" fmla="*/ 925011 h 1268248"/>
                <a:gd name="connsiteX2" fmla="*/ 619200 w 619457"/>
                <a:gd name="connsiteY2" fmla="*/ 1268061 h 1268248"/>
                <a:gd name="connsiteX3" fmla="*/ 1014 w 619457"/>
                <a:gd name="connsiteY3" fmla="*/ 64546 h 1268248"/>
                <a:gd name="connsiteX4" fmla="*/ 112327 w 619457"/>
                <a:gd name="connsiteY4" fmla="*/ 10057 h 12682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457" h="1268248">
                  <a:moveTo>
                    <a:pt x="112327" y="10057"/>
                  </a:moveTo>
                  <a:cubicBezTo>
                    <a:pt x="112327" y="10057"/>
                    <a:pt x="329624" y="739516"/>
                    <a:pt x="557926" y="925011"/>
                  </a:cubicBezTo>
                  <a:lnTo>
                    <a:pt x="619200" y="1268061"/>
                  </a:lnTo>
                  <a:cubicBezTo>
                    <a:pt x="619200" y="1268061"/>
                    <a:pt x="-32809" y="304182"/>
                    <a:pt x="1014" y="64546"/>
                  </a:cubicBezTo>
                  <a:cubicBezTo>
                    <a:pt x="1014" y="64546"/>
                    <a:pt x="94605" y="-30984"/>
                    <a:pt x="112327" y="10057"/>
                  </a:cubicBezTo>
                  <a:close/>
                </a:path>
              </a:pathLst>
            </a:custGeom>
            <a:solidFill>
              <a:srgbClr val="FFEFE0"/>
            </a:solidFill>
            <a:ln w="11579" cap="flat">
              <a:noFill/>
              <a:prstDash val="solid"/>
              <a:miter/>
            </a:ln>
          </p:spPr>
          <p:txBody>
            <a:bodyPr rtlCol="0" anchor="ctr"/>
            <a:lstStyle/>
            <a:p>
              <a:endParaRPr lang="x-none"/>
            </a:p>
          </p:txBody>
        </p:sp>
        <p:sp>
          <p:nvSpPr>
            <p:cNvPr id="431" name="Graphic 400">
              <a:extLst>
                <a:ext uri="{FF2B5EF4-FFF2-40B4-BE49-F238E27FC236}">
                  <a16:creationId xmlns="" xmlns:a16="http://schemas.microsoft.com/office/drawing/2014/main" id="{8251C66B-E46A-D545-AF8F-4F25B281633C}"/>
                </a:ext>
              </a:extLst>
            </p:cNvPr>
            <p:cNvSpPr/>
            <p:nvPr/>
          </p:nvSpPr>
          <p:spPr>
            <a:xfrm>
              <a:off x="8830378" y="2566994"/>
              <a:ext cx="120437" cy="821511"/>
            </a:xfrm>
            <a:custGeom>
              <a:avLst/>
              <a:gdLst>
                <a:gd name="connsiteX0" fmla="*/ -258 w 120437"/>
                <a:gd name="connsiteY0" fmla="*/ 821324 h 821511"/>
                <a:gd name="connsiteX1" fmla="*/ 89974 w 120437"/>
                <a:gd name="connsiteY1" fmla="*/ -187 h 821511"/>
              </a:gdLst>
              <a:ahLst/>
              <a:cxnLst>
                <a:cxn ang="0">
                  <a:pos x="connsiteX0" y="connsiteY0"/>
                </a:cxn>
                <a:cxn ang="0">
                  <a:pos x="connsiteX1" y="connsiteY1"/>
                </a:cxn>
              </a:cxnLst>
              <a:rect l="l" t="t" r="r" b="b"/>
              <a:pathLst>
                <a:path w="120437" h="821511">
                  <a:moveTo>
                    <a:pt x="-258" y="821324"/>
                  </a:moveTo>
                  <a:cubicBezTo>
                    <a:pt x="98893" y="729156"/>
                    <a:pt x="160167" y="254521"/>
                    <a:pt x="89974" y="-187"/>
                  </a:cubicBezTo>
                </a:path>
              </a:pathLst>
            </a:custGeom>
            <a:noFill/>
            <a:ln w="13084" cap="rnd">
              <a:solidFill>
                <a:srgbClr val="020C2B"/>
              </a:solidFill>
              <a:prstDash val="solid"/>
              <a:miter/>
            </a:ln>
          </p:spPr>
          <p:txBody>
            <a:bodyPr rtlCol="0" anchor="ctr"/>
            <a:lstStyle/>
            <a:p>
              <a:endParaRPr lang="x-none"/>
            </a:p>
          </p:txBody>
        </p:sp>
        <p:sp>
          <p:nvSpPr>
            <p:cNvPr id="432" name="Graphic 400">
              <a:extLst>
                <a:ext uri="{FF2B5EF4-FFF2-40B4-BE49-F238E27FC236}">
                  <a16:creationId xmlns="" xmlns:a16="http://schemas.microsoft.com/office/drawing/2014/main" id="{8251C66B-E46A-D545-AF8F-4F25B281633C}"/>
                </a:ext>
              </a:extLst>
            </p:cNvPr>
            <p:cNvSpPr/>
            <p:nvPr/>
          </p:nvSpPr>
          <p:spPr>
            <a:xfrm>
              <a:off x="8470799" y="2614527"/>
              <a:ext cx="128498" cy="731082"/>
            </a:xfrm>
            <a:custGeom>
              <a:avLst/>
              <a:gdLst>
                <a:gd name="connsiteX0" fmla="*/ 128240 w 128498"/>
                <a:gd name="connsiteY0" fmla="*/ -187 h 731082"/>
                <a:gd name="connsiteX1" fmla="*/ 29669 w 128498"/>
                <a:gd name="connsiteY1" fmla="*/ 730895 h 731082"/>
              </a:gdLst>
              <a:ahLst/>
              <a:cxnLst>
                <a:cxn ang="0">
                  <a:pos x="connsiteX0" y="connsiteY0"/>
                </a:cxn>
                <a:cxn ang="0">
                  <a:pos x="connsiteX1" y="connsiteY1"/>
                </a:cxn>
              </a:cxnLst>
              <a:rect l="l" t="t" r="r" b="b"/>
              <a:pathLst>
                <a:path w="128498" h="731082">
                  <a:moveTo>
                    <a:pt x="128240" y="-187"/>
                  </a:moveTo>
                  <a:cubicBezTo>
                    <a:pt x="128240" y="-187"/>
                    <a:pt x="-74926" y="479897"/>
                    <a:pt x="29669" y="730895"/>
                  </a:cubicBezTo>
                </a:path>
              </a:pathLst>
            </a:custGeom>
            <a:noFill/>
            <a:ln w="13084" cap="rnd">
              <a:solidFill>
                <a:srgbClr val="020C2B"/>
              </a:solidFill>
              <a:prstDash val="solid"/>
              <a:miter/>
            </a:ln>
          </p:spPr>
          <p:txBody>
            <a:bodyPr rtlCol="0" anchor="ctr"/>
            <a:lstStyle/>
            <a:p>
              <a:endParaRPr lang="x-none"/>
            </a:p>
          </p:txBody>
        </p:sp>
        <p:sp>
          <p:nvSpPr>
            <p:cNvPr id="433" name="Graphic 400">
              <a:extLst>
                <a:ext uri="{FF2B5EF4-FFF2-40B4-BE49-F238E27FC236}">
                  <a16:creationId xmlns="" xmlns:a16="http://schemas.microsoft.com/office/drawing/2014/main" id="{8251C66B-E46A-D545-AF8F-4F25B281633C}"/>
                </a:ext>
              </a:extLst>
            </p:cNvPr>
            <p:cNvSpPr/>
            <p:nvPr/>
          </p:nvSpPr>
          <p:spPr>
            <a:xfrm>
              <a:off x="8492154" y="3283237"/>
              <a:ext cx="345290" cy="227695"/>
            </a:xfrm>
            <a:custGeom>
              <a:avLst/>
              <a:gdLst>
                <a:gd name="connsiteX0" fmla="*/ 0 w 345290"/>
                <a:gd name="connsiteY0" fmla="*/ 204161 h 227695"/>
                <a:gd name="connsiteX1" fmla="*/ 327684 w 345290"/>
                <a:gd name="connsiteY1" fmla="*/ 227695 h 227695"/>
                <a:gd name="connsiteX2" fmla="*/ 345290 w 345290"/>
                <a:gd name="connsiteY2" fmla="*/ 23535 h 227695"/>
                <a:gd name="connsiteX3" fmla="*/ 17606 w 345290"/>
                <a:gd name="connsiteY3" fmla="*/ 0 h 227695"/>
                <a:gd name="connsiteX4" fmla="*/ 0 w 345290"/>
                <a:gd name="connsiteY4" fmla="*/ 204161 h 2276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290" h="227695">
                  <a:moveTo>
                    <a:pt x="0" y="204161"/>
                  </a:moveTo>
                  <a:lnTo>
                    <a:pt x="327684" y="227695"/>
                  </a:lnTo>
                  <a:lnTo>
                    <a:pt x="345290" y="23535"/>
                  </a:lnTo>
                  <a:lnTo>
                    <a:pt x="17606" y="0"/>
                  </a:lnTo>
                  <a:lnTo>
                    <a:pt x="0" y="204161"/>
                  </a:lnTo>
                  <a:close/>
                </a:path>
              </a:pathLst>
            </a:custGeom>
            <a:solidFill>
              <a:srgbClr val="CBCECF"/>
            </a:solidFill>
            <a:ln w="11579" cap="flat">
              <a:noFill/>
              <a:prstDash val="solid"/>
              <a:miter/>
            </a:ln>
          </p:spPr>
          <p:txBody>
            <a:bodyPr rtlCol="0" anchor="ctr"/>
            <a:lstStyle/>
            <a:p>
              <a:endParaRPr lang="x-none"/>
            </a:p>
          </p:txBody>
        </p:sp>
        <p:sp>
          <p:nvSpPr>
            <p:cNvPr id="434" name="Graphic 400">
              <a:extLst>
                <a:ext uri="{FF2B5EF4-FFF2-40B4-BE49-F238E27FC236}">
                  <a16:creationId xmlns="" xmlns:a16="http://schemas.microsoft.com/office/drawing/2014/main" id="{8251C66B-E46A-D545-AF8F-4F25B281633C}"/>
                </a:ext>
              </a:extLst>
            </p:cNvPr>
            <p:cNvSpPr/>
            <p:nvPr/>
          </p:nvSpPr>
          <p:spPr>
            <a:xfrm>
              <a:off x="8436324" y="3278136"/>
              <a:ext cx="345405" cy="229086"/>
            </a:xfrm>
            <a:custGeom>
              <a:avLst/>
              <a:gdLst>
                <a:gd name="connsiteX0" fmla="*/ 0 w 345405"/>
                <a:gd name="connsiteY0" fmla="*/ 205552 h 229086"/>
                <a:gd name="connsiteX1" fmla="*/ 327684 w 345405"/>
                <a:gd name="connsiteY1" fmla="*/ 229086 h 229086"/>
                <a:gd name="connsiteX2" fmla="*/ 345406 w 345405"/>
                <a:gd name="connsiteY2" fmla="*/ 23535 h 229086"/>
                <a:gd name="connsiteX3" fmla="*/ 17722 w 345405"/>
                <a:gd name="connsiteY3" fmla="*/ 0 h 229086"/>
                <a:gd name="connsiteX4" fmla="*/ 0 w 345405"/>
                <a:gd name="connsiteY4" fmla="*/ 205552 h 2290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405" h="229086">
                  <a:moveTo>
                    <a:pt x="0" y="205552"/>
                  </a:moveTo>
                  <a:lnTo>
                    <a:pt x="327684" y="229086"/>
                  </a:lnTo>
                  <a:lnTo>
                    <a:pt x="345406" y="23535"/>
                  </a:lnTo>
                  <a:lnTo>
                    <a:pt x="17722" y="0"/>
                  </a:lnTo>
                  <a:lnTo>
                    <a:pt x="0" y="205552"/>
                  </a:lnTo>
                  <a:close/>
                </a:path>
              </a:pathLst>
            </a:custGeom>
            <a:solidFill>
              <a:srgbClr val="FFFFFF"/>
            </a:solidFill>
            <a:ln w="11579" cap="flat">
              <a:noFill/>
              <a:prstDash val="solid"/>
              <a:miter/>
            </a:ln>
          </p:spPr>
          <p:txBody>
            <a:bodyPr rtlCol="0" anchor="ctr"/>
            <a:lstStyle/>
            <a:p>
              <a:endParaRPr lang="x-none"/>
            </a:p>
          </p:txBody>
        </p:sp>
        <p:sp>
          <p:nvSpPr>
            <p:cNvPr id="435" name="Graphic 400">
              <a:extLst>
                <a:ext uri="{FF2B5EF4-FFF2-40B4-BE49-F238E27FC236}">
                  <a16:creationId xmlns="" xmlns:a16="http://schemas.microsoft.com/office/drawing/2014/main" id="{8251C66B-E46A-D545-AF8F-4F25B281633C}"/>
                </a:ext>
              </a:extLst>
            </p:cNvPr>
            <p:cNvSpPr/>
            <p:nvPr/>
          </p:nvSpPr>
          <p:spPr>
            <a:xfrm>
              <a:off x="8487234" y="3326169"/>
              <a:ext cx="139569" cy="128150"/>
            </a:xfrm>
            <a:custGeom>
              <a:avLst/>
              <a:gdLst>
                <a:gd name="connsiteX0" fmla="*/ -203 w 139569"/>
                <a:gd name="connsiteY0" fmla="*/ 58903 h 128150"/>
                <a:gd name="connsiteX1" fmla="*/ 74971 w 139569"/>
                <a:gd name="connsiteY1" fmla="*/ 240 h 128150"/>
                <a:gd name="connsiteX2" fmla="*/ 139293 w 139569"/>
                <a:gd name="connsiteY2" fmla="*/ 67757 h 128150"/>
                <a:gd name="connsiteX3" fmla="*/ 139257 w 139569"/>
                <a:gd name="connsiteY3" fmla="*/ 68873 h 128150"/>
                <a:gd name="connsiteX4" fmla="*/ 64083 w 139569"/>
                <a:gd name="connsiteY4" fmla="*/ 127536 h 128150"/>
                <a:gd name="connsiteX5" fmla="*/ -239 w 139569"/>
                <a:gd name="connsiteY5" fmla="*/ 60020 h 128150"/>
                <a:gd name="connsiteX6" fmla="*/ -203 w 139569"/>
                <a:gd name="connsiteY6" fmla="*/ 58903 h 12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569" h="128150">
                  <a:moveTo>
                    <a:pt x="-203" y="58903"/>
                  </a:moveTo>
                  <a:cubicBezTo>
                    <a:pt x="4788" y="22165"/>
                    <a:pt x="38157" y="-3875"/>
                    <a:pt x="74971" y="240"/>
                  </a:cubicBezTo>
                  <a:cubicBezTo>
                    <a:pt x="111360" y="1106"/>
                    <a:pt x="140158" y="31335"/>
                    <a:pt x="139293" y="67757"/>
                  </a:cubicBezTo>
                  <a:cubicBezTo>
                    <a:pt x="139284" y="68129"/>
                    <a:pt x="139272" y="68501"/>
                    <a:pt x="139257" y="68873"/>
                  </a:cubicBezTo>
                  <a:cubicBezTo>
                    <a:pt x="134265" y="105611"/>
                    <a:pt x="100897" y="131651"/>
                    <a:pt x="64083" y="127536"/>
                  </a:cubicBezTo>
                  <a:cubicBezTo>
                    <a:pt x="27694" y="126670"/>
                    <a:pt x="-1104" y="96442"/>
                    <a:pt x="-239" y="60020"/>
                  </a:cubicBezTo>
                  <a:cubicBezTo>
                    <a:pt x="-230" y="59647"/>
                    <a:pt x="-218" y="59275"/>
                    <a:pt x="-203" y="58903"/>
                  </a:cubicBezTo>
                  <a:close/>
                </a:path>
              </a:pathLst>
            </a:custGeom>
            <a:solidFill>
              <a:srgbClr val="B2B2B1"/>
            </a:solidFill>
            <a:ln w="11579" cap="flat">
              <a:noFill/>
              <a:prstDash val="solid"/>
              <a:miter/>
            </a:ln>
          </p:spPr>
          <p:txBody>
            <a:bodyPr rtlCol="0" anchor="ctr"/>
            <a:lstStyle/>
            <a:p>
              <a:endParaRPr lang="x-none"/>
            </a:p>
          </p:txBody>
        </p:sp>
        <p:sp>
          <p:nvSpPr>
            <p:cNvPr id="436" name="Graphic 400">
              <a:extLst>
                <a:ext uri="{FF2B5EF4-FFF2-40B4-BE49-F238E27FC236}">
                  <a16:creationId xmlns="" xmlns:a16="http://schemas.microsoft.com/office/drawing/2014/main" id="{8251C66B-E46A-D545-AF8F-4F25B281633C}"/>
                </a:ext>
              </a:extLst>
            </p:cNvPr>
            <p:cNvSpPr/>
            <p:nvPr/>
          </p:nvSpPr>
          <p:spPr>
            <a:xfrm>
              <a:off x="8462794" y="3324417"/>
              <a:ext cx="139569" cy="128163"/>
            </a:xfrm>
            <a:custGeom>
              <a:avLst/>
              <a:gdLst>
                <a:gd name="connsiteX0" fmla="*/ -203 w 139569"/>
                <a:gd name="connsiteY0" fmla="*/ 58916 h 128163"/>
                <a:gd name="connsiteX1" fmla="*/ 75087 w 139569"/>
                <a:gd name="connsiteY1" fmla="*/ 253 h 128163"/>
                <a:gd name="connsiteX2" fmla="*/ 139290 w 139569"/>
                <a:gd name="connsiteY2" fmla="*/ 67882 h 128163"/>
                <a:gd name="connsiteX3" fmla="*/ 139257 w 139569"/>
                <a:gd name="connsiteY3" fmla="*/ 68886 h 128163"/>
                <a:gd name="connsiteX4" fmla="*/ 64083 w 139569"/>
                <a:gd name="connsiteY4" fmla="*/ 127549 h 128163"/>
                <a:gd name="connsiteX5" fmla="*/ -239 w 139569"/>
                <a:gd name="connsiteY5" fmla="*/ 60033 h 128163"/>
                <a:gd name="connsiteX6" fmla="*/ -203 w 139569"/>
                <a:gd name="connsiteY6" fmla="*/ 58916 h 12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569" h="128163">
                  <a:moveTo>
                    <a:pt x="-203" y="58916"/>
                  </a:moveTo>
                  <a:cubicBezTo>
                    <a:pt x="4788" y="22127"/>
                    <a:pt x="38230" y="-3929"/>
                    <a:pt x="75087" y="253"/>
                  </a:cubicBezTo>
                  <a:cubicBezTo>
                    <a:pt x="111474" y="1183"/>
                    <a:pt x="140219" y="31462"/>
                    <a:pt x="139290" y="67882"/>
                  </a:cubicBezTo>
                  <a:cubicBezTo>
                    <a:pt x="139281" y="68217"/>
                    <a:pt x="139270" y="68552"/>
                    <a:pt x="139257" y="68886"/>
                  </a:cubicBezTo>
                  <a:cubicBezTo>
                    <a:pt x="134265" y="105624"/>
                    <a:pt x="100897" y="131664"/>
                    <a:pt x="64083" y="127549"/>
                  </a:cubicBezTo>
                  <a:cubicBezTo>
                    <a:pt x="27694" y="126683"/>
                    <a:pt x="-1104" y="96455"/>
                    <a:pt x="-239" y="60033"/>
                  </a:cubicBezTo>
                  <a:cubicBezTo>
                    <a:pt x="-230" y="59660"/>
                    <a:pt x="-218" y="59288"/>
                    <a:pt x="-203" y="58916"/>
                  </a:cubicBezTo>
                  <a:close/>
                </a:path>
              </a:pathLst>
            </a:custGeom>
            <a:solidFill>
              <a:srgbClr val="CBCECF"/>
            </a:solidFill>
            <a:ln w="11579" cap="flat">
              <a:noFill/>
              <a:prstDash val="solid"/>
              <a:miter/>
            </a:ln>
          </p:spPr>
          <p:txBody>
            <a:bodyPr rtlCol="0" anchor="ctr"/>
            <a:lstStyle/>
            <a:p>
              <a:endParaRPr lang="x-none"/>
            </a:p>
          </p:txBody>
        </p:sp>
        <p:sp>
          <p:nvSpPr>
            <p:cNvPr id="437" name="Graphic 400">
              <a:extLst>
                <a:ext uri="{FF2B5EF4-FFF2-40B4-BE49-F238E27FC236}">
                  <a16:creationId xmlns="" xmlns:a16="http://schemas.microsoft.com/office/drawing/2014/main" id="{8251C66B-E46A-D545-AF8F-4F25B281633C}"/>
                </a:ext>
              </a:extLst>
            </p:cNvPr>
            <p:cNvSpPr/>
            <p:nvPr/>
          </p:nvSpPr>
          <p:spPr>
            <a:xfrm>
              <a:off x="8490257" y="3349517"/>
              <a:ext cx="84749" cy="77863"/>
            </a:xfrm>
            <a:custGeom>
              <a:avLst/>
              <a:gdLst>
                <a:gd name="connsiteX0" fmla="*/ -214 w 84749"/>
                <a:gd name="connsiteY0" fmla="*/ 35671 h 77863"/>
                <a:gd name="connsiteX1" fmla="*/ 45423 w 84749"/>
                <a:gd name="connsiteY1" fmla="*/ 79 h 77863"/>
                <a:gd name="connsiteX2" fmla="*/ 84478 w 84749"/>
                <a:gd name="connsiteY2" fmla="*/ 41190 h 77863"/>
                <a:gd name="connsiteX3" fmla="*/ 84458 w 84749"/>
                <a:gd name="connsiteY3" fmla="*/ 41816 h 77863"/>
                <a:gd name="connsiteX4" fmla="*/ 38705 w 84749"/>
                <a:gd name="connsiteY4" fmla="*/ 77408 h 77863"/>
                <a:gd name="connsiteX5" fmla="*/ -248 w 84749"/>
                <a:gd name="connsiteY5" fmla="*/ 36653 h 77863"/>
                <a:gd name="connsiteX6" fmla="*/ -214 w 84749"/>
                <a:gd name="connsiteY6" fmla="*/ 35672 h 7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749" h="77863">
                  <a:moveTo>
                    <a:pt x="-214" y="35671"/>
                  </a:moveTo>
                  <a:cubicBezTo>
                    <a:pt x="2793" y="13358"/>
                    <a:pt x="23071" y="-2456"/>
                    <a:pt x="45423" y="79"/>
                  </a:cubicBezTo>
                  <a:cubicBezTo>
                    <a:pt x="67550" y="637"/>
                    <a:pt x="85036" y="19043"/>
                    <a:pt x="84478" y="41190"/>
                  </a:cubicBezTo>
                  <a:cubicBezTo>
                    <a:pt x="84473" y="41399"/>
                    <a:pt x="84466" y="41607"/>
                    <a:pt x="84458" y="41816"/>
                  </a:cubicBezTo>
                  <a:cubicBezTo>
                    <a:pt x="81393" y="64147"/>
                    <a:pt x="61082" y="79947"/>
                    <a:pt x="38705" y="77408"/>
                  </a:cubicBezTo>
                  <a:cubicBezTo>
                    <a:pt x="16704" y="76920"/>
                    <a:pt x="-736" y="58673"/>
                    <a:pt x="-248" y="36653"/>
                  </a:cubicBezTo>
                  <a:cubicBezTo>
                    <a:pt x="-241" y="36326"/>
                    <a:pt x="-229" y="35998"/>
                    <a:pt x="-214" y="35672"/>
                  </a:cubicBezTo>
                  <a:close/>
                </a:path>
              </a:pathLst>
            </a:custGeom>
            <a:solidFill>
              <a:srgbClr val="878787"/>
            </a:solidFill>
            <a:ln w="11579" cap="flat">
              <a:noFill/>
              <a:prstDash val="solid"/>
              <a:miter/>
            </a:ln>
          </p:spPr>
          <p:txBody>
            <a:bodyPr rtlCol="0" anchor="ctr"/>
            <a:lstStyle/>
            <a:p>
              <a:endParaRPr lang="x-none"/>
            </a:p>
          </p:txBody>
        </p:sp>
        <p:sp>
          <p:nvSpPr>
            <p:cNvPr id="438" name="Graphic 400">
              <a:extLst>
                <a:ext uri="{FF2B5EF4-FFF2-40B4-BE49-F238E27FC236}">
                  <a16:creationId xmlns="" xmlns:a16="http://schemas.microsoft.com/office/drawing/2014/main" id="{8251C66B-E46A-D545-AF8F-4F25B281633C}"/>
                </a:ext>
              </a:extLst>
            </p:cNvPr>
            <p:cNvSpPr/>
            <p:nvPr/>
          </p:nvSpPr>
          <p:spPr>
            <a:xfrm>
              <a:off x="8745591" y="3286135"/>
              <a:ext cx="44478" cy="18085"/>
            </a:xfrm>
            <a:custGeom>
              <a:avLst/>
              <a:gdLst>
                <a:gd name="connsiteX0" fmla="*/ 0 w 44478"/>
                <a:gd name="connsiteY0" fmla="*/ 14956 h 18085"/>
                <a:gd name="connsiteX1" fmla="*/ 43205 w 44478"/>
                <a:gd name="connsiteY1" fmla="*/ 18086 h 18085"/>
                <a:gd name="connsiteX2" fmla="*/ 44479 w 44478"/>
                <a:gd name="connsiteY2" fmla="*/ 3130 h 18085"/>
                <a:gd name="connsiteX3" fmla="*/ 1390 w 44478"/>
                <a:gd name="connsiteY3" fmla="*/ 0 h 18085"/>
                <a:gd name="connsiteX4" fmla="*/ 0 w 44478"/>
                <a:gd name="connsiteY4" fmla="*/ 14956 h 18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478" h="18085">
                  <a:moveTo>
                    <a:pt x="0" y="14956"/>
                  </a:moveTo>
                  <a:lnTo>
                    <a:pt x="43205" y="18086"/>
                  </a:lnTo>
                  <a:lnTo>
                    <a:pt x="44479" y="3130"/>
                  </a:lnTo>
                  <a:lnTo>
                    <a:pt x="1390" y="0"/>
                  </a:lnTo>
                  <a:lnTo>
                    <a:pt x="0" y="14956"/>
                  </a:lnTo>
                  <a:close/>
                </a:path>
              </a:pathLst>
            </a:custGeom>
            <a:solidFill>
              <a:srgbClr val="B2B2B1"/>
            </a:solidFill>
            <a:ln w="11579" cap="flat">
              <a:noFill/>
              <a:prstDash val="solid"/>
              <a:miter/>
            </a:ln>
          </p:spPr>
          <p:txBody>
            <a:bodyPr rtlCol="0" anchor="ctr"/>
            <a:lstStyle/>
            <a:p>
              <a:endParaRPr lang="x-none"/>
            </a:p>
          </p:txBody>
        </p:sp>
        <p:sp>
          <p:nvSpPr>
            <p:cNvPr id="439" name="Graphic 400">
              <a:extLst>
                <a:ext uri="{FF2B5EF4-FFF2-40B4-BE49-F238E27FC236}">
                  <a16:creationId xmlns="" xmlns:a16="http://schemas.microsoft.com/office/drawing/2014/main" id="{8251C66B-E46A-D545-AF8F-4F25B281633C}"/>
                </a:ext>
              </a:extLst>
            </p:cNvPr>
            <p:cNvSpPr/>
            <p:nvPr/>
          </p:nvSpPr>
          <p:spPr>
            <a:xfrm>
              <a:off x="8522154" y="3262949"/>
              <a:ext cx="97876" cy="27708"/>
            </a:xfrm>
            <a:custGeom>
              <a:avLst/>
              <a:gdLst>
                <a:gd name="connsiteX0" fmla="*/ 0 w 97876"/>
                <a:gd name="connsiteY0" fmla="*/ 20868 h 27708"/>
                <a:gd name="connsiteX1" fmla="*/ 96139 w 97876"/>
                <a:gd name="connsiteY1" fmla="*/ 27708 h 27708"/>
                <a:gd name="connsiteX2" fmla="*/ 97877 w 97876"/>
                <a:gd name="connsiteY2" fmla="*/ 6840 h 27708"/>
                <a:gd name="connsiteX3" fmla="*/ 1853 w 97876"/>
                <a:gd name="connsiteY3" fmla="*/ 0 h 27708"/>
                <a:gd name="connsiteX4" fmla="*/ 0 w 97876"/>
                <a:gd name="connsiteY4" fmla="*/ 20868 h 27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876" h="27708">
                  <a:moveTo>
                    <a:pt x="0" y="20868"/>
                  </a:moveTo>
                  <a:lnTo>
                    <a:pt x="96139" y="27708"/>
                  </a:lnTo>
                  <a:lnTo>
                    <a:pt x="97877" y="6840"/>
                  </a:lnTo>
                  <a:lnTo>
                    <a:pt x="1853" y="0"/>
                  </a:lnTo>
                  <a:lnTo>
                    <a:pt x="0" y="20868"/>
                  </a:lnTo>
                  <a:close/>
                </a:path>
              </a:pathLst>
            </a:custGeom>
            <a:solidFill>
              <a:srgbClr val="B2B2B1"/>
            </a:solidFill>
            <a:ln w="11579" cap="flat">
              <a:noFill/>
              <a:prstDash val="solid"/>
              <a:miter/>
            </a:ln>
          </p:spPr>
          <p:txBody>
            <a:bodyPr rtlCol="0" anchor="ctr"/>
            <a:lstStyle/>
            <a:p>
              <a:endParaRPr lang="x-none"/>
            </a:p>
          </p:txBody>
        </p:sp>
      </p:grpSp>
    </p:spTree>
    <p:extLst>
      <p:ext uri="{BB962C8B-B14F-4D97-AF65-F5344CB8AC3E}">
        <p14:creationId xmlns:p14="http://schemas.microsoft.com/office/powerpoint/2010/main" val="2293356037"/>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iterate type="lt">
                                    <p:tmAbs val="100"/>
                                  </p:iterate>
                                  <p:childTnLst>
                                    <p:set>
                                      <p:cBhvr>
                                        <p:cTn id="6" dur="1" fill="hold">
                                          <p:stCondLst>
                                            <p:cond delay="0"/>
                                          </p:stCondLst>
                                        </p:cTn>
                                        <p:tgtEl>
                                          <p:spTgt spid="17"/>
                                        </p:tgtEl>
                                        <p:attrNameLst>
                                          <p:attrName>style.visibility</p:attrName>
                                        </p:attrNameLst>
                                      </p:cBhvr>
                                      <p:to>
                                        <p:strVal val="visible"/>
                                      </p:to>
                                    </p:set>
                                  </p:childTnLst>
                                </p:cTn>
                              </p:par>
                            </p:childTnLst>
                          </p:cTn>
                        </p:par>
                        <p:par>
                          <p:cTn id="7" fill="hold">
                            <p:stCondLst>
                              <p:cond delay="2301"/>
                            </p:stCondLst>
                            <p:childTnLst>
                              <p:par>
                                <p:cTn id="8" presetID="1" presetClass="entr" presetSubtype="0" fill="hold" grpId="0" nodeType="afterEffect">
                                  <p:stCondLst>
                                    <p:cond delay="0"/>
                                  </p:stCondLst>
                                  <p:iterate type="lt">
                                    <p:tmAbs val="100"/>
                                  </p:iterate>
                                  <p:childTnLst>
                                    <p:set>
                                      <p:cBhvr>
                                        <p:cTn id="9"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8EDE4"/>
        </a:solidFill>
        <a:effectLst/>
      </p:bgPr>
    </p:bg>
    <p:spTree>
      <p:nvGrpSpPr>
        <p:cNvPr id="1" name=""/>
        <p:cNvGrpSpPr/>
        <p:nvPr/>
      </p:nvGrpSpPr>
      <p:grpSpPr>
        <a:xfrm>
          <a:off x="0" y="0"/>
          <a:ext cx="0" cy="0"/>
          <a:chOff x="0" y="0"/>
          <a:chExt cx="0" cy="0"/>
        </a:xfrm>
      </p:grpSpPr>
      <p:grpSp>
        <p:nvGrpSpPr>
          <p:cNvPr id="1202" name="Group 1201">
            <a:extLst>
              <a:ext uri="{FF2B5EF4-FFF2-40B4-BE49-F238E27FC236}">
                <a16:creationId xmlns="" xmlns:a16="http://schemas.microsoft.com/office/drawing/2014/main" id="{B1B66E6B-21B9-F844-8FB4-8D9EC3FF3042}"/>
              </a:ext>
            </a:extLst>
          </p:cNvPr>
          <p:cNvGrpSpPr/>
          <p:nvPr/>
        </p:nvGrpSpPr>
        <p:grpSpPr>
          <a:xfrm>
            <a:off x="6574365" y="1399066"/>
            <a:ext cx="4751883" cy="5771606"/>
            <a:chOff x="7392144" y="3789041"/>
            <a:chExt cx="3767264" cy="2703853"/>
          </a:xfrm>
        </p:grpSpPr>
        <p:sp>
          <p:nvSpPr>
            <p:cNvPr id="10" name="Rounded Rectangle 9">
              <a:extLst>
                <a:ext uri="{FF2B5EF4-FFF2-40B4-BE49-F238E27FC236}">
                  <a16:creationId xmlns="" xmlns:a16="http://schemas.microsoft.com/office/drawing/2014/main" id="{163D54C6-F48B-3643-97FB-C2249A3597E9}"/>
                </a:ext>
              </a:extLst>
            </p:cNvPr>
            <p:cNvSpPr/>
            <p:nvPr/>
          </p:nvSpPr>
          <p:spPr>
            <a:xfrm>
              <a:off x="7392144" y="3789041"/>
              <a:ext cx="3767264" cy="2520279"/>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8" name="Rectangle 7">
              <a:extLst>
                <a:ext uri="{FF2B5EF4-FFF2-40B4-BE49-F238E27FC236}">
                  <a16:creationId xmlns="" xmlns:a16="http://schemas.microsoft.com/office/drawing/2014/main" id="{A4CF8852-072B-E943-A8F3-BF642870CC8A}"/>
                </a:ext>
              </a:extLst>
            </p:cNvPr>
            <p:cNvSpPr/>
            <p:nvPr/>
          </p:nvSpPr>
          <p:spPr>
            <a:xfrm>
              <a:off x="7862172" y="4431040"/>
              <a:ext cx="3089145" cy="2061854"/>
            </a:xfrm>
            <a:prstGeom prst="rect">
              <a:avLst/>
            </a:prstGeom>
          </p:spPr>
          <p:txBody>
            <a:bodyPr wrap="square">
              <a:spAutoFit/>
            </a:bodyPr>
            <a:lstStyle/>
            <a:p>
              <a:pPr marL="342900" indent="-342900">
                <a:buFont typeface="Arial" panose="020B0604020202020204" pitchFamily="34" charset="0"/>
                <a:buChar char="•"/>
              </a:pPr>
              <a:r>
                <a:rPr lang="en-US" sz="3600" b="1" dirty="0" smtClean="0">
                  <a:solidFill>
                    <a:schemeClr val="bg1"/>
                  </a:solidFill>
                  <a:latin typeface="+mj-lt"/>
                </a:rPr>
                <a:t>Applying </a:t>
              </a:r>
              <a:r>
                <a:rPr lang="en-US" sz="3600" b="1" dirty="0" smtClean="0">
                  <a:solidFill>
                    <a:schemeClr val="bg1"/>
                  </a:solidFill>
                  <a:latin typeface="+mj-lt"/>
                </a:rPr>
                <a:t>for licenses.</a:t>
              </a:r>
            </a:p>
            <a:p>
              <a:pPr marL="342900" indent="-342900">
                <a:buFont typeface="Arial" panose="020B0604020202020204" pitchFamily="34" charset="0"/>
                <a:buChar char="•"/>
              </a:pPr>
              <a:r>
                <a:rPr lang="en-US" sz="3600" b="1" dirty="0" smtClean="0">
                  <a:solidFill>
                    <a:schemeClr val="bg1"/>
                  </a:solidFill>
                  <a:latin typeface="+mj-lt"/>
                </a:rPr>
                <a:t>Electronic health records.</a:t>
              </a:r>
            </a:p>
            <a:p>
              <a:pPr marL="342900" indent="-342900">
                <a:buFont typeface="Arial" panose="020B0604020202020204" pitchFamily="34" charset="0"/>
                <a:buChar char="•"/>
              </a:pPr>
              <a:endParaRPr lang="en-US" sz="3600" b="1" dirty="0" smtClean="0">
                <a:solidFill>
                  <a:schemeClr val="bg1"/>
                </a:solidFill>
                <a:latin typeface="+mj-lt"/>
              </a:endParaRPr>
            </a:p>
            <a:p>
              <a:endParaRPr lang="en-AU" sz="3600" b="1" dirty="0">
                <a:solidFill>
                  <a:schemeClr val="bg1"/>
                </a:solidFill>
                <a:latin typeface="+mj-lt"/>
              </a:endParaRPr>
            </a:p>
            <a:p>
              <a:endParaRPr lang="en-US" sz="3200" b="1" dirty="0">
                <a:solidFill>
                  <a:schemeClr val="bg1"/>
                </a:solidFill>
                <a:latin typeface="Century Gothic" panose="020B0502020202020204" pitchFamily="34" charset="0"/>
              </a:endParaRPr>
            </a:p>
            <a:p>
              <a:endParaRPr lang="en-US" sz="3200" b="1" dirty="0">
                <a:solidFill>
                  <a:schemeClr val="bg1"/>
                </a:solidFill>
                <a:latin typeface="Century Gothic" panose="020B0502020202020204" pitchFamily="34" charset="0"/>
              </a:endParaRPr>
            </a:p>
          </p:txBody>
        </p:sp>
      </p:grpSp>
      <p:grpSp>
        <p:nvGrpSpPr>
          <p:cNvPr id="243" name="Group 242">
            <a:extLst>
              <a:ext uri="{FF2B5EF4-FFF2-40B4-BE49-F238E27FC236}">
                <a16:creationId xmlns="" xmlns:a16="http://schemas.microsoft.com/office/drawing/2014/main" id="{CCF9C30B-4C8F-B141-94CE-059B4FFD10CD}"/>
              </a:ext>
            </a:extLst>
          </p:cNvPr>
          <p:cNvGrpSpPr/>
          <p:nvPr/>
        </p:nvGrpSpPr>
        <p:grpSpPr>
          <a:xfrm>
            <a:off x="623392" y="8109520"/>
            <a:ext cx="6185123" cy="12088060"/>
            <a:chOff x="257174" y="247650"/>
            <a:chExt cx="3248025" cy="6434138"/>
          </a:xfrm>
        </p:grpSpPr>
        <p:grpSp>
          <p:nvGrpSpPr>
            <p:cNvPr id="244" name="Group 243">
              <a:extLst>
                <a:ext uri="{FF2B5EF4-FFF2-40B4-BE49-F238E27FC236}">
                  <a16:creationId xmlns="" xmlns:a16="http://schemas.microsoft.com/office/drawing/2014/main" id="{0DCE0639-7AEF-9347-B32C-5957FD9E2B01}"/>
                </a:ext>
              </a:extLst>
            </p:cNvPr>
            <p:cNvGrpSpPr/>
            <p:nvPr/>
          </p:nvGrpSpPr>
          <p:grpSpPr>
            <a:xfrm>
              <a:off x="257174" y="247650"/>
              <a:ext cx="3248025" cy="6434138"/>
              <a:chOff x="257174" y="247650"/>
              <a:chExt cx="3248025" cy="6434138"/>
            </a:xfrm>
          </p:grpSpPr>
          <p:sp>
            <p:nvSpPr>
              <p:cNvPr id="246" name="Rectangle: Rounded Corners 8">
                <a:extLst>
                  <a:ext uri="{FF2B5EF4-FFF2-40B4-BE49-F238E27FC236}">
                    <a16:creationId xmlns="" xmlns:a16="http://schemas.microsoft.com/office/drawing/2014/main" id="{F3E62943-AA94-E644-8167-F85C72530DB5}"/>
                  </a:ext>
                </a:extLst>
              </p:cNvPr>
              <p:cNvSpPr/>
              <p:nvPr/>
            </p:nvSpPr>
            <p:spPr>
              <a:xfrm>
                <a:off x="257174" y="247650"/>
                <a:ext cx="3248025" cy="6362700"/>
              </a:xfrm>
              <a:prstGeom prst="roundRect">
                <a:avLst>
                  <a:gd name="adj" fmla="val 11080"/>
                </a:avLst>
              </a:prstGeom>
              <a:solidFill>
                <a:schemeClr val="tx1"/>
              </a:solidFill>
              <a:ln w="76200">
                <a:solidFill>
                  <a:srgbClr val="5B6B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000" dirty="0">
                  <a:solidFill>
                    <a:srgbClr val="5B6B54"/>
                  </a:solidFill>
                </a:endParaRPr>
              </a:p>
            </p:txBody>
          </p:sp>
          <p:sp>
            <p:nvSpPr>
              <p:cNvPr id="247" name="Rectangle: Rounded Corners 18">
                <a:extLst>
                  <a:ext uri="{FF2B5EF4-FFF2-40B4-BE49-F238E27FC236}">
                    <a16:creationId xmlns="" xmlns:a16="http://schemas.microsoft.com/office/drawing/2014/main" id="{A8EABA49-A3A0-6E44-A243-A0E2F255AF10}"/>
                  </a:ext>
                </a:extLst>
              </p:cNvPr>
              <p:cNvSpPr/>
              <p:nvPr/>
            </p:nvSpPr>
            <p:spPr>
              <a:xfrm>
                <a:off x="366998" y="357187"/>
                <a:ext cx="3028376" cy="6143625"/>
              </a:xfrm>
              <a:prstGeom prst="roundRect">
                <a:avLst>
                  <a:gd name="adj" fmla="val 9252"/>
                </a:avLst>
              </a:prstGeom>
              <a:solidFill>
                <a:schemeClr val="bg2">
                  <a:lumMod val="9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000" dirty="0">
                  <a:solidFill>
                    <a:srgbClr val="5B6B54"/>
                  </a:solidFill>
                </a:endParaRPr>
              </a:p>
            </p:txBody>
          </p:sp>
          <p:sp>
            <p:nvSpPr>
              <p:cNvPr id="248" name="Rectangle: Rounded Corners 5">
                <a:extLst>
                  <a:ext uri="{FF2B5EF4-FFF2-40B4-BE49-F238E27FC236}">
                    <a16:creationId xmlns="" xmlns:a16="http://schemas.microsoft.com/office/drawing/2014/main" id="{ABE03F68-D532-0B45-ADA4-37DECA42C688}"/>
                  </a:ext>
                </a:extLst>
              </p:cNvPr>
              <p:cNvSpPr/>
              <p:nvPr/>
            </p:nvSpPr>
            <p:spPr>
              <a:xfrm>
                <a:off x="742951" y="6572250"/>
                <a:ext cx="2247900" cy="109538"/>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000">
                  <a:solidFill>
                    <a:srgbClr val="5B6B54"/>
                  </a:solidFill>
                </a:endParaRPr>
              </a:p>
            </p:txBody>
          </p:sp>
          <p:sp>
            <p:nvSpPr>
              <p:cNvPr id="249" name="Rectangle: Rounded Corners 6">
                <a:extLst>
                  <a:ext uri="{FF2B5EF4-FFF2-40B4-BE49-F238E27FC236}">
                    <a16:creationId xmlns="" xmlns:a16="http://schemas.microsoft.com/office/drawing/2014/main" id="{97014977-130A-D342-A481-9CDE4F5D34B0}"/>
                  </a:ext>
                </a:extLst>
              </p:cNvPr>
              <p:cNvSpPr/>
              <p:nvPr/>
            </p:nvSpPr>
            <p:spPr>
              <a:xfrm>
                <a:off x="612759" y="6572250"/>
                <a:ext cx="166687" cy="76200"/>
              </a:xfrm>
              <a:prstGeom prst="roundRect">
                <a:avLst>
                  <a:gd name="adj" fmla="val 50000"/>
                </a:avLst>
              </a:prstGeom>
              <a:solidFill>
                <a:srgbClr val="5B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000">
                  <a:solidFill>
                    <a:srgbClr val="5B6B54"/>
                  </a:solidFill>
                </a:endParaRPr>
              </a:p>
            </p:txBody>
          </p:sp>
          <p:sp>
            <p:nvSpPr>
              <p:cNvPr id="250" name="Rectangle: Rounded Corners 23">
                <a:extLst>
                  <a:ext uri="{FF2B5EF4-FFF2-40B4-BE49-F238E27FC236}">
                    <a16:creationId xmlns="" xmlns:a16="http://schemas.microsoft.com/office/drawing/2014/main" id="{7118F24C-6C22-0D49-958B-81CB695D277F}"/>
                  </a:ext>
                </a:extLst>
              </p:cNvPr>
              <p:cNvSpPr/>
              <p:nvPr/>
            </p:nvSpPr>
            <p:spPr>
              <a:xfrm>
                <a:off x="2932097" y="6572250"/>
                <a:ext cx="166687" cy="76200"/>
              </a:xfrm>
              <a:prstGeom prst="roundRect">
                <a:avLst>
                  <a:gd name="adj" fmla="val 50000"/>
                </a:avLst>
              </a:prstGeom>
              <a:solidFill>
                <a:srgbClr val="5B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000">
                  <a:solidFill>
                    <a:srgbClr val="5B6B54"/>
                  </a:solidFill>
                </a:endParaRPr>
              </a:p>
            </p:txBody>
          </p:sp>
        </p:grpSp>
        <p:sp>
          <p:nvSpPr>
            <p:cNvPr id="245" name="Oval 244">
              <a:extLst>
                <a:ext uri="{FF2B5EF4-FFF2-40B4-BE49-F238E27FC236}">
                  <a16:creationId xmlns="" xmlns:a16="http://schemas.microsoft.com/office/drawing/2014/main" id="{A0482A9E-CB05-E940-9D02-915C8256A2F1}"/>
                </a:ext>
              </a:extLst>
            </p:cNvPr>
            <p:cNvSpPr/>
            <p:nvPr/>
          </p:nvSpPr>
          <p:spPr>
            <a:xfrm>
              <a:off x="527050" y="482495"/>
              <a:ext cx="215901" cy="2159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000" dirty="0">
                <a:solidFill>
                  <a:srgbClr val="5B6B54"/>
                </a:solidFill>
              </a:endParaRPr>
            </a:p>
          </p:txBody>
        </p:sp>
      </p:grpSp>
      <p:sp>
        <p:nvSpPr>
          <p:cNvPr id="251" name="TextBox 250">
            <a:extLst>
              <a:ext uri="{FF2B5EF4-FFF2-40B4-BE49-F238E27FC236}">
                <a16:creationId xmlns="" xmlns:a16="http://schemas.microsoft.com/office/drawing/2014/main" id="{0A7FE723-6275-A04F-8F00-4DF6B7439968}"/>
              </a:ext>
            </a:extLst>
          </p:cNvPr>
          <p:cNvSpPr txBox="1"/>
          <p:nvPr/>
        </p:nvSpPr>
        <p:spPr>
          <a:xfrm>
            <a:off x="2546574" y="8905098"/>
            <a:ext cx="2338759" cy="923330"/>
          </a:xfrm>
          <a:prstGeom prst="rect">
            <a:avLst/>
          </a:prstGeom>
          <a:noFill/>
        </p:spPr>
        <p:txBody>
          <a:bodyPr wrap="square" rtlCol="0">
            <a:spAutoFit/>
          </a:bodyPr>
          <a:lstStyle/>
          <a:p>
            <a:pPr algn="ctr"/>
            <a:r>
              <a:rPr lang="en-MY" sz="5400" b="1" dirty="0">
                <a:solidFill>
                  <a:schemeClr val="bg1"/>
                </a:solidFill>
                <a:latin typeface="Century Gothic" panose="020B0502020202020204" pitchFamily="34" charset="0"/>
              </a:rPr>
              <a:t>12:30</a:t>
            </a:r>
            <a:endParaRPr lang="en-MY" sz="1400" b="1" dirty="0">
              <a:solidFill>
                <a:schemeClr val="bg1"/>
              </a:solidFill>
              <a:latin typeface="Century Gothic" panose="020B0502020202020204" pitchFamily="34" charset="0"/>
            </a:endParaRPr>
          </a:p>
        </p:txBody>
      </p:sp>
      <p:grpSp>
        <p:nvGrpSpPr>
          <p:cNvPr id="252" name="Group 251">
            <a:extLst>
              <a:ext uri="{FF2B5EF4-FFF2-40B4-BE49-F238E27FC236}">
                <a16:creationId xmlns="" xmlns:a16="http://schemas.microsoft.com/office/drawing/2014/main" id="{87DA9C4D-6C68-2948-8343-822CD64BB2D9}"/>
              </a:ext>
            </a:extLst>
          </p:cNvPr>
          <p:cNvGrpSpPr/>
          <p:nvPr/>
        </p:nvGrpSpPr>
        <p:grpSpPr>
          <a:xfrm>
            <a:off x="3470804" y="8244252"/>
            <a:ext cx="490298" cy="714504"/>
            <a:chOff x="8440843" y="3375299"/>
            <a:chExt cx="1048603" cy="1542013"/>
          </a:xfrm>
        </p:grpSpPr>
        <p:sp>
          <p:nvSpPr>
            <p:cNvPr id="253" name="Rectangle: Rounded Corners 50">
              <a:extLst>
                <a:ext uri="{FF2B5EF4-FFF2-40B4-BE49-F238E27FC236}">
                  <a16:creationId xmlns="" xmlns:a16="http://schemas.microsoft.com/office/drawing/2014/main" id="{5B8E1E6B-ED9D-424A-BFCD-135275C85D32}"/>
                </a:ext>
              </a:extLst>
            </p:cNvPr>
            <p:cNvSpPr/>
            <p:nvPr/>
          </p:nvSpPr>
          <p:spPr>
            <a:xfrm>
              <a:off x="8648700" y="4333875"/>
              <a:ext cx="632894" cy="583437"/>
            </a:xfrm>
            <a:prstGeom prst="roundRect">
              <a:avLst>
                <a:gd name="adj" fmla="val 3125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000" dirty="0">
                <a:solidFill>
                  <a:srgbClr val="5B6B54"/>
                </a:solidFill>
              </a:endParaRPr>
            </a:p>
          </p:txBody>
        </p:sp>
        <p:pic>
          <p:nvPicPr>
            <p:cNvPr id="254" name="Picture 253">
              <a:extLst>
                <a:ext uri="{FF2B5EF4-FFF2-40B4-BE49-F238E27FC236}">
                  <a16:creationId xmlns="" xmlns:a16="http://schemas.microsoft.com/office/drawing/2014/main" id="{F97C859F-00D1-4D4C-B452-0775FC68CD5A}"/>
                </a:ext>
              </a:extLst>
            </p:cNvPr>
            <p:cNvPicPr>
              <a:picLocks noChangeAspect="1"/>
            </p:cNvPicPr>
            <p:nvPr/>
          </p:nvPicPr>
          <p:blipFill>
            <a:blip r:embed="rId2"/>
            <a:stretch>
              <a:fillRect/>
            </a:stretch>
          </p:blipFill>
          <p:spPr>
            <a:xfrm>
              <a:off x="8440843" y="3375299"/>
              <a:ext cx="1048603" cy="1182728"/>
            </a:xfrm>
            <a:prstGeom prst="rect">
              <a:avLst/>
            </a:prstGeom>
          </p:spPr>
        </p:pic>
      </p:grpSp>
      <p:grpSp>
        <p:nvGrpSpPr>
          <p:cNvPr id="255" name="Group 254">
            <a:extLst>
              <a:ext uri="{FF2B5EF4-FFF2-40B4-BE49-F238E27FC236}">
                <a16:creationId xmlns="" xmlns:a16="http://schemas.microsoft.com/office/drawing/2014/main" id="{562434FF-4D3F-2C4A-990A-E84C29587BFB}"/>
              </a:ext>
            </a:extLst>
          </p:cNvPr>
          <p:cNvGrpSpPr/>
          <p:nvPr/>
        </p:nvGrpSpPr>
        <p:grpSpPr>
          <a:xfrm>
            <a:off x="1092206" y="10125744"/>
            <a:ext cx="5247495" cy="768092"/>
            <a:chOff x="684765" y="1995922"/>
            <a:chExt cx="4331115" cy="633959"/>
          </a:xfrm>
        </p:grpSpPr>
        <p:sp>
          <p:nvSpPr>
            <p:cNvPr id="256" name="Rounded Rectangle 255">
              <a:extLst>
                <a:ext uri="{FF2B5EF4-FFF2-40B4-BE49-F238E27FC236}">
                  <a16:creationId xmlns="" xmlns:a16="http://schemas.microsoft.com/office/drawing/2014/main" id="{EE669357-42CA-FD41-A5D5-42F8DD9718C1}"/>
                </a:ext>
              </a:extLst>
            </p:cNvPr>
            <p:cNvSpPr/>
            <p:nvPr/>
          </p:nvSpPr>
          <p:spPr>
            <a:xfrm>
              <a:off x="684765" y="1995922"/>
              <a:ext cx="4331115" cy="633959"/>
            </a:xfrm>
            <a:prstGeom prst="roundRect">
              <a:avLst>
                <a:gd name="adj" fmla="val 21797"/>
              </a:avLst>
            </a:prstGeom>
            <a:solidFill>
              <a:srgbClr val="5B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solidFill>
                  <a:srgbClr val="5B6B54"/>
                </a:solidFill>
              </a:endParaRPr>
            </a:p>
          </p:txBody>
        </p:sp>
        <p:pic>
          <p:nvPicPr>
            <p:cNvPr id="257" name="Graphic 256" descr="Magnifying glass">
              <a:extLst>
                <a:ext uri="{FF2B5EF4-FFF2-40B4-BE49-F238E27FC236}">
                  <a16:creationId xmlns="" xmlns:a16="http://schemas.microsoft.com/office/drawing/2014/main" id="{EBA041BA-A220-5540-A8F2-DF3CAFAC87E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767408" y="2099807"/>
              <a:ext cx="403196" cy="403196"/>
            </a:xfrm>
            <a:prstGeom prst="rect">
              <a:avLst/>
            </a:prstGeom>
          </p:spPr>
        </p:pic>
      </p:grpSp>
      <p:sp>
        <p:nvSpPr>
          <p:cNvPr id="258" name="TextBox 257">
            <a:extLst>
              <a:ext uri="{FF2B5EF4-FFF2-40B4-BE49-F238E27FC236}">
                <a16:creationId xmlns="" xmlns:a16="http://schemas.microsoft.com/office/drawing/2014/main" id="{9CD96834-F0ED-F64D-A169-E76058B42256}"/>
              </a:ext>
            </a:extLst>
          </p:cNvPr>
          <p:cNvSpPr txBox="1"/>
          <p:nvPr/>
        </p:nvSpPr>
        <p:spPr>
          <a:xfrm>
            <a:off x="1800542" y="10301698"/>
            <a:ext cx="4439474" cy="400110"/>
          </a:xfrm>
          <a:prstGeom prst="rect">
            <a:avLst/>
          </a:prstGeom>
          <a:noFill/>
        </p:spPr>
        <p:txBody>
          <a:bodyPr wrap="square" rtlCol="0">
            <a:spAutoFit/>
          </a:bodyPr>
          <a:lstStyle/>
          <a:p>
            <a:r>
              <a:rPr lang="x-none" sz="2000" dirty="0">
                <a:solidFill>
                  <a:schemeClr val="bg1"/>
                </a:solidFill>
                <a:latin typeface="Century Gothic" panose="020B0502020202020204" pitchFamily="34" charset="0"/>
              </a:rPr>
              <a:t>Type in something here</a:t>
            </a:r>
          </a:p>
        </p:txBody>
      </p:sp>
      <p:sp>
        <p:nvSpPr>
          <p:cNvPr id="259" name="TextBox 258">
            <a:extLst>
              <a:ext uri="{FF2B5EF4-FFF2-40B4-BE49-F238E27FC236}">
                <a16:creationId xmlns="" xmlns:a16="http://schemas.microsoft.com/office/drawing/2014/main" id="{48886F18-BDB7-7741-984C-442624FA151E}"/>
              </a:ext>
            </a:extLst>
          </p:cNvPr>
          <p:cNvSpPr txBox="1"/>
          <p:nvPr/>
        </p:nvSpPr>
        <p:spPr>
          <a:xfrm>
            <a:off x="2348124" y="9684412"/>
            <a:ext cx="2735659" cy="338554"/>
          </a:xfrm>
          <a:prstGeom prst="rect">
            <a:avLst/>
          </a:prstGeom>
          <a:noFill/>
        </p:spPr>
        <p:txBody>
          <a:bodyPr wrap="square" rtlCol="0">
            <a:spAutoFit/>
          </a:bodyPr>
          <a:lstStyle/>
          <a:p>
            <a:pPr algn="ctr"/>
            <a:r>
              <a:rPr lang="x-none" sz="1600" dirty="0">
                <a:solidFill>
                  <a:schemeClr val="bg1"/>
                </a:solidFill>
                <a:latin typeface="Century Gothic" panose="020B0502020202020204" pitchFamily="34" charset="0"/>
              </a:rPr>
              <a:t>Wednesday, 25 August</a:t>
            </a:r>
          </a:p>
        </p:txBody>
      </p:sp>
      <p:grpSp>
        <p:nvGrpSpPr>
          <p:cNvPr id="261" name="Group 260">
            <a:extLst>
              <a:ext uri="{FF2B5EF4-FFF2-40B4-BE49-F238E27FC236}">
                <a16:creationId xmlns="" xmlns:a16="http://schemas.microsoft.com/office/drawing/2014/main" id="{1E4AAF76-CC84-0C40-9E04-3B554C5274D4}"/>
              </a:ext>
            </a:extLst>
          </p:cNvPr>
          <p:cNvGrpSpPr/>
          <p:nvPr/>
        </p:nvGrpSpPr>
        <p:grpSpPr>
          <a:xfrm>
            <a:off x="1114979" y="11075350"/>
            <a:ext cx="5201948" cy="1600871"/>
            <a:chOff x="3521138" y="4293096"/>
            <a:chExt cx="5201948" cy="1600871"/>
          </a:xfrm>
        </p:grpSpPr>
        <p:sp>
          <p:nvSpPr>
            <p:cNvPr id="263" name="Rounded Rectangle 262">
              <a:extLst>
                <a:ext uri="{FF2B5EF4-FFF2-40B4-BE49-F238E27FC236}">
                  <a16:creationId xmlns="" xmlns:a16="http://schemas.microsoft.com/office/drawing/2014/main" id="{DB5DD2CD-0BFA-E345-808F-E04841C39A8B}"/>
                </a:ext>
              </a:extLst>
            </p:cNvPr>
            <p:cNvSpPr/>
            <p:nvPr/>
          </p:nvSpPr>
          <p:spPr>
            <a:xfrm>
              <a:off x="3521138" y="4293096"/>
              <a:ext cx="5201948" cy="160087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264" name="TextBox 263">
              <a:extLst>
                <a:ext uri="{FF2B5EF4-FFF2-40B4-BE49-F238E27FC236}">
                  <a16:creationId xmlns="" xmlns:a16="http://schemas.microsoft.com/office/drawing/2014/main" id="{99BE93C1-B598-FE4D-9C50-F12872A60A92}"/>
                </a:ext>
              </a:extLst>
            </p:cNvPr>
            <p:cNvSpPr txBox="1"/>
            <p:nvPr/>
          </p:nvSpPr>
          <p:spPr>
            <a:xfrm>
              <a:off x="3723970" y="4363804"/>
              <a:ext cx="1723958" cy="338554"/>
            </a:xfrm>
            <a:prstGeom prst="rect">
              <a:avLst/>
            </a:prstGeom>
            <a:noFill/>
          </p:spPr>
          <p:txBody>
            <a:bodyPr wrap="square" rtlCol="0">
              <a:spAutoFit/>
            </a:bodyPr>
            <a:lstStyle/>
            <a:p>
              <a:r>
                <a:rPr lang="x-none" sz="1600" b="1" dirty="0">
                  <a:solidFill>
                    <a:srgbClr val="6F5E56"/>
                  </a:solidFill>
                  <a:latin typeface="Century Gothic" panose="020B0502020202020204" pitchFamily="34" charset="0"/>
                </a:rPr>
                <a:t>Definition</a:t>
              </a:r>
            </a:p>
          </p:txBody>
        </p:sp>
        <p:sp>
          <p:nvSpPr>
            <p:cNvPr id="265" name="TextBox 264">
              <a:extLst>
                <a:ext uri="{FF2B5EF4-FFF2-40B4-BE49-F238E27FC236}">
                  <a16:creationId xmlns="" xmlns:a16="http://schemas.microsoft.com/office/drawing/2014/main" id="{BF8F7736-8431-1B4F-B118-1157A8051576}"/>
                </a:ext>
              </a:extLst>
            </p:cNvPr>
            <p:cNvSpPr txBox="1"/>
            <p:nvPr/>
          </p:nvSpPr>
          <p:spPr>
            <a:xfrm>
              <a:off x="3719736" y="5062971"/>
              <a:ext cx="4791570" cy="584775"/>
            </a:xfrm>
            <a:prstGeom prst="rect">
              <a:avLst/>
            </a:prstGeom>
            <a:noFill/>
          </p:spPr>
          <p:txBody>
            <a:bodyPr wrap="square" rtlCol="0">
              <a:spAutoFit/>
            </a:bodyPr>
            <a:lstStyle/>
            <a:p>
              <a:r>
                <a:rPr lang="en-US" sz="1600" dirty="0">
                  <a:solidFill>
                    <a:srgbClr val="5B6B54"/>
                  </a:solidFill>
                  <a:latin typeface="Helvetica Light" panose="020B0403020202020204" pitchFamily="34" charset="0"/>
                  <a:cs typeface="Arial" panose="020B0604020202020204" pitchFamily="34" charset="0"/>
                </a:rPr>
                <a:t>Lorem ipsum dolor sit </a:t>
              </a:r>
              <a:r>
                <a:rPr lang="en-US" sz="1600" dirty="0" err="1">
                  <a:solidFill>
                    <a:srgbClr val="5B6B54"/>
                  </a:solidFill>
                  <a:latin typeface="Helvetica Light" panose="020B0403020202020204" pitchFamily="34" charset="0"/>
                  <a:cs typeface="Arial" panose="020B0604020202020204" pitchFamily="34" charset="0"/>
                </a:rPr>
                <a:t>amet</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consectetuer</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adipiscing</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elit</a:t>
              </a:r>
              <a:r>
                <a:rPr lang="en-US" sz="1600" dirty="0">
                  <a:solidFill>
                    <a:srgbClr val="5B6B54"/>
                  </a:solidFill>
                  <a:latin typeface="Helvetica Light" panose="020B0403020202020204" pitchFamily="34" charset="0"/>
                  <a:cs typeface="Arial" panose="020B0604020202020204" pitchFamily="34" charset="0"/>
                </a:rPr>
                <a:t>. Maecenas </a:t>
              </a:r>
              <a:r>
                <a:rPr lang="en-US" sz="1600" dirty="0" err="1">
                  <a:solidFill>
                    <a:srgbClr val="5B6B54"/>
                  </a:solidFill>
                  <a:latin typeface="Helvetica Light" panose="020B0403020202020204" pitchFamily="34" charset="0"/>
                  <a:cs typeface="Arial" panose="020B0604020202020204" pitchFamily="34" charset="0"/>
                </a:rPr>
                <a:t>porttitor</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congue</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massa</a:t>
              </a:r>
              <a:r>
                <a:rPr lang="en-US" sz="1600" dirty="0">
                  <a:solidFill>
                    <a:srgbClr val="5B6B54"/>
                  </a:solidFill>
                  <a:latin typeface="Helvetica Light" panose="020B0403020202020204" pitchFamily="34" charset="0"/>
                  <a:cs typeface="Arial" panose="020B0604020202020204" pitchFamily="34" charset="0"/>
                </a:rPr>
                <a:t>. </a:t>
              </a:r>
              <a:endParaRPr lang="x-none" sz="1600" dirty="0">
                <a:solidFill>
                  <a:srgbClr val="5B6B54"/>
                </a:solidFill>
                <a:latin typeface="Helvetica Light" panose="020B0403020202020204" pitchFamily="34" charset="0"/>
                <a:cs typeface="Arial" panose="020B0604020202020204" pitchFamily="34" charset="0"/>
              </a:endParaRPr>
            </a:p>
          </p:txBody>
        </p:sp>
        <p:sp>
          <p:nvSpPr>
            <p:cNvPr id="266" name="TextBox 265">
              <a:extLst>
                <a:ext uri="{FF2B5EF4-FFF2-40B4-BE49-F238E27FC236}">
                  <a16:creationId xmlns="" xmlns:a16="http://schemas.microsoft.com/office/drawing/2014/main" id="{9D877024-C1C5-4542-9902-00BA1EB1286C}"/>
                </a:ext>
              </a:extLst>
            </p:cNvPr>
            <p:cNvSpPr txBox="1"/>
            <p:nvPr/>
          </p:nvSpPr>
          <p:spPr>
            <a:xfrm>
              <a:off x="3719736" y="4653136"/>
              <a:ext cx="1511422" cy="369332"/>
            </a:xfrm>
            <a:prstGeom prst="rect">
              <a:avLst/>
            </a:prstGeom>
            <a:noFill/>
          </p:spPr>
          <p:txBody>
            <a:bodyPr wrap="square" rtlCol="0">
              <a:spAutoFit/>
            </a:bodyPr>
            <a:lstStyle/>
            <a:p>
              <a:r>
                <a:rPr lang="x-none" b="1" i="1" dirty="0">
                  <a:solidFill>
                    <a:srgbClr val="5B6B54"/>
                  </a:solidFill>
                  <a:latin typeface="Times New Roman" panose="02020603050405020304" pitchFamily="18" charset="0"/>
                  <a:cs typeface="Times New Roman" panose="02020603050405020304" pitchFamily="18" charset="0"/>
                </a:rPr>
                <a:t>noun</a:t>
              </a:r>
            </a:p>
          </p:txBody>
        </p:sp>
        <p:sp>
          <p:nvSpPr>
            <p:cNvPr id="267" name="TextBox 266">
              <a:extLst>
                <a:ext uri="{FF2B5EF4-FFF2-40B4-BE49-F238E27FC236}">
                  <a16:creationId xmlns="" xmlns:a16="http://schemas.microsoft.com/office/drawing/2014/main" id="{0DB34A87-C723-A048-A1E0-7510E2DDF258}"/>
                </a:ext>
              </a:extLst>
            </p:cNvPr>
            <p:cNvSpPr txBox="1"/>
            <p:nvPr/>
          </p:nvSpPr>
          <p:spPr>
            <a:xfrm>
              <a:off x="6744072" y="4363804"/>
              <a:ext cx="1723958" cy="338554"/>
            </a:xfrm>
            <a:prstGeom prst="rect">
              <a:avLst/>
            </a:prstGeom>
            <a:noFill/>
          </p:spPr>
          <p:txBody>
            <a:bodyPr wrap="square" rtlCol="0">
              <a:spAutoFit/>
            </a:bodyPr>
            <a:lstStyle/>
            <a:p>
              <a:pPr algn="r"/>
              <a:r>
                <a:rPr lang="x-none" sz="1600" dirty="0">
                  <a:solidFill>
                    <a:srgbClr val="6F5E56"/>
                  </a:solidFill>
                  <a:latin typeface="Century Gothic" panose="020B0502020202020204" pitchFamily="34" charset="0"/>
                </a:rPr>
                <a:t>1m ago</a:t>
              </a:r>
            </a:p>
          </p:txBody>
        </p:sp>
      </p:grpSp>
      <p:grpSp>
        <p:nvGrpSpPr>
          <p:cNvPr id="269" name="Group 268">
            <a:extLst>
              <a:ext uri="{FF2B5EF4-FFF2-40B4-BE49-F238E27FC236}">
                <a16:creationId xmlns="" xmlns:a16="http://schemas.microsoft.com/office/drawing/2014/main" id="{703580EC-50B9-FF40-9AAB-EDD0C85BE512}"/>
              </a:ext>
            </a:extLst>
          </p:cNvPr>
          <p:cNvGrpSpPr/>
          <p:nvPr/>
        </p:nvGrpSpPr>
        <p:grpSpPr>
          <a:xfrm>
            <a:off x="1114979" y="12862048"/>
            <a:ext cx="5201948" cy="1489382"/>
            <a:chOff x="3521138" y="4293096"/>
            <a:chExt cx="5201948" cy="1489382"/>
          </a:xfrm>
        </p:grpSpPr>
        <p:sp>
          <p:nvSpPr>
            <p:cNvPr id="271" name="Rounded Rectangle 270">
              <a:extLst>
                <a:ext uri="{FF2B5EF4-FFF2-40B4-BE49-F238E27FC236}">
                  <a16:creationId xmlns="" xmlns:a16="http://schemas.microsoft.com/office/drawing/2014/main" id="{F179A439-5526-D448-AA57-32298EB2C24A}"/>
                </a:ext>
              </a:extLst>
            </p:cNvPr>
            <p:cNvSpPr/>
            <p:nvPr/>
          </p:nvSpPr>
          <p:spPr>
            <a:xfrm>
              <a:off x="3521138" y="4293096"/>
              <a:ext cx="5201948" cy="148938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272" name="TextBox 271">
              <a:extLst>
                <a:ext uri="{FF2B5EF4-FFF2-40B4-BE49-F238E27FC236}">
                  <a16:creationId xmlns="" xmlns:a16="http://schemas.microsoft.com/office/drawing/2014/main" id="{3C77547B-4B28-0A41-976E-E65BE43B88FC}"/>
                </a:ext>
              </a:extLst>
            </p:cNvPr>
            <p:cNvSpPr txBox="1"/>
            <p:nvPr/>
          </p:nvSpPr>
          <p:spPr>
            <a:xfrm>
              <a:off x="3719736" y="4363804"/>
              <a:ext cx="3126498" cy="338554"/>
            </a:xfrm>
            <a:prstGeom prst="rect">
              <a:avLst/>
            </a:prstGeom>
            <a:noFill/>
          </p:spPr>
          <p:txBody>
            <a:bodyPr wrap="square" rtlCol="0">
              <a:spAutoFit/>
            </a:bodyPr>
            <a:lstStyle/>
            <a:p>
              <a:r>
                <a:rPr lang="x-none" sz="1600" b="1" dirty="0">
                  <a:solidFill>
                    <a:srgbClr val="6F5E56"/>
                  </a:solidFill>
                  <a:latin typeface="Century Gothic" panose="020B0502020202020204" pitchFamily="34" charset="0"/>
                </a:rPr>
                <a:t>Notification</a:t>
              </a:r>
            </a:p>
          </p:txBody>
        </p:sp>
        <p:sp>
          <p:nvSpPr>
            <p:cNvPr id="273" name="TextBox 272">
              <a:extLst>
                <a:ext uri="{FF2B5EF4-FFF2-40B4-BE49-F238E27FC236}">
                  <a16:creationId xmlns="" xmlns:a16="http://schemas.microsoft.com/office/drawing/2014/main" id="{9367DBE6-1104-3D48-90DA-75D9D7ECA4B4}"/>
                </a:ext>
              </a:extLst>
            </p:cNvPr>
            <p:cNvSpPr txBox="1"/>
            <p:nvPr/>
          </p:nvSpPr>
          <p:spPr>
            <a:xfrm>
              <a:off x="3719736" y="4725144"/>
              <a:ext cx="4791570" cy="584775"/>
            </a:xfrm>
            <a:prstGeom prst="rect">
              <a:avLst/>
            </a:prstGeom>
            <a:noFill/>
          </p:spPr>
          <p:txBody>
            <a:bodyPr wrap="square" rtlCol="0">
              <a:spAutoFit/>
            </a:bodyPr>
            <a:lstStyle/>
            <a:p>
              <a:r>
                <a:rPr lang="en-US" sz="1600" dirty="0">
                  <a:solidFill>
                    <a:srgbClr val="5B6B54"/>
                  </a:solidFill>
                  <a:latin typeface="Helvetica Light" panose="020B0403020202020204" pitchFamily="34" charset="0"/>
                  <a:cs typeface="Arial" panose="020B0604020202020204" pitchFamily="34" charset="0"/>
                </a:rPr>
                <a:t>Lorem ipsum dolor sit </a:t>
              </a:r>
              <a:r>
                <a:rPr lang="en-US" sz="1600" dirty="0" err="1">
                  <a:solidFill>
                    <a:srgbClr val="5B6B54"/>
                  </a:solidFill>
                  <a:latin typeface="Helvetica Light" panose="020B0403020202020204" pitchFamily="34" charset="0"/>
                  <a:cs typeface="Arial" panose="020B0604020202020204" pitchFamily="34" charset="0"/>
                </a:rPr>
                <a:t>amet</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consectetuer</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adipiscing</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elit</a:t>
              </a:r>
              <a:r>
                <a:rPr lang="en-US" sz="1600" dirty="0">
                  <a:solidFill>
                    <a:srgbClr val="5B6B54"/>
                  </a:solidFill>
                  <a:latin typeface="Helvetica Light" panose="020B0403020202020204" pitchFamily="34" charset="0"/>
                  <a:cs typeface="Arial" panose="020B0604020202020204" pitchFamily="34" charset="0"/>
                </a:rPr>
                <a:t>. Maecenas </a:t>
              </a:r>
              <a:r>
                <a:rPr lang="en-US" sz="1600" dirty="0" err="1">
                  <a:solidFill>
                    <a:srgbClr val="5B6B54"/>
                  </a:solidFill>
                  <a:latin typeface="Helvetica Light" panose="020B0403020202020204" pitchFamily="34" charset="0"/>
                  <a:cs typeface="Arial" panose="020B0604020202020204" pitchFamily="34" charset="0"/>
                </a:rPr>
                <a:t>porttitor</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congue</a:t>
              </a:r>
              <a:r>
                <a:rPr lang="en-US" sz="1600" dirty="0">
                  <a:solidFill>
                    <a:srgbClr val="5B6B54"/>
                  </a:solidFill>
                  <a:latin typeface="Helvetica Light" panose="020B0403020202020204" pitchFamily="34" charset="0"/>
                  <a:cs typeface="Arial" panose="020B0604020202020204" pitchFamily="34" charset="0"/>
                </a:rPr>
                <a:t> </a:t>
              </a:r>
              <a:r>
                <a:rPr lang="en-US" sz="1600" dirty="0" err="1">
                  <a:solidFill>
                    <a:srgbClr val="5B6B54"/>
                  </a:solidFill>
                  <a:latin typeface="Helvetica Light" panose="020B0403020202020204" pitchFamily="34" charset="0"/>
                  <a:cs typeface="Arial" panose="020B0604020202020204" pitchFamily="34" charset="0"/>
                </a:rPr>
                <a:t>massa</a:t>
              </a:r>
              <a:r>
                <a:rPr lang="en-US" sz="1600" dirty="0">
                  <a:solidFill>
                    <a:srgbClr val="5B6B54"/>
                  </a:solidFill>
                  <a:latin typeface="Helvetica Light" panose="020B0403020202020204" pitchFamily="34" charset="0"/>
                  <a:cs typeface="Arial" panose="020B0604020202020204" pitchFamily="34" charset="0"/>
                </a:rPr>
                <a:t>. </a:t>
              </a:r>
              <a:endParaRPr lang="x-none" sz="1600" dirty="0">
                <a:solidFill>
                  <a:srgbClr val="5B6B54"/>
                </a:solidFill>
                <a:latin typeface="Helvetica Light" panose="020B0403020202020204" pitchFamily="34" charset="0"/>
                <a:cs typeface="Arial" panose="020B0604020202020204" pitchFamily="34" charset="0"/>
              </a:endParaRPr>
            </a:p>
          </p:txBody>
        </p:sp>
        <p:sp>
          <p:nvSpPr>
            <p:cNvPr id="274" name="TextBox 273">
              <a:extLst>
                <a:ext uri="{FF2B5EF4-FFF2-40B4-BE49-F238E27FC236}">
                  <a16:creationId xmlns="" xmlns:a16="http://schemas.microsoft.com/office/drawing/2014/main" id="{F635940B-38A2-6E4F-B696-C975E3FEA4B5}"/>
                </a:ext>
              </a:extLst>
            </p:cNvPr>
            <p:cNvSpPr txBox="1"/>
            <p:nvPr/>
          </p:nvSpPr>
          <p:spPr>
            <a:xfrm>
              <a:off x="6744072" y="4363804"/>
              <a:ext cx="1723958" cy="338554"/>
            </a:xfrm>
            <a:prstGeom prst="rect">
              <a:avLst/>
            </a:prstGeom>
            <a:noFill/>
          </p:spPr>
          <p:txBody>
            <a:bodyPr wrap="square" rtlCol="0">
              <a:spAutoFit/>
            </a:bodyPr>
            <a:lstStyle/>
            <a:p>
              <a:pPr algn="r"/>
              <a:r>
                <a:rPr lang="x-none" sz="1600" dirty="0">
                  <a:solidFill>
                    <a:srgbClr val="6F5E56"/>
                  </a:solidFill>
                  <a:latin typeface="Century Gothic" panose="020B0502020202020204" pitchFamily="34" charset="0"/>
                </a:rPr>
                <a:t>1m ago</a:t>
              </a:r>
            </a:p>
          </p:txBody>
        </p:sp>
      </p:grpSp>
      <p:grpSp>
        <p:nvGrpSpPr>
          <p:cNvPr id="275" name="Group 274">
            <a:extLst>
              <a:ext uri="{FF2B5EF4-FFF2-40B4-BE49-F238E27FC236}">
                <a16:creationId xmlns="" xmlns:a16="http://schemas.microsoft.com/office/drawing/2014/main" id="{88214CEB-4F65-6B48-B85A-80BB92377168}"/>
              </a:ext>
            </a:extLst>
          </p:cNvPr>
          <p:cNvGrpSpPr/>
          <p:nvPr/>
        </p:nvGrpSpPr>
        <p:grpSpPr>
          <a:xfrm>
            <a:off x="4358115" y="8546379"/>
            <a:ext cx="7282501" cy="6835949"/>
            <a:chOff x="4916937" y="-330786"/>
            <a:chExt cx="7282501" cy="6835949"/>
          </a:xfrm>
        </p:grpSpPr>
        <p:sp>
          <p:nvSpPr>
            <p:cNvPr id="276" name="Graphic 400">
              <a:extLst>
                <a:ext uri="{FF2B5EF4-FFF2-40B4-BE49-F238E27FC236}">
                  <a16:creationId xmlns="" xmlns:a16="http://schemas.microsoft.com/office/drawing/2014/main" id="{35E47316-C719-824C-AC38-9C754EB1C938}"/>
                </a:ext>
              </a:extLst>
            </p:cNvPr>
            <p:cNvSpPr/>
            <p:nvPr/>
          </p:nvSpPr>
          <p:spPr>
            <a:xfrm rot="10800000">
              <a:off x="8615513" y="2448161"/>
              <a:ext cx="759499" cy="324616"/>
            </a:xfrm>
            <a:custGeom>
              <a:avLst/>
              <a:gdLst>
                <a:gd name="connsiteX0" fmla="*/ -258 w 759499"/>
                <a:gd name="connsiteY0" fmla="*/ -187 h 324616"/>
                <a:gd name="connsiteX1" fmla="*/ 759241 w 759499"/>
                <a:gd name="connsiteY1" fmla="*/ -187 h 324616"/>
                <a:gd name="connsiteX2" fmla="*/ 759241 w 759499"/>
                <a:gd name="connsiteY2" fmla="*/ -187 h 324616"/>
                <a:gd name="connsiteX3" fmla="*/ 759241 w 759499"/>
                <a:gd name="connsiteY3" fmla="*/ 278055 h 324616"/>
                <a:gd name="connsiteX4" fmla="*/ 712909 w 759499"/>
                <a:gd name="connsiteY4" fmla="*/ 324429 h 324616"/>
                <a:gd name="connsiteX5" fmla="*/ 17117 w 759499"/>
                <a:gd name="connsiteY5" fmla="*/ 324429 h 324616"/>
                <a:gd name="connsiteX6" fmla="*/ -258 w 759499"/>
                <a:gd name="connsiteY6" fmla="*/ 307039 h 324616"/>
                <a:gd name="connsiteX7" fmla="*/ -258 w 759499"/>
                <a:gd name="connsiteY7" fmla="*/ -187 h 324616"/>
                <a:gd name="connsiteX8" fmla="*/ -258 w 759499"/>
                <a:gd name="connsiteY8" fmla="*/ -187 h 32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9499" h="324616">
                  <a:moveTo>
                    <a:pt x="-258" y="-187"/>
                  </a:moveTo>
                  <a:lnTo>
                    <a:pt x="759241" y="-187"/>
                  </a:lnTo>
                  <a:lnTo>
                    <a:pt x="759241" y="-187"/>
                  </a:lnTo>
                  <a:lnTo>
                    <a:pt x="759241" y="278055"/>
                  </a:lnTo>
                  <a:cubicBezTo>
                    <a:pt x="759241" y="303667"/>
                    <a:pt x="738498" y="324429"/>
                    <a:pt x="712909" y="324429"/>
                  </a:cubicBezTo>
                  <a:lnTo>
                    <a:pt x="17117" y="324429"/>
                  </a:lnTo>
                  <a:cubicBezTo>
                    <a:pt x="7521" y="324429"/>
                    <a:pt x="-258" y="316643"/>
                    <a:pt x="-258" y="307039"/>
                  </a:cubicBezTo>
                  <a:lnTo>
                    <a:pt x="-258" y="-187"/>
                  </a:lnTo>
                  <a:lnTo>
                    <a:pt x="-258" y="-187"/>
                  </a:lnTo>
                  <a:close/>
                </a:path>
              </a:pathLst>
            </a:custGeom>
            <a:solidFill>
              <a:schemeClr val="bg2">
                <a:lumMod val="50000"/>
              </a:schemeClr>
            </a:solidFill>
            <a:ln w="11579" cap="flat">
              <a:noFill/>
              <a:prstDash val="solid"/>
              <a:miter/>
            </a:ln>
          </p:spPr>
          <p:txBody>
            <a:bodyPr rtlCol="0" anchor="ctr"/>
            <a:lstStyle/>
            <a:p>
              <a:endParaRPr lang="x-none"/>
            </a:p>
          </p:txBody>
        </p:sp>
        <p:sp>
          <p:nvSpPr>
            <p:cNvPr id="277" name="Graphic 400">
              <a:extLst>
                <a:ext uri="{FF2B5EF4-FFF2-40B4-BE49-F238E27FC236}">
                  <a16:creationId xmlns="" xmlns:a16="http://schemas.microsoft.com/office/drawing/2014/main" id="{6D02586E-07F1-B54F-9FD1-CE93EB7E31F6}"/>
                </a:ext>
              </a:extLst>
            </p:cNvPr>
            <p:cNvSpPr/>
            <p:nvPr/>
          </p:nvSpPr>
          <p:spPr>
            <a:xfrm>
              <a:off x="9276788" y="2448161"/>
              <a:ext cx="137490" cy="332616"/>
            </a:xfrm>
            <a:custGeom>
              <a:avLst/>
              <a:gdLst>
                <a:gd name="connsiteX0" fmla="*/ -258 w 137490"/>
                <a:gd name="connsiteY0" fmla="*/ 163164 h 332616"/>
                <a:gd name="connsiteX1" fmla="*/ 68429 w 137490"/>
                <a:gd name="connsiteY1" fmla="*/ 332429 h 332616"/>
                <a:gd name="connsiteX2" fmla="*/ 137233 w 137490"/>
                <a:gd name="connsiteY2" fmla="*/ 163164 h 332616"/>
                <a:gd name="connsiteX3" fmla="*/ 65186 w 137490"/>
                <a:gd name="connsiteY3" fmla="*/ -187 h 332616"/>
                <a:gd name="connsiteX4" fmla="*/ -258 w 137490"/>
                <a:gd name="connsiteY4" fmla="*/ 163164 h 332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490" h="332616">
                  <a:moveTo>
                    <a:pt x="-258" y="163164"/>
                  </a:moveTo>
                  <a:cubicBezTo>
                    <a:pt x="-258" y="256723"/>
                    <a:pt x="30553" y="332429"/>
                    <a:pt x="68429" y="332429"/>
                  </a:cubicBezTo>
                  <a:cubicBezTo>
                    <a:pt x="106306" y="332429"/>
                    <a:pt x="137233" y="256723"/>
                    <a:pt x="137233" y="163164"/>
                  </a:cubicBezTo>
                  <a:cubicBezTo>
                    <a:pt x="137233" y="69605"/>
                    <a:pt x="103179" y="-187"/>
                    <a:pt x="65186" y="-187"/>
                  </a:cubicBezTo>
                  <a:cubicBezTo>
                    <a:pt x="27194" y="-187"/>
                    <a:pt x="-258" y="69605"/>
                    <a:pt x="-258" y="163164"/>
                  </a:cubicBezTo>
                  <a:close/>
                </a:path>
              </a:pathLst>
            </a:custGeom>
            <a:solidFill>
              <a:schemeClr val="bg2">
                <a:lumMod val="90000"/>
              </a:schemeClr>
            </a:solidFill>
            <a:ln w="11579" cap="flat">
              <a:noFill/>
              <a:prstDash val="solid"/>
              <a:miter/>
            </a:ln>
          </p:spPr>
          <p:txBody>
            <a:bodyPr rtlCol="0" anchor="ctr"/>
            <a:lstStyle/>
            <a:p>
              <a:endParaRPr lang="x-none"/>
            </a:p>
          </p:txBody>
        </p:sp>
        <p:sp>
          <p:nvSpPr>
            <p:cNvPr id="278" name="Graphic 400">
              <a:extLst>
                <a:ext uri="{FF2B5EF4-FFF2-40B4-BE49-F238E27FC236}">
                  <a16:creationId xmlns="" xmlns:a16="http://schemas.microsoft.com/office/drawing/2014/main" id="{A55B99D1-DC99-4F4B-9B0D-CBCAABF0609C}"/>
                </a:ext>
              </a:extLst>
            </p:cNvPr>
            <p:cNvSpPr/>
            <p:nvPr/>
          </p:nvSpPr>
          <p:spPr>
            <a:xfrm>
              <a:off x="9068062" y="2741476"/>
              <a:ext cx="470796" cy="997036"/>
            </a:xfrm>
            <a:custGeom>
              <a:avLst/>
              <a:gdLst>
                <a:gd name="connsiteX0" fmla="*/ 217155 w 470796"/>
                <a:gd name="connsiteY0" fmla="*/ 996849 h 997036"/>
                <a:gd name="connsiteX1" fmla="*/ 312947 w 470796"/>
                <a:gd name="connsiteY1" fmla="*/ 990125 h 997036"/>
                <a:gd name="connsiteX2" fmla="*/ 470476 w 470796"/>
                <a:gd name="connsiteY2" fmla="*/ 830831 h 997036"/>
                <a:gd name="connsiteX3" fmla="*/ 450669 w 470796"/>
                <a:gd name="connsiteY3" fmla="*/ 132673 h 997036"/>
                <a:gd name="connsiteX4" fmla="*/ 306345 w 470796"/>
                <a:gd name="connsiteY4" fmla="*/ 856 h 997036"/>
                <a:gd name="connsiteX5" fmla="*/ -258 w 470796"/>
                <a:gd name="connsiteY5" fmla="*/ -187 h 99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0796" h="997036">
                  <a:moveTo>
                    <a:pt x="217155" y="996849"/>
                  </a:moveTo>
                  <a:lnTo>
                    <a:pt x="312947" y="990125"/>
                  </a:lnTo>
                  <a:cubicBezTo>
                    <a:pt x="403526" y="983864"/>
                    <a:pt x="472909" y="913840"/>
                    <a:pt x="470476" y="830831"/>
                  </a:cubicBezTo>
                  <a:lnTo>
                    <a:pt x="450669" y="132673"/>
                  </a:lnTo>
                  <a:cubicBezTo>
                    <a:pt x="450669" y="59867"/>
                    <a:pt x="386036" y="856"/>
                    <a:pt x="306345" y="856"/>
                  </a:cubicBezTo>
                  <a:lnTo>
                    <a:pt x="-258" y="-187"/>
                  </a:lnTo>
                  <a:close/>
                </a:path>
              </a:pathLst>
            </a:custGeom>
            <a:solidFill>
              <a:schemeClr val="bg2">
                <a:lumMod val="50000"/>
              </a:schemeClr>
            </a:solidFill>
            <a:ln w="11579" cap="flat">
              <a:noFill/>
              <a:prstDash val="solid"/>
              <a:miter/>
            </a:ln>
          </p:spPr>
          <p:txBody>
            <a:bodyPr rtlCol="0" anchor="ctr"/>
            <a:lstStyle/>
            <a:p>
              <a:endParaRPr lang="x-none"/>
            </a:p>
          </p:txBody>
        </p:sp>
        <p:sp>
          <p:nvSpPr>
            <p:cNvPr id="279" name="Graphic 400">
              <a:extLst>
                <a:ext uri="{FF2B5EF4-FFF2-40B4-BE49-F238E27FC236}">
                  <a16:creationId xmlns="" xmlns:a16="http://schemas.microsoft.com/office/drawing/2014/main" id="{A8B25BB8-6416-5346-9C7E-CEFECA7004BB}"/>
                </a:ext>
              </a:extLst>
            </p:cNvPr>
            <p:cNvSpPr/>
            <p:nvPr/>
          </p:nvSpPr>
          <p:spPr>
            <a:xfrm>
              <a:off x="8199335" y="6142876"/>
              <a:ext cx="248571" cy="191175"/>
            </a:xfrm>
            <a:custGeom>
              <a:avLst/>
              <a:gdLst>
                <a:gd name="connsiteX0" fmla="*/ 23745 w 248571"/>
                <a:gd name="connsiteY0" fmla="*/ 55301 h 191175"/>
                <a:gd name="connsiteX1" fmla="*/ 55367 w 248571"/>
                <a:gd name="connsiteY1" fmla="*/ 0 h 191175"/>
                <a:gd name="connsiteX2" fmla="*/ 244286 w 248571"/>
                <a:gd name="connsiteY2" fmla="*/ 6028 h 191175"/>
                <a:gd name="connsiteX3" fmla="*/ 248572 w 248571"/>
                <a:gd name="connsiteY3" fmla="*/ 55301 h 191175"/>
                <a:gd name="connsiteX4" fmla="*/ 159846 w 248571"/>
                <a:gd name="connsiteY4" fmla="*/ 191176 h 191175"/>
                <a:gd name="connsiteX5" fmla="*/ 0 w 248571"/>
                <a:gd name="connsiteY5" fmla="*/ 82429 h 191175"/>
                <a:gd name="connsiteX6" fmla="*/ 23745 w 248571"/>
                <a:gd name="connsiteY6" fmla="*/ 55301 h 19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571" h="191175">
                  <a:moveTo>
                    <a:pt x="23745" y="55301"/>
                  </a:moveTo>
                  <a:lnTo>
                    <a:pt x="55367" y="0"/>
                  </a:lnTo>
                  <a:lnTo>
                    <a:pt x="244286" y="6028"/>
                  </a:lnTo>
                  <a:lnTo>
                    <a:pt x="248572" y="55301"/>
                  </a:lnTo>
                  <a:lnTo>
                    <a:pt x="159846" y="191176"/>
                  </a:lnTo>
                  <a:lnTo>
                    <a:pt x="0" y="82429"/>
                  </a:lnTo>
                  <a:lnTo>
                    <a:pt x="23745" y="55301"/>
                  </a:lnTo>
                  <a:close/>
                </a:path>
              </a:pathLst>
            </a:custGeom>
            <a:solidFill>
              <a:srgbClr val="F4A491"/>
            </a:solidFill>
            <a:ln w="11579" cap="flat">
              <a:noFill/>
              <a:prstDash val="solid"/>
              <a:miter/>
            </a:ln>
          </p:spPr>
          <p:txBody>
            <a:bodyPr rtlCol="0" anchor="ctr"/>
            <a:lstStyle/>
            <a:p>
              <a:endParaRPr lang="x-none"/>
            </a:p>
          </p:txBody>
        </p:sp>
        <p:sp>
          <p:nvSpPr>
            <p:cNvPr id="280" name="Graphic 400">
              <a:extLst>
                <a:ext uri="{FF2B5EF4-FFF2-40B4-BE49-F238E27FC236}">
                  <a16:creationId xmlns="" xmlns:a16="http://schemas.microsoft.com/office/drawing/2014/main" id="{0FCB0286-2D0A-0D46-961F-289288E0B3CA}"/>
                </a:ext>
              </a:extLst>
            </p:cNvPr>
            <p:cNvSpPr/>
            <p:nvPr/>
          </p:nvSpPr>
          <p:spPr>
            <a:xfrm>
              <a:off x="7903706" y="6196322"/>
              <a:ext cx="573737" cy="185495"/>
            </a:xfrm>
            <a:custGeom>
              <a:avLst/>
              <a:gdLst>
                <a:gd name="connsiteX0" fmla="*/ 307649 w 573737"/>
                <a:gd name="connsiteY0" fmla="*/ -187 h 185495"/>
                <a:gd name="connsiteX1" fmla="*/ 427649 w 573737"/>
                <a:gd name="connsiteY1" fmla="*/ 42013 h 185495"/>
                <a:gd name="connsiteX2" fmla="*/ 541974 w 573737"/>
                <a:gd name="connsiteY2" fmla="*/ 972 h 185495"/>
                <a:gd name="connsiteX3" fmla="*/ 550050 w 573737"/>
                <a:gd name="connsiteY3" fmla="*/ 2332 h 185495"/>
                <a:gd name="connsiteX4" fmla="*/ 551124 w 573737"/>
                <a:gd name="connsiteY4" fmla="*/ 5725 h 185495"/>
                <a:gd name="connsiteX5" fmla="*/ 573479 w 573737"/>
                <a:gd name="connsiteY5" fmla="*/ 185308 h 185495"/>
                <a:gd name="connsiteX6" fmla="*/ 11355 w 573737"/>
                <a:gd name="connsiteY6" fmla="*/ 185308 h 185495"/>
                <a:gd name="connsiteX7" fmla="*/ -228 w 573737"/>
                <a:gd name="connsiteY7" fmla="*/ 171744 h 185495"/>
                <a:gd name="connsiteX8" fmla="*/ -228 w 573737"/>
                <a:gd name="connsiteY8" fmla="*/ 133949 h 185495"/>
                <a:gd name="connsiteX9" fmla="*/ 7764 w 573737"/>
                <a:gd name="connsiteY9" fmla="*/ 121080 h 185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3737" h="185495">
                  <a:moveTo>
                    <a:pt x="307649" y="-187"/>
                  </a:moveTo>
                  <a:cubicBezTo>
                    <a:pt x="350814" y="2324"/>
                    <a:pt x="392401" y="16949"/>
                    <a:pt x="427649" y="42013"/>
                  </a:cubicBezTo>
                  <a:cubicBezTo>
                    <a:pt x="466105" y="67750"/>
                    <a:pt x="524252" y="14768"/>
                    <a:pt x="541974" y="972"/>
                  </a:cubicBezTo>
                  <a:cubicBezTo>
                    <a:pt x="544579" y="-885"/>
                    <a:pt x="548195" y="-277"/>
                    <a:pt x="550050" y="2332"/>
                  </a:cubicBezTo>
                  <a:cubicBezTo>
                    <a:pt x="550755" y="3322"/>
                    <a:pt x="551131" y="4509"/>
                    <a:pt x="551124" y="5725"/>
                  </a:cubicBezTo>
                  <a:lnTo>
                    <a:pt x="573479" y="185308"/>
                  </a:lnTo>
                  <a:lnTo>
                    <a:pt x="11355" y="185308"/>
                  </a:lnTo>
                  <a:cubicBezTo>
                    <a:pt x="4450" y="184693"/>
                    <a:pt x="-697" y="178666"/>
                    <a:pt x="-228" y="171744"/>
                  </a:cubicBezTo>
                  <a:lnTo>
                    <a:pt x="-228" y="133949"/>
                  </a:lnTo>
                  <a:cubicBezTo>
                    <a:pt x="-398" y="128439"/>
                    <a:pt x="2753" y="123367"/>
                    <a:pt x="7764" y="121080"/>
                  </a:cubicBezTo>
                  <a:close/>
                </a:path>
              </a:pathLst>
            </a:custGeom>
            <a:solidFill>
              <a:srgbClr val="BBCBB2"/>
            </a:solidFill>
            <a:ln w="11579" cap="flat">
              <a:noFill/>
              <a:prstDash val="solid"/>
              <a:miter/>
            </a:ln>
          </p:spPr>
          <p:txBody>
            <a:bodyPr rtlCol="0" anchor="ctr"/>
            <a:lstStyle/>
            <a:p>
              <a:endParaRPr lang="x-none"/>
            </a:p>
          </p:txBody>
        </p:sp>
        <p:sp>
          <p:nvSpPr>
            <p:cNvPr id="281" name="Graphic 400">
              <a:extLst>
                <a:ext uri="{FF2B5EF4-FFF2-40B4-BE49-F238E27FC236}">
                  <a16:creationId xmlns="" xmlns:a16="http://schemas.microsoft.com/office/drawing/2014/main" id="{81DD1CC2-7DB5-DA45-B89F-431B4A5E63B0}"/>
                </a:ext>
              </a:extLst>
            </p:cNvPr>
            <p:cNvSpPr/>
            <p:nvPr/>
          </p:nvSpPr>
          <p:spPr>
            <a:xfrm>
              <a:off x="9419259" y="6042361"/>
              <a:ext cx="207567" cy="180626"/>
            </a:xfrm>
            <a:custGeom>
              <a:avLst/>
              <a:gdLst>
                <a:gd name="connsiteX0" fmla="*/ 7529 w 207567"/>
                <a:gd name="connsiteY0" fmla="*/ 116514 h 180626"/>
                <a:gd name="connsiteX1" fmla="*/ 7992 w 207567"/>
                <a:gd name="connsiteY1" fmla="*/ 54025 h 180626"/>
                <a:gd name="connsiteX2" fmla="*/ 137838 w 207567"/>
                <a:gd name="connsiteY2" fmla="*/ 0 h 180626"/>
                <a:gd name="connsiteX3" fmla="*/ 207568 w 207567"/>
                <a:gd name="connsiteY3" fmla="*/ 22723 h 180626"/>
                <a:gd name="connsiteX4" fmla="*/ 196564 w 207567"/>
                <a:gd name="connsiteY4" fmla="*/ 180626 h 180626"/>
                <a:gd name="connsiteX5" fmla="*/ 0 w 207567"/>
                <a:gd name="connsiteY5" fmla="*/ 150483 h 180626"/>
                <a:gd name="connsiteX6" fmla="*/ 7529 w 207567"/>
                <a:gd name="connsiteY6" fmla="*/ 116514 h 180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7567" h="180626">
                  <a:moveTo>
                    <a:pt x="7529" y="116514"/>
                  </a:moveTo>
                  <a:lnTo>
                    <a:pt x="7992" y="54025"/>
                  </a:lnTo>
                  <a:lnTo>
                    <a:pt x="137838" y="0"/>
                  </a:lnTo>
                  <a:lnTo>
                    <a:pt x="207568" y="22723"/>
                  </a:lnTo>
                  <a:lnTo>
                    <a:pt x="196564" y="180626"/>
                  </a:lnTo>
                  <a:lnTo>
                    <a:pt x="0" y="150483"/>
                  </a:lnTo>
                  <a:lnTo>
                    <a:pt x="7529" y="116514"/>
                  </a:lnTo>
                  <a:close/>
                </a:path>
              </a:pathLst>
            </a:custGeom>
            <a:solidFill>
              <a:srgbClr val="F4A491"/>
            </a:solidFill>
            <a:ln w="11579" cap="flat">
              <a:noFill/>
              <a:prstDash val="solid"/>
              <a:miter/>
            </a:ln>
          </p:spPr>
          <p:txBody>
            <a:bodyPr rtlCol="0" anchor="ctr"/>
            <a:lstStyle/>
            <a:p>
              <a:endParaRPr lang="x-none"/>
            </a:p>
          </p:txBody>
        </p:sp>
        <p:sp>
          <p:nvSpPr>
            <p:cNvPr id="282" name="Graphic 400">
              <a:extLst>
                <a:ext uri="{FF2B5EF4-FFF2-40B4-BE49-F238E27FC236}">
                  <a16:creationId xmlns="" xmlns:a16="http://schemas.microsoft.com/office/drawing/2014/main" id="{ADACE688-176C-944D-8B05-9179F7CAE28D}"/>
                </a:ext>
              </a:extLst>
            </p:cNvPr>
            <p:cNvSpPr/>
            <p:nvPr/>
          </p:nvSpPr>
          <p:spPr>
            <a:xfrm>
              <a:off x="9206373" y="6062866"/>
              <a:ext cx="538369" cy="388733"/>
            </a:xfrm>
            <a:custGeom>
              <a:avLst/>
              <a:gdLst>
                <a:gd name="connsiteX0" fmla="*/ 208922 w 538369"/>
                <a:gd name="connsiteY0" fmla="*/ 98488 h 388733"/>
                <a:gd name="connsiteX1" fmla="*/ 336914 w 538369"/>
                <a:gd name="connsiteY1" fmla="*/ 86894 h 388733"/>
                <a:gd name="connsiteX2" fmla="*/ 417995 w 538369"/>
                <a:gd name="connsiteY2" fmla="*/ 2726 h 388733"/>
                <a:gd name="connsiteX3" fmla="*/ 428420 w 538369"/>
                <a:gd name="connsiteY3" fmla="*/ 2726 h 388733"/>
                <a:gd name="connsiteX4" fmla="*/ 538111 w 538369"/>
                <a:gd name="connsiteY4" fmla="*/ 153440 h 388733"/>
                <a:gd name="connsiteX5" fmla="*/ 37956 w 538369"/>
                <a:gd name="connsiteY5" fmla="*/ 387744 h 388733"/>
                <a:gd name="connsiteX6" fmla="*/ 20698 w 538369"/>
                <a:gd name="connsiteY6" fmla="*/ 380672 h 388733"/>
                <a:gd name="connsiteX7" fmla="*/ 1817 w 538369"/>
                <a:gd name="connsiteY7" fmla="*/ 347051 h 388733"/>
                <a:gd name="connsiteX8" fmla="*/ 2512 w 538369"/>
                <a:gd name="connsiteY8" fmla="*/ 332211 h 388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8369" h="388733">
                  <a:moveTo>
                    <a:pt x="208922" y="98488"/>
                  </a:moveTo>
                  <a:cubicBezTo>
                    <a:pt x="208922" y="98488"/>
                    <a:pt x="257802" y="75301"/>
                    <a:pt x="336914" y="86894"/>
                  </a:cubicBezTo>
                  <a:cubicBezTo>
                    <a:pt x="384057" y="93735"/>
                    <a:pt x="409077" y="22319"/>
                    <a:pt x="417995" y="2726"/>
                  </a:cubicBezTo>
                  <a:cubicBezTo>
                    <a:pt x="419733" y="-1216"/>
                    <a:pt x="425409" y="-1100"/>
                    <a:pt x="428420" y="2726"/>
                  </a:cubicBezTo>
                  <a:lnTo>
                    <a:pt x="538111" y="153440"/>
                  </a:lnTo>
                  <a:lnTo>
                    <a:pt x="37956" y="387744"/>
                  </a:lnTo>
                  <a:cubicBezTo>
                    <a:pt x="31244" y="390115"/>
                    <a:pt x="23822" y="387074"/>
                    <a:pt x="20698" y="380672"/>
                  </a:cubicBezTo>
                  <a:lnTo>
                    <a:pt x="1817" y="347051"/>
                  </a:lnTo>
                  <a:cubicBezTo>
                    <a:pt x="-1187" y="342476"/>
                    <a:pt x="-907" y="336485"/>
                    <a:pt x="2512" y="332211"/>
                  </a:cubicBezTo>
                  <a:close/>
                </a:path>
              </a:pathLst>
            </a:custGeom>
            <a:solidFill>
              <a:srgbClr val="BBCBB2"/>
            </a:solidFill>
            <a:ln w="11579" cap="flat">
              <a:noFill/>
              <a:prstDash val="solid"/>
              <a:miter/>
            </a:ln>
          </p:spPr>
          <p:txBody>
            <a:bodyPr rtlCol="0" anchor="ctr"/>
            <a:lstStyle/>
            <a:p>
              <a:endParaRPr lang="x-none"/>
            </a:p>
          </p:txBody>
        </p:sp>
        <p:sp>
          <p:nvSpPr>
            <p:cNvPr id="283" name="Graphic 400">
              <a:extLst>
                <a:ext uri="{FF2B5EF4-FFF2-40B4-BE49-F238E27FC236}">
                  <a16:creationId xmlns="" xmlns:a16="http://schemas.microsoft.com/office/drawing/2014/main" id="{6C64AE35-26BE-3042-B9A2-E365F5A4148E}"/>
                </a:ext>
              </a:extLst>
            </p:cNvPr>
            <p:cNvSpPr/>
            <p:nvPr/>
          </p:nvSpPr>
          <p:spPr>
            <a:xfrm>
              <a:off x="8178284" y="4026957"/>
              <a:ext cx="844836" cy="2128671"/>
            </a:xfrm>
            <a:custGeom>
              <a:avLst/>
              <a:gdLst>
                <a:gd name="connsiteX0" fmla="*/ 131296 w 844836"/>
                <a:gd name="connsiteY0" fmla="*/ -187 h 2128671"/>
                <a:gd name="connsiteX1" fmla="*/ 407 w 844836"/>
                <a:gd name="connsiteY1" fmla="*/ 973082 h 2128671"/>
                <a:gd name="connsiteX2" fmla="*/ 41643 w 844836"/>
                <a:gd name="connsiteY2" fmla="*/ 2123732 h 2128671"/>
                <a:gd name="connsiteX3" fmla="*/ 288593 w 844836"/>
                <a:gd name="connsiteY3" fmla="*/ 2128485 h 2128671"/>
                <a:gd name="connsiteX4" fmla="*/ 844579 w 844836"/>
                <a:gd name="connsiteY4" fmla="*/ 43288 h 2128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4836" h="2128671">
                  <a:moveTo>
                    <a:pt x="131296" y="-187"/>
                  </a:moveTo>
                  <a:cubicBezTo>
                    <a:pt x="131296" y="-187"/>
                    <a:pt x="7241" y="762198"/>
                    <a:pt x="407" y="973082"/>
                  </a:cubicBezTo>
                  <a:cubicBezTo>
                    <a:pt x="-6427" y="1183967"/>
                    <a:pt x="41643" y="2123732"/>
                    <a:pt x="41643" y="2123732"/>
                  </a:cubicBezTo>
                  <a:lnTo>
                    <a:pt x="288593" y="2128485"/>
                  </a:lnTo>
                  <a:cubicBezTo>
                    <a:pt x="288593" y="2128485"/>
                    <a:pt x="552455" y="551776"/>
                    <a:pt x="844579" y="43288"/>
                  </a:cubicBezTo>
                  <a:close/>
                </a:path>
              </a:pathLst>
            </a:custGeom>
            <a:solidFill>
              <a:schemeClr val="bg2">
                <a:lumMod val="50000"/>
              </a:schemeClr>
            </a:solidFill>
            <a:ln w="11579" cap="flat">
              <a:noFill/>
              <a:prstDash val="solid"/>
              <a:miter/>
            </a:ln>
          </p:spPr>
          <p:txBody>
            <a:bodyPr rtlCol="0" anchor="ctr"/>
            <a:lstStyle/>
            <a:p>
              <a:endParaRPr lang="x-none"/>
            </a:p>
          </p:txBody>
        </p:sp>
        <p:sp>
          <p:nvSpPr>
            <p:cNvPr id="284" name="Graphic 400">
              <a:extLst>
                <a:ext uri="{FF2B5EF4-FFF2-40B4-BE49-F238E27FC236}">
                  <a16:creationId xmlns="" xmlns:a16="http://schemas.microsoft.com/office/drawing/2014/main" id="{375BD72B-B620-1342-9CA8-C253266BBDE7}"/>
                </a:ext>
              </a:extLst>
            </p:cNvPr>
            <p:cNvSpPr/>
            <p:nvPr/>
          </p:nvSpPr>
          <p:spPr>
            <a:xfrm>
              <a:off x="8373196" y="3934325"/>
              <a:ext cx="1326372" cy="2173074"/>
            </a:xfrm>
            <a:custGeom>
              <a:avLst/>
              <a:gdLst>
                <a:gd name="connsiteX0" fmla="*/ -258 w 1326372"/>
                <a:gd name="connsiteY0" fmla="*/ 122819 h 2173074"/>
                <a:gd name="connsiteX1" fmla="*/ 8082 w 1326372"/>
                <a:gd name="connsiteY1" fmla="*/ 146006 h 2173074"/>
                <a:gd name="connsiteX2" fmla="*/ 496538 w 1326372"/>
                <a:gd name="connsiteY2" fmla="*/ 1231384 h 2173074"/>
                <a:gd name="connsiteX3" fmla="*/ 1035728 w 1326372"/>
                <a:gd name="connsiteY3" fmla="*/ 2172888 h 2173074"/>
                <a:gd name="connsiteX4" fmla="*/ 1326114 w 1326372"/>
                <a:gd name="connsiteY4" fmla="*/ 2134281 h 2173074"/>
                <a:gd name="connsiteX5" fmla="*/ 903334 w 1326372"/>
                <a:gd name="connsiteY5" fmla="*/ 1130289 h 2173074"/>
                <a:gd name="connsiteX6" fmla="*/ 853180 w 1326372"/>
                <a:gd name="connsiteY6" fmla="*/ 968792 h 2173074"/>
                <a:gd name="connsiteX7" fmla="*/ 797349 w 1326372"/>
                <a:gd name="connsiteY7" fmla="*/ -187 h 2173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6372" h="2173074">
                  <a:moveTo>
                    <a:pt x="-258" y="122819"/>
                  </a:moveTo>
                  <a:cubicBezTo>
                    <a:pt x="-258" y="122819"/>
                    <a:pt x="2638" y="130934"/>
                    <a:pt x="8082" y="146006"/>
                  </a:cubicBezTo>
                  <a:cubicBezTo>
                    <a:pt x="56730" y="279214"/>
                    <a:pt x="216576" y="829092"/>
                    <a:pt x="496538" y="1231384"/>
                  </a:cubicBezTo>
                  <a:cubicBezTo>
                    <a:pt x="709782" y="1538146"/>
                    <a:pt x="1035728" y="2172888"/>
                    <a:pt x="1035728" y="2172888"/>
                  </a:cubicBezTo>
                  <a:lnTo>
                    <a:pt x="1326114" y="2134281"/>
                  </a:lnTo>
                  <a:lnTo>
                    <a:pt x="903334" y="1130289"/>
                  </a:lnTo>
                  <a:cubicBezTo>
                    <a:pt x="881059" y="1078346"/>
                    <a:pt x="864250" y="1024221"/>
                    <a:pt x="853180" y="968792"/>
                  </a:cubicBezTo>
                  <a:cubicBezTo>
                    <a:pt x="811481" y="760110"/>
                    <a:pt x="811597" y="273186"/>
                    <a:pt x="797349" y="-187"/>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285" name="Graphic 400">
              <a:extLst>
                <a:ext uri="{FF2B5EF4-FFF2-40B4-BE49-F238E27FC236}">
                  <a16:creationId xmlns="" xmlns:a16="http://schemas.microsoft.com/office/drawing/2014/main" id="{29C0F9DC-0779-814B-9BD9-120D1722C949}"/>
                </a:ext>
              </a:extLst>
            </p:cNvPr>
            <p:cNvSpPr/>
            <p:nvPr/>
          </p:nvSpPr>
          <p:spPr>
            <a:xfrm>
              <a:off x="8296864" y="2560734"/>
              <a:ext cx="1049667" cy="1498220"/>
            </a:xfrm>
            <a:custGeom>
              <a:avLst/>
              <a:gdLst>
                <a:gd name="connsiteX0" fmla="*/ 358816 w 1049667"/>
                <a:gd name="connsiteY0" fmla="*/ 1487251 h 1498220"/>
                <a:gd name="connsiteX1" fmla="*/ -258 w 1049667"/>
                <a:gd name="connsiteY1" fmla="*/ 1498033 h 1498220"/>
                <a:gd name="connsiteX2" fmla="*/ 122407 w 1049667"/>
                <a:gd name="connsiteY2" fmla="*/ 337761 h 1498220"/>
                <a:gd name="connsiteX3" fmla="*/ 221789 w 1049667"/>
                <a:gd name="connsiteY3" fmla="*/ 122239 h 1498220"/>
                <a:gd name="connsiteX4" fmla="*/ 342252 w 1049667"/>
                <a:gd name="connsiteY4" fmla="*/ 55693 h 1498220"/>
                <a:gd name="connsiteX5" fmla="*/ 580863 w 1049667"/>
                <a:gd name="connsiteY5" fmla="*/ -187 h 1498220"/>
                <a:gd name="connsiteX6" fmla="*/ 690786 w 1049667"/>
                <a:gd name="connsiteY6" fmla="*/ 48969 h 1498220"/>
                <a:gd name="connsiteX7" fmla="*/ 1043720 w 1049667"/>
                <a:gd name="connsiteY7" fmla="*/ 419959 h 1498220"/>
                <a:gd name="connsiteX8" fmla="*/ 903103 w 1049667"/>
                <a:gd name="connsiteY8" fmla="*/ 1419778 h 1498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9667" h="1498220">
                  <a:moveTo>
                    <a:pt x="358816" y="1487251"/>
                  </a:moveTo>
                  <a:lnTo>
                    <a:pt x="-258" y="1498033"/>
                  </a:lnTo>
                  <a:lnTo>
                    <a:pt x="122407" y="337761"/>
                  </a:lnTo>
                  <a:cubicBezTo>
                    <a:pt x="140592" y="266114"/>
                    <a:pt x="150322" y="163280"/>
                    <a:pt x="221789" y="122239"/>
                  </a:cubicBezTo>
                  <a:lnTo>
                    <a:pt x="342252" y="55693"/>
                  </a:lnTo>
                  <a:lnTo>
                    <a:pt x="580863" y="-187"/>
                  </a:lnTo>
                  <a:lnTo>
                    <a:pt x="690786" y="48969"/>
                  </a:lnTo>
                  <a:cubicBezTo>
                    <a:pt x="690786" y="48969"/>
                    <a:pt x="1004107" y="140093"/>
                    <a:pt x="1043720" y="419959"/>
                  </a:cubicBezTo>
                  <a:cubicBezTo>
                    <a:pt x="1083335" y="699825"/>
                    <a:pt x="903103" y="1419778"/>
                    <a:pt x="903103" y="1419778"/>
                  </a:cubicBezTo>
                </a:path>
              </a:pathLst>
            </a:custGeom>
            <a:solidFill>
              <a:srgbClr val="BBCBB2"/>
            </a:solidFill>
            <a:ln w="11579" cap="flat">
              <a:noFill/>
              <a:prstDash val="solid"/>
              <a:miter/>
            </a:ln>
          </p:spPr>
          <p:txBody>
            <a:bodyPr rtlCol="0" anchor="ctr"/>
            <a:lstStyle/>
            <a:p>
              <a:endParaRPr lang="x-none"/>
            </a:p>
          </p:txBody>
        </p:sp>
        <p:sp>
          <p:nvSpPr>
            <p:cNvPr id="286" name="Graphic 400">
              <a:extLst>
                <a:ext uri="{FF2B5EF4-FFF2-40B4-BE49-F238E27FC236}">
                  <a16:creationId xmlns="" xmlns:a16="http://schemas.microsoft.com/office/drawing/2014/main" id="{3E7F2B2D-94B6-174D-A8DE-6FB6B3351F73}"/>
                </a:ext>
              </a:extLst>
            </p:cNvPr>
            <p:cNvSpPr/>
            <p:nvPr/>
          </p:nvSpPr>
          <p:spPr>
            <a:xfrm>
              <a:off x="8656633" y="2981460"/>
              <a:ext cx="690681" cy="1066712"/>
            </a:xfrm>
            <a:custGeom>
              <a:avLst/>
              <a:gdLst>
                <a:gd name="connsiteX0" fmla="*/ 684763 w 690681"/>
                <a:gd name="connsiteY0" fmla="*/ -187 h 1066712"/>
                <a:gd name="connsiteX1" fmla="*/ 544144 w 690681"/>
                <a:gd name="connsiteY1" fmla="*/ 999631 h 1066712"/>
                <a:gd name="connsiteX2" fmla="*/ -258 w 690681"/>
                <a:gd name="connsiteY2" fmla="*/ 1066525 h 1066712"/>
              </a:gdLst>
              <a:ahLst/>
              <a:cxnLst>
                <a:cxn ang="0">
                  <a:pos x="connsiteX0" y="connsiteY0"/>
                </a:cxn>
                <a:cxn ang="0">
                  <a:pos x="connsiteX1" y="connsiteY1"/>
                </a:cxn>
                <a:cxn ang="0">
                  <a:pos x="connsiteX2" y="connsiteY2"/>
                </a:cxn>
              </a:cxnLst>
              <a:rect l="l" t="t" r="r" b="b"/>
              <a:pathLst>
                <a:path w="690681" h="1066712">
                  <a:moveTo>
                    <a:pt x="684763" y="-187"/>
                  </a:moveTo>
                  <a:cubicBezTo>
                    <a:pt x="724261" y="280258"/>
                    <a:pt x="544144" y="999631"/>
                    <a:pt x="544144" y="999631"/>
                  </a:cubicBezTo>
                  <a:lnTo>
                    <a:pt x="-258" y="1066525"/>
                  </a:lnTo>
                </a:path>
              </a:pathLst>
            </a:custGeom>
            <a:solidFill>
              <a:srgbClr val="8EA382"/>
            </a:solidFill>
            <a:ln w="11579" cap="flat">
              <a:noFill/>
              <a:prstDash val="solid"/>
              <a:miter/>
            </a:ln>
          </p:spPr>
          <p:txBody>
            <a:bodyPr rtlCol="0" anchor="ctr"/>
            <a:lstStyle/>
            <a:p>
              <a:endParaRPr lang="x-none"/>
            </a:p>
          </p:txBody>
        </p:sp>
        <p:sp>
          <p:nvSpPr>
            <p:cNvPr id="287" name="Graphic 400">
              <a:extLst>
                <a:ext uri="{FF2B5EF4-FFF2-40B4-BE49-F238E27FC236}">
                  <a16:creationId xmlns="" xmlns:a16="http://schemas.microsoft.com/office/drawing/2014/main" id="{BFC12290-E833-404E-A04D-80A178A40AE5}"/>
                </a:ext>
              </a:extLst>
            </p:cNvPr>
            <p:cNvSpPr/>
            <p:nvPr/>
          </p:nvSpPr>
          <p:spPr>
            <a:xfrm>
              <a:off x="8611227" y="2332807"/>
              <a:ext cx="309382" cy="375496"/>
            </a:xfrm>
            <a:custGeom>
              <a:avLst/>
              <a:gdLst>
                <a:gd name="connsiteX0" fmla="*/ 259318 w 309382"/>
                <a:gd name="connsiteY0" fmla="*/ 20797 h 375496"/>
                <a:gd name="connsiteX1" fmla="*/ 309125 w 309382"/>
                <a:gd name="connsiteY1" fmla="*/ 253941 h 375496"/>
                <a:gd name="connsiteX2" fmla="*/ 28352 w 309382"/>
                <a:gd name="connsiteY2" fmla="*/ 372542 h 375496"/>
                <a:gd name="connsiteX3" fmla="*/ -258 w 309382"/>
                <a:gd name="connsiteY3" fmla="*/ 316546 h 375496"/>
                <a:gd name="connsiteX4" fmla="*/ 17928 w 309382"/>
                <a:gd name="connsiteY4" fmla="*/ 150527 h 375496"/>
                <a:gd name="connsiteX5" fmla="*/ 207194 w 309382"/>
                <a:gd name="connsiteY5" fmla="*/ -187 h 375496"/>
                <a:gd name="connsiteX6" fmla="*/ 239974 w 309382"/>
                <a:gd name="connsiteY6" fmla="*/ 24738 h 375496"/>
                <a:gd name="connsiteX7" fmla="*/ 259318 w 309382"/>
                <a:gd name="connsiteY7" fmla="*/ 20797 h 375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9382" h="375496">
                  <a:moveTo>
                    <a:pt x="259318" y="20797"/>
                  </a:moveTo>
                  <a:lnTo>
                    <a:pt x="309125" y="253941"/>
                  </a:lnTo>
                  <a:cubicBezTo>
                    <a:pt x="309125" y="253941"/>
                    <a:pt x="100630" y="396772"/>
                    <a:pt x="28352" y="372542"/>
                  </a:cubicBezTo>
                  <a:cubicBezTo>
                    <a:pt x="12484" y="367209"/>
                    <a:pt x="-258" y="316546"/>
                    <a:pt x="-258" y="316546"/>
                  </a:cubicBezTo>
                  <a:lnTo>
                    <a:pt x="17928" y="150527"/>
                  </a:lnTo>
                  <a:lnTo>
                    <a:pt x="207194" y="-187"/>
                  </a:lnTo>
                  <a:cubicBezTo>
                    <a:pt x="219012" y="6877"/>
                    <a:pt x="230006" y="15237"/>
                    <a:pt x="239974" y="24738"/>
                  </a:cubicBezTo>
                  <a:cubicBezTo>
                    <a:pt x="243681" y="30883"/>
                    <a:pt x="259318" y="20797"/>
                    <a:pt x="259318" y="20797"/>
                  </a:cubicBezTo>
                  <a:close/>
                </a:path>
              </a:pathLst>
            </a:custGeom>
            <a:solidFill>
              <a:srgbClr val="F4A491"/>
            </a:solidFill>
            <a:ln w="11579" cap="flat">
              <a:noFill/>
              <a:prstDash val="solid"/>
              <a:miter/>
            </a:ln>
          </p:spPr>
          <p:txBody>
            <a:bodyPr rtlCol="0" anchor="ctr"/>
            <a:lstStyle/>
            <a:p>
              <a:endParaRPr lang="x-none"/>
            </a:p>
          </p:txBody>
        </p:sp>
        <p:sp>
          <p:nvSpPr>
            <p:cNvPr id="288" name="Graphic 400">
              <a:extLst>
                <a:ext uri="{FF2B5EF4-FFF2-40B4-BE49-F238E27FC236}">
                  <a16:creationId xmlns="" xmlns:a16="http://schemas.microsoft.com/office/drawing/2014/main" id="{01991CB8-694B-DC44-B0A2-99AD91A9277E}"/>
                </a:ext>
              </a:extLst>
            </p:cNvPr>
            <p:cNvSpPr/>
            <p:nvPr/>
          </p:nvSpPr>
          <p:spPr>
            <a:xfrm>
              <a:off x="8616556" y="2324112"/>
              <a:ext cx="207336" cy="264071"/>
            </a:xfrm>
            <a:custGeom>
              <a:avLst/>
              <a:gdLst>
                <a:gd name="connsiteX0" fmla="*/ 207078 w 207336"/>
                <a:gd name="connsiteY0" fmla="*/ -187 h 264071"/>
                <a:gd name="connsiteX1" fmla="*/ 2174 w 207336"/>
                <a:gd name="connsiteY1" fmla="*/ 162121 h 264071"/>
                <a:gd name="connsiteX2" fmla="*/ -258 w 207336"/>
                <a:gd name="connsiteY2" fmla="*/ 258230 h 264071"/>
                <a:gd name="connsiteX3" fmla="*/ 131441 w 207336"/>
                <a:gd name="connsiteY3" fmla="*/ 127804 h 264071"/>
              </a:gdLst>
              <a:ahLst/>
              <a:cxnLst>
                <a:cxn ang="0">
                  <a:pos x="connsiteX0" y="connsiteY0"/>
                </a:cxn>
                <a:cxn ang="0">
                  <a:pos x="connsiteX1" y="connsiteY1"/>
                </a:cxn>
                <a:cxn ang="0">
                  <a:pos x="connsiteX2" y="connsiteY2"/>
                </a:cxn>
                <a:cxn ang="0">
                  <a:pos x="connsiteX3" y="connsiteY3"/>
                </a:cxn>
              </a:cxnLst>
              <a:rect l="l" t="t" r="r" b="b"/>
              <a:pathLst>
                <a:path w="207336" h="264071">
                  <a:moveTo>
                    <a:pt x="207078" y="-187"/>
                  </a:moveTo>
                  <a:lnTo>
                    <a:pt x="2174" y="162121"/>
                  </a:lnTo>
                  <a:lnTo>
                    <a:pt x="-258" y="258230"/>
                  </a:lnTo>
                  <a:cubicBezTo>
                    <a:pt x="-258" y="258230"/>
                    <a:pt x="132020" y="305300"/>
                    <a:pt x="131441" y="127804"/>
                  </a:cubicBezTo>
                </a:path>
              </a:pathLst>
            </a:custGeom>
            <a:solidFill>
              <a:srgbClr val="682C38"/>
            </a:solidFill>
            <a:ln w="11579" cap="flat">
              <a:noFill/>
              <a:prstDash val="solid"/>
              <a:miter/>
            </a:ln>
          </p:spPr>
          <p:txBody>
            <a:bodyPr rtlCol="0" anchor="ctr"/>
            <a:lstStyle/>
            <a:p>
              <a:endParaRPr lang="x-none"/>
            </a:p>
          </p:txBody>
        </p:sp>
        <p:sp>
          <p:nvSpPr>
            <p:cNvPr id="289" name="Graphic 400">
              <a:extLst>
                <a:ext uri="{FF2B5EF4-FFF2-40B4-BE49-F238E27FC236}">
                  <a16:creationId xmlns="" xmlns:a16="http://schemas.microsoft.com/office/drawing/2014/main" id="{FEC4D5A2-0D0A-6E41-BF05-C0CB939AD890}"/>
                </a:ext>
              </a:extLst>
            </p:cNvPr>
            <p:cNvSpPr/>
            <p:nvPr/>
          </p:nvSpPr>
          <p:spPr>
            <a:xfrm>
              <a:off x="8492639" y="1841631"/>
              <a:ext cx="440984" cy="457902"/>
            </a:xfrm>
            <a:custGeom>
              <a:avLst/>
              <a:gdLst>
                <a:gd name="connsiteX0" fmla="*/ 102346 w 440984"/>
                <a:gd name="connsiteY0" fmla="*/ 469 h 457902"/>
                <a:gd name="connsiteX1" fmla="*/ 367482 w 440984"/>
                <a:gd name="connsiteY1" fmla="*/ 117679 h 457902"/>
                <a:gd name="connsiteX2" fmla="*/ 402231 w 440984"/>
                <a:gd name="connsiteY2" fmla="*/ 437542 h 457902"/>
                <a:gd name="connsiteX3" fmla="*/ 395397 w 440984"/>
                <a:gd name="connsiteY3" fmla="*/ 429079 h 457902"/>
                <a:gd name="connsiteX4" fmla="*/ 342926 w 440984"/>
                <a:gd name="connsiteY4" fmla="*/ 457715 h 457902"/>
                <a:gd name="connsiteX5" fmla="*/ 224663 w 440984"/>
                <a:gd name="connsiteY5" fmla="*/ 267003 h 457902"/>
                <a:gd name="connsiteX6" fmla="*/ 166169 w 440984"/>
                <a:gd name="connsiteY6" fmla="*/ 234773 h 457902"/>
                <a:gd name="connsiteX7" fmla="*/ 75011 w 440984"/>
                <a:gd name="connsiteY7" fmla="*/ 266539 h 457902"/>
                <a:gd name="connsiteX8" fmla="*/ 35976 w 440984"/>
                <a:gd name="connsiteY8" fmla="*/ 230135 h 457902"/>
                <a:gd name="connsiteX9" fmla="*/ 32037 w 440984"/>
                <a:gd name="connsiteY9" fmla="*/ 230947 h 457902"/>
                <a:gd name="connsiteX10" fmla="*/ 102346 w 440984"/>
                <a:gd name="connsiteY10" fmla="*/ 469 h 45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0984" h="457902">
                  <a:moveTo>
                    <a:pt x="102346" y="469"/>
                  </a:moveTo>
                  <a:cubicBezTo>
                    <a:pt x="111613" y="1281"/>
                    <a:pt x="311420" y="75943"/>
                    <a:pt x="367482" y="117679"/>
                  </a:cubicBezTo>
                  <a:cubicBezTo>
                    <a:pt x="437559" y="153271"/>
                    <a:pt x="472772" y="231643"/>
                    <a:pt x="402231" y="437542"/>
                  </a:cubicBezTo>
                  <a:lnTo>
                    <a:pt x="395397" y="429079"/>
                  </a:lnTo>
                  <a:cubicBezTo>
                    <a:pt x="374902" y="431589"/>
                    <a:pt x="356135" y="441831"/>
                    <a:pt x="342926" y="457715"/>
                  </a:cubicBezTo>
                  <a:lnTo>
                    <a:pt x="224663" y="267003"/>
                  </a:lnTo>
                  <a:cubicBezTo>
                    <a:pt x="224663" y="267003"/>
                    <a:pt x="202540" y="209847"/>
                    <a:pt x="166169" y="234773"/>
                  </a:cubicBezTo>
                  <a:cubicBezTo>
                    <a:pt x="129798" y="259699"/>
                    <a:pt x="98756" y="274770"/>
                    <a:pt x="75011" y="266539"/>
                  </a:cubicBezTo>
                  <a:cubicBezTo>
                    <a:pt x="58787" y="258392"/>
                    <a:pt x="45240" y="245758"/>
                    <a:pt x="35976" y="230135"/>
                  </a:cubicBezTo>
                  <a:lnTo>
                    <a:pt x="32037" y="230947"/>
                  </a:lnTo>
                  <a:cubicBezTo>
                    <a:pt x="32037" y="230947"/>
                    <a:pt x="-75685" y="-14486"/>
                    <a:pt x="102346" y="469"/>
                  </a:cubicBezTo>
                  <a:close/>
                </a:path>
              </a:pathLst>
            </a:custGeom>
            <a:solidFill>
              <a:srgbClr val="FFAC00"/>
            </a:solidFill>
            <a:ln w="11579" cap="flat">
              <a:noFill/>
              <a:prstDash val="solid"/>
              <a:miter/>
            </a:ln>
          </p:spPr>
          <p:txBody>
            <a:bodyPr rtlCol="0" anchor="ctr"/>
            <a:lstStyle/>
            <a:p>
              <a:endParaRPr lang="x-none"/>
            </a:p>
          </p:txBody>
        </p:sp>
        <p:sp>
          <p:nvSpPr>
            <p:cNvPr id="290" name="Graphic 400">
              <a:extLst>
                <a:ext uri="{FF2B5EF4-FFF2-40B4-BE49-F238E27FC236}">
                  <a16:creationId xmlns="" xmlns:a16="http://schemas.microsoft.com/office/drawing/2014/main" id="{BC2A193A-5262-5F43-94F9-65A1C58B9937}"/>
                </a:ext>
              </a:extLst>
            </p:cNvPr>
            <p:cNvSpPr/>
            <p:nvPr/>
          </p:nvSpPr>
          <p:spPr>
            <a:xfrm>
              <a:off x="8501655" y="2053405"/>
              <a:ext cx="408363" cy="445873"/>
            </a:xfrm>
            <a:custGeom>
              <a:avLst/>
              <a:gdLst>
                <a:gd name="connsiteX0" fmla="*/ 322674 w 408363"/>
                <a:gd name="connsiteY0" fmla="*/ 230058 h 445873"/>
                <a:gd name="connsiteX1" fmla="*/ 406419 w 408363"/>
                <a:gd name="connsiteY1" fmla="*/ 247217 h 445873"/>
                <a:gd name="connsiteX2" fmla="*/ 325338 w 408363"/>
                <a:gd name="connsiteY2" fmla="*/ 319676 h 445873"/>
                <a:gd name="connsiteX3" fmla="*/ 208813 w 408363"/>
                <a:gd name="connsiteY3" fmla="*/ 428190 h 445873"/>
                <a:gd name="connsiteX4" fmla="*/ 28465 w 408363"/>
                <a:gd name="connsiteY4" fmla="*/ 423089 h 445873"/>
                <a:gd name="connsiteX5" fmla="*/ 17809 w 408363"/>
                <a:gd name="connsiteY5" fmla="*/ -187 h 445873"/>
                <a:gd name="connsiteX6" fmla="*/ 65415 w 408363"/>
                <a:gd name="connsiteY6" fmla="*/ 42940 h 445873"/>
                <a:gd name="connsiteX7" fmla="*/ 173600 w 408363"/>
                <a:gd name="connsiteY7" fmla="*/ 8160 h 445873"/>
                <a:gd name="connsiteX8" fmla="*/ 322674 w 408363"/>
                <a:gd name="connsiteY8" fmla="*/ 230058 h 44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8363" h="445873">
                  <a:moveTo>
                    <a:pt x="322674" y="230058"/>
                  </a:moveTo>
                  <a:cubicBezTo>
                    <a:pt x="324990" y="235391"/>
                    <a:pt x="395415" y="194119"/>
                    <a:pt x="406419" y="247217"/>
                  </a:cubicBezTo>
                  <a:cubicBezTo>
                    <a:pt x="421361" y="319328"/>
                    <a:pt x="332288" y="309937"/>
                    <a:pt x="325338" y="319676"/>
                  </a:cubicBezTo>
                  <a:cubicBezTo>
                    <a:pt x="311554" y="339385"/>
                    <a:pt x="274836" y="402453"/>
                    <a:pt x="208813" y="428190"/>
                  </a:cubicBezTo>
                  <a:cubicBezTo>
                    <a:pt x="168620" y="443842"/>
                    <a:pt x="72365" y="460304"/>
                    <a:pt x="28465" y="423089"/>
                  </a:cubicBezTo>
                  <a:cubicBezTo>
                    <a:pt x="-15435" y="385874"/>
                    <a:pt x="-608" y="397236"/>
                    <a:pt x="17809" y="-187"/>
                  </a:cubicBezTo>
                  <a:cubicBezTo>
                    <a:pt x="17809" y="-187"/>
                    <a:pt x="36573" y="34593"/>
                    <a:pt x="65415" y="42940"/>
                  </a:cubicBezTo>
                  <a:cubicBezTo>
                    <a:pt x="94257" y="51288"/>
                    <a:pt x="140704" y="16391"/>
                    <a:pt x="173600" y="8160"/>
                  </a:cubicBezTo>
                  <a:cubicBezTo>
                    <a:pt x="200473" y="1784"/>
                    <a:pt x="309238" y="198756"/>
                    <a:pt x="322674" y="230058"/>
                  </a:cubicBezTo>
                  <a:close/>
                </a:path>
              </a:pathLst>
            </a:custGeom>
            <a:solidFill>
              <a:srgbClr val="F4A491"/>
            </a:solidFill>
            <a:ln w="11579" cap="flat">
              <a:noFill/>
              <a:prstDash val="solid"/>
              <a:miter/>
            </a:ln>
          </p:spPr>
          <p:txBody>
            <a:bodyPr rtlCol="0" anchor="ctr"/>
            <a:lstStyle/>
            <a:p>
              <a:endParaRPr lang="x-none"/>
            </a:p>
          </p:txBody>
        </p:sp>
        <p:sp>
          <p:nvSpPr>
            <p:cNvPr id="291" name="Graphic 400">
              <a:extLst>
                <a:ext uri="{FF2B5EF4-FFF2-40B4-BE49-F238E27FC236}">
                  <a16:creationId xmlns="" xmlns:a16="http://schemas.microsoft.com/office/drawing/2014/main" id="{F86F2704-1388-A746-BD6E-642AF4C7AEBF}"/>
                </a:ext>
              </a:extLst>
            </p:cNvPr>
            <p:cNvSpPr/>
            <p:nvPr/>
          </p:nvSpPr>
          <p:spPr>
            <a:xfrm>
              <a:off x="4916937" y="-330786"/>
              <a:ext cx="11583" cy="11593"/>
            </a:xfrm>
            <a:custGeom>
              <a:avLst/>
              <a:gdLst/>
              <a:ahLst/>
              <a:cxnLst/>
              <a:rect l="l" t="t" r="r" b="b"/>
              <a:pathLst>
                <a:path w="11583" h="11593"/>
              </a:pathLst>
            </a:custGeom>
            <a:solidFill>
              <a:srgbClr val="C84025"/>
            </a:solidFill>
            <a:ln w="11579" cap="flat">
              <a:noFill/>
              <a:prstDash val="solid"/>
              <a:miter/>
            </a:ln>
          </p:spPr>
          <p:txBody>
            <a:bodyPr rtlCol="0" anchor="ctr"/>
            <a:lstStyle/>
            <a:p>
              <a:endParaRPr lang="x-none"/>
            </a:p>
          </p:txBody>
        </p:sp>
        <p:sp>
          <p:nvSpPr>
            <p:cNvPr id="292" name="Graphic 400">
              <a:extLst>
                <a:ext uri="{FF2B5EF4-FFF2-40B4-BE49-F238E27FC236}">
                  <a16:creationId xmlns="" xmlns:a16="http://schemas.microsoft.com/office/drawing/2014/main" id="{FFE6EC47-B88A-3744-8702-87122469B24F}"/>
                </a:ext>
              </a:extLst>
            </p:cNvPr>
            <p:cNvSpPr/>
            <p:nvPr/>
          </p:nvSpPr>
          <p:spPr>
            <a:xfrm>
              <a:off x="4916937" y="-330786"/>
              <a:ext cx="11583" cy="11593"/>
            </a:xfrm>
            <a:custGeom>
              <a:avLst/>
              <a:gdLst/>
              <a:ahLst/>
              <a:cxnLst/>
              <a:rect l="l" t="t" r="r" b="b"/>
              <a:pathLst>
                <a:path w="11583" h="11593"/>
              </a:pathLst>
            </a:custGeom>
            <a:solidFill>
              <a:srgbClr val="C84025"/>
            </a:solidFill>
            <a:ln w="11579" cap="flat">
              <a:noFill/>
              <a:prstDash val="solid"/>
              <a:miter/>
            </a:ln>
          </p:spPr>
          <p:txBody>
            <a:bodyPr rtlCol="0" anchor="ctr"/>
            <a:lstStyle/>
            <a:p>
              <a:endParaRPr lang="x-none"/>
            </a:p>
          </p:txBody>
        </p:sp>
        <p:sp>
          <p:nvSpPr>
            <p:cNvPr id="293" name="Graphic 400">
              <a:extLst>
                <a:ext uri="{FF2B5EF4-FFF2-40B4-BE49-F238E27FC236}">
                  <a16:creationId xmlns="" xmlns:a16="http://schemas.microsoft.com/office/drawing/2014/main" id="{9C05187F-5ED2-DE40-816D-B94B61DAC04B}"/>
                </a:ext>
              </a:extLst>
            </p:cNvPr>
            <p:cNvSpPr/>
            <p:nvPr/>
          </p:nvSpPr>
          <p:spPr>
            <a:xfrm>
              <a:off x="8870804" y="2609810"/>
              <a:ext cx="320269" cy="951090"/>
            </a:xfrm>
            <a:custGeom>
              <a:avLst/>
              <a:gdLst>
                <a:gd name="connsiteX0" fmla="*/ 320012 w 320269"/>
                <a:gd name="connsiteY0" fmla="*/ 87191 h 951090"/>
                <a:gd name="connsiteX1" fmla="*/ 166189 w 320269"/>
                <a:gd name="connsiteY1" fmla="*/ 429198 h 951090"/>
                <a:gd name="connsiteX2" fmla="*/ 191556 w 320269"/>
                <a:gd name="connsiteY2" fmla="*/ 950903 h 951090"/>
                <a:gd name="connsiteX3" fmla="*/ 7849 w 320269"/>
                <a:gd name="connsiteY3" fmla="*/ 560088 h 951090"/>
                <a:gd name="connsiteX4" fmla="*/ 196537 w 320269"/>
                <a:gd name="connsiteY4" fmla="*/ 4298 h 951090"/>
                <a:gd name="connsiteX5" fmla="*/ 320012 w 320269"/>
                <a:gd name="connsiteY5" fmla="*/ 87191 h 951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269" h="951090">
                  <a:moveTo>
                    <a:pt x="320012" y="87191"/>
                  </a:moveTo>
                  <a:cubicBezTo>
                    <a:pt x="320012" y="87191"/>
                    <a:pt x="238931" y="128232"/>
                    <a:pt x="166189" y="429198"/>
                  </a:cubicBezTo>
                  <a:cubicBezTo>
                    <a:pt x="93448" y="730164"/>
                    <a:pt x="191556" y="950903"/>
                    <a:pt x="191556" y="950903"/>
                  </a:cubicBezTo>
                  <a:cubicBezTo>
                    <a:pt x="191556" y="950903"/>
                    <a:pt x="52560" y="894327"/>
                    <a:pt x="7849" y="560088"/>
                  </a:cubicBezTo>
                  <a:cubicBezTo>
                    <a:pt x="-36861" y="225849"/>
                    <a:pt x="114182" y="32122"/>
                    <a:pt x="196537" y="4298"/>
                  </a:cubicBezTo>
                  <a:cubicBezTo>
                    <a:pt x="278892" y="-23526"/>
                    <a:pt x="320012" y="87191"/>
                    <a:pt x="320012" y="87191"/>
                  </a:cubicBezTo>
                  <a:close/>
                </a:path>
              </a:pathLst>
            </a:custGeom>
            <a:solidFill>
              <a:schemeClr val="bg2">
                <a:lumMod val="50000"/>
              </a:schemeClr>
            </a:solidFill>
            <a:ln w="11579" cap="flat">
              <a:noFill/>
              <a:prstDash val="solid"/>
              <a:miter/>
            </a:ln>
          </p:spPr>
          <p:txBody>
            <a:bodyPr rtlCol="0" anchor="ctr"/>
            <a:lstStyle/>
            <a:p>
              <a:endParaRPr lang="x-none"/>
            </a:p>
          </p:txBody>
        </p:sp>
        <p:sp>
          <p:nvSpPr>
            <p:cNvPr id="294" name="Graphic 400">
              <a:extLst>
                <a:ext uri="{FF2B5EF4-FFF2-40B4-BE49-F238E27FC236}">
                  <a16:creationId xmlns="" xmlns:a16="http://schemas.microsoft.com/office/drawing/2014/main" id="{B60C41A5-9F04-454E-9DA8-B1A644A02749}"/>
                </a:ext>
              </a:extLst>
            </p:cNvPr>
            <p:cNvSpPr/>
            <p:nvPr/>
          </p:nvSpPr>
          <p:spPr>
            <a:xfrm>
              <a:off x="8316342" y="2649303"/>
              <a:ext cx="241835" cy="825110"/>
            </a:xfrm>
            <a:custGeom>
              <a:avLst/>
              <a:gdLst>
                <a:gd name="connsiteX0" fmla="*/ 241577 w 241835"/>
                <a:gd name="connsiteY0" fmla="*/ 12338 h 825110"/>
                <a:gd name="connsiteX1" fmla="*/ 121577 w 241835"/>
                <a:gd name="connsiteY1" fmla="*/ 824923 h 825110"/>
                <a:gd name="connsiteX2" fmla="*/ 419 w 241835"/>
                <a:gd name="connsiteY2" fmla="*/ 418573 h 825110"/>
                <a:gd name="connsiteX3" fmla="*/ 141269 w 241835"/>
                <a:gd name="connsiteY3" fmla="*/ 12802 h 825110"/>
                <a:gd name="connsiteX4" fmla="*/ 241578 w 241835"/>
                <a:gd name="connsiteY4" fmla="*/ 12338 h 8251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835" h="825110">
                  <a:moveTo>
                    <a:pt x="241577" y="12338"/>
                  </a:moveTo>
                  <a:cubicBezTo>
                    <a:pt x="241577" y="12338"/>
                    <a:pt x="73971" y="467381"/>
                    <a:pt x="121577" y="824923"/>
                  </a:cubicBezTo>
                  <a:cubicBezTo>
                    <a:pt x="121577" y="824923"/>
                    <a:pt x="-10817" y="724407"/>
                    <a:pt x="419" y="418573"/>
                  </a:cubicBezTo>
                  <a:cubicBezTo>
                    <a:pt x="11654" y="112738"/>
                    <a:pt x="84859" y="40279"/>
                    <a:pt x="141269" y="12802"/>
                  </a:cubicBezTo>
                  <a:cubicBezTo>
                    <a:pt x="172467" y="-4351"/>
                    <a:pt x="210222" y="-4526"/>
                    <a:pt x="241578" y="12338"/>
                  </a:cubicBezTo>
                  <a:close/>
                </a:path>
              </a:pathLst>
            </a:custGeom>
            <a:solidFill>
              <a:schemeClr val="bg2">
                <a:lumMod val="50000"/>
              </a:schemeClr>
            </a:solidFill>
            <a:ln w="11579" cap="flat">
              <a:noFill/>
              <a:prstDash val="solid"/>
              <a:miter/>
            </a:ln>
          </p:spPr>
          <p:txBody>
            <a:bodyPr rtlCol="0" anchor="ctr"/>
            <a:lstStyle/>
            <a:p>
              <a:endParaRPr lang="x-none"/>
            </a:p>
          </p:txBody>
        </p:sp>
        <p:sp>
          <p:nvSpPr>
            <p:cNvPr id="295" name="Graphic 400">
              <a:extLst>
                <a:ext uri="{FF2B5EF4-FFF2-40B4-BE49-F238E27FC236}">
                  <a16:creationId xmlns="" xmlns:a16="http://schemas.microsoft.com/office/drawing/2014/main" id="{46DE2B39-D754-3346-AB16-3898AD5A7624}"/>
                </a:ext>
              </a:extLst>
            </p:cNvPr>
            <p:cNvSpPr/>
            <p:nvPr/>
          </p:nvSpPr>
          <p:spPr>
            <a:xfrm>
              <a:off x="8161061" y="3932354"/>
              <a:ext cx="381363" cy="330700"/>
            </a:xfrm>
            <a:custGeom>
              <a:avLst/>
              <a:gdLst>
                <a:gd name="connsiteX0" fmla="*/ 212225 w 381363"/>
                <a:gd name="connsiteY0" fmla="*/ -187 h 330700"/>
                <a:gd name="connsiteX1" fmla="*/ 31414 w 381363"/>
                <a:gd name="connsiteY1" fmla="*/ 90357 h 330700"/>
                <a:gd name="connsiteX2" fmla="*/ 42997 w 381363"/>
                <a:gd name="connsiteY2" fmla="*/ 116906 h 330700"/>
                <a:gd name="connsiteX3" fmla="*/ 2224 w 381363"/>
                <a:gd name="connsiteY3" fmla="*/ 218001 h 330700"/>
                <a:gd name="connsiteX4" fmla="*/ 60140 w 381363"/>
                <a:gd name="connsiteY4" fmla="*/ 329762 h 330700"/>
                <a:gd name="connsiteX5" fmla="*/ 381105 w 381363"/>
                <a:gd name="connsiteY5" fmla="*/ 234000 h 33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1363" h="330700">
                  <a:moveTo>
                    <a:pt x="212225" y="-187"/>
                  </a:moveTo>
                  <a:cubicBezTo>
                    <a:pt x="212225" y="-187"/>
                    <a:pt x="8132" y="47694"/>
                    <a:pt x="31414" y="90357"/>
                  </a:cubicBezTo>
                  <a:cubicBezTo>
                    <a:pt x="54696" y="133021"/>
                    <a:pt x="42997" y="116906"/>
                    <a:pt x="42997" y="116906"/>
                  </a:cubicBezTo>
                  <a:cubicBezTo>
                    <a:pt x="42997" y="116906"/>
                    <a:pt x="8248" y="196785"/>
                    <a:pt x="2224" y="218001"/>
                  </a:cubicBezTo>
                  <a:cubicBezTo>
                    <a:pt x="-3799" y="239217"/>
                    <a:pt x="-3683" y="319096"/>
                    <a:pt x="60140" y="329762"/>
                  </a:cubicBezTo>
                  <a:cubicBezTo>
                    <a:pt x="123962" y="340428"/>
                    <a:pt x="381105" y="234000"/>
                    <a:pt x="381105" y="234000"/>
                  </a:cubicBezTo>
                  <a:close/>
                </a:path>
              </a:pathLst>
            </a:custGeom>
            <a:solidFill>
              <a:srgbClr val="F4A491"/>
            </a:solidFill>
            <a:ln w="11579" cap="flat">
              <a:noFill/>
              <a:prstDash val="solid"/>
              <a:miter/>
            </a:ln>
          </p:spPr>
          <p:txBody>
            <a:bodyPr rtlCol="0" anchor="ctr"/>
            <a:lstStyle/>
            <a:p>
              <a:endParaRPr lang="x-none"/>
            </a:p>
          </p:txBody>
        </p:sp>
        <p:sp>
          <p:nvSpPr>
            <p:cNvPr id="296" name="Graphic 400">
              <a:extLst>
                <a:ext uri="{FF2B5EF4-FFF2-40B4-BE49-F238E27FC236}">
                  <a16:creationId xmlns="" xmlns:a16="http://schemas.microsoft.com/office/drawing/2014/main" id="{0908D4C1-6DB8-7748-96B1-76375CFF2A3E}"/>
                </a:ext>
              </a:extLst>
            </p:cNvPr>
            <p:cNvSpPr/>
            <p:nvPr/>
          </p:nvSpPr>
          <p:spPr>
            <a:xfrm>
              <a:off x="8373428" y="2766603"/>
              <a:ext cx="1000837" cy="1399938"/>
            </a:xfrm>
            <a:custGeom>
              <a:avLst/>
              <a:gdLst>
                <a:gd name="connsiteX0" fmla="*/ 168738 w 1000837"/>
                <a:gd name="connsiteY0" fmla="*/ 1399751 h 1399938"/>
                <a:gd name="connsiteX1" fmla="*/ 996693 w 1000837"/>
                <a:gd name="connsiteY1" fmla="*/ 250261 h 1399938"/>
                <a:gd name="connsiteX2" fmla="*/ 827581 w 1000837"/>
                <a:gd name="connsiteY2" fmla="*/ 191 h 1399938"/>
                <a:gd name="connsiteX3" fmla="*/ 559434 w 1000837"/>
                <a:gd name="connsiteY3" fmla="*/ 324807 h 1399938"/>
                <a:gd name="connsiteX4" fmla="*/ -258 w 1000837"/>
                <a:gd name="connsiteY4" fmla="*/ 1165564 h 1399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837" h="1399938">
                  <a:moveTo>
                    <a:pt x="168738" y="1399751"/>
                  </a:moveTo>
                  <a:cubicBezTo>
                    <a:pt x="168738" y="1399751"/>
                    <a:pt x="1066655" y="1234776"/>
                    <a:pt x="996693" y="250261"/>
                  </a:cubicBezTo>
                  <a:cubicBezTo>
                    <a:pt x="996693" y="250261"/>
                    <a:pt x="1008276" y="10740"/>
                    <a:pt x="827581" y="191"/>
                  </a:cubicBezTo>
                  <a:cubicBezTo>
                    <a:pt x="646886" y="-10359"/>
                    <a:pt x="606114" y="202380"/>
                    <a:pt x="559434" y="324807"/>
                  </a:cubicBezTo>
                  <a:cubicBezTo>
                    <a:pt x="512755" y="447234"/>
                    <a:pt x="501519" y="1016588"/>
                    <a:pt x="-258" y="1165564"/>
                  </a:cubicBezTo>
                  <a:close/>
                </a:path>
              </a:pathLst>
            </a:custGeom>
            <a:solidFill>
              <a:srgbClr val="BBCBB2"/>
            </a:solidFill>
            <a:ln w="11579" cap="flat">
              <a:noFill/>
              <a:prstDash val="solid"/>
              <a:miter/>
            </a:ln>
          </p:spPr>
          <p:txBody>
            <a:bodyPr rtlCol="0" anchor="ctr"/>
            <a:lstStyle/>
            <a:p>
              <a:endParaRPr lang="x-none"/>
            </a:p>
          </p:txBody>
        </p:sp>
        <p:sp>
          <p:nvSpPr>
            <p:cNvPr id="297" name="Graphic 400">
              <a:extLst>
                <a:ext uri="{FF2B5EF4-FFF2-40B4-BE49-F238E27FC236}">
                  <a16:creationId xmlns="" xmlns:a16="http://schemas.microsoft.com/office/drawing/2014/main" id="{FDC29643-B495-8D40-8FE6-0B9465D92892}"/>
                </a:ext>
              </a:extLst>
            </p:cNvPr>
            <p:cNvSpPr/>
            <p:nvPr/>
          </p:nvSpPr>
          <p:spPr>
            <a:xfrm rot="10800000">
              <a:off x="10043700" y="3590463"/>
              <a:ext cx="1017337" cy="733285"/>
            </a:xfrm>
            <a:custGeom>
              <a:avLst/>
              <a:gdLst>
                <a:gd name="connsiteX0" fmla="*/ 879589 w 1017337"/>
                <a:gd name="connsiteY0" fmla="*/ -187 h 733285"/>
                <a:gd name="connsiteX1" fmla="*/ 1017079 w 1017337"/>
                <a:gd name="connsiteY1" fmla="*/ 137427 h 733285"/>
                <a:gd name="connsiteX2" fmla="*/ 1017079 w 1017337"/>
                <a:gd name="connsiteY2" fmla="*/ 595484 h 733285"/>
                <a:gd name="connsiteX3" fmla="*/ 879589 w 1017337"/>
                <a:gd name="connsiteY3" fmla="*/ 733098 h 733285"/>
                <a:gd name="connsiteX4" fmla="*/ 137233 w 1017337"/>
                <a:gd name="connsiteY4" fmla="*/ 733098 h 733285"/>
                <a:gd name="connsiteX5" fmla="*/ -258 w 1017337"/>
                <a:gd name="connsiteY5" fmla="*/ 595484 h 733285"/>
                <a:gd name="connsiteX6" fmla="*/ -258 w 1017337"/>
                <a:gd name="connsiteY6" fmla="*/ 137427 h 733285"/>
                <a:gd name="connsiteX7" fmla="*/ 137233 w 1017337"/>
                <a:gd name="connsiteY7" fmla="*/ -187 h 733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7337" h="733285">
                  <a:moveTo>
                    <a:pt x="879589" y="-187"/>
                  </a:moveTo>
                  <a:cubicBezTo>
                    <a:pt x="955523" y="-187"/>
                    <a:pt x="1017079" y="61425"/>
                    <a:pt x="1017079" y="137427"/>
                  </a:cubicBezTo>
                  <a:lnTo>
                    <a:pt x="1017079" y="595484"/>
                  </a:lnTo>
                  <a:cubicBezTo>
                    <a:pt x="1017079" y="671486"/>
                    <a:pt x="955523" y="733098"/>
                    <a:pt x="879589" y="733098"/>
                  </a:cubicBezTo>
                  <a:lnTo>
                    <a:pt x="137233" y="733098"/>
                  </a:lnTo>
                  <a:cubicBezTo>
                    <a:pt x="61299" y="733098"/>
                    <a:pt x="-258" y="671486"/>
                    <a:pt x="-258" y="595484"/>
                  </a:cubicBezTo>
                  <a:lnTo>
                    <a:pt x="-258" y="137427"/>
                  </a:lnTo>
                  <a:cubicBezTo>
                    <a:pt x="-258" y="61424"/>
                    <a:pt x="61299" y="-187"/>
                    <a:pt x="137233" y="-187"/>
                  </a:cubicBezTo>
                  <a:close/>
                </a:path>
              </a:pathLst>
            </a:custGeom>
            <a:solidFill>
              <a:srgbClr val="FFEFE0"/>
            </a:solidFill>
            <a:ln w="11579" cap="flat">
              <a:noFill/>
              <a:prstDash val="solid"/>
              <a:miter/>
            </a:ln>
          </p:spPr>
          <p:txBody>
            <a:bodyPr rtlCol="0" anchor="ctr"/>
            <a:lstStyle/>
            <a:p>
              <a:endParaRPr lang="x-none"/>
            </a:p>
          </p:txBody>
        </p:sp>
        <p:sp>
          <p:nvSpPr>
            <p:cNvPr id="298" name="Graphic 400">
              <a:extLst>
                <a:ext uri="{FF2B5EF4-FFF2-40B4-BE49-F238E27FC236}">
                  <a16:creationId xmlns="" xmlns:a16="http://schemas.microsoft.com/office/drawing/2014/main" id="{655184FE-FED3-6D42-9156-94F71927965D}"/>
                </a:ext>
              </a:extLst>
            </p:cNvPr>
            <p:cNvSpPr/>
            <p:nvPr/>
          </p:nvSpPr>
          <p:spPr>
            <a:xfrm>
              <a:off x="9584549" y="2344524"/>
              <a:ext cx="164263" cy="444849"/>
            </a:xfrm>
            <a:custGeom>
              <a:avLst/>
              <a:gdLst>
                <a:gd name="connsiteX0" fmla="*/ 149974 w 164263"/>
                <a:gd name="connsiteY0" fmla="*/ 5602 h 444849"/>
                <a:gd name="connsiteX1" fmla="*/ 13410 w 164263"/>
                <a:gd name="connsiteY1" fmla="*/ 279671 h 444849"/>
                <a:gd name="connsiteX2" fmla="*/ 40747 w 164263"/>
                <a:gd name="connsiteY2" fmla="*/ 443254 h 444849"/>
                <a:gd name="connsiteX3" fmla="*/ 47233 w 164263"/>
                <a:gd name="connsiteY3" fmla="*/ 436878 h 444849"/>
                <a:gd name="connsiteX4" fmla="*/ 158778 w 164263"/>
                <a:gd name="connsiteY4" fmla="*/ 3167 h 444849"/>
                <a:gd name="connsiteX5" fmla="*/ 153160 w 164263"/>
                <a:gd name="connsiteY5" fmla="*/ -21 h 444849"/>
                <a:gd name="connsiteX6" fmla="*/ 149975 w 164263"/>
                <a:gd name="connsiteY6" fmla="*/ 5602 h 444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263" h="444849">
                  <a:moveTo>
                    <a:pt x="149974" y="5602"/>
                  </a:moveTo>
                  <a:cubicBezTo>
                    <a:pt x="185882" y="127912"/>
                    <a:pt x="54299" y="183677"/>
                    <a:pt x="13410" y="279671"/>
                  </a:cubicBezTo>
                  <a:cubicBezTo>
                    <a:pt x="-11030" y="337638"/>
                    <a:pt x="-3153" y="398040"/>
                    <a:pt x="40747" y="443254"/>
                  </a:cubicBezTo>
                  <a:cubicBezTo>
                    <a:pt x="44800" y="447544"/>
                    <a:pt x="51287" y="441051"/>
                    <a:pt x="47233" y="436878"/>
                  </a:cubicBezTo>
                  <a:cubicBezTo>
                    <a:pt x="-103346" y="281062"/>
                    <a:pt x="207426" y="168721"/>
                    <a:pt x="158778" y="3167"/>
                  </a:cubicBezTo>
                  <a:cubicBezTo>
                    <a:pt x="158106" y="734"/>
                    <a:pt x="155591" y="-693"/>
                    <a:pt x="153160" y="-21"/>
                  </a:cubicBezTo>
                  <a:cubicBezTo>
                    <a:pt x="150729" y="651"/>
                    <a:pt x="149303" y="3169"/>
                    <a:pt x="149975" y="5602"/>
                  </a:cubicBezTo>
                  <a:close/>
                </a:path>
              </a:pathLst>
            </a:custGeom>
            <a:solidFill>
              <a:srgbClr val="BC5B4D"/>
            </a:solidFill>
            <a:ln w="11579" cap="flat">
              <a:noFill/>
              <a:prstDash val="solid"/>
              <a:miter/>
            </a:ln>
          </p:spPr>
          <p:txBody>
            <a:bodyPr rtlCol="0" anchor="ctr"/>
            <a:lstStyle/>
            <a:p>
              <a:endParaRPr lang="x-none"/>
            </a:p>
          </p:txBody>
        </p:sp>
        <p:sp>
          <p:nvSpPr>
            <p:cNvPr id="299" name="Graphic 400">
              <a:extLst>
                <a:ext uri="{FF2B5EF4-FFF2-40B4-BE49-F238E27FC236}">
                  <a16:creationId xmlns="" xmlns:a16="http://schemas.microsoft.com/office/drawing/2014/main" id="{07165A09-70C0-214C-A595-F8157E3910C6}"/>
                </a:ext>
              </a:extLst>
            </p:cNvPr>
            <p:cNvSpPr/>
            <p:nvPr/>
          </p:nvSpPr>
          <p:spPr>
            <a:xfrm>
              <a:off x="9617780" y="1898852"/>
              <a:ext cx="1131968" cy="1194850"/>
            </a:xfrm>
            <a:custGeom>
              <a:avLst/>
              <a:gdLst>
                <a:gd name="connsiteX0" fmla="*/ 4156 w 1131968"/>
                <a:gd name="connsiteY0" fmla="*/ 715604 h 1194850"/>
                <a:gd name="connsiteX1" fmla="*/ 109678 w 1131968"/>
                <a:gd name="connsiteY1" fmla="*/ 495328 h 1194850"/>
                <a:gd name="connsiteX2" fmla="*/ 123693 w 1131968"/>
                <a:gd name="connsiteY2" fmla="*/ 336846 h 1194850"/>
                <a:gd name="connsiteX3" fmla="*/ 86859 w 1131968"/>
                <a:gd name="connsiteY3" fmla="*/ 283400 h 1194850"/>
                <a:gd name="connsiteX4" fmla="*/ 94272 w 1131968"/>
                <a:gd name="connsiteY4" fmla="*/ 151235 h 1194850"/>
                <a:gd name="connsiteX5" fmla="*/ 268018 w 1131968"/>
                <a:gd name="connsiteY5" fmla="*/ 12114 h 1194850"/>
                <a:gd name="connsiteX6" fmla="*/ 695663 w 1131968"/>
                <a:gd name="connsiteY6" fmla="*/ 357366 h 1194850"/>
                <a:gd name="connsiteX7" fmla="*/ 875895 w 1131968"/>
                <a:gd name="connsiteY7" fmla="*/ 551325 h 1194850"/>
                <a:gd name="connsiteX8" fmla="*/ 1112768 w 1131968"/>
                <a:gd name="connsiteY8" fmla="*/ 886955 h 1194850"/>
                <a:gd name="connsiteX9" fmla="*/ 621879 w 1131968"/>
                <a:gd name="connsiteY9" fmla="*/ 1185718 h 1194850"/>
                <a:gd name="connsiteX10" fmla="*/ 404697 w 1131968"/>
                <a:gd name="connsiteY10" fmla="*/ 745167 h 1194850"/>
                <a:gd name="connsiteX11" fmla="*/ 375277 w 1131968"/>
                <a:gd name="connsiteY11" fmla="*/ 702387 h 1194850"/>
                <a:gd name="connsiteX12" fmla="*/ 106898 w 1131968"/>
                <a:gd name="connsiteY12" fmla="*/ 1108158 h 1194850"/>
                <a:gd name="connsiteX13" fmla="*/ 4156 w 1131968"/>
                <a:gd name="connsiteY13" fmla="*/ 715604 h 11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1968" h="1194850">
                  <a:moveTo>
                    <a:pt x="4156" y="715604"/>
                  </a:moveTo>
                  <a:cubicBezTo>
                    <a:pt x="34156" y="589699"/>
                    <a:pt x="119987" y="598046"/>
                    <a:pt x="109678" y="495328"/>
                  </a:cubicBezTo>
                  <a:cubicBezTo>
                    <a:pt x="105622" y="442089"/>
                    <a:pt x="110357" y="388544"/>
                    <a:pt x="123693" y="336846"/>
                  </a:cubicBezTo>
                  <a:lnTo>
                    <a:pt x="86859" y="283400"/>
                  </a:lnTo>
                  <a:cubicBezTo>
                    <a:pt x="70643" y="260213"/>
                    <a:pt x="80604" y="176045"/>
                    <a:pt x="94272" y="151235"/>
                  </a:cubicBezTo>
                  <a:cubicBezTo>
                    <a:pt x="130714" y="83008"/>
                    <a:pt x="193515" y="32722"/>
                    <a:pt x="268018" y="12114"/>
                  </a:cubicBezTo>
                  <a:cubicBezTo>
                    <a:pt x="587593" y="-66374"/>
                    <a:pt x="629061" y="252330"/>
                    <a:pt x="695663" y="357366"/>
                  </a:cubicBezTo>
                  <a:cubicBezTo>
                    <a:pt x="695663" y="357366"/>
                    <a:pt x="763424" y="530109"/>
                    <a:pt x="875895" y="551325"/>
                  </a:cubicBezTo>
                  <a:cubicBezTo>
                    <a:pt x="1054390" y="584830"/>
                    <a:pt x="1181455" y="735892"/>
                    <a:pt x="1112768" y="886955"/>
                  </a:cubicBezTo>
                  <a:cubicBezTo>
                    <a:pt x="1112768" y="886955"/>
                    <a:pt x="1009795" y="1256206"/>
                    <a:pt x="621879" y="1185718"/>
                  </a:cubicBezTo>
                  <a:lnTo>
                    <a:pt x="404697" y="745167"/>
                  </a:lnTo>
                  <a:lnTo>
                    <a:pt x="375277" y="702387"/>
                  </a:lnTo>
                  <a:lnTo>
                    <a:pt x="106898" y="1108158"/>
                  </a:lnTo>
                  <a:cubicBezTo>
                    <a:pt x="106898" y="1108158"/>
                    <a:pt x="-25844" y="841624"/>
                    <a:pt x="4156" y="715604"/>
                  </a:cubicBezTo>
                  <a:close/>
                </a:path>
              </a:pathLst>
            </a:custGeom>
            <a:solidFill>
              <a:srgbClr val="BC5B4D"/>
            </a:solidFill>
            <a:ln w="11579" cap="flat">
              <a:noFill/>
              <a:prstDash val="solid"/>
              <a:miter/>
            </a:ln>
          </p:spPr>
          <p:txBody>
            <a:bodyPr rtlCol="0" anchor="ctr"/>
            <a:lstStyle/>
            <a:p>
              <a:endParaRPr lang="x-none"/>
            </a:p>
          </p:txBody>
        </p:sp>
        <p:sp>
          <p:nvSpPr>
            <p:cNvPr id="300" name="Graphic 400">
              <a:extLst>
                <a:ext uri="{FF2B5EF4-FFF2-40B4-BE49-F238E27FC236}">
                  <a16:creationId xmlns="" xmlns:a16="http://schemas.microsoft.com/office/drawing/2014/main" id="{8935E892-4C0F-5C41-9003-16A74394710D}"/>
                </a:ext>
              </a:extLst>
            </p:cNvPr>
            <p:cNvSpPr/>
            <p:nvPr/>
          </p:nvSpPr>
          <p:spPr>
            <a:xfrm>
              <a:off x="9899852" y="1907525"/>
              <a:ext cx="875078" cy="720388"/>
            </a:xfrm>
            <a:custGeom>
              <a:avLst/>
              <a:gdLst>
                <a:gd name="connsiteX0" fmla="*/ 5405 w 875078"/>
                <a:gd name="connsiteY0" fmla="*/ 19556 h 720388"/>
                <a:gd name="connsiteX1" fmla="*/ 341313 w 875078"/>
                <a:gd name="connsiteY1" fmla="*/ 122506 h 720388"/>
                <a:gd name="connsiteX2" fmla="*/ 449961 w 875078"/>
                <a:gd name="connsiteY2" fmla="*/ 446543 h 720388"/>
                <a:gd name="connsiteX3" fmla="*/ 579923 w 875078"/>
                <a:gd name="connsiteY3" fmla="*/ 568737 h 720388"/>
                <a:gd name="connsiteX4" fmla="*/ 757839 w 875078"/>
                <a:gd name="connsiteY4" fmla="*/ 590649 h 720388"/>
                <a:gd name="connsiteX5" fmla="*/ 865792 w 875078"/>
                <a:gd name="connsiteY5" fmla="*/ 717018 h 720388"/>
                <a:gd name="connsiteX6" fmla="*/ 874595 w 875078"/>
                <a:gd name="connsiteY6" fmla="*/ 714583 h 720388"/>
                <a:gd name="connsiteX7" fmla="*/ 699807 w 875078"/>
                <a:gd name="connsiteY7" fmla="*/ 564448 h 720388"/>
                <a:gd name="connsiteX8" fmla="*/ 504286 w 875078"/>
                <a:gd name="connsiteY8" fmla="*/ 518074 h 720388"/>
                <a:gd name="connsiteX9" fmla="*/ 432471 w 875078"/>
                <a:gd name="connsiteY9" fmla="*/ 329217 h 720388"/>
                <a:gd name="connsiteX10" fmla="*/ 295675 w 875078"/>
                <a:gd name="connsiteY10" fmla="*/ 67437 h 720388"/>
                <a:gd name="connsiteX11" fmla="*/ 2973 w 875078"/>
                <a:gd name="connsiteY11" fmla="*/ 10629 h 720388"/>
                <a:gd name="connsiteX12" fmla="*/ 5405 w 875078"/>
                <a:gd name="connsiteY12" fmla="*/ 19440 h 720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75078" h="720388">
                  <a:moveTo>
                    <a:pt x="5405" y="19556"/>
                  </a:moveTo>
                  <a:cubicBezTo>
                    <a:pt x="128069" y="-9312"/>
                    <a:pt x="257683" y="25237"/>
                    <a:pt x="341313" y="122506"/>
                  </a:cubicBezTo>
                  <a:cubicBezTo>
                    <a:pt x="424942" y="219775"/>
                    <a:pt x="407104" y="336057"/>
                    <a:pt x="449961" y="446543"/>
                  </a:cubicBezTo>
                  <a:cubicBezTo>
                    <a:pt x="473128" y="505901"/>
                    <a:pt x="515174" y="556333"/>
                    <a:pt x="579923" y="568737"/>
                  </a:cubicBezTo>
                  <a:cubicBezTo>
                    <a:pt x="640271" y="580331"/>
                    <a:pt x="699576" y="563289"/>
                    <a:pt x="757839" y="590649"/>
                  </a:cubicBezTo>
                  <a:cubicBezTo>
                    <a:pt x="810115" y="615522"/>
                    <a:pt x="849363" y="661465"/>
                    <a:pt x="865792" y="717018"/>
                  </a:cubicBezTo>
                  <a:cubicBezTo>
                    <a:pt x="867529" y="722583"/>
                    <a:pt x="876333" y="720264"/>
                    <a:pt x="874595" y="714583"/>
                  </a:cubicBezTo>
                  <a:cubicBezTo>
                    <a:pt x="850873" y="634507"/>
                    <a:pt x="782485" y="575765"/>
                    <a:pt x="699807" y="564448"/>
                  </a:cubicBezTo>
                  <a:cubicBezTo>
                    <a:pt x="630309" y="555521"/>
                    <a:pt x="558958" y="576041"/>
                    <a:pt x="504286" y="518074"/>
                  </a:cubicBezTo>
                  <a:cubicBezTo>
                    <a:pt x="455290" y="466135"/>
                    <a:pt x="443591" y="396923"/>
                    <a:pt x="432471" y="329217"/>
                  </a:cubicBezTo>
                  <a:cubicBezTo>
                    <a:pt x="415444" y="224876"/>
                    <a:pt x="382896" y="133056"/>
                    <a:pt x="295675" y="67437"/>
                  </a:cubicBezTo>
                  <a:cubicBezTo>
                    <a:pt x="211486" y="5686"/>
                    <a:pt x="104120" y="-15151"/>
                    <a:pt x="2973" y="10629"/>
                  </a:cubicBezTo>
                  <a:cubicBezTo>
                    <a:pt x="-2703" y="12020"/>
                    <a:pt x="-271" y="20831"/>
                    <a:pt x="5405" y="19440"/>
                  </a:cubicBezTo>
                  <a:close/>
                </a:path>
              </a:pathLst>
            </a:custGeom>
            <a:solidFill>
              <a:srgbClr val="BC5B4D"/>
            </a:solidFill>
            <a:ln w="11579" cap="flat">
              <a:noFill/>
              <a:prstDash val="solid"/>
              <a:miter/>
            </a:ln>
          </p:spPr>
          <p:txBody>
            <a:bodyPr rtlCol="0" anchor="ctr"/>
            <a:lstStyle/>
            <a:p>
              <a:endParaRPr lang="x-none"/>
            </a:p>
          </p:txBody>
        </p:sp>
        <p:sp>
          <p:nvSpPr>
            <p:cNvPr id="301" name="Graphic 400">
              <a:extLst>
                <a:ext uri="{FF2B5EF4-FFF2-40B4-BE49-F238E27FC236}">
                  <a16:creationId xmlns="" xmlns:a16="http://schemas.microsoft.com/office/drawing/2014/main" id="{8F546C2E-C833-D84E-947C-8A138518FC7C}"/>
                </a:ext>
              </a:extLst>
            </p:cNvPr>
            <p:cNvSpPr/>
            <p:nvPr/>
          </p:nvSpPr>
          <p:spPr>
            <a:xfrm>
              <a:off x="9698077" y="2031475"/>
              <a:ext cx="386909" cy="599742"/>
            </a:xfrm>
            <a:custGeom>
              <a:avLst/>
              <a:gdLst>
                <a:gd name="connsiteX0" fmla="*/ 301466 w 386909"/>
                <a:gd name="connsiteY0" fmla="*/ 121794 h 599742"/>
                <a:gd name="connsiteX1" fmla="*/ 309606 w 386909"/>
                <a:gd name="connsiteY1" fmla="*/ 124816 h 599742"/>
                <a:gd name="connsiteX2" fmla="*/ 310269 w 386909"/>
                <a:gd name="connsiteY2" fmla="*/ 124461 h 599742"/>
                <a:gd name="connsiteX3" fmla="*/ 379767 w 386909"/>
                <a:gd name="connsiteY3" fmla="*/ 134663 h 599742"/>
                <a:gd name="connsiteX4" fmla="*/ 340732 w 386909"/>
                <a:gd name="connsiteY4" fmla="*/ 216860 h 599742"/>
                <a:gd name="connsiteX5" fmla="*/ 329960 w 386909"/>
                <a:gd name="connsiteY5" fmla="*/ 233323 h 599742"/>
                <a:gd name="connsiteX6" fmla="*/ 313049 w 386909"/>
                <a:gd name="connsiteY6" fmla="*/ 399109 h 599742"/>
                <a:gd name="connsiteX7" fmla="*/ 356138 w 386909"/>
                <a:gd name="connsiteY7" fmla="*/ 586807 h 599742"/>
                <a:gd name="connsiteX8" fmla="*/ 115211 w 386909"/>
                <a:gd name="connsiteY8" fmla="*/ 597705 h 599742"/>
                <a:gd name="connsiteX9" fmla="*/ 149960 w 386909"/>
                <a:gd name="connsiteY9" fmla="*/ 355170 h 599742"/>
                <a:gd name="connsiteX10" fmla="*/ 10384 w 386909"/>
                <a:gd name="connsiteY10" fmla="*/ 219990 h 599742"/>
                <a:gd name="connsiteX11" fmla="*/ 97489 w 386909"/>
                <a:gd name="connsiteY11" fmla="*/ 12468 h 599742"/>
                <a:gd name="connsiteX12" fmla="*/ 301466 w 386909"/>
                <a:gd name="connsiteY12" fmla="*/ 121794 h 599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6909" h="599742">
                  <a:moveTo>
                    <a:pt x="301466" y="121794"/>
                  </a:moveTo>
                  <a:cubicBezTo>
                    <a:pt x="302880" y="124878"/>
                    <a:pt x="306524" y="126231"/>
                    <a:pt x="309606" y="124816"/>
                  </a:cubicBezTo>
                  <a:cubicBezTo>
                    <a:pt x="309834" y="124711"/>
                    <a:pt x="310056" y="124592"/>
                    <a:pt x="310269" y="124461"/>
                  </a:cubicBezTo>
                  <a:cubicBezTo>
                    <a:pt x="323126" y="116461"/>
                    <a:pt x="356022" y="101274"/>
                    <a:pt x="379767" y="134663"/>
                  </a:cubicBezTo>
                  <a:cubicBezTo>
                    <a:pt x="403512" y="168052"/>
                    <a:pt x="359729" y="204223"/>
                    <a:pt x="340732" y="216860"/>
                  </a:cubicBezTo>
                  <a:cubicBezTo>
                    <a:pt x="335193" y="220789"/>
                    <a:pt x="331344" y="226670"/>
                    <a:pt x="329960" y="233323"/>
                  </a:cubicBezTo>
                  <a:cubicBezTo>
                    <a:pt x="325559" y="254075"/>
                    <a:pt x="316987" y="331288"/>
                    <a:pt x="313049" y="399109"/>
                  </a:cubicBezTo>
                  <a:cubicBezTo>
                    <a:pt x="309574" y="458236"/>
                    <a:pt x="356138" y="586807"/>
                    <a:pt x="356138" y="586807"/>
                  </a:cubicBezTo>
                  <a:cubicBezTo>
                    <a:pt x="356138" y="586807"/>
                    <a:pt x="198956" y="605357"/>
                    <a:pt x="115211" y="597705"/>
                  </a:cubicBezTo>
                  <a:cubicBezTo>
                    <a:pt x="115211" y="597705"/>
                    <a:pt x="167450" y="402355"/>
                    <a:pt x="149960" y="355170"/>
                  </a:cubicBezTo>
                  <a:cubicBezTo>
                    <a:pt x="149960" y="354127"/>
                    <a:pt x="57296" y="376038"/>
                    <a:pt x="10384" y="219990"/>
                  </a:cubicBezTo>
                  <a:cubicBezTo>
                    <a:pt x="-33863" y="72986"/>
                    <a:pt x="72585" y="21974"/>
                    <a:pt x="97489" y="12468"/>
                  </a:cubicBezTo>
                  <a:cubicBezTo>
                    <a:pt x="118222" y="4468"/>
                    <a:pt x="217605" y="-43760"/>
                    <a:pt x="301466" y="121794"/>
                  </a:cubicBezTo>
                  <a:close/>
                </a:path>
              </a:pathLst>
            </a:custGeom>
            <a:solidFill>
              <a:srgbClr val="FFB4A3"/>
            </a:solidFill>
            <a:ln w="11579" cap="flat">
              <a:noFill/>
              <a:prstDash val="solid"/>
              <a:miter/>
            </a:ln>
          </p:spPr>
          <p:txBody>
            <a:bodyPr rtlCol="0" anchor="ctr"/>
            <a:lstStyle/>
            <a:p>
              <a:endParaRPr lang="x-none"/>
            </a:p>
          </p:txBody>
        </p:sp>
        <p:sp>
          <p:nvSpPr>
            <p:cNvPr id="302" name="Graphic 400">
              <a:extLst>
                <a:ext uri="{FF2B5EF4-FFF2-40B4-BE49-F238E27FC236}">
                  <a16:creationId xmlns="" xmlns:a16="http://schemas.microsoft.com/office/drawing/2014/main" id="{E7CA9AF4-EE0E-3A4D-8405-E99A7ED0F072}"/>
                </a:ext>
              </a:extLst>
            </p:cNvPr>
            <p:cNvSpPr/>
            <p:nvPr/>
          </p:nvSpPr>
          <p:spPr>
            <a:xfrm>
              <a:off x="9844125" y="2365333"/>
              <a:ext cx="93026" cy="104480"/>
            </a:xfrm>
            <a:custGeom>
              <a:avLst/>
              <a:gdLst>
                <a:gd name="connsiteX0" fmla="*/ -258 w 93026"/>
                <a:gd name="connsiteY0" fmla="*/ 21775 h 104480"/>
                <a:gd name="connsiteX1" fmla="*/ 46074 w 93026"/>
                <a:gd name="connsiteY1" fmla="*/ 14355 h 104480"/>
                <a:gd name="connsiteX2" fmla="*/ 80823 w 93026"/>
                <a:gd name="connsiteY2" fmla="*/ 1139 h 104480"/>
                <a:gd name="connsiteX3" fmla="*/ 91444 w 93026"/>
                <a:gd name="connsiteY3" fmla="*/ 3161 h 104480"/>
                <a:gd name="connsiteX4" fmla="*/ 90669 w 93026"/>
                <a:gd name="connsiteY4" fmla="*/ 12732 h 104480"/>
                <a:gd name="connsiteX5" fmla="*/ 4491 w 93026"/>
                <a:gd name="connsiteY5" fmla="*/ 100842 h 104480"/>
                <a:gd name="connsiteX6" fmla="*/ -258 w 93026"/>
                <a:gd name="connsiteY6" fmla="*/ 21775 h 104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026" h="104480">
                  <a:moveTo>
                    <a:pt x="-258" y="21775"/>
                  </a:moveTo>
                  <a:cubicBezTo>
                    <a:pt x="15390" y="20812"/>
                    <a:pt x="30907" y="18327"/>
                    <a:pt x="46074" y="14355"/>
                  </a:cubicBezTo>
                  <a:cubicBezTo>
                    <a:pt x="58125" y="11297"/>
                    <a:pt x="69785" y="6863"/>
                    <a:pt x="80823" y="1139"/>
                  </a:cubicBezTo>
                  <a:cubicBezTo>
                    <a:pt x="84314" y="-1238"/>
                    <a:pt x="89069" y="-333"/>
                    <a:pt x="91444" y="3161"/>
                  </a:cubicBezTo>
                  <a:cubicBezTo>
                    <a:pt x="93467" y="6137"/>
                    <a:pt x="93144" y="10121"/>
                    <a:pt x="90669" y="12732"/>
                  </a:cubicBezTo>
                  <a:cubicBezTo>
                    <a:pt x="90669" y="12732"/>
                    <a:pt x="18043" y="125189"/>
                    <a:pt x="4491" y="100842"/>
                  </a:cubicBezTo>
                  <a:cubicBezTo>
                    <a:pt x="-6744" y="81945"/>
                    <a:pt x="13526" y="38006"/>
                    <a:pt x="-258" y="21775"/>
                  </a:cubicBezTo>
                  <a:close/>
                </a:path>
              </a:pathLst>
            </a:custGeom>
            <a:solidFill>
              <a:srgbClr val="682C38"/>
            </a:solidFill>
            <a:ln w="11579" cap="flat">
              <a:noFill/>
              <a:prstDash val="solid"/>
              <a:miter/>
            </a:ln>
          </p:spPr>
          <p:txBody>
            <a:bodyPr rtlCol="0" anchor="ctr"/>
            <a:lstStyle/>
            <a:p>
              <a:endParaRPr lang="x-none"/>
            </a:p>
          </p:txBody>
        </p:sp>
        <p:sp>
          <p:nvSpPr>
            <p:cNvPr id="303" name="Graphic 400">
              <a:extLst>
                <a:ext uri="{FF2B5EF4-FFF2-40B4-BE49-F238E27FC236}">
                  <a16:creationId xmlns="" xmlns:a16="http://schemas.microsoft.com/office/drawing/2014/main" id="{E9355FD9-4C74-CA4C-8131-3DA2D6F56F70}"/>
                </a:ext>
              </a:extLst>
            </p:cNvPr>
            <p:cNvSpPr/>
            <p:nvPr/>
          </p:nvSpPr>
          <p:spPr>
            <a:xfrm>
              <a:off x="9720071" y="2017301"/>
              <a:ext cx="288532" cy="160614"/>
            </a:xfrm>
            <a:custGeom>
              <a:avLst/>
              <a:gdLst>
                <a:gd name="connsiteX0" fmla="*/ -258 w 288532"/>
                <a:gd name="connsiteY0" fmla="*/ 39974 h 160614"/>
                <a:gd name="connsiteX1" fmla="*/ 288275 w 288532"/>
                <a:gd name="connsiteY1" fmla="*/ 134113 h 160614"/>
                <a:gd name="connsiteX2" fmla="*/ -258 w 288532"/>
                <a:gd name="connsiteY2" fmla="*/ 39974 h 160614"/>
              </a:gdLst>
              <a:ahLst/>
              <a:cxnLst>
                <a:cxn ang="0">
                  <a:pos x="connsiteX0" y="connsiteY0"/>
                </a:cxn>
                <a:cxn ang="0">
                  <a:pos x="connsiteX1" y="connsiteY1"/>
                </a:cxn>
                <a:cxn ang="0">
                  <a:pos x="connsiteX2" y="connsiteY2"/>
                </a:cxn>
              </a:cxnLst>
              <a:rect l="l" t="t" r="r" b="b"/>
              <a:pathLst>
                <a:path w="288532" h="160614">
                  <a:moveTo>
                    <a:pt x="-258" y="39974"/>
                  </a:moveTo>
                  <a:cubicBezTo>
                    <a:pt x="-258" y="39974"/>
                    <a:pt x="161905" y="228135"/>
                    <a:pt x="288275" y="134113"/>
                  </a:cubicBezTo>
                  <a:cubicBezTo>
                    <a:pt x="288275" y="134113"/>
                    <a:pt x="200476" y="-89061"/>
                    <a:pt x="-258" y="39974"/>
                  </a:cubicBezTo>
                  <a:close/>
                </a:path>
              </a:pathLst>
            </a:custGeom>
            <a:solidFill>
              <a:srgbClr val="BC5B4D"/>
            </a:solidFill>
            <a:ln w="11579" cap="flat">
              <a:noFill/>
              <a:prstDash val="solid"/>
              <a:miter/>
            </a:ln>
          </p:spPr>
          <p:txBody>
            <a:bodyPr rtlCol="0" anchor="ctr"/>
            <a:lstStyle/>
            <a:p>
              <a:endParaRPr lang="x-none"/>
            </a:p>
          </p:txBody>
        </p:sp>
        <p:sp>
          <p:nvSpPr>
            <p:cNvPr id="304" name="Graphic 400">
              <a:extLst>
                <a:ext uri="{FF2B5EF4-FFF2-40B4-BE49-F238E27FC236}">
                  <a16:creationId xmlns="" xmlns:a16="http://schemas.microsoft.com/office/drawing/2014/main" id="{B9F34570-C274-A241-AAFB-CF930EFD653C}"/>
                </a:ext>
              </a:extLst>
            </p:cNvPr>
            <p:cNvSpPr/>
            <p:nvPr/>
          </p:nvSpPr>
          <p:spPr>
            <a:xfrm>
              <a:off x="9743337" y="2067307"/>
              <a:ext cx="245320" cy="146010"/>
            </a:xfrm>
            <a:custGeom>
              <a:avLst/>
              <a:gdLst>
                <a:gd name="connsiteX0" fmla="*/ 2074 w 245320"/>
                <a:gd name="connsiteY0" fmla="*/ 7821 h 146010"/>
                <a:gd name="connsiteX1" fmla="*/ 196438 w 245320"/>
                <a:gd name="connsiteY1" fmla="*/ 144624 h 146010"/>
                <a:gd name="connsiteX2" fmla="*/ 238021 w 245320"/>
                <a:gd name="connsiteY2" fmla="*/ 47819 h 146010"/>
                <a:gd name="connsiteX3" fmla="*/ 229217 w 245320"/>
                <a:gd name="connsiteY3" fmla="*/ 50253 h 146010"/>
                <a:gd name="connsiteX4" fmla="*/ 235125 w 245320"/>
                <a:gd name="connsiteY4" fmla="*/ 94309 h 146010"/>
                <a:gd name="connsiteX5" fmla="*/ 235820 w 245320"/>
                <a:gd name="connsiteY5" fmla="*/ 109612 h 146010"/>
                <a:gd name="connsiteX6" fmla="*/ 192963 w 245320"/>
                <a:gd name="connsiteY6" fmla="*/ 134538 h 146010"/>
                <a:gd name="connsiteX7" fmla="*/ 123464 w 245320"/>
                <a:gd name="connsiteY7" fmla="*/ 96743 h 146010"/>
                <a:gd name="connsiteX8" fmla="*/ 7634 w 245320"/>
                <a:gd name="connsiteY8" fmla="*/ 1097 h 146010"/>
                <a:gd name="connsiteX9" fmla="*/ 1148 w 245320"/>
                <a:gd name="connsiteY9" fmla="*/ 7590 h 146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5320" h="146010">
                  <a:moveTo>
                    <a:pt x="2074" y="7821"/>
                  </a:moveTo>
                  <a:cubicBezTo>
                    <a:pt x="52113" y="55123"/>
                    <a:pt x="125434" y="132451"/>
                    <a:pt x="196438" y="144624"/>
                  </a:cubicBezTo>
                  <a:cubicBezTo>
                    <a:pt x="259681" y="155522"/>
                    <a:pt x="246013" y="89671"/>
                    <a:pt x="238021" y="47819"/>
                  </a:cubicBezTo>
                  <a:cubicBezTo>
                    <a:pt x="236978" y="42022"/>
                    <a:pt x="228059" y="44457"/>
                    <a:pt x="229217" y="50253"/>
                  </a:cubicBezTo>
                  <a:cubicBezTo>
                    <a:pt x="233363" y="64563"/>
                    <a:pt x="235354" y="79411"/>
                    <a:pt x="235125" y="94309"/>
                  </a:cubicBezTo>
                  <a:lnTo>
                    <a:pt x="235820" y="109612"/>
                  </a:lnTo>
                  <a:lnTo>
                    <a:pt x="192963" y="134538"/>
                  </a:lnTo>
                  <a:cubicBezTo>
                    <a:pt x="173619" y="136393"/>
                    <a:pt x="138407" y="107177"/>
                    <a:pt x="123464" y="96743"/>
                  </a:cubicBezTo>
                  <a:cubicBezTo>
                    <a:pt x="82644" y="67642"/>
                    <a:pt x="43936" y="35680"/>
                    <a:pt x="7634" y="1097"/>
                  </a:cubicBezTo>
                  <a:cubicBezTo>
                    <a:pt x="3348" y="-2960"/>
                    <a:pt x="-3138" y="3532"/>
                    <a:pt x="1148" y="7590"/>
                  </a:cubicBezTo>
                  <a:close/>
                </a:path>
              </a:pathLst>
            </a:custGeom>
            <a:solidFill>
              <a:srgbClr val="BC5B4D"/>
            </a:solidFill>
            <a:ln w="11579" cap="flat">
              <a:noFill/>
              <a:prstDash val="solid"/>
              <a:miter/>
            </a:ln>
          </p:spPr>
          <p:txBody>
            <a:bodyPr rtlCol="0" anchor="ctr"/>
            <a:lstStyle/>
            <a:p>
              <a:endParaRPr lang="x-none"/>
            </a:p>
          </p:txBody>
        </p:sp>
        <p:sp>
          <p:nvSpPr>
            <p:cNvPr id="305" name="Graphic 400">
              <a:extLst>
                <a:ext uri="{FF2B5EF4-FFF2-40B4-BE49-F238E27FC236}">
                  <a16:creationId xmlns="" xmlns:a16="http://schemas.microsoft.com/office/drawing/2014/main" id="{973CD9E8-D02A-114B-9710-431C578CAAD1}"/>
                </a:ext>
              </a:extLst>
            </p:cNvPr>
            <p:cNvSpPr/>
            <p:nvPr/>
          </p:nvSpPr>
          <p:spPr>
            <a:xfrm>
              <a:off x="9056847" y="3004311"/>
              <a:ext cx="690539" cy="1202899"/>
            </a:xfrm>
            <a:custGeom>
              <a:avLst/>
              <a:gdLst>
                <a:gd name="connsiteX0" fmla="*/ 619761 w 690539"/>
                <a:gd name="connsiteY0" fmla="*/ 525332 h 1202899"/>
                <a:gd name="connsiteX1" fmla="*/ 273312 w 690539"/>
                <a:gd name="connsiteY1" fmla="*/ 963332 h 1202899"/>
                <a:gd name="connsiteX2" fmla="*/ 5513 w 690539"/>
                <a:gd name="connsiteY2" fmla="*/ 1202621 h 1202899"/>
                <a:gd name="connsiteX3" fmla="*/ 41536 w 690539"/>
                <a:gd name="connsiteY3" fmla="*/ 1007503 h 1202899"/>
                <a:gd name="connsiteX4" fmla="*/ 158177 w 690539"/>
                <a:gd name="connsiteY4" fmla="*/ 894235 h 1202899"/>
                <a:gd name="connsiteX5" fmla="*/ 376865 w 690539"/>
                <a:gd name="connsiteY5" fmla="*/ 442091 h 1202899"/>
                <a:gd name="connsiteX6" fmla="*/ 470687 w 690539"/>
                <a:gd name="connsiteY6" fmla="*/ 55102 h 1202899"/>
                <a:gd name="connsiteX7" fmla="*/ 656016 w 690539"/>
                <a:gd name="connsiteY7" fmla="*/ 114692 h 1202899"/>
                <a:gd name="connsiteX8" fmla="*/ 619761 w 690539"/>
                <a:gd name="connsiteY8" fmla="*/ 525332 h 1202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0539" h="1202899">
                  <a:moveTo>
                    <a:pt x="619761" y="525332"/>
                  </a:moveTo>
                  <a:cubicBezTo>
                    <a:pt x="512386" y="680568"/>
                    <a:pt x="385321" y="862701"/>
                    <a:pt x="273312" y="963332"/>
                  </a:cubicBezTo>
                  <a:cubicBezTo>
                    <a:pt x="178216" y="1048660"/>
                    <a:pt x="41652" y="1188129"/>
                    <a:pt x="5513" y="1202621"/>
                  </a:cubicBezTo>
                  <a:cubicBezTo>
                    <a:pt x="-4680" y="1206794"/>
                    <a:pt x="-6070" y="1066513"/>
                    <a:pt x="41536" y="1007503"/>
                  </a:cubicBezTo>
                  <a:cubicBezTo>
                    <a:pt x="81382" y="957535"/>
                    <a:pt x="158177" y="894235"/>
                    <a:pt x="158177" y="894235"/>
                  </a:cubicBezTo>
                  <a:cubicBezTo>
                    <a:pt x="158177" y="894235"/>
                    <a:pt x="335282" y="554431"/>
                    <a:pt x="376865" y="442091"/>
                  </a:cubicBezTo>
                  <a:cubicBezTo>
                    <a:pt x="404432" y="368241"/>
                    <a:pt x="411035" y="159906"/>
                    <a:pt x="470687" y="55102"/>
                  </a:cubicBezTo>
                  <a:cubicBezTo>
                    <a:pt x="557444" y="-97700"/>
                    <a:pt x="656016" y="114692"/>
                    <a:pt x="656016" y="114692"/>
                  </a:cubicBezTo>
                  <a:cubicBezTo>
                    <a:pt x="656016" y="114692"/>
                    <a:pt x="753429" y="332069"/>
                    <a:pt x="619761" y="525332"/>
                  </a:cubicBezTo>
                  <a:close/>
                </a:path>
              </a:pathLst>
            </a:custGeom>
            <a:solidFill>
              <a:srgbClr val="FFB4A3"/>
            </a:solidFill>
            <a:ln w="11579" cap="flat">
              <a:noFill/>
              <a:prstDash val="solid"/>
              <a:miter/>
            </a:ln>
          </p:spPr>
          <p:txBody>
            <a:bodyPr rtlCol="0" anchor="ctr"/>
            <a:lstStyle/>
            <a:p>
              <a:endParaRPr lang="x-none"/>
            </a:p>
          </p:txBody>
        </p:sp>
        <p:sp>
          <p:nvSpPr>
            <p:cNvPr id="306" name="Graphic 400">
              <a:extLst>
                <a:ext uri="{FF2B5EF4-FFF2-40B4-BE49-F238E27FC236}">
                  <a16:creationId xmlns="" xmlns:a16="http://schemas.microsoft.com/office/drawing/2014/main" id="{ABBF6581-352B-CA46-B25F-162B0BC656B1}"/>
                </a:ext>
              </a:extLst>
            </p:cNvPr>
            <p:cNvSpPr/>
            <p:nvPr/>
          </p:nvSpPr>
          <p:spPr>
            <a:xfrm>
              <a:off x="9182271" y="2561417"/>
              <a:ext cx="655020" cy="1428440"/>
            </a:xfrm>
            <a:custGeom>
              <a:avLst/>
              <a:gdLst>
                <a:gd name="connsiteX0" fmla="*/ 415573 w 655020"/>
                <a:gd name="connsiteY0" fmla="*/ 1428253 h 1428440"/>
                <a:gd name="connsiteX1" fmla="*/ -258 w 655020"/>
                <a:gd name="connsiteY1" fmla="*/ 1300725 h 1428440"/>
                <a:gd name="connsiteX2" fmla="*/ 654763 w 655020"/>
                <a:gd name="connsiteY2" fmla="*/ -59 h 1428440"/>
              </a:gdLst>
              <a:ahLst/>
              <a:cxnLst>
                <a:cxn ang="0">
                  <a:pos x="connsiteX0" y="connsiteY0"/>
                </a:cxn>
                <a:cxn ang="0">
                  <a:pos x="connsiteX1" y="connsiteY1"/>
                </a:cxn>
                <a:cxn ang="0">
                  <a:pos x="connsiteX2" y="connsiteY2"/>
                </a:cxn>
              </a:cxnLst>
              <a:rect l="l" t="t" r="r" b="b"/>
              <a:pathLst>
                <a:path w="655020" h="1428440">
                  <a:moveTo>
                    <a:pt x="415573" y="1428253"/>
                  </a:moveTo>
                  <a:lnTo>
                    <a:pt x="-258" y="1300725"/>
                  </a:lnTo>
                  <a:cubicBezTo>
                    <a:pt x="-258" y="1300725"/>
                    <a:pt x="413604" y="-15130"/>
                    <a:pt x="654763" y="-59"/>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307" name="Graphic 400">
              <a:extLst>
                <a:ext uri="{FF2B5EF4-FFF2-40B4-BE49-F238E27FC236}">
                  <a16:creationId xmlns="" xmlns:a16="http://schemas.microsoft.com/office/drawing/2014/main" id="{529BE448-D802-744B-A1E0-9A0A37BAF44A}"/>
                </a:ext>
              </a:extLst>
            </p:cNvPr>
            <p:cNvSpPr/>
            <p:nvPr/>
          </p:nvSpPr>
          <p:spPr>
            <a:xfrm>
              <a:off x="9513429" y="2479894"/>
              <a:ext cx="743730" cy="899221"/>
            </a:xfrm>
            <a:custGeom>
              <a:avLst/>
              <a:gdLst>
                <a:gd name="connsiteX0" fmla="*/ 732601 w 743730"/>
                <a:gd name="connsiteY0" fmla="*/ 154503 h 899221"/>
                <a:gd name="connsiteX1" fmla="*/ 594531 w 743730"/>
                <a:gd name="connsiteY1" fmla="*/ 96536 h 899221"/>
                <a:gd name="connsiteX2" fmla="*/ 530940 w 743730"/>
                <a:gd name="connsiteY2" fmla="*/ 2977 h 899221"/>
                <a:gd name="connsiteX3" fmla="*/ 326847 w 743730"/>
                <a:gd name="connsiteY3" fmla="*/ 15381 h 899221"/>
                <a:gd name="connsiteX4" fmla="*/ 307388 w 743730"/>
                <a:gd name="connsiteY4" fmla="*/ 101869 h 899221"/>
                <a:gd name="connsiteX5" fmla="*/ 142098 w 743730"/>
                <a:gd name="connsiteY5" fmla="*/ 397269 h 899221"/>
                <a:gd name="connsiteX6" fmla="*/ -258 w 743730"/>
                <a:gd name="connsiteY6" fmla="*/ 893237 h 899221"/>
                <a:gd name="connsiteX7" fmla="*/ 678276 w 743730"/>
                <a:gd name="connsiteY7" fmla="*/ 899034 h 899221"/>
                <a:gd name="connsiteX8" fmla="*/ 732601 w 743730"/>
                <a:gd name="connsiteY8" fmla="*/ 154503 h 89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3730" h="899221">
                  <a:moveTo>
                    <a:pt x="732601" y="154503"/>
                  </a:moveTo>
                  <a:cubicBezTo>
                    <a:pt x="732601" y="154503"/>
                    <a:pt x="656847" y="120766"/>
                    <a:pt x="594531" y="96536"/>
                  </a:cubicBezTo>
                  <a:cubicBezTo>
                    <a:pt x="533025" y="55495"/>
                    <a:pt x="530940" y="2977"/>
                    <a:pt x="530940" y="2977"/>
                  </a:cubicBezTo>
                  <a:cubicBezTo>
                    <a:pt x="515419" y="-8617"/>
                    <a:pt x="326847" y="15381"/>
                    <a:pt x="326847" y="15381"/>
                  </a:cubicBezTo>
                  <a:cubicBezTo>
                    <a:pt x="330785" y="35322"/>
                    <a:pt x="307388" y="101869"/>
                    <a:pt x="307388" y="101869"/>
                  </a:cubicBezTo>
                  <a:cubicBezTo>
                    <a:pt x="311441" y="112187"/>
                    <a:pt x="162484" y="297450"/>
                    <a:pt x="142098" y="397269"/>
                  </a:cubicBezTo>
                  <a:cubicBezTo>
                    <a:pt x="122754" y="491524"/>
                    <a:pt x="-258" y="856254"/>
                    <a:pt x="-258" y="893237"/>
                  </a:cubicBezTo>
                  <a:lnTo>
                    <a:pt x="678276" y="899034"/>
                  </a:lnTo>
                  <a:cubicBezTo>
                    <a:pt x="678276" y="899034"/>
                    <a:pt x="775342" y="281451"/>
                    <a:pt x="732601" y="154503"/>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308" name="Graphic 400">
              <a:extLst>
                <a:ext uri="{FF2B5EF4-FFF2-40B4-BE49-F238E27FC236}">
                  <a16:creationId xmlns="" xmlns:a16="http://schemas.microsoft.com/office/drawing/2014/main" id="{FE8FE2BC-5FC7-ED4C-9200-F467757FD9D4}"/>
                </a:ext>
              </a:extLst>
            </p:cNvPr>
            <p:cNvSpPr/>
            <p:nvPr/>
          </p:nvSpPr>
          <p:spPr>
            <a:xfrm>
              <a:off x="11969956" y="6382321"/>
              <a:ext cx="133788" cy="122842"/>
            </a:xfrm>
            <a:custGeom>
              <a:avLst/>
              <a:gdLst>
                <a:gd name="connsiteX0" fmla="*/ 125999 w 133788"/>
                <a:gd name="connsiteY0" fmla="*/ 32581 h 122842"/>
                <a:gd name="connsiteX1" fmla="*/ 35304 w 133788"/>
                <a:gd name="connsiteY1" fmla="*/ 7075 h 122842"/>
                <a:gd name="connsiteX2" fmla="*/ 4525 w 133788"/>
                <a:gd name="connsiteY2" fmla="*/ 84282 h 122842"/>
                <a:gd name="connsiteX3" fmla="*/ 7273 w 133788"/>
                <a:gd name="connsiteY3" fmla="*/ 89853 h 122842"/>
                <a:gd name="connsiteX4" fmla="*/ 97969 w 133788"/>
                <a:gd name="connsiteY4" fmla="*/ 115358 h 122842"/>
                <a:gd name="connsiteX5" fmla="*/ 128747 w 133788"/>
                <a:gd name="connsiteY5" fmla="*/ 38152 h 122842"/>
                <a:gd name="connsiteX6" fmla="*/ 125999 w 133788"/>
                <a:gd name="connsiteY6" fmla="*/ 32581 h 122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788" h="122842">
                  <a:moveTo>
                    <a:pt x="125999" y="32581"/>
                  </a:moveTo>
                  <a:cubicBezTo>
                    <a:pt x="106701" y="2159"/>
                    <a:pt x="67609" y="-8835"/>
                    <a:pt x="35304" y="7075"/>
                  </a:cubicBezTo>
                  <a:cubicBezTo>
                    <a:pt x="5504" y="19888"/>
                    <a:pt x="-8277" y="54455"/>
                    <a:pt x="4525" y="84282"/>
                  </a:cubicBezTo>
                  <a:cubicBezTo>
                    <a:pt x="5343" y="86186"/>
                    <a:pt x="6260" y="88045"/>
                    <a:pt x="7273" y="89853"/>
                  </a:cubicBezTo>
                  <a:cubicBezTo>
                    <a:pt x="26538" y="120321"/>
                    <a:pt x="65669" y="131325"/>
                    <a:pt x="97969" y="115358"/>
                  </a:cubicBezTo>
                  <a:cubicBezTo>
                    <a:pt x="127769" y="102546"/>
                    <a:pt x="141549" y="67979"/>
                    <a:pt x="128747" y="38152"/>
                  </a:cubicBezTo>
                  <a:cubicBezTo>
                    <a:pt x="127930" y="36248"/>
                    <a:pt x="127013" y="34388"/>
                    <a:pt x="125999" y="32581"/>
                  </a:cubicBezTo>
                  <a:close/>
                </a:path>
              </a:pathLst>
            </a:custGeom>
            <a:noFill/>
            <a:ln w="42495" cap="flat">
              <a:solidFill>
                <a:srgbClr val="414D3D"/>
              </a:solidFill>
              <a:prstDash val="solid"/>
              <a:miter/>
            </a:ln>
          </p:spPr>
          <p:txBody>
            <a:bodyPr rtlCol="0" anchor="ctr"/>
            <a:lstStyle/>
            <a:p>
              <a:endParaRPr lang="x-none"/>
            </a:p>
          </p:txBody>
        </p:sp>
        <p:sp>
          <p:nvSpPr>
            <p:cNvPr id="309" name="Graphic 400">
              <a:extLst>
                <a:ext uri="{FF2B5EF4-FFF2-40B4-BE49-F238E27FC236}">
                  <a16:creationId xmlns="" xmlns:a16="http://schemas.microsoft.com/office/drawing/2014/main" id="{B7950505-5847-EC43-8CE9-D02BC3894CC0}"/>
                </a:ext>
              </a:extLst>
            </p:cNvPr>
            <p:cNvSpPr/>
            <p:nvPr/>
          </p:nvSpPr>
          <p:spPr>
            <a:xfrm>
              <a:off x="10665130" y="4101039"/>
              <a:ext cx="469344" cy="810497"/>
            </a:xfrm>
            <a:custGeom>
              <a:avLst/>
              <a:gdLst>
                <a:gd name="connsiteX0" fmla="*/ 0 w 469344"/>
                <a:gd name="connsiteY0" fmla="*/ 0 h 810497"/>
                <a:gd name="connsiteX1" fmla="*/ 469344 w 469344"/>
                <a:gd name="connsiteY1" fmla="*/ 810497 h 810497"/>
              </a:gdLst>
              <a:ahLst/>
              <a:cxnLst>
                <a:cxn ang="0">
                  <a:pos x="connsiteX0" y="connsiteY0"/>
                </a:cxn>
                <a:cxn ang="0">
                  <a:pos x="connsiteX1" y="connsiteY1"/>
                </a:cxn>
              </a:cxnLst>
              <a:rect l="l" t="t" r="r" b="b"/>
              <a:pathLst>
                <a:path w="469344" h="810497">
                  <a:moveTo>
                    <a:pt x="0" y="0"/>
                  </a:moveTo>
                  <a:lnTo>
                    <a:pt x="469344" y="810497"/>
                  </a:lnTo>
                </a:path>
              </a:pathLst>
            </a:custGeom>
            <a:ln w="39252" cap="flat">
              <a:solidFill>
                <a:srgbClr val="CBCECF"/>
              </a:solidFill>
              <a:prstDash val="solid"/>
              <a:miter/>
            </a:ln>
          </p:spPr>
          <p:txBody>
            <a:bodyPr rtlCol="0" anchor="ctr"/>
            <a:lstStyle/>
            <a:p>
              <a:endParaRPr lang="x-none"/>
            </a:p>
          </p:txBody>
        </p:sp>
        <p:sp>
          <p:nvSpPr>
            <p:cNvPr id="310" name="Graphic 400">
              <a:extLst>
                <a:ext uri="{FF2B5EF4-FFF2-40B4-BE49-F238E27FC236}">
                  <a16:creationId xmlns="" xmlns:a16="http://schemas.microsoft.com/office/drawing/2014/main" id="{D8EE0034-D54F-464D-AA64-8E0F47161DB0}"/>
                </a:ext>
              </a:extLst>
            </p:cNvPr>
            <p:cNvSpPr/>
            <p:nvPr/>
          </p:nvSpPr>
          <p:spPr>
            <a:xfrm>
              <a:off x="10469253" y="4009140"/>
              <a:ext cx="391449" cy="233846"/>
            </a:xfrm>
            <a:custGeom>
              <a:avLst/>
              <a:gdLst>
                <a:gd name="connsiteX0" fmla="*/ 368553 w 391449"/>
                <a:gd name="connsiteY0" fmla="*/ 84292 h 233846"/>
                <a:gd name="connsiteX1" fmla="*/ 68784 w 391449"/>
                <a:gd name="connsiteY1" fmla="*/ 228978 h 233846"/>
                <a:gd name="connsiteX2" fmla="*/ 10869 w 391449"/>
                <a:gd name="connsiteY2" fmla="*/ 212747 h 233846"/>
                <a:gd name="connsiteX3" fmla="*/ 4614 w 391449"/>
                <a:gd name="connsiteY3" fmla="*/ 201849 h 233846"/>
                <a:gd name="connsiteX4" fmla="*/ 18541 w 391449"/>
                <a:gd name="connsiteY4" fmla="*/ 151099 h 233846"/>
                <a:gd name="connsiteX5" fmla="*/ 22336 w 391449"/>
                <a:gd name="connsiteY5" fmla="*/ 149215 h 233846"/>
                <a:gd name="connsiteX6" fmla="*/ 322105 w 391449"/>
                <a:gd name="connsiteY6" fmla="*/ 4529 h 233846"/>
                <a:gd name="connsiteX7" fmla="*/ 380020 w 391449"/>
                <a:gd name="connsiteY7" fmla="*/ 20760 h 233846"/>
                <a:gd name="connsiteX8" fmla="*/ 386391 w 391449"/>
                <a:gd name="connsiteY8" fmla="*/ 31657 h 233846"/>
                <a:gd name="connsiteX9" fmla="*/ 372182 w 391449"/>
                <a:gd name="connsiteY9" fmla="*/ 82500 h 233846"/>
                <a:gd name="connsiteX10" fmla="*/ 368553 w 391449"/>
                <a:gd name="connsiteY10" fmla="*/ 84292 h 233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91449" h="233846">
                  <a:moveTo>
                    <a:pt x="368553" y="84292"/>
                  </a:moveTo>
                  <a:lnTo>
                    <a:pt x="68784" y="228978"/>
                  </a:lnTo>
                  <a:cubicBezTo>
                    <a:pt x="48174" y="239198"/>
                    <a:pt x="23180" y="232194"/>
                    <a:pt x="10869" y="212747"/>
                  </a:cubicBezTo>
                  <a:lnTo>
                    <a:pt x="4614" y="201849"/>
                  </a:lnTo>
                  <a:cubicBezTo>
                    <a:pt x="-5542" y="183986"/>
                    <a:pt x="694" y="161264"/>
                    <a:pt x="18541" y="151099"/>
                  </a:cubicBezTo>
                  <a:cubicBezTo>
                    <a:pt x="19769" y="150399"/>
                    <a:pt x="21037" y="149770"/>
                    <a:pt x="22336" y="149215"/>
                  </a:cubicBezTo>
                  <a:lnTo>
                    <a:pt x="322105" y="4529"/>
                  </a:lnTo>
                  <a:cubicBezTo>
                    <a:pt x="342710" y="-5749"/>
                    <a:pt x="367744" y="1267"/>
                    <a:pt x="380020" y="20760"/>
                  </a:cubicBezTo>
                  <a:lnTo>
                    <a:pt x="386391" y="31657"/>
                  </a:lnTo>
                  <a:cubicBezTo>
                    <a:pt x="396494" y="49624"/>
                    <a:pt x="390132" y="72387"/>
                    <a:pt x="372182" y="82500"/>
                  </a:cubicBezTo>
                  <a:cubicBezTo>
                    <a:pt x="371005" y="83162"/>
                    <a:pt x="369794" y="83761"/>
                    <a:pt x="368553" y="84292"/>
                  </a:cubicBezTo>
                  <a:close/>
                </a:path>
              </a:pathLst>
            </a:custGeom>
            <a:solidFill>
              <a:schemeClr val="bg2">
                <a:lumMod val="50000"/>
              </a:schemeClr>
            </a:solidFill>
            <a:ln w="11579" cap="flat">
              <a:noFill/>
              <a:prstDash val="solid"/>
              <a:miter/>
            </a:ln>
          </p:spPr>
          <p:txBody>
            <a:bodyPr rtlCol="0" anchor="ctr"/>
            <a:lstStyle/>
            <a:p>
              <a:endParaRPr lang="x-none"/>
            </a:p>
          </p:txBody>
        </p:sp>
        <p:sp>
          <p:nvSpPr>
            <p:cNvPr id="311" name="Graphic 400">
              <a:extLst>
                <a:ext uri="{FF2B5EF4-FFF2-40B4-BE49-F238E27FC236}">
                  <a16:creationId xmlns="" xmlns:a16="http://schemas.microsoft.com/office/drawing/2014/main" id="{AC032F16-16FA-CC4A-BFAA-C6534DD3C21C}"/>
                </a:ext>
              </a:extLst>
            </p:cNvPr>
            <p:cNvSpPr/>
            <p:nvPr/>
          </p:nvSpPr>
          <p:spPr>
            <a:xfrm>
              <a:off x="10843742" y="4775323"/>
              <a:ext cx="1355696" cy="1660969"/>
            </a:xfrm>
            <a:custGeom>
              <a:avLst/>
              <a:gdLst>
                <a:gd name="connsiteX0" fmla="*/ 1198120 w 1355696"/>
                <a:gd name="connsiteY0" fmla="*/ 1551469 h 1660969"/>
                <a:gd name="connsiteX1" fmla="*/ 1037811 w 1355696"/>
                <a:gd name="connsiteY1" fmla="*/ 1629493 h 1660969"/>
                <a:gd name="connsiteX2" fmla="*/ 639007 w 1355696"/>
                <a:gd name="connsiteY2" fmla="*/ 1517152 h 1660969"/>
                <a:gd name="connsiteX3" fmla="*/ 34026 w 1355696"/>
                <a:gd name="connsiteY3" fmla="*/ 472467 h 1660969"/>
                <a:gd name="connsiteX4" fmla="*/ 157038 w 1355696"/>
                <a:gd name="connsiteY4" fmla="*/ 108433 h 1660969"/>
                <a:gd name="connsiteX5" fmla="*/ 317347 w 1355696"/>
                <a:gd name="connsiteY5" fmla="*/ 31105 h 1660969"/>
                <a:gd name="connsiteX6" fmla="*/ 716266 w 1355696"/>
                <a:gd name="connsiteY6" fmla="*/ 143329 h 1660969"/>
                <a:gd name="connsiteX7" fmla="*/ 1321132 w 1355696"/>
                <a:gd name="connsiteY7" fmla="*/ 1188014 h 1660969"/>
                <a:gd name="connsiteX8" fmla="*/ 1198120 w 1355696"/>
                <a:gd name="connsiteY8" fmla="*/ 1551469 h 1660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5696" h="1660969">
                  <a:moveTo>
                    <a:pt x="1198120" y="1551469"/>
                  </a:moveTo>
                  <a:lnTo>
                    <a:pt x="1037811" y="1629493"/>
                  </a:lnTo>
                  <a:cubicBezTo>
                    <a:pt x="893718" y="1699054"/>
                    <a:pt x="715108" y="1648738"/>
                    <a:pt x="639007" y="1517152"/>
                  </a:cubicBezTo>
                  <a:lnTo>
                    <a:pt x="34026" y="472467"/>
                  </a:lnTo>
                  <a:cubicBezTo>
                    <a:pt x="-42190" y="340882"/>
                    <a:pt x="12945" y="177878"/>
                    <a:pt x="157038" y="108433"/>
                  </a:cubicBezTo>
                  <a:lnTo>
                    <a:pt x="317347" y="31105"/>
                  </a:lnTo>
                  <a:cubicBezTo>
                    <a:pt x="461439" y="-38456"/>
                    <a:pt x="640050" y="11860"/>
                    <a:pt x="716266" y="143329"/>
                  </a:cubicBezTo>
                  <a:lnTo>
                    <a:pt x="1321132" y="1188014"/>
                  </a:lnTo>
                  <a:cubicBezTo>
                    <a:pt x="1397349" y="1319020"/>
                    <a:pt x="1342329" y="1482025"/>
                    <a:pt x="1198120" y="1551469"/>
                  </a:cubicBezTo>
                  <a:close/>
                </a:path>
              </a:pathLst>
            </a:custGeom>
            <a:solidFill>
              <a:schemeClr val="bg2">
                <a:lumMod val="50000"/>
              </a:schemeClr>
            </a:solidFill>
            <a:ln w="11579" cap="flat">
              <a:noFill/>
              <a:prstDash val="solid"/>
              <a:miter/>
            </a:ln>
          </p:spPr>
          <p:txBody>
            <a:bodyPr rtlCol="0" anchor="ctr"/>
            <a:lstStyle/>
            <a:p>
              <a:endParaRPr lang="x-none"/>
            </a:p>
          </p:txBody>
        </p:sp>
        <p:sp>
          <p:nvSpPr>
            <p:cNvPr id="312" name="Graphic 400">
              <a:extLst>
                <a:ext uri="{FF2B5EF4-FFF2-40B4-BE49-F238E27FC236}">
                  <a16:creationId xmlns="" xmlns:a16="http://schemas.microsoft.com/office/drawing/2014/main" id="{0262918F-1679-5640-9AC1-C63475339311}"/>
                </a:ext>
              </a:extLst>
            </p:cNvPr>
            <p:cNvSpPr/>
            <p:nvPr/>
          </p:nvSpPr>
          <p:spPr>
            <a:xfrm>
              <a:off x="10882832" y="4665325"/>
              <a:ext cx="406275" cy="337683"/>
            </a:xfrm>
            <a:custGeom>
              <a:avLst/>
              <a:gdLst>
                <a:gd name="connsiteX0" fmla="*/ 170534 w 406275"/>
                <a:gd name="connsiteY0" fmla="*/ 12647 h 337683"/>
                <a:gd name="connsiteX1" fmla="*/ 64318 w 406275"/>
                <a:gd name="connsiteY1" fmla="*/ 63890 h 337683"/>
                <a:gd name="connsiteX2" fmla="*/ 13817 w 406275"/>
                <a:gd name="connsiteY2" fmla="*/ 213214 h 337683"/>
                <a:gd name="connsiteX3" fmla="*/ 85747 w 406275"/>
                <a:gd name="connsiteY3" fmla="*/ 337496 h 337683"/>
                <a:gd name="connsiteX4" fmla="*/ 406018 w 406275"/>
                <a:gd name="connsiteY4" fmla="*/ 182955 h 337683"/>
                <a:gd name="connsiteX5" fmla="*/ 334087 w 406275"/>
                <a:gd name="connsiteY5" fmla="*/ 58441 h 337683"/>
                <a:gd name="connsiteX6" fmla="*/ 170534 w 406275"/>
                <a:gd name="connsiteY6" fmla="*/ 12647 h 337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6275" h="337683">
                  <a:moveTo>
                    <a:pt x="170534" y="12647"/>
                  </a:moveTo>
                  <a:lnTo>
                    <a:pt x="64318" y="63890"/>
                  </a:lnTo>
                  <a:cubicBezTo>
                    <a:pt x="5129" y="92410"/>
                    <a:pt x="-17458" y="159305"/>
                    <a:pt x="13817" y="213214"/>
                  </a:cubicBezTo>
                  <a:lnTo>
                    <a:pt x="85747" y="337496"/>
                  </a:lnTo>
                  <a:lnTo>
                    <a:pt x="406018" y="182955"/>
                  </a:lnTo>
                  <a:lnTo>
                    <a:pt x="334087" y="58441"/>
                  </a:lnTo>
                  <a:cubicBezTo>
                    <a:pt x="302812" y="4764"/>
                    <a:pt x="229608" y="-15873"/>
                    <a:pt x="170534" y="12647"/>
                  </a:cubicBezTo>
                  <a:close/>
                </a:path>
              </a:pathLst>
            </a:custGeom>
            <a:noFill/>
            <a:ln w="35547" cap="flat">
              <a:solidFill>
                <a:schemeClr val="bg2">
                  <a:lumMod val="50000"/>
                </a:schemeClr>
              </a:solidFill>
              <a:prstDash val="solid"/>
              <a:miter/>
            </a:ln>
          </p:spPr>
          <p:txBody>
            <a:bodyPr rtlCol="0" anchor="ctr"/>
            <a:lstStyle/>
            <a:p>
              <a:endParaRPr lang="x-none"/>
            </a:p>
          </p:txBody>
        </p:sp>
        <p:sp>
          <p:nvSpPr>
            <p:cNvPr id="313" name="Graphic 400">
              <a:extLst>
                <a:ext uri="{FF2B5EF4-FFF2-40B4-BE49-F238E27FC236}">
                  <a16:creationId xmlns="" xmlns:a16="http://schemas.microsoft.com/office/drawing/2014/main" id="{D87EA309-F443-034F-B083-FD61A5896D9C}"/>
                </a:ext>
              </a:extLst>
            </p:cNvPr>
            <p:cNvSpPr/>
            <p:nvPr/>
          </p:nvSpPr>
          <p:spPr>
            <a:xfrm>
              <a:off x="10241764" y="2886973"/>
              <a:ext cx="515306" cy="1393345"/>
            </a:xfrm>
            <a:custGeom>
              <a:avLst/>
              <a:gdLst>
                <a:gd name="connsiteX0" fmla="*/ 508591 w 515306"/>
                <a:gd name="connsiteY0" fmla="*/ 1257122 h 1393345"/>
                <a:gd name="connsiteX1" fmla="*/ 221911 w 515306"/>
                <a:gd name="connsiteY1" fmla="*/ -187 h 1393345"/>
                <a:gd name="connsiteX2" fmla="*/ -136 w 515306"/>
                <a:gd name="connsiteY2" fmla="*/ 129775 h 1393345"/>
                <a:gd name="connsiteX3" fmla="*/ 299053 w 515306"/>
                <a:gd name="connsiteY3" fmla="*/ 1310799 h 1393345"/>
                <a:gd name="connsiteX4" fmla="*/ 313301 w 515306"/>
                <a:gd name="connsiteY4" fmla="*/ 1333986 h 1393345"/>
                <a:gd name="connsiteX5" fmla="*/ 324884 w 515306"/>
                <a:gd name="connsiteY5" fmla="*/ 1253876 h 1393345"/>
                <a:gd name="connsiteX6" fmla="*/ 397972 w 515306"/>
                <a:gd name="connsiteY6" fmla="*/ 1392997 h 1393345"/>
                <a:gd name="connsiteX7" fmla="*/ 397972 w 515306"/>
                <a:gd name="connsiteY7" fmla="*/ 1298510 h 1393345"/>
                <a:gd name="connsiteX8" fmla="*/ 438629 w 515306"/>
                <a:gd name="connsiteY8" fmla="*/ 1385461 h 1393345"/>
                <a:gd name="connsiteX9" fmla="*/ 447200 w 515306"/>
                <a:gd name="connsiteY9" fmla="*/ 1292134 h 1393345"/>
                <a:gd name="connsiteX10" fmla="*/ 474884 w 515306"/>
                <a:gd name="connsiteY10" fmla="*/ 1377462 h 1393345"/>
                <a:gd name="connsiteX11" fmla="*/ 479633 w 515306"/>
                <a:gd name="connsiteY11" fmla="*/ 1279265 h 1393345"/>
                <a:gd name="connsiteX12" fmla="*/ 507316 w 515306"/>
                <a:gd name="connsiteY12" fmla="*/ 1364593 h 1393345"/>
                <a:gd name="connsiteX13" fmla="*/ 508591 w 515306"/>
                <a:gd name="connsiteY13" fmla="*/ 1257122 h 1393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15306" h="1393345">
                  <a:moveTo>
                    <a:pt x="508591" y="1257122"/>
                  </a:moveTo>
                  <a:cubicBezTo>
                    <a:pt x="483803" y="1155215"/>
                    <a:pt x="221911" y="-187"/>
                    <a:pt x="221911" y="-187"/>
                  </a:cubicBezTo>
                  <a:lnTo>
                    <a:pt x="-136" y="129775"/>
                  </a:lnTo>
                  <a:cubicBezTo>
                    <a:pt x="-7086" y="274925"/>
                    <a:pt x="285965" y="1287844"/>
                    <a:pt x="299053" y="1310799"/>
                  </a:cubicBezTo>
                  <a:cubicBezTo>
                    <a:pt x="299053" y="1310799"/>
                    <a:pt x="308435" y="1337812"/>
                    <a:pt x="313301" y="1333986"/>
                  </a:cubicBezTo>
                  <a:cubicBezTo>
                    <a:pt x="318166" y="1330160"/>
                    <a:pt x="320714" y="1249122"/>
                    <a:pt x="324884" y="1253876"/>
                  </a:cubicBezTo>
                  <a:cubicBezTo>
                    <a:pt x="329054" y="1258629"/>
                    <a:pt x="379555" y="1398562"/>
                    <a:pt x="397972" y="1392997"/>
                  </a:cubicBezTo>
                  <a:cubicBezTo>
                    <a:pt x="416389" y="1387432"/>
                    <a:pt x="388590" y="1301641"/>
                    <a:pt x="397972" y="1298510"/>
                  </a:cubicBezTo>
                  <a:cubicBezTo>
                    <a:pt x="407355" y="1295380"/>
                    <a:pt x="421138" y="1387432"/>
                    <a:pt x="438629" y="1385461"/>
                  </a:cubicBezTo>
                  <a:cubicBezTo>
                    <a:pt x="456119" y="1383490"/>
                    <a:pt x="438629" y="1290975"/>
                    <a:pt x="447200" y="1292134"/>
                  </a:cubicBezTo>
                  <a:cubicBezTo>
                    <a:pt x="455772" y="1293293"/>
                    <a:pt x="461332" y="1379896"/>
                    <a:pt x="474884" y="1377462"/>
                  </a:cubicBezTo>
                  <a:cubicBezTo>
                    <a:pt x="488436" y="1375027"/>
                    <a:pt x="474884" y="1282975"/>
                    <a:pt x="479633" y="1279265"/>
                  </a:cubicBezTo>
                  <a:cubicBezTo>
                    <a:pt x="484382" y="1275555"/>
                    <a:pt x="490058" y="1362274"/>
                    <a:pt x="507316" y="1364593"/>
                  </a:cubicBezTo>
                  <a:cubicBezTo>
                    <a:pt x="519710" y="1365520"/>
                    <a:pt x="514961" y="1282975"/>
                    <a:pt x="508591" y="1257122"/>
                  </a:cubicBezTo>
                  <a:close/>
                </a:path>
              </a:pathLst>
            </a:custGeom>
            <a:solidFill>
              <a:srgbClr val="FFB4A3"/>
            </a:solidFill>
            <a:ln w="11579" cap="flat">
              <a:noFill/>
              <a:prstDash val="solid"/>
              <a:miter/>
            </a:ln>
          </p:spPr>
          <p:txBody>
            <a:bodyPr rtlCol="0" anchor="ctr"/>
            <a:lstStyle/>
            <a:p>
              <a:endParaRPr lang="x-none"/>
            </a:p>
          </p:txBody>
        </p:sp>
        <p:sp>
          <p:nvSpPr>
            <p:cNvPr id="314" name="Graphic 400">
              <a:extLst>
                <a:ext uri="{FF2B5EF4-FFF2-40B4-BE49-F238E27FC236}">
                  <a16:creationId xmlns="" xmlns:a16="http://schemas.microsoft.com/office/drawing/2014/main" id="{23B575F6-8AB8-594F-ADE7-9DC0CFD4CA6E}"/>
                </a:ext>
              </a:extLst>
            </p:cNvPr>
            <p:cNvSpPr/>
            <p:nvPr/>
          </p:nvSpPr>
          <p:spPr>
            <a:xfrm>
              <a:off x="10093085" y="2606973"/>
              <a:ext cx="752508" cy="1420321"/>
            </a:xfrm>
            <a:custGeom>
              <a:avLst/>
              <a:gdLst>
                <a:gd name="connsiteX0" fmla="*/ 44759 w 752508"/>
                <a:gd name="connsiteY0" fmla="*/ 54553 h 1420321"/>
                <a:gd name="connsiteX1" fmla="*/ 260087 w 752508"/>
                <a:gd name="connsiteY1" fmla="*/ 28120 h 1420321"/>
                <a:gd name="connsiteX2" fmla="*/ 752250 w 752508"/>
                <a:gd name="connsiteY2" fmla="*/ 1361366 h 1420321"/>
                <a:gd name="connsiteX3" fmla="*/ 265763 w 752508"/>
                <a:gd name="connsiteY3" fmla="*/ 1419333 h 1420321"/>
                <a:gd name="connsiteX4" fmla="*/ 63408 w 752508"/>
                <a:gd name="connsiteY4" fmla="*/ 407573 h 1420321"/>
                <a:gd name="connsiteX5" fmla="*/ 44759 w 752508"/>
                <a:gd name="connsiteY5" fmla="*/ 54553 h 1420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508" h="1420321">
                  <a:moveTo>
                    <a:pt x="44759" y="54553"/>
                  </a:moveTo>
                  <a:cubicBezTo>
                    <a:pt x="73717" y="15367"/>
                    <a:pt x="185261" y="-31355"/>
                    <a:pt x="260087" y="28120"/>
                  </a:cubicBezTo>
                  <a:cubicBezTo>
                    <a:pt x="361902" y="109274"/>
                    <a:pt x="752250" y="1361366"/>
                    <a:pt x="752250" y="1361366"/>
                  </a:cubicBezTo>
                  <a:cubicBezTo>
                    <a:pt x="752250" y="1361366"/>
                    <a:pt x="270976" y="1428144"/>
                    <a:pt x="265763" y="1419333"/>
                  </a:cubicBezTo>
                  <a:cubicBezTo>
                    <a:pt x="201014" y="1308152"/>
                    <a:pt x="78350" y="453367"/>
                    <a:pt x="63408" y="407573"/>
                  </a:cubicBezTo>
                  <a:cubicBezTo>
                    <a:pt x="29353" y="301609"/>
                    <a:pt x="-50222" y="183124"/>
                    <a:pt x="44759" y="54553"/>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315" name="Graphic 400">
              <a:extLst>
                <a:ext uri="{FF2B5EF4-FFF2-40B4-BE49-F238E27FC236}">
                  <a16:creationId xmlns="" xmlns:a16="http://schemas.microsoft.com/office/drawing/2014/main" id="{0D40F923-3EA6-CF40-9001-503F4325C17E}"/>
                </a:ext>
              </a:extLst>
            </p:cNvPr>
            <p:cNvSpPr/>
            <p:nvPr/>
          </p:nvSpPr>
          <p:spPr>
            <a:xfrm>
              <a:off x="10615786" y="5850721"/>
              <a:ext cx="288941" cy="360903"/>
            </a:xfrm>
            <a:custGeom>
              <a:avLst/>
              <a:gdLst>
                <a:gd name="connsiteX0" fmla="*/ 182522 w 288941"/>
                <a:gd name="connsiteY0" fmla="*/ -187 h 360903"/>
                <a:gd name="connsiteX1" fmla="*/ 280515 w 288941"/>
                <a:gd name="connsiteY1" fmla="*/ 235855 h 360903"/>
                <a:gd name="connsiteX2" fmla="*/ 249935 w 288941"/>
                <a:gd name="connsiteY2" fmla="*/ 355499 h 360903"/>
                <a:gd name="connsiteX3" fmla="*/ 138043 w 288941"/>
                <a:gd name="connsiteY3" fmla="*/ 309126 h 360903"/>
                <a:gd name="connsiteX4" fmla="*/ -258 w 288941"/>
                <a:gd name="connsiteY4" fmla="*/ 86184 h 360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941" h="360903">
                  <a:moveTo>
                    <a:pt x="182522" y="-187"/>
                  </a:moveTo>
                  <a:lnTo>
                    <a:pt x="280515" y="235855"/>
                  </a:lnTo>
                  <a:cubicBezTo>
                    <a:pt x="280515" y="235855"/>
                    <a:pt x="312484" y="390743"/>
                    <a:pt x="249935" y="355499"/>
                  </a:cubicBezTo>
                  <a:cubicBezTo>
                    <a:pt x="214951" y="334955"/>
                    <a:pt x="177297" y="319350"/>
                    <a:pt x="138043" y="309126"/>
                  </a:cubicBezTo>
                  <a:lnTo>
                    <a:pt x="-258" y="86184"/>
                  </a:lnTo>
                  <a:close/>
                </a:path>
              </a:pathLst>
            </a:custGeom>
            <a:solidFill>
              <a:srgbClr val="FFB4A3"/>
            </a:solidFill>
            <a:ln w="11579" cap="flat">
              <a:noFill/>
              <a:prstDash val="solid"/>
              <a:miter/>
            </a:ln>
          </p:spPr>
          <p:txBody>
            <a:bodyPr rtlCol="0" anchor="ctr"/>
            <a:lstStyle/>
            <a:p>
              <a:endParaRPr lang="x-none"/>
            </a:p>
          </p:txBody>
        </p:sp>
        <p:sp>
          <p:nvSpPr>
            <p:cNvPr id="316" name="Graphic 400">
              <a:extLst>
                <a:ext uri="{FF2B5EF4-FFF2-40B4-BE49-F238E27FC236}">
                  <a16:creationId xmlns="" xmlns:a16="http://schemas.microsoft.com/office/drawing/2014/main" id="{3B219042-A2EE-1C4A-AFAE-778D09C83284}"/>
                </a:ext>
              </a:extLst>
            </p:cNvPr>
            <p:cNvSpPr/>
            <p:nvPr/>
          </p:nvSpPr>
          <p:spPr>
            <a:xfrm>
              <a:off x="10581252" y="6047085"/>
              <a:ext cx="462321" cy="361063"/>
            </a:xfrm>
            <a:custGeom>
              <a:avLst/>
              <a:gdLst>
                <a:gd name="connsiteX0" fmla="*/ 155319 w 462321"/>
                <a:gd name="connsiteY0" fmla="*/ 120529 h 361063"/>
                <a:gd name="connsiteX1" fmla="*/ 1844 w 462321"/>
                <a:gd name="connsiteY1" fmla="*/ 346138 h 361063"/>
                <a:gd name="connsiteX2" fmla="*/ 18060 w 462321"/>
                <a:gd name="connsiteY2" fmla="*/ 358890 h 361063"/>
                <a:gd name="connsiteX3" fmla="*/ 453350 w 462321"/>
                <a:gd name="connsiteY3" fmla="*/ 139659 h 361063"/>
                <a:gd name="connsiteX4" fmla="*/ 458909 w 462321"/>
                <a:gd name="connsiteY4" fmla="*/ 121805 h 361063"/>
                <a:gd name="connsiteX5" fmla="*/ 306825 w 462321"/>
                <a:gd name="connsiteY5" fmla="*/ -158 h 361063"/>
                <a:gd name="connsiteX6" fmla="*/ 264083 w 462321"/>
                <a:gd name="connsiteY6" fmla="*/ 110559 h 361063"/>
                <a:gd name="connsiteX7" fmla="*/ 175821 w 462321"/>
                <a:gd name="connsiteY7" fmla="*/ 110559 h 361063"/>
                <a:gd name="connsiteX8" fmla="*/ 155319 w 462321"/>
                <a:gd name="connsiteY8" fmla="*/ 120529 h 361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2321" h="361063">
                  <a:moveTo>
                    <a:pt x="155319" y="120529"/>
                  </a:moveTo>
                  <a:lnTo>
                    <a:pt x="1844" y="346138"/>
                  </a:lnTo>
                  <a:cubicBezTo>
                    <a:pt x="-4991" y="356224"/>
                    <a:pt x="6013" y="364919"/>
                    <a:pt x="18060" y="358890"/>
                  </a:cubicBezTo>
                  <a:cubicBezTo>
                    <a:pt x="117211" y="309503"/>
                    <a:pt x="383505" y="175135"/>
                    <a:pt x="453350" y="139659"/>
                  </a:cubicBezTo>
                  <a:cubicBezTo>
                    <a:pt x="461921" y="135253"/>
                    <a:pt x="464933" y="126326"/>
                    <a:pt x="458909" y="121805"/>
                  </a:cubicBezTo>
                  <a:cubicBezTo>
                    <a:pt x="427172" y="96531"/>
                    <a:pt x="313080" y="-2129"/>
                    <a:pt x="306825" y="-158"/>
                  </a:cubicBezTo>
                  <a:cubicBezTo>
                    <a:pt x="306825" y="-158"/>
                    <a:pt x="297442" y="104183"/>
                    <a:pt x="264083" y="110559"/>
                  </a:cubicBezTo>
                  <a:cubicBezTo>
                    <a:pt x="234828" y="114982"/>
                    <a:pt x="205075" y="114982"/>
                    <a:pt x="175821" y="110559"/>
                  </a:cubicBezTo>
                  <a:cubicBezTo>
                    <a:pt x="167511" y="108786"/>
                    <a:pt x="159061" y="112895"/>
                    <a:pt x="155319" y="120529"/>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317" name="Graphic 400">
              <a:extLst>
                <a:ext uri="{FF2B5EF4-FFF2-40B4-BE49-F238E27FC236}">
                  <a16:creationId xmlns="" xmlns:a16="http://schemas.microsoft.com/office/drawing/2014/main" id="{B8A5036D-0C05-CD48-9FCA-17CEFDEFD0EC}"/>
                </a:ext>
              </a:extLst>
            </p:cNvPr>
            <p:cNvSpPr/>
            <p:nvPr/>
          </p:nvSpPr>
          <p:spPr>
            <a:xfrm>
              <a:off x="10700458" y="6202814"/>
              <a:ext cx="53281" cy="14723"/>
            </a:xfrm>
            <a:custGeom>
              <a:avLst/>
              <a:gdLst>
                <a:gd name="connsiteX0" fmla="*/ 0 w 53281"/>
                <a:gd name="connsiteY0" fmla="*/ 0 h 14723"/>
                <a:gd name="connsiteX1" fmla="*/ 53282 w 53281"/>
                <a:gd name="connsiteY1" fmla="*/ 14724 h 14723"/>
              </a:gdLst>
              <a:ahLst/>
              <a:cxnLst>
                <a:cxn ang="0">
                  <a:pos x="connsiteX0" y="connsiteY0"/>
                </a:cxn>
                <a:cxn ang="0">
                  <a:pos x="connsiteX1" y="connsiteY1"/>
                </a:cxn>
              </a:cxnLst>
              <a:rect l="l" t="t" r="r" b="b"/>
              <a:pathLst>
                <a:path w="53281" h="14723">
                  <a:moveTo>
                    <a:pt x="0" y="0"/>
                  </a:moveTo>
                  <a:lnTo>
                    <a:pt x="53282" y="14724"/>
                  </a:lnTo>
                </a:path>
              </a:pathLst>
            </a:custGeom>
            <a:ln w="4400" cap="rnd">
              <a:solidFill>
                <a:srgbClr val="FFFFFF"/>
              </a:solidFill>
              <a:prstDash val="solid"/>
              <a:miter/>
            </a:ln>
          </p:spPr>
          <p:txBody>
            <a:bodyPr rtlCol="0" anchor="ctr"/>
            <a:lstStyle/>
            <a:p>
              <a:endParaRPr lang="x-none"/>
            </a:p>
          </p:txBody>
        </p:sp>
        <p:sp>
          <p:nvSpPr>
            <p:cNvPr id="318" name="Graphic 400">
              <a:extLst>
                <a:ext uri="{FF2B5EF4-FFF2-40B4-BE49-F238E27FC236}">
                  <a16:creationId xmlns="" xmlns:a16="http://schemas.microsoft.com/office/drawing/2014/main" id="{B76A00E0-9177-874E-87A5-8463E8F8E6E9}"/>
                </a:ext>
              </a:extLst>
            </p:cNvPr>
            <p:cNvSpPr/>
            <p:nvPr/>
          </p:nvSpPr>
          <p:spPr>
            <a:xfrm>
              <a:off x="10685979" y="6233652"/>
              <a:ext cx="53397" cy="14723"/>
            </a:xfrm>
            <a:custGeom>
              <a:avLst/>
              <a:gdLst>
                <a:gd name="connsiteX0" fmla="*/ 0 w 53397"/>
                <a:gd name="connsiteY0" fmla="*/ 0 h 14723"/>
                <a:gd name="connsiteX1" fmla="*/ 53398 w 53397"/>
                <a:gd name="connsiteY1" fmla="*/ 14724 h 14723"/>
              </a:gdLst>
              <a:ahLst/>
              <a:cxnLst>
                <a:cxn ang="0">
                  <a:pos x="connsiteX0" y="connsiteY0"/>
                </a:cxn>
                <a:cxn ang="0">
                  <a:pos x="connsiteX1" y="connsiteY1"/>
                </a:cxn>
              </a:cxnLst>
              <a:rect l="l" t="t" r="r" b="b"/>
              <a:pathLst>
                <a:path w="53397" h="14723">
                  <a:moveTo>
                    <a:pt x="0" y="0"/>
                  </a:moveTo>
                  <a:lnTo>
                    <a:pt x="53398" y="14724"/>
                  </a:lnTo>
                </a:path>
              </a:pathLst>
            </a:custGeom>
            <a:ln w="4400" cap="rnd">
              <a:solidFill>
                <a:srgbClr val="FFFFFF"/>
              </a:solidFill>
              <a:prstDash val="solid"/>
              <a:miter/>
            </a:ln>
          </p:spPr>
          <p:txBody>
            <a:bodyPr rtlCol="0" anchor="ctr"/>
            <a:lstStyle/>
            <a:p>
              <a:endParaRPr lang="x-none"/>
            </a:p>
          </p:txBody>
        </p:sp>
        <p:sp>
          <p:nvSpPr>
            <p:cNvPr id="319" name="Graphic 400">
              <a:extLst>
                <a:ext uri="{FF2B5EF4-FFF2-40B4-BE49-F238E27FC236}">
                  <a16:creationId xmlns="" xmlns:a16="http://schemas.microsoft.com/office/drawing/2014/main" id="{DA1DA355-1862-E04D-A5E6-905F69D6E819}"/>
                </a:ext>
              </a:extLst>
            </p:cNvPr>
            <p:cNvSpPr/>
            <p:nvPr/>
          </p:nvSpPr>
          <p:spPr>
            <a:xfrm>
              <a:off x="9661113" y="6003175"/>
              <a:ext cx="202587" cy="363930"/>
            </a:xfrm>
            <a:custGeom>
              <a:avLst/>
              <a:gdLst>
                <a:gd name="connsiteX0" fmla="*/ 202330 w 202587"/>
                <a:gd name="connsiteY0" fmla="*/ 2826 h 363930"/>
                <a:gd name="connsiteX1" fmla="*/ 181364 w 202587"/>
                <a:gd name="connsiteY1" fmla="*/ 256723 h 363930"/>
                <a:gd name="connsiteX2" fmla="*/ 99009 w 202587"/>
                <a:gd name="connsiteY2" fmla="*/ 350166 h 363930"/>
                <a:gd name="connsiteX3" fmla="*/ 20128 w 202587"/>
                <a:gd name="connsiteY3" fmla="*/ 259969 h 363930"/>
                <a:gd name="connsiteX4" fmla="*/ -258 w 202587"/>
                <a:gd name="connsiteY4" fmla="*/ -187 h 363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587" h="363930">
                  <a:moveTo>
                    <a:pt x="202330" y="2826"/>
                  </a:moveTo>
                  <a:lnTo>
                    <a:pt x="181364" y="256723"/>
                  </a:lnTo>
                  <a:cubicBezTo>
                    <a:pt x="181364" y="256723"/>
                    <a:pt x="138738" y="409177"/>
                    <a:pt x="99009" y="350166"/>
                  </a:cubicBezTo>
                  <a:cubicBezTo>
                    <a:pt x="77057" y="316558"/>
                    <a:pt x="50505" y="286197"/>
                    <a:pt x="20128" y="259969"/>
                  </a:cubicBezTo>
                  <a:lnTo>
                    <a:pt x="-258" y="-187"/>
                  </a:lnTo>
                  <a:close/>
                </a:path>
              </a:pathLst>
            </a:custGeom>
            <a:solidFill>
              <a:srgbClr val="FFB4A3"/>
            </a:solidFill>
            <a:ln w="11579" cap="flat">
              <a:noFill/>
              <a:prstDash val="solid"/>
              <a:miter/>
            </a:ln>
          </p:spPr>
          <p:txBody>
            <a:bodyPr rtlCol="0" anchor="ctr"/>
            <a:lstStyle/>
            <a:p>
              <a:endParaRPr lang="x-none"/>
            </a:p>
          </p:txBody>
        </p:sp>
        <p:sp>
          <p:nvSpPr>
            <p:cNvPr id="320" name="Graphic 400">
              <a:extLst>
                <a:ext uri="{FF2B5EF4-FFF2-40B4-BE49-F238E27FC236}">
                  <a16:creationId xmlns="" xmlns:a16="http://schemas.microsoft.com/office/drawing/2014/main" id="{A67F22E4-3586-CA48-B215-77B56D97444E}"/>
                </a:ext>
              </a:extLst>
            </p:cNvPr>
            <p:cNvSpPr/>
            <p:nvPr/>
          </p:nvSpPr>
          <p:spPr>
            <a:xfrm>
              <a:off x="9416319" y="6221363"/>
              <a:ext cx="517730" cy="193727"/>
            </a:xfrm>
            <a:custGeom>
              <a:avLst/>
              <a:gdLst>
                <a:gd name="connsiteX0" fmla="*/ 246158 w 517730"/>
                <a:gd name="connsiteY0" fmla="*/ 40738 h 193727"/>
                <a:gd name="connsiteX1" fmla="*/ 5347 w 517730"/>
                <a:gd name="connsiteY1" fmla="*/ 175106 h 193727"/>
                <a:gd name="connsiteX2" fmla="*/ 13919 w 517730"/>
                <a:gd name="connsiteY2" fmla="*/ 193539 h 193727"/>
                <a:gd name="connsiteX3" fmla="*/ 503533 w 517730"/>
                <a:gd name="connsiteY3" fmla="*/ 189018 h 193727"/>
                <a:gd name="connsiteX4" fmla="*/ 516737 w 517730"/>
                <a:gd name="connsiteY4" fmla="*/ 175454 h 193727"/>
                <a:gd name="connsiteX5" fmla="*/ 436931 w 517730"/>
                <a:gd name="connsiteY5" fmla="*/ -187 h 193727"/>
                <a:gd name="connsiteX6" fmla="*/ 347857 w 517730"/>
                <a:gd name="connsiteY6" fmla="*/ 79808 h 193727"/>
                <a:gd name="connsiteX7" fmla="*/ 268861 w 517730"/>
                <a:gd name="connsiteY7" fmla="*/ 41317 h 193727"/>
                <a:gd name="connsiteX8" fmla="*/ 246158 w 517730"/>
                <a:gd name="connsiteY8" fmla="*/ 40738 h 193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7730" h="193727">
                  <a:moveTo>
                    <a:pt x="246158" y="40738"/>
                  </a:moveTo>
                  <a:lnTo>
                    <a:pt x="5347" y="175106"/>
                  </a:lnTo>
                  <a:cubicBezTo>
                    <a:pt x="-5425" y="181134"/>
                    <a:pt x="366" y="193655"/>
                    <a:pt x="13919" y="193539"/>
                  </a:cubicBezTo>
                  <a:cubicBezTo>
                    <a:pt x="125115" y="193539"/>
                    <a:pt x="424769" y="189945"/>
                    <a:pt x="503533" y="189018"/>
                  </a:cubicBezTo>
                  <a:cubicBezTo>
                    <a:pt x="513147" y="189018"/>
                    <a:pt x="519749" y="182062"/>
                    <a:pt x="516737" y="175454"/>
                  </a:cubicBezTo>
                  <a:cubicBezTo>
                    <a:pt x="500058" y="138934"/>
                    <a:pt x="443301" y="740"/>
                    <a:pt x="436931" y="-187"/>
                  </a:cubicBezTo>
                  <a:cubicBezTo>
                    <a:pt x="436931" y="-187"/>
                    <a:pt x="380637" y="88735"/>
                    <a:pt x="347857" y="79808"/>
                  </a:cubicBezTo>
                  <a:cubicBezTo>
                    <a:pt x="319744" y="71019"/>
                    <a:pt x="293113" y="58043"/>
                    <a:pt x="268861" y="41317"/>
                  </a:cubicBezTo>
                  <a:cubicBezTo>
                    <a:pt x="262282" y="36042"/>
                    <a:pt x="252997" y="35805"/>
                    <a:pt x="246158" y="40738"/>
                  </a:cubicBezTo>
                  <a:close/>
                </a:path>
              </a:pathLst>
            </a:custGeom>
            <a:solidFill>
              <a:schemeClr val="bg2">
                <a:lumMod val="75000"/>
              </a:schemeClr>
            </a:solidFill>
            <a:ln w="11579" cap="flat">
              <a:noFill/>
              <a:prstDash val="solid"/>
              <a:miter/>
            </a:ln>
          </p:spPr>
          <p:txBody>
            <a:bodyPr rtlCol="0" anchor="ctr"/>
            <a:lstStyle/>
            <a:p>
              <a:endParaRPr lang="x-none"/>
            </a:p>
          </p:txBody>
        </p:sp>
        <p:sp>
          <p:nvSpPr>
            <p:cNvPr id="321" name="Graphic 400">
              <a:extLst>
                <a:ext uri="{FF2B5EF4-FFF2-40B4-BE49-F238E27FC236}">
                  <a16:creationId xmlns="" xmlns:a16="http://schemas.microsoft.com/office/drawing/2014/main" id="{9A8ED5A6-6534-A648-B712-CBBE6A69D395}"/>
                </a:ext>
              </a:extLst>
            </p:cNvPr>
            <p:cNvSpPr/>
            <p:nvPr/>
          </p:nvSpPr>
          <p:spPr>
            <a:xfrm>
              <a:off x="9614086" y="6277592"/>
              <a:ext cx="40888" cy="36635"/>
            </a:xfrm>
            <a:custGeom>
              <a:avLst/>
              <a:gdLst>
                <a:gd name="connsiteX0" fmla="*/ 0 w 40888"/>
                <a:gd name="connsiteY0" fmla="*/ 0 h 36635"/>
                <a:gd name="connsiteX1" fmla="*/ 40888 w 40888"/>
                <a:gd name="connsiteY1" fmla="*/ 36635 h 36635"/>
              </a:gdLst>
              <a:ahLst/>
              <a:cxnLst>
                <a:cxn ang="0">
                  <a:pos x="connsiteX0" y="connsiteY0"/>
                </a:cxn>
                <a:cxn ang="0">
                  <a:pos x="connsiteX1" y="connsiteY1"/>
                </a:cxn>
              </a:cxnLst>
              <a:rect l="l" t="t" r="r" b="b"/>
              <a:pathLst>
                <a:path w="40888" h="36635">
                  <a:moveTo>
                    <a:pt x="0" y="0"/>
                  </a:moveTo>
                  <a:lnTo>
                    <a:pt x="40888" y="36635"/>
                  </a:lnTo>
                </a:path>
              </a:pathLst>
            </a:custGeom>
            <a:ln w="4400" cap="rnd">
              <a:solidFill>
                <a:srgbClr val="FFFFFF"/>
              </a:solidFill>
              <a:prstDash val="solid"/>
              <a:miter/>
            </a:ln>
          </p:spPr>
          <p:txBody>
            <a:bodyPr rtlCol="0" anchor="ctr"/>
            <a:lstStyle/>
            <a:p>
              <a:endParaRPr lang="x-none"/>
            </a:p>
          </p:txBody>
        </p:sp>
        <p:sp>
          <p:nvSpPr>
            <p:cNvPr id="322" name="Graphic 400">
              <a:extLst>
                <a:ext uri="{FF2B5EF4-FFF2-40B4-BE49-F238E27FC236}">
                  <a16:creationId xmlns="" xmlns:a16="http://schemas.microsoft.com/office/drawing/2014/main" id="{8B7DC57D-07F0-334B-8119-1465946603BB}"/>
                </a:ext>
              </a:extLst>
            </p:cNvPr>
            <p:cNvSpPr/>
            <p:nvPr/>
          </p:nvSpPr>
          <p:spPr>
            <a:xfrm>
              <a:off x="9587097" y="6298692"/>
              <a:ext cx="40888" cy="36635"/>
            </a:xfrm>
            <a:custGeom>
              <a:avLst/>
              <a:gdLst>
                <a:gd name="connsiteX0" fmla="*/ 0 w 40888"/>
                <a:gd name="connsiteY0" fmla="*/ 0 h 36635"/>
                <a:gd name="connsiteX1" fmla="*/ 40888 w 40888"/>
                <a:gd name="connsiteY1" fmla="*/ 36635 h 36635"/>
              </a:gdLst>
              <a:ahLst/>
              <a:cxnLst>
                <a:cxn ang="0">
                  <a:pos x="connsiteX0" y="connsiteY0"/>
                </a:cxn>
                <a:cxn ang="0">
                  <a:pos x="connsiteX1" y="connsiteY1"/>
                </a:cxn>
              </a:cxnLst>
              <a:rect l="l" t="t" r="r" b="b"/>
              <a:pathLst>
                <a:path w="40888" h="36635">
                  <a:moveTo>
                    <a:pt x="0" y="0"/>
                  </a:moveTo>
                  <a:lnTo>
                    <a:pt x="40888" y="36635"/>
                  </a:lnTo>
                </a:path>
              </a:pathLst>
            </a:custGeom>
            <a:ln w="4400" cap="rnd">
              <a:solidFill>
                <a:srgbClr val="FFFFFF"/>
              </a:solidFill>
              <a:prstDash val="solid"/>
              <a:miter/>
            </a:ln>
          </p:spPr>
          <p:txBody>
            <a:bodyPr rtlCol="0" anchor="ctr"/>
            <a:lstStyle/>
            <a:p>
              <a:endParaRPr lang="x-none"/>
            </a:p>
          </p:txBody>
        </p:sp>
        <p:sp>
          <p:nvSpPr>
            <p:cNvPr id="323" name="Graphic 400">
              <a:extLst>
                <a:ext uri="{FF2B5EF4-FFF2-40B4-BE49-F238E27FC236}">
                  <a16:creationId xmlns="" xmlns:a16="http://schemas.microsoft.com/office/drawing/2014/main" id="{AA866044-9C66-F742-A196-3A7ECBB1F881}"/>
                </a:ext>
              </a:extLst>
            </p:cNvPr>
            <p:cNvSpPr/>
            <p:nvPr/>
          </p:nvSpPr>
          <p:spPr>
            <a:xfrm>
              <a:off x="9405475" y="3368217"/>
              <a:ext cx="1511006" cy="2676230"/>
            </a:xfrm>
            <a:custGeom>
              <a:avLst/>
              <a:gdLst>
                <a:gd name="connsiteX0" fmla="*/ 758315 w 1511006"/>
                <a:gd name="connsiteY0" fmla="*/ -187 h 2676230"/>
                <a:gd name="connsiteX1" fmla="*/ 912832 w 1511006"/>
                <a:gd name="connsiteY1" fmla="*/ 385295 h 2676230"/>
                <a:gd name="connsiteX2" fmla="*/ 984995 w 1511006"/>
                <a:gd name="connsiteY2" fmla="*/ 1083336 h 2676230"/>
                <a:gd name="connsiteX3" fmla="*/ 1070593 w 1511006"/>
                <a:gd name="connsiteY3" fmla="*/ 1549740 h 2676230"/>
                <a:gd name="connsiteX4" fmla="*/ 1510749 w 1511006"/>
                <a:gd name="connsiteY4" fmla="*/ 2451594 h 2676230"/>
                <a:gd name="connsiteX5" fmla="*/ 1161404 w 1511006"/>
                <a:gd name="connsiteY5" fmla="*/ 2664681 h 2676230"/>
                <a:gd name="connsiteX6" fmla="*/ 622562 w 1511006"/>
                <a:gd name="connsiteY6" fmla="*/ 1638662 h 2676230"/>
                <a:gd name="connsiteX7" fmla="*/ 508353 w 1511006"/>
                <a:gd name="connsiteY7" fmla="*/ 771240 h 2676230"/>
                <a:gd name="connsiteX8" fmla="*/ 454608 w 1511006"/>
                <a:gd name="connsiteY8" fmla="*/ 772748 h 2676230"/>
                <a:gd name="connsiteX9" fmla="*/ 504415 w 1511006"/>
                <a:gd name="connsiteY9" fmla="*/ 2658305 h 2676230"/>
                <a:gd name="connsiteX10" fmla="*/ 74800 w 1511006"/>
                <a:gd name="connsiteY10" fmla="*/ 2676043 h 2676230"/>
                <a:gd name="connsiteX11" fmla="*/ 11789 w 1511006"/>
                <a:gd name="connsiteY11" fmla="*/ 1477397 h 2676230"/>
                <a:gd name="connsiteX12" fmla="*/ 255496 w 1511006"/>
                <a:gd name="connsiteY12" fmla="*/ 6421 h 2676230"/>
                <a:gd name="connsiteX13" fmla="*/ 758315 w 1511006"/>
                <a:gd name="connsiteY13" fmla="*/ -187 h 267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1006" h="2676230">
                  <a:moveTo>
                    <a:pt x="758315" y="-187"/>
                  </a:moveTo>
                  <a:cubicBezTo>
                    <a:pt x="822138" y="144151"/>
                    <a:pt x="872987" y="216378"/>
                    <a:pt x="912832" y="385295"/>
                  </a:cubicBezTo>
                  <a:cubicBezTo>
                    <a:pt x="959165" y="581108"/>
                    <a:pt x="955574" y="881262"/>
                    <a:pt x="984995" y="1083336"/>
                  </a:cubicBezTo>
                  <a:cubicBezTo>
                    <a:pt x="1014995" y="1290163"/>
                    <a:pt x="1017196" y="1323436"/>
                    <a:pt x="1070593" y="1549740"/>
                  </a:cubicBezTo>
                  <a:cubicBezTo>
                    <a:pt x="1137080" y="1831229"/>
                    <a:pt x="1350092" y="2183322"/>
                    <a:pt x="1510749" y="2451594"/>
                  </a:cubicBezTo>
                  <a:cubicBezTo>
                    <a:pt x="1406501" y="2540631"/>
                    <a:pt x="1277350" y="2595005"/>
                    <a:pt x="1161404" y="2664681"/>
                  </a:cubicBezTo>
                  <a:cubicBezTo>
                    <a:pt x="913991" y="2358383"/>
                    <a:pt x="721249" y="2016144"/>
                    <a:pt x="622562" y="1638662"/>
                  </a:cubicBezTo>
                  <a:cubicBezTo>
                    <a:pt x="547388" y="1352304"/>
                    <a:pt x="532098" y="1053309"/>
                    <a:pt x="508353" y="771240"/>
                  </a:cubicBezTo>
                  <a:cubicBezTo>
                    <a:pt x="505573" y="737387"/>
                    <a:pt x="460052" y="700636"/>
                    <a:pt x="454608" y="772748"/>
                  </a:cubicBezTo>
                  <a:cubicBezTo>
                    <a:pt x="409782" y="1375607"/>
                    <a:pt x="535689" y="2038404"/>
                    <a:pt x="504415" y="2658305"/>
                  </a:cubicBezTo>
                  <a:cubicBezTo>
                    <a:pt x="361365" y="2667000"/>
                    <a:pt x="217387" y="2661552"/>
                    <a:pt x="74800" y="2676043"/>
                  </a:cubicBezTo>
                  <a:cubicBezTo>
                    <a:pt x="39125" y="2243260"/>
                    <a:pt x="34144" y="1940091"/>
                    <a:pt x="11789" y="1477397"/>
                  </a:cubicBezTo>
                  <a:cubicBezTo>
                    <a:pt x="-10566" y="1014703"/>
                    <a:pt x="-33269" y="439668"/>
                    <a:pt x="255496" y="6421"/>
                  </a:cubicBezTo>
                  <a:cubicBezTo>
                    <a:pt x="422407" y="-2738"/>
                    <a:pt x="590824" y="9087"/>
                    <a:pt x="758315" y="-187"/>
                  </a:cubicBezTo>
                  <a:close/>
                </a:path>
              </a:pathLst>
            </a:custGeom>
            <a:solidFill>
              <a:srgbClr val="414D3D"/>
            </a:solidFill>
            <a:ln w="11579" cap="flat">
              <a:noFill/>
              <a:prstDash val="solid"/>
              <a:miter/>
            </a:ln>
          </p:spPr>
          <p:txBody>
            <a:bodyPr rtlCol="0" anchor="ctr"/>
            <a:lstStyle/>
            <a:p>
              <a:endParaRPr lang="x-none"/>
            </a:p>
          </p:txBody>
        </p:sp>
        <p:sp>
          <p:nvSpPr>
            <p:cNvPr id="324" name="Graphic 400">
              <a:extLst>
                <a:ext uri="{FF2B5EF4-FFF2-40B4-BE49-F238E27FC236}">
                  <a16:creationId xmlns="" xmlns:a16="http://schemas.microsoft.com/office/drawing/2014/main" id="{713164EC-EDF9-5C48-B038-684CE3879897}"/>
                </a:ext>
              </a:extLst>
            </p:cNvPr>
            <p:cNvSpPr/>
            <p:nvPr/>
          </p:nvSpPr>
          <p:spPr>
            <a:xfrm>
              <a:off x="9996489" y="3374130"/>
              <a:ext cx="324740" cy="362990"/>
            </a:xfrm>
            <a:custGeom>
              <a:avLst/>
              <a:gdLst>
                <a:gd name="connsiteX0" fmla="*/ 853 w 324740"/>
                <a:gd name="connsiteY0" fmla="*/ -187 h 362990"/>
                <a:gd name="connsiteX1" fmla="*/ 324483 w 324740"/>
                <a:gd name="connsiteY1" fmla="*/ 362803 h 362990"/>
              </a:gdLst>
              <a:ahLst/>
              <a:cxnLst>
                <a:cxn ang="0">
                  <a:pos x="connsiteX0" y="connsiteY0"/>
                </a:cxn>
                <a:cxn ang="0">
                  <a:pos x="connsiteX1" y="connsiteY1"/>
                </a:cxn>
              </a:cxnLst>
              <a:rect l="l" t="t" r="r" b="b"/>
              <a:pathLst>
                <a:path w="324740" h="362990">
                  <a:moveTo>
                    <a:pt x="853" y="-187"/>
                  </a:moveTo>
                  <a:cubicBezTo>
                    <a:pt x="853" y="-187"/>
                    <a:pt x="-36676" y="354224"/>
                    <a:pt x="324483" y="362803"/>
                  </a:cubicBezTo>
                </a:path>
              </a:pathLst>
            </a:custGeom>
            <a:noFill/>
            <a:ln w="3242" cap="flat">
              <a:solidFill>
                <a:srgbClr val="FFFFFF">
                  <a:alpha val="50000"/>
                </a:srgbClr>
              </a:solidFill>
              <a:prstDash val="solid"/>
              <a:miter/>
            </a:ln>
          </p:spPr>
          <p:txBody>
            <a:bodyPr rtlCol="0" anchor="ctr"/>
            <a:lstStyle/>
            <a:p>
              <a:endParaRPr lang="x-none"/>
            </a:p>
          </p:txBody>
        </p:sp>
        <p:sp>
          <p:nvSpPr>
            <p:cNvPr id="325" name="Graphic 400">
              <a:extLst>
                <a:ext uri="{FF2B5EF4-FFF2-40B4-BE49-F238E27FC236}">
                  <a16:creationId xmlns="" xmlns:a16="http://schemas.microsoft.com/office/drawing/2014/main" id="{85B490EF-ACAC-D243-8D48-F0516B65871F}"/>
                </a:ext>
              </a:extLst>
            </p:cNvPr>
            <p:cNvSpPr/>
            <p:nvPr/>
          </p:nvSpPr>
          <p:spPr>
            <a:xfrm>
              <a:off x="9502542" y="3374130"/>
              <a:ext cx="221351" cy="314066"/>
            </a:xfrm>
            <a:custGeom>
              <a:avLst/>
              <a:gdLst>
                <a:gd name="connsiteX0" fmla="*/ 221094 w 221351"/>
                <a:gd name="connsiteY0" fmla="*/ -187 h 314066"/>
                <a:gd name="connsiteX1" fmla="*/ -258 w 221351"/>
                <a:gd name="connsiteY1" fmla="*/ 313879 h 314066"/>
              </a:gdLst>
              <a:ahLst/>
              <a:cxnLst>
                <a:cxn ang="0">
                  <a:pos x="connsiteX0" y="connsiteY0"/>
                </a:cxn>
                <a:cxn ang="0">
                  <a:pos x="connsiteX1" y="connsiteY1"/>
                </a:cxn>
              </a:cxnLst>
              <a:rect l="l" t="t" r="r" b="b"/>
              <a:pathLst>
                <a:path w="221351" h="314066">
                  <a:moveTo>
                    <a:pt x="221094" y="-187"/>
                  </a:moveTo>
                  <a:cubicBezTo>
                    <a:pt x="209511" y="22420"/>
                    <a:pt x="221094" y="307502"/>
                    <a:pt x="-258" y="313879"/>
                  </a:cubicBezTo>
                </a:path>
              </a:pathLst>
            </a:custGeom>
            <a:noFill/>
            <a:ln w="3242" cap="flat">
              <a:solidFill>
                <a:srgbClr val="FFFFFF">
                  <a:alpha val="50000"/>
                </a:srgbClr>
              </a:solidFill>
              <a:prstDash val="solid"/>
              <a:miter/>
            </a:ln>
          </p:spPr>
          <p:txBody>
            <a:bodyPr rtlCol="0" anchor="ctr"/>
            <a:lstStyle/>
            <a:p>
              <a:endParaRPr lang="x-none"/>
            </a:p>
          </p:txBody>
        </p:sp>
        <p:sp>
          <p:nvSpPr>
            <p:cNvPr id="326" name="Graphic 400">
              <a:extLst>
                <a:ext uri="{FF2B5EF4-FFF2-40B4-BE49-F238E27FC236}">
                  <a16:creationId xmlns="" xmlns:a16="http://schemas.microsoft.com/office/drawing/2014/main" id="{5EEFB687-CBE8-7441-BB93-002C2D4170AD}"/>
                </a:ext>
              </a:extLst>
            </p:cNvPr>
            <p:cNvSpPr/>
            <p:nvPr/>
          </p:nvSpPr>
          <p:spPr>
            <a:xfrm>
              <a:off x="10479454" y="5708238"/>
              <a:ext cx="377606" cy="224912"/>
            </a:xfrm>
            <a:custGeom>
              <a:avLst/>
              <a:gdLst>
                <a:gd name="connsiteX0" fmla="*/ 0 w 377606"/>
                <a:gd name="connsiteY0" fmla="*/ 224913 h 224912"/>
                <a:gd name="connsiteX1" fmla="*/ 377607 w 377606"/>
                <a:gd name="connsiteY1" fmla="*/ 0 h 224912"/>
              </a:gdLst>
              <a:ahLst/>
              <a:cxnLst>
                <a:cxn ang="0">
                  <a:pos x="connsiteX0" y="connsiteY0"/>
                </a:cxn>
                <a:cxn ang="0">
                  <a:pos x="connsiteX1" y="connsiteY1"/>
                </a:cxn>
              </a:cxnLst>
              <a:rect l="l" t="t" r="r" b="b"/>
              <a:pathLst>
                <a:path w="377606" h="224912">
                  <a:moveTo>
                    <a:pt x="0" y="224913"/>
                  </a:moveTo>
                  <a:lnTo>
                    <a:pt x="377607" y="0"/>
                  </a:lnTo>
                </a:path>
              </a:pathLst>
            </a:custGeom>
            <a:ln w="3242" cap="flat">
              <a:solidFill>
                <a:srgbClr val="FFFFFF">
                  <a:alpha val="50000"/>
                </a:srgbClr>
              </a:solidFill>
              <a:prstDash val="solid"/>
              <a:miter/>
            </a:ln>
          </p:spPr>
          <p:txBody>
            <a:bodyPr rtlCol="0" anchor="ctr"/>
            <a:lstStyle/>
            <a:p>
              <a:endParaRPr lang="x-none"/>
            </a:p>
          </p:txBody>
        </p:sp>
        <p:sp>
          <p:nvSpPr>
            <p:cNvPr id="327" name="Graphic 400">
              <a:extLst>
                <a:ext uri="{FF2B5EF4-FFF2-40B4-BE49-F238E27FC236}">
                  <a16:creationId xmlns="" xmlns:a16="http://schemas.microsoft.com/office/drawing/2014/main" id="{D3198CD5-EEB4-CA4A-8573-4D95C2E49094}"/>
                </a:ext>
              </a:extLst>
            </p:cNvPr>
            <p:cNvSpPr/>
            <p:nvPr/>
          </p:nvSpPr>
          <p:spPr>
            <a:xfrm>
              <a:off x="9472541" y="5907761"/>
              <a:ext cx="438301" cy="12636"/>
            </a:xfrm>
            <a:custGeom>
              <a:avLst/>
              <a:gdLst>
                <a:gd name="connsiteX0" fmla="*/ 0 w 438301"/>
                <a:gd name="connsiteY0" fmla="*/ 12637 h 12636"/>
                <a:gd name="connsiteX1" fmla="*/ 438302 w 438301"/>
                <a:gd name="connsiteY1" fmla="*/ 0 h 12636"/>
              </a:gdLst>
              <a:ahLst/>
              <a:cxnLst>
                <a:cxn ang="0">
                  <a:pos x="connsiteX0" y="connsiteY0"/>
                </a:cxn>
                <a:cxn ang="0">
                  <a:pos x="connsiteX1" y="connsiteY1"/>
                </a:cxn>
              </a:cxnLst>
              <a:rect l="l" t="t" r="r" b="b"/>
              <a:pathLst>
                <a:path w="438301" h="12636">
                  <a:moveTo>
                    <a:pt x="0" y="12637"/>
                  </a:moveTo>
                  <a:lnTo>
                    <a:pt x="438302" y="0"/>
                  </a:lnTo>
                </a:path>
              </a:pathLst>
            </a:custGeom>
            <a:ln w="3242" cap="flat">
              <a:solidFill>
                <a:srgbClr val="FFFFFF">
                  <a:alpha val="50000"/>
                </a:srgbClr>
              </a:solidFill>
              <a:prstDash val="solid"/>
              <a:miter/>
            </a:ln>
          </p:spPr>
          <p:txBody>
            <a:bodyPr rtlCol="0" anchor="ctr"/>
            <a:lstStyle/>
            <a:p>
              <a:endParaRPr lang="x-none"/>
            </a:p>
          </p:txBody>
        </p:sp>
        <p:sp>
          <p:nvSpPr>
            <p:cNvPr id="328" name="Graphic 400">
              <a:extLst>
                <a:ext uri="{FF2B5EF4-FFF2-40B4-BE49-F238E27FC236}">
                  <a16:creationId xmlns="" xmlns:a16="http://schemas.microsoft.com/office/drawing/2014/main" id="{4AB76B6E-9A61-C44C-B2F4-F619936A19B0}"/>
                </a:ext>
              </a:extLst>
            </p:cNvPr>
            <p:cNvSpPr/>
            <p:nvPr/>
          </p:nvSpPr>
          <p:spPr>
            <a:xfrm>
              <a:off x="9710112" y="2558258"/>
              <a:ext cx="619457" cy="1268248"/>
            </a:xfrm>
            <a:custGeom>
              <a:avLst/>
              <a:gdLst>
                <a:gd name="connsiteX0" fmla="*/ 112327 w 619457"/>
                <a:gd name="connsiteY0" fmla="*/ 10057 h 1268248"/>
                <a:gd name="connsiteX1" fmla="*/ 557926 w 619457"/>
                <a:gd name="connsiteY1" fmla="*/ 925011 h 1268248"/>
                <a:gd name="connsiteX2" fmla="*/ 619200 w 619457"/>
                <a:gd name="connsiteY2" fmla="*/ 1268061 h 1268248"/>
                <a:gd name="connsiteX3" fmla="*/ 1014 w 619457"/>
                <a:gd name="connsiteY3" fmla="*/ 64546 h 1268248"/>
                <a:gd name="connsiteX4" fmla="*/ 112327 w 619457"/>
                <a:gd name="connsiteY4" fmla="*/ 10057 h 12682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457" h="1268248">
                  <a:moveTo>
                    <a:pt x="112327" y="10057"/>
                  </a:moveTo>
                  <a:cubicBezTo>
                    <a:pt x="112327" y="10057"/>
                    <a:pt x="329624" y="739516"/>
                    <a:pt x="557926" y="925011"/>
                  </a:cubicBezTo>
                  <a:lnTo>
                    <a:pt x="619200" y="1268061"/>
                  </a:lnTo>
                  <a:cubicBezTo>
                    <a:pt x="619200" y="1268061"/>
                    <a:pt x="-32809" y="304182"/>
                    <a:pt x="1014" y="64546"/>
                  </a:cubicBezTo>
                  <a:cubicBezTo>
                    <a:pt x="1014" y="64546"/>
                    <a:pt x="94605" y="-30984"/>
                    <a:pt x="112327" y="10057"/>
                  </a:cubicBezTo>
                  <a:close/>
                </a:path>
              </a:pathLst>
            </a:custGeom>
            <a:solidFill>
              <a:srgbClr val="FFEFE0"/>
            </a:solidFill>
            <a:ln w="11579" cap="flat">
              <a:noFill/>
              <a:prstDash val="solid"/>
              <a:miter/>
            </a:ln>
          </p:spPr>
          <p:txBody>
            <a:bodyPr rtlCol="0" anchor="ctr"/>
            <a:lstStyle/>
            <a:p>
              <a:endParaRPr lang="x-none"/>
            </a:p>
          </p:txBody>
        </p:sp>
        <p:sp>
          <p:nvSpPr>
            <p:cNvPr id="329" name="Graphic 400">
              <a:extLst>
                <a:ext uri="{FF2B5EF4-FFF2-40B4-BE49-F238E27FC236}">
                  <a16:creationId xmlns="" xmlns:a16="http://schemas.microsoft.com/office/drawing/2014/main" id="{52CC9FB0-573A-934A-969A-8B837BEDBA2C}"/>
                </a:ext>
              </a:extLst>
            </p:cNvPr>
            <p:cNvSpPr/>
            <p:nvPr/>
          </p:nvSpPr>
          <p:spPr>
            <a:xfrm>
              <a:off x="8830378" y="2566994"/>
              <a:ext cx="120437" cy="821511"/>
            </a:xfrm>
            <a:custGeom>
              <a:avLst/>
              <a:gdLst>
                <a:gd name="connsiteX0" fmla="*/ -258 w 120437"/>
                <a:gd name="connsiteY0" fmla="*/ 821324 h 821511"/>
                <a:gd name="connsiteX1" fmla="*/ 89974 w 120437"/>
                <a:gd name="connsiteY1" fmla="*/ -187 h 821511"/>
              </a:gdLst>
              <a:ahLst/>
              <a:cxnLst>
                <a:cxn ang="0">
                  <a:pos x="connsiteX0" y="connsiteY0"/>
                </a:cxn>
                <a:cxn ang="0">
                  <a:pos x="connsiteX1" y="connsiteY1"/>
                </a:cxn>
              </a:cxnLst>
              <a:rect l="l" t="t" r="r" b="b"/>
              <a:pathLst>
                <a:path w="120437" h="821511">
                  <a:moveTo>
                    <a:pt x="-258" y="821324"/>
                  </a:moveTo>
                  <a:cubicBezTo>
                    <a:pt x="98893" y="729156"/>
                    <a:pt x="160167" y="254521"/>
                    <a:pt x="89974" y="-187"/>
                  </a:cubicBezTo>
                </a:path>
              </a:pathLst>
            </a:custGeom>
            <a:noFill/>
            <a:ln w="13084" cap="rnd">
              <a:solidFill>
                <a:srgbClr val="020C2B"/>
              </a:solidFill>
              <a:prstDash val="solid"/>
              <a:miter/>
            </a:ln>
          </p:spPr>
          <p:txBody>
            <a:bodyPr rtlCol="0" anchor="ctr"/>
            <a:lstStyle/>
            <a:p>
              <a:endParaRPr lang="x-none"/>
            </a:p>
          </p:txBody>
        </p:sp>
        <p:sp>
          <p:nvSpPr>
            <p:cNvPr id="330" name="Graphic 400">
              <a:extLst>
                <a:ext uri="{FF2B5EF4-FFF2-40B4-BE49-F238E27FC236}">
                  <a16:creationId xmlns="" xmlns:a16="http://schemas.microsoft.com/office/drawing/2014/main" id="{2B633166-F61D-2D42-B6B4-CEFC159C53CB}"/>
                </a:ext>
              </a:extLst>
            </p:cNvPr>
            <p:cNvSpPr/>
            <p:nvPr/>
          </p:nvSpPr>
          <p:spPr>
            <a:xfrm>
              <a:off x="8470799" y="2614527"/>
              <a:ext cx="128498" cy="731082"/>
            </a:xfrm>
            <a:custGeom>
              <a:avLst/>
              <a:gdLst>
                <a:gd name="connsiteX0" fmla="*/ 128240 w 128498"/>
                <a:gd name="connsiteY0" fmla="*/ -187 h 731082"/>
                <a:gd name="connsiteX1" fmla="*/ 29669 w 128498"/>
                <a:gd name="connsiteY1" fmla="*/ 730895 h 731082"/>
              </a:gdLst>
              <a:ahLst/>
              <a:cxnLst>
                <a:cxn ang="0">
                  <a:pos x="connsiteX0" y="connsiteY0"/>
                </a:cxn>
                <a:cxn ang="0">
                  <a:pos x="connsiteX1" y="connsiteY1"/>
                </a:cxn>
              </a:cxnLst>
              <a:rect l="l" t="t" r="r" b="b"/>
              <a:pathLst>
                <a:path w="128498" h="731082">
                  <a:moveTo>
                    <a:pt x="128240" y="-187"/>
                  </a:moveTo>
                  <a:cubicBezTo>
                    <a:pt x="128240" y="-187"/>
                    <a:pt x="-74926" y="479897"/>
                    <a:pt x="29669" y="730895"/>
                  </a:cubicBezTo>
                </a:path>
              </a:pathLst>
            </a:custGeom>
            <a:noFill/>
            <a:ln w="13084" cap="rnd">
              <a:solidFill>
                <a:srgbClr val="020C2B"/>
              </a:solidFill>
              <a:prstDash val="solid"/>
              <a:miter/>
            </a:ln>
          </p:spPr>
          <p:txBody>
            <a:bodyPr rtlCol="0" anchor="ctr"/>
            <a:lstStyle/>
            <a:p>
              <a:endParaRPr lang="x-none"/>
            </a:p>
          </p:txBody>
        </p:sp>
        <p:sp>
          <p:nvSpPr>
            <p:cNvPr id="331" name="Graphic 400">
              <a:extLst>
                <a:ext uri="{FF2B5EF4-FFF2-40B4-BE49-F238E27FC236}">
                  <a16:creationId xmlns="" xmlns:a16="http://schemas.microsoft.com/office/drawing/2014/main" id="{EEED1C72-3984-574C-A1CA-76E59697AED1}"/>
                </a:ext>
              </a:extLst>
            </p:cNvPr>
            <p:cNvSpPr/>
            <p:nvPr/>
          </p:nvSpPr>
          <p:spPr>
            <a:xfrm>
              <a:off x="8492154" y="3283237"/>
              <a:ext cx="345290" cy="227695"/>
            </a:xfrm>
            <a:custGeom>
              <a:avLst/>
              <a:gdLst>
                <a:gd name="connsiteX0" fmla="*/ 0 w 345290"/>
                <a:gd name="connsiteY0" fmla="*/ 204161 h 227695"/>
                <a:gd name="connsiteX1" fmla="*/ 327684 w 345290"/>
                <a:gd name="connsiteY1" fmla="*/ 227695 h 227695"/>
                <a:gd name="connsiteX2" fmla="*/ 345290 w 345290"/>
                <a:gd name="connsiteY2" fmla="*/ 23535 h 227695"/>
                <a:gd name="connsiteX3" fmla="*/ 17606 w 345290"/>
                <a:gd name="connsiteY3" fmla="*/ 0 h 227695"/>
                <a:gd name="connsiteX4" fmla="*/ 0 w 345290"/>
                <a:gd name="connsiteY4" fmla="*/ 204161 h 2276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290" h="227695">
                  <a:moveTo>
                    <a:pt x="0" y="204161"/>
                  </a:moveTo>
                  <a:lnTo>
                    <a:pt x="327684" y="227695"/>
                  </a:lnTo>
                  <a:lnTo>
                    <a:pt x="345290" y="23535"/>
                  </a:lnTo>
                  <a:lnTo>
                    <a:pt x="17606" y="0"/>
                  </a:lnTo>
                  <a:lnTo>
                    <a:pt x="0" y="204161"/>
                  </a:lnTo>
                  <a:close/>
                </a:path>
              </a:pathLst>
            </a:custGeom>
            <a:solidFill>
              <a:srgbClr val="CBCECF"/>
            </a:solidFill>
            <a:ln w="11579" cap="flat">
              <a:noFill/>
              <a:prstDash val="solid"/>
              <a:miter/>
            </a:ln>
          </p:spPr>
          <p:txBody>
            <a:bodyPr rtlCol="0" anchor="ctr"/>
            <a:lstStyle/>
            <a:p>
              <a:endParaRPr lang="x-none"/>
            </a:p>
          </p:txBody>
        </p:sp>
        <p:sp>
          <p:nvSpPr>
            <p:cNvPr id="332" name="Graphic 400">
              <a:extLst>
                <a:ext uri="{FF2B5EF4-FFF2-40B4-BE49-F238E27FC236}">
                  <a16:creationId xmlns="" xmlns:a16="http://schemas.microsoft.com/office/drawing/2014/main" id="{2A88EFFD-55D9-2744-8A56-84D0C5632759}"/>
                </a:ext>
              </a:extLst>
            </p:cNvPr>
            <p:cNvSpPr/>
            <p:nvPr/>
          </p:nvSpPr>
          <p:spPr>
            <a:xfrm>
              <a:off x="8436324" y="3278136"/>
              <a:ext cx="345405" cy="229086"/>
            </a:xfrm>
            <a:custGeom>
              <a:avLst/>
              <a:gdLst>
                <a:gd name="connsiteX0" fmla="*/ 0 w 345405"/>
                <a:gd name="connsiteY0" fmla="*/ 205552 h 229086"/>
                <a:gd name="connsiteX1" fmla="*/ 327684 w 345405"/>
                <a:gd name="connsiteY1" fmla="*/ 229086 h 229086"/>
                <a:gd name="connsiteX2" fmla="*/ 345406 w 345405"/>
                <a:gd name="connsiteY2" fmla="*/ 23535 h 229086"/>
                <a:gd name="connsiteX3" fmla="*/ 17722 w 345405"/>
                <a:gd name="connsiteY3" fmla="*/ 0 h 229086"/>
                <a:gd name="connsiteX4" fmla="*/ 0 w 345405"/>
                <a:gd name="connsiteY4" fmla="*/ 205552 h 2290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405" h="229086">
                  <a:moveTo>
                    <a:pt x="0" y="205552"/>
                  </a:moveTo>
                  <a:lnTo>
                    <a:pt x="327684" y="229086"/>
                  </a:lnTo>
                  <a:lnTo>
                    <a:pt x="345406" y="23535"/>
                  </a:lnTo>
                  <a:lnTo>
                    <a:pt x="17722" y="0"/>
                  </a:lnTo>
                  <a:lnTo>
                    <a:pt x="0" y="205552"/>
                  </a:lnTo>
                  <a:close/>
                </a:path>
              </a:pathLst>
            </a:custGeom>
            <a:solidFill>
              <a:srgbClr val="FFFFFF"/>
            </a:solidFill>
            <a:ln w="11579" cap="flat">
              <a:noFill/>
              <a:prstDash val="solid"/>
              <a:miter/>
            </a:ln>
          </p:spPr>
          <p:txBody>
            <a:bodyPr rtlCol="0" anchor="ctr"/>
            <a:lstStyle/>
            <a:p>
              <a:endParaRPr lang="x-none"/>
            </a:p>
          </p:txBody>
        </p:sp>
        <p:sp>
          <p:nvSpPr>
            <p:cNvPr id="333" name="Graphic 400">
              <a:extLst>
                <a:ext uri="{FF2B5EF4-FFF2-40B4-BE49-F238E27FC236}">
                  <a16:creationId xmlns="" xmlns:a16="http://schemas.microsoft.com/office/drawing/2014/main" id="{01322684-BB0C-1842-BC8F-E60253368028}"/>
                </a:ext>
              </a:extLst>
            </p:cNvPr>
            <p:cNvSpPr/>
            <p:nvPr/>
          </p:nvSpPr>
          <p:spPr>
            <a:xfrm>
              <a:off x="8487234" y="3326169"/>
              <a:ext cx="139569" cy="128150"/>
            </a:xfrm>
            <a:custGeom>
              <a:avLst/>
              <a:gdLst>
                <a:gd name="connsiteX0" fmla="*/ -203 w 139569"/>
                <a:gd name="connsiteY0" fmla="*/ 58903 h 128150"/>
                <a:gd name="connsiteX1" fmla="*/ 74971 w 139569"/>
                <a:gd name="connsiteY1" fmla="*/ 240 h 128150"/>
                <a:gd name="connsiteX2" fmla="*/ 139293 w 139569"/>
                <a:gd name="connsiteY2" fmla="*/ 67757 h 128150"/>
                <a:gd name="connsiteX3" fmla="*/ 139257 w 139569"/>
                <a:gd name="connsiteY3" fmla="*/ 68873 h 128150"/>
                <a:gd name="connsiteX4" fmla="*/ 64083 w 139569"/>
                <a:gd name="connsiteY4" fmla="*/ 127536 h 128150"/>
                <a:gd name="connsiteX5" fmla="*/ -239 w 139569"/>
                <a:gd name="connsiteY5" fmla="*/ 60020 h 128150"/>
                <a:gd name="connsiteX6" fmla="*/ -203 w 139569"/>
                <a:gd name="connsiteY6" fmla="*/ 58903 h 12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569" h="128150">
                  <a:moveTo>
                    <a:pt x="-203" y="58903"/>
                  </a:moveTo>
                  <a:cubicBezTo>
                    <a:pt x="4788" y="22165"/>
                    <a:pt x="38157" y="-3875"/>
                    <a:pt x="74971" y="240"/>
                  </a:cubicBezTo>
                  <a:cubicBezTo>
                    <a:pt x="111360" y="1106"/>
                    <a:pt x="140158" y="31335"/>
                    <a:pt x="139293" y="67757"/>
                  </a:cubicBezTo>
                  <a:cubicBezTo>
                    <a:pt x="139284" y="68129"/>
                    <a:pt x="139272" y="68501"/>
                    <a:pt x="139257" y="68873"/>
                  </a:cubicBezTo>
                  <a:cubicBezTo>
                    <a:pt x="134265" y="105611"/>
                    <a:pt x="100897" y="131651"/>
                    <a:pt x="64083" y="127536"/>
                  </a:cubicBezTo>
                  <a:cubicBezTo>
                    <a:pt x="27694" y="126670"/>
                    <a:pt x="-1104" y="96442"/>
                    <a:pt x="-239" y="60020"/>
                  </a:cubicBezTo>
                  <a:cubicBezTo>
                    <a:pt x="-230" y="59647"/>
                    <a:pt x="-218" y="59275"/>
                    <a:pt x="-203" y="58903"/>
                  </a:cubicBezTo>
                  <a:close/>
                </a:path>
              </a:pathLst>
            </a:custGeom>
            <a:solidFill>
              <a:srgbClr val="B2B2B1"/>
            </a:solidFill>
            <a:ln w="11579" cap="flat">
              <a:noFill/>
              <a:prstDash val="solid"/>
              <a:miter/>
            </a:ln>
          </p:spPr>
          <p:txBody>
            <a:bodyPr rtlCol="0" anchor="ctr"/>
            <a:lstStyle/>
            <a:p>
              <a:endParaRPr lang="x-none"/>
            </a:p>
          </p:txBody>
        </p:sp>
        <p:sp>
          <p:nvSpPr>
            <p:cNvPr id="334" name="Graphic 400">
              <a:extLst>
                <a:ext uri="{FF2B5EF4-FFF2-40B4-BE49-F238E27FC236}">
                  <a16:creationId xmlns="" xmlns:a16="http://schemas.microsoft.com/office/drawing/2014/main" id="{FEE80BCF-C7D3-4D44-9006-24119BEB5B0D}"/>
                </a:ext>
              </a:extLst>
            </p:cNvPr>
            <p:cNvSpPr/>
            <p:nvPr/>
          </p:nvSpPr>
          <p:spPr>
            <a:xfrm>
              <a:off x="8462794" y="3324417"/>
              <a:ext cx="139569" cy="128163"/>
            </a:xfrm>
            <a:custGeom>
              <a:avLst/>
              <a:gdLst>
                <a:gd name="connsiteX0" fmla="*/ -203 w 139569"/>
                <a:gd name="connsiteY0" fmla="*/ 58916 h 128163"/>
                <a:gd name="connsiteX1" fmla="*/ 75087 w 139569"/>
                <a:gd name="connsiteY1" fmla="*/ 253 h 128163"/>
                <a:gd name="connsiteX2" fmla="*/ 139290 w 139569"/>
                <a:gd name="connsiteY2" fmla="*/ 67882 h 128163"/>
                <a:gd name="connsiteX3" fmla="*/ 139257 w 139569"/>
                <a:gd name="connsiteY3" fmla="*/ 68886 h 128163"/>
                <a:gd name="connsiteX4" fmla="*/ 64083 w 139569"/>
                <a:gd name="connsiteY4" fmla="*/ 127549 h 128163"/>
                <a:gd name="connsiteX5" fmla="*/ -239 w 139569"/>
                <a:gd name="connsiteY5" fmla="*/ 60033 h 128163"/>
                <a:gd name="connsiteX6" fmla="*/ -203 w 139569"/>
                <a:gd name="connsiteY6" fmla="*/ 58916 h 12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569" h="128163">
                  <a:moveTo>
                    <a:pt x="-203" y="58916"/>
                  </a:moveTo>
                  <a:cubicBezTo>
                    <a:pt x="4788" y="22127"/>
                    <a:pt x="38230" y="-3929"/>
                    <a:pt x="75087" y="253"/>
                  </a:cubicBezTo>
                  <a:cubicBezTo>
                    <a:pt x="111474" y="1183"/>
                    <a:pt x="140219" y="31462"/>
                    <a:pt x="139290" y="67882"/>
                  </a:cubicBezTo>
                  <a:cubicBezTo>
                    <a:pt x="139281" y="68217"/>
                    <a:pt x="139270" y="68552"/>
                    <a:pt x="139257" y="68886"/>
                  </a:cubicBezTo>
                  <a:cubicBezTo>
                    <a:pt x="134265" y="105624"/>
                    <a:pt x="100897" y="131664"/>
                    <a:pt x="64083" y="127549"/>
                  </a:cubicBezTo>
                  <a:cubicBezTo>
                    <a:pt x="27694" y="126683"/>
                    <a:pt x="-1104" y="96455"/>
                    <a:pt x="-239" y="60033"/>
                  </a:cubicBezTo>
                  <a:cubicBezTo>
                    <a:pt x="-230" y="59660"/>
                    <a:pt x="-218" y="59288"/>
                    <a:pt x="-203" y="58916"/>
                  </a:cubicBezTo>
                  <a:close/>
                </a:path>
              </a:pathLst>
            </a:custGeom>
            <a:solidFill>
              <a:srgbClr val="CBCECF"/>
            </a:solidFill>
            <a:ln w="11579" cap="flat">
              <a:noFill/>
              <a:prstDash val="solid"/>
              <a:miter/>
            </a:ln>
          </p:spPr>
          <p:txBody>
            <a:bodyPr rtlCol="0" anchor="ctr"/>
            <a:lstStyle/>
            <a:p>
              <a:endParaRPr lang="x-none"/>
            </a:p>
          </p:txBody>
        </p:sp>
        <p:sp>
          <p:nvSpPr>
            <p:cNvPr id="335" name="Graphic 400">
              <a:extLst>
                <a:ext uri="{FF2B5EF4-FFF2-40B4-BE49-F238E27FC236}">
                  <a16:creationId xmlns="" xmlns:a16="http://schemas.microsoft.com/office/drawing/2014/main" id="{124F4C6F-4291-6949-90C3-A29D57B3D3DC}"/>
                </a:ext>
              </a:extLst>
            </p:cNvPr>
            <p:cNvSpPr/>
            <p:nvPr/>
          </p:nvSpPr>
          <p:spPr>
            <a:xfrm>
              <a:off x="8490257" y="3349517"/>
              <a:ext cx="84749" cy="77863"/>
            </a:xfrm>
            <a:custGeom>
              <a:avLst/>
              <a:gdLst>
                <a:gd name="connsiteX0" fmla="*/ -214 w 84749"/>
                <a:gd name="connsiteY0" fmla="*/ 35671 h 77863"/>
                <a:gd name="connsiteX1" fmla="*/ 45423 w 84749"/>
                <a:gd name="connsiteY1" fmla="*/ 79 h 77863"/>
                <a:gd name="connsiteX2" fmla="*/ 84478 w 84749"/>
                <a:gd name="connsiteY2" fmla="*/ 41190 h 77863"/>
                <a:gd name="connsiteX3" fmla="*/ 84458 w 84749"/>
                <a:gd name="connsiteY3" fmla="*/ 41816 h 77863"/>
                <a:gd name="connsiteX4" fmla="*/ 38705 w 84749"/>
                <a:gd name="connsiteY4" fmla="*/ 77408 h 77863"/>
                <a:gd name="connsiteX5" fmla="*/ -248 w 84749"/>
                <a:gd name="connsiteY5" fmla="*/ 36653 h 77863"/>
                <a:gd name="connsiteX6" fmla="*/ -214 w 84749"/>
                <a:gd name="connsiteY6" fmla="*/ 35672 h 7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749" h="77863">
                  <a:moveTo>
                    <a:pt x="-214" y="35671"/>
                  </a:moveTo>
                  <a:cubicBezTo>
                    <a:pt x="2793" y="13358"/>
                    <a:pt x="23071" y="-2456"/>
                    <a:pt x="45423" y="79"/>
                  </a:cubicBezTo>
                  <a:cubicBezTo>
                    <a:pt x="67550" y="637"/>
                    <a:pt x="85036" y="19043"/>
                    <a:pt x="84478" y="41190"/>
                  </a:cubicBezTo>
                  <a:cubicBezTo>
                    <a:pt x="84473" y="41399"/>
                    <a:pt x="84466" y="41607"/>
                    <a:pt x="84458" y="41816"/>
                  </a:cubicBezTo>
                  <a:cubicBezTo>
                    <a:pt x="81393" y="64147"/>
                    <a:pt x="61082" y="79947"/>
                    <a:pt x="38705" y="77408"/>
                  </a:cubicBezTo>
                  <a:cubicBezTo>
                    <a:pt x="16704" y="76920"/>
                    <a:pt x="-736" y="58673"/>
                    <a:pt x="-248" y="36653"/>
                  </a:cubicBezTo>
                  <a:cubicBezTo>
                    <a:pt x="-241" y="36326"/>
                    <a:pt x="-229" y="35998"/>
                    <a:pt x="-214" y="35672"/>
                  </a:cubicBezTo>
                  <a:close/>
                </a:path>
              </a:pathLst>
            </a:custGeom>
            <a:solidFill>
              <a:srgbClr val="878787"/>
            </a:solidFill>
            <a:ln w="11579" cap="flat">
              <a:noFill/>
              <a:prstDash val="solid"/>
              <a:miter/>
            </a:ln>
          </p:spPr>
          <p:txBody>
            <a:bodyPr rtlCol="0" anchor="ctr"/>
            <a:lstStyle/>
            <a:p>
              <a:endParaRPr lang="x-none"/>
            </a:p>
          </p:txBody>
        </p:sp>
        <p:sp>
          <p:nvSpPr>
            <p:cNvPr id="336" name="Graphic 400">
              <a:extLst>
                <a:ext uri="{FF2B5EF4-FFF2-40B4-BE49-F238E27FC236}">
                  <a16:creationId xmlns="" xmlns:a16="http://schemas.microsoft.com/office/drawing/2014/main" id="{7A1C823F-05AE-154D-B80A-36900738F86E}"/>
                </a:ext>
              </a:extLst>
            </p:cNvPr>
            <p:cNvSpPr/>
            <p:nvPr/>
          </p:nvSpPr>
          <p:spPr>
            <a:xfrm>
              <a:off x="8745591" y="3286135"/>
              <a:ext cx="44478" cy="18085"/>
            </a:xfrm>
            <a:custGeom>
              <a:avLst/>
              <a:gdLst>
                <a:gd name="connsiteX0" fmla="*/ 0 w 44478"/>
                <a:gd name="connsiteY0" fmla="*/ 14956 h 18085"/>
                <a:gd name="connsiteX1" fmla="*/ 43205 w 44478"/>
                <a:gd name="connsiteY1" fmla="*/ 18086 h 18085"/>
                <a:gd name="connsiteX2" fmla="*/ 44479 w 44478"/>
                <a:gd name="connsiteY2" fmla="*/ 3130 h 18085"/>
                <a:gd name="connsiteX3" fmla="*/ 1390 w 44478"/>
                <a:gd name="connsiteY3" fmla="*/ 0 h 18085"/>
                <a:gd name="connsiteX4" fmla="*/ 0 w 44478"/>
                <a:gd name="connsiteY4" fmla="*/ 14956 h 18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478" h="18085">
                  <a:moveTo>
                    <a:pt x="0" y="14956"/>
                  </a:moveTo>
                  <a:lnTo>
                    <a:pt x="43205" y="18086"/>
                  </a:lnTo>
                  <a:lnTo>
                    <a:pt x="44479" y="3130"/>
                  </a:lnTo>
                  <a:lnTo>
                    <a:pt x="1390" y="0"/>
                  </a:lnTo>
                  <a:lnTo>
                    <a:pt x="0" y="14956"/>
                  </a:lnTo>
                  <a:close/>
                </a:path>
              </a:pathLst>
            </a:custGeom>
            <a:solidFill>
              <a:srgbClr val="B2B2B1"/>
            </a:solidFill>
            <a:ln w="11579" cap="flat">
              <a:noFill/>
              <a:prstDash val="solid"/>
              <a:miter/>
            </a:ln>
          </p:spPr>
          <p:txBody>
            <a:bodyPr rtlCol="0" anchor="ctr"/>
            <a:lstStyle/>
            <a:p>
              <a:endParaRPr lang="x-none"/>
            </a:p>
          </p:txBody>
        </p:sp>
        <p:sp>
          <p:nvSpPr>
            <p:cNvPr id="337" name="Graphic 400">
              <a:extLst>
                <a:ext uri="{FF2B5EF4-FFF2-40B4-BE49-F238E27FC236}">
                  <a16:creationId xmlns="" xmlns:a16="http://schemas.microsoft.com/office/drawing/2014/main" id="{533FC418-23AD-C444-A2DE-6C938F6B7E69}"/>
                </a:ext>
              </a:extLst>
            </p:cNvPr>
            <p:cNvSpPr/>
            <p:nvPr/>
          </p:nvSpPr>
          <p:spPr>
            <a:xfrm>
              <a:off x="8522154" y="3262949"/>
              <a:ext cx="97876" cy="27708"/>
            </a:xfrm>
            <a:custGeom>
              <a:avLst/>
              <a:gdLst>
                <a:gd name="connsiteX0" fmla="*/ 0 w 97876"/>
                <a:gd name="connsiteY0" fmla="*/ 20868 h 27708"/>
                <a:gd name="connsiteX1" fmla="*/ 96139 w 97876"/>
                <a:gd name="connsiteY1" fmla="*/ 27708 h 27708"/>
                <a:gd name="connsiteX2" fmla="*/ 97877 w 97876"/>
                <a:gd name="connsiteY2" fmla="*/ 6840 h 27708"/>
                <a:gd name="connsiteX3" fmla="*/ 1853 w 97876"/>
                <a:gd name="connsiteY3" fmla="*/ 0 h 27708"/>
                <a:gd name="connsiteX4" fmla="*/ 0 w 97876"/>
                <a:gd name="connsiteY4" fmla="*/ 20868 h 27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876" h="27708">
                  <a:moveTo>
                    <a:pt x="0" y="20868"/>
                  </a:moveTo>
                  <a:lnTo>
                    <a:pt x="96139" y="27708"/>
                  </a:lnTo>
                  <a:lnTo>
                    <a:pt x="97877" y="6840"/>
                  </a:lnTo>
                  <a:lnTo>
                    <a:pt x="1853" y="0"/>
                  </a:lnTo>
                  <a:lnTo>
                    <a:pt x="0" y="20868"/>
                  </a:lnTo>
                  <a:close/>
                </a:path>
              </a:pathLst>
            </a:custGeom>
            <a:solidFill>
              <a:srgbClr val="B2B2B1"/>
            </a:solidFill>
            <a:ln w="11579" cap="flat">
              <a:noFill/>
              <a:prstDash val="solid"/>
              <a:miter/>
            </a:ln>
          </p:spPr>
          <p:txBody>
            <a:bodyPr rtlCol="0" anchor="ctr"/>
            <a:lstStyle/>
            <a:p>
              <a:endParaRPr lang="x-none"/>
            </a:p>
          </p:txBody>
        </p:sp>
      </p:grpSp>
      <p:sp>
        <p:nvSpPr>
          <p:cNvPr id="338" name="Freeform 337">
            <a:extLst>
              <a:ext uri="{FF2B5EF4-FFF2-40B4-BE49-F238E27FC236}">
                <a16:creationId xmlns="" xmlns:a16="http://schemas.microsoft.com/office/drawing/2014/main" id="{1E7311DF-94BB-C248-BCEA-CB7005D9D9B9}"/>
              </a:ext>
            </a:extLst>
          </p:cNvPr>
          <p:cNvSpPr/>
          <p:nvPr/>
        </p:nvSpPr>
        <p:spPr>
          <a:xfrm>
            <a:off x="10804981" y="13870160"/>
            <a:ext cx="662664" cy="1144156"/>
          </a:xfrm>
          <a:custGeom>
            <a:avLst/>
            <a:gdLst>
              <a:gd name="connsiteX0" fmla="*/ 0 w 662664"/>
              <a:gd name="connsiteY0" fmla="*/ 0 h 1144156"/>
              <a:gd name="connsiteX1" fmla="*/ 662665 w 662664"/>
              <a:gd name="connsiteY1" fmla="*/ 1144157 h 1144156"/>
            </a:gdLst>
            <a:ahLst/>
            <a:cxnLst>
              <a:cxn ang="0">
                <a:pos x="connsiteX0" y="connsiteY0"/>
              </a:cxn>
              <a:cxn ang="0">
                <a:pos x="connsiteX1" y="connsiteY1"/>
              </a:cxn>
            </a:cxnLst>
            <a:rect l="l" t="t" r="r" b="b"/>
            <a:pathLst>
              <a:path w="662664" h="1144156">
                <a:moveTo>
                  <a:pt x="0" y="0"/>
                </a:moveTo>
                <a:lnTo>
                  <a:pt x="662665" y="1144157"/>
                </a:lnTo>
              </a:path>
            </a:pathLst>
          </a:custGeom>
          <a:ln w="35547" cap="rnd">
            <a:solidFill>
              <a:srgbClr val="FFF9F4"/>
            </a:solidFill>
            <a:prstDash val="solid"/>
            <a:miter/>
          </a:ln>
        </p:spPr>
        <p:txBody>
          <a:bodyPr rtlCol="0" anchor="ctr"/>
          <a:lstStyle/>
          <a:p>
            <a:endParaRPr lang="x-none"/>
          </a:p>
        </p:txBody>
      </p:sp>
      <p:grpSp>
        <p:nvGrpSpPr>
          <p:cNvPr id="1201" name="Group 1200">
            <a:extLst>
              <a:ext uri="{FF2B5EF4-FFF2-40B4-BE49-F238E27FC236}">
                <a16:creationId xmlns="" xmlns:a16="http://schemas.microsoft.com/office/drawing/2014/main" id="{29669FE8-1609-0543-871A-352BBD808F90}"/>
              </a:ext>
            </a:extLst>
          </p:cNvPr>
          <p:cNvGrpSpPr/>
          <p:nvPr/>
        </p:nvGrpSpPr>
        <p:grpSpPr>
          <a:xfrm>
            <a:off x="-681257" y="1916832"/>
            <a:ext cx="8353374" cy="4435619"/>
            <a:chOff x="5735959" y="2852936"/>
            <a:chExt cx="6613768" cy="3511893"/>
          </a:xfrm>
        </p:grpSpPr>
        <p:sp>
          <p:nvSpPr>
            <p:cNvPr id="21" name="Graphic 19">
              <a:extLst>
                <a:ext uri="{FF2B5EF4-FFF2-40B4-BE49-F238E27FC236}">
                  <a16:creationId xmlns="" xmlns:a16="http://schemas.microsoft.com/office/drawing/2014/main" id="{E5839E88-F07B-9C4A-9B91-58A07714ECE6}"/>
                </a:ext>
              </a:extLst>
            </p:cNvPr>
            <p:cNvSpPr/>
            <p:nvPr/>
          </p:nvSpPr>
          <p:spPr>
            <a:xfrm>
              <a:off x="6534903" y="4117671"/>
              <a:ext cx="131596" cy="88556"/>
            </a:xfrm>
            <a:custGeom>
              <a:avLst/>
              <a:gdLst>
                <a:gd name="connsiteX0" fmla="*/ 83169 w 131596"/>
                <a:gd name="connsiteY0" fmla="*/ 0 h 88556"/>
                <a:gd name="connsiteX1" fmla="*/ 64006 w 131596"/>
                <a:gd name="connsiteY1" fmla="*/ 36631 h 88556"/>
                <a:gd name="connsiteX2" fmla="*/ 15686 w 131596"/>
                <a:gd name="connsiteY2" fmla="*/ 24160 h 88556"/>
                <a:gd name="connsiteX3" fmla="*/ 0 w 131596"/>
                <a:gd name="connsiteY3" fmla="*/ 65896 h 88556"/>
                <a:gd name="connsiteX4" fmla="*/ 11167 w 131596"/>
                <a:gd name="connsiteY4" fmla="*/ 88557 h 88556"/>
                <a:gd name="connsiteX5" fmla="*/ 27093 w 131596"/>
                <a:gd name="connsiteY5" fmla="*/ 46125 h 88556"/>
                <a:gd name="connsiteX6" fmla="*/ 73544 w 131596"/>
                <a:gd name="connsiteY6" fmla="*/ 58118 h 88556"/>
                <a:gd name="connsiteX7" fmla="*/ 93793 w 131596"/>
                <a:gd name="connsiteY7" fmla="*/ 19467 h 88556"/>
                <a:gd name="connsiteX8" fmla="*/ 129989 w 131596"/>
                <a:gd name="connsiteY8" fmla="*/ 22748 h 88556"/>
                <a:gd name="connsiteX9" fmla="*/ 131597 w 131596"/>
                <a:gd name="connsiteY9" fmla="*/ 4389 h 88556"/>
                <a:gd name="connsiteX10" fmla="*/ 83169 w 131596"/>
                <a:gd name="connsiteY10" fmla="*/ 0 h 8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1596" h="88556">
                  <a:moveTo>
                    <a:pt x="83169" y="0"/>
                  </a:moveTo>
                  <a:lnTo>
                    <a:pt x="64006" y="36631"/>
                  </a:lnTo>
                  <a:lnTo>
                    <a:pt x="15686" y="24160"/>
                  </a:lnTo>
                  <a:lnTo>
                    <a:pt x="0" y="65896"/>
                  </a:lnTo>
                  <a:lnTo>
                    <a:pt x="11167" y="88557"/>
                  </a:lnTo>
                  <a:lnTo>
                    <a:pt x="27093" y="46125"/>
                  </a:lnTo>
                  <a:lnTo>
                    <a:pt x="73544" y="58118"/>
                  </a:lnTo>
                  <a:lnTo>
                    <a:pt x="93793" y="19467"/>
                  </a:lnTo>
                  <a:lnTo>
                    <a:pt x="129989" y="22748"/>
                  </a:lnTo>
                  <a:lnTo>
                    <a:pt x="131597" y="4389"/>
                  </a:lnTo>
                  <a:lnTo>
                    <a:pt x="83169" y="0"/>
                  </a:lnTo>
                  <a:close/>
                </a:path>
              </a:pathLst>
            </a:custGeom>
            <a:solidFill>
              <a:srgbClr val="BBCBB2"/>
            </a:solidFill>
            <a:ln w="2172" cap="flat">
              <a:noFill/>
              <a:prstDash val="solid"/>
              <a:miter/>
            </a:ln>
          </p:spPr>
          <p:txBody>
            <a:bodyPr rtlCol="0" anchor="ctr"/>
            <a:lstStyle/>
            <a:p>
              <a:endParaRPr lang="x-none"/>
            </a:p>
          </p:txBody>
        </p:sp>
        <p:sp>
          <p:nvSpPr>
            <p:cNvPr id="23" name="Graphic 19">
              <a:extLst>
                <a:ext uri="{FF2B5EF4-FFF2-40B4-BE49-F238E27FC236}">
                  <a16:creationId xmlns="" xmlns:a16="http://schemas.microsoft.com/office/drawing/2014/main" id="{E5839E88-F07B-9C4A-9B91-58A07714ECE6}"/>
                </a:ext>
              </a:extLst>
            </p:cNvPr>
            <p:cNvSpPr/>
            <p:nvPr/>
          </p:nvSpPr>
          <p:spPr>
            <a:xfrm>
              <a:off x="6467247" y="3793318"/>
              <a:ext cx="175788" cy="206009"/>
            </a:xfrm>
            <a:custGeom>
              <a:avLst/>
              <a:gdLst>
                <a:gd name="connsiteX0" fmla="*/ 175788 w 175788"/>
                <a:gd name="connsiteY0" fmla="*/ 184283 h 206009"/>
                <a:gd name="connsiteX1" fmla="*/ 160254 w 175788"/>
                <a:gd name="connsiteY1" fmla="*/ 115085 h 206009"/>
                <a:gd name="connsiteX2" fmla="*/ 107980 w 175788"/>
                <a:gd name="connsiteY2" fmla="*/ 119930 h 206009"/>
                <a:gd name="connsiteX3" fmla="*/ 90295 w 175788"/>
                <a:gd name="connsiteY3" fmla="*/ 52187 h 206009"/>
                <a:gd name="connsiteX4" fmla="*/ 39042 w 175788"/>
                <a:gd name="connsiteY4" fmla="*/ 49145 h 206009"/>
                <a:gd name="connsiteX5" fmla="*/ 19228 w 175788"/>
                <a:gd name="connsiteY5" fmla="*/ 0 h 206009"/>
                <a:gd name="connsiteX6" fmla="*/ 0 w 175788"/>
                <a:gd name="connsiteY6" fmla="*/ 8973 h 206009"/>
                <a:gd name="connsiteX7" fmla="*/ 26484 w 175788"/>
                <a:gd name="connsiteY7" fmla="*/ 74717 h 206009"/>
                <a:gd name="connsiteX8" fmla="*/ 75065 w 175788"/>
                <a:gd name="connsiteY8" fmla="*/ 77585 h 206009"/>
                <a:gd name="connsiteX9" fmla="*/ 93467 w 175788"/>
                <a:gd name="connsiteY9" fmla="*/ 148065 h 206009"/>
                <a:gd name="connsiteX10" fmla="*/ 144871 w 175788"/>
                <a:gd name="connsiteY10" fmla="*/ 143307 h 206009"/>
                <a:gd name="connsiteX11" fmla="*/ 158928 w 175788"/>
                <a:gd name="connsiteY11" fmla="*/ 206010 h 206009"/>
                <a:gd name="connsiteX12" fmla="*/ 175788 w 175788"/>
                <a:gd name="connsiteY12" fmla="*/ 184283 h 206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5788" h="206009">
                  <a:moveTo>
                    <a:pt x="175788" y="184283"/>
                  </a:moveTo>
                  <a:lnTo>
                    <a:pt x="160254" y="115085"/>
                  </a:lnTo>
                  <a:lnTo>
                    <a:pt x="107980" y="119930"/>
                  </a:lnTo>
                  <a:lnTo>
                    <a:pt x="90295" y="52187"/>
                  </a:lnTo>
                  <a:lnTo>
                    <a:pt x="39042" y="49145"/>
                  </a:lnTo>
                  <a:lnTo>
                    <a:pt x="19228" y="0"/>
                  </a:lnTo>
                  <a:lnTo>
                    <a:pt x="0" y="8973"/>
                  </a:lnTo>
                  <a:lnTo>
                    <a:pt x="26484" y="74717"/>
                  </a:lnTo>
                  <a:lnTo>
                    <a:pt x="75065" y="77585"/>
                  </a:lnTo>
                  <a:lnTo>
                    <a:pt x="93467" y="148065"/>
                  </a:lnTo>
                  <a:lnTo>
                    <a:pt x="144871" y="143307"/>
                  </a:lnTo>
                  <a:lnTo>
                    <a:pt x="158928" y="206010"/>
                  </a:lnTo>
                  <a:lnTo>
                    <a:pt x="175788" y="184283"/>
                  </a:lnTo>
                  <a:close/>
                </a:path>
              </a:pathLst>
            </a:custGeom>
            <a:solidFill>
              <a:srgbClr val="BBCBB2"/>
            </a:solidFill>
            <a:ln w="2172" cap="flat">
              <a:noFill/>
              <a:prstDash val="solid"/>
              <a:miter/>
            </a:ln>
          </p:spPr>
          <p:txBody>
            <a:bodyPr rtlCol="0" anchor="ctr"/>
            <a:lstStyle/>
            <a:p>
              <a:endParaRPr lang="x-none"/>
            </a:p>
          </p:txBody>
        </p:sp>
        <p:sp>
          <p:nvSpPr>
            <p:cNvPr id="24" name="Graphic 19">
              <a:extLst>
                <a:ext uri="{FF2B5EF4-FFF2-40B4-BE49-F238E27FC236}">
                  <a16:creationId xmlns="" xmlns:a16="http://schemas.microsoft.com/office/drawing/2014/main" id="{E5839E88-F07B-9C4A-9B91-58A07714ECE6}"/>
                </a:ext>
              </a:extLst>
            </p:cNvPr>
            <p:cNvSpPr/>
            <p:nvPr/>
          </p:nvSpPr>
          <p:spPr>
            <a:xfrm>
              <a:off x="10651695" y="4666004"/>
              <a:ext cx="132859" cy="126353"/>
            </a:xfrm>
            <a:custGeom>
              <a:avLst/>
              <a:gdLst>
                <a:gd name="connsiteX0" fmla="*/ 52207 w 132859"/>
                <a:gd name="connsiteY0" fmla="*/ 44800 h 126353"/>
                <a:gd name="connsiteX1" fmla="*/ 69588 w 132859"/>
                <a:gd name="connsiteY1" fmla="*/ 8430 h 126353"/>
                <a:gd name="connsiteX2" fmla="*/ 121731 w 132859"/>
                <a:gd name="connsiteY2" fmla="*/ 13710 h 126353"/>
                <a:gd name="connsiteX3" fmla="*/ 113040 w 132859"/>
                <a:gd name="connsiteY3" fmla="*/ 117996 h 126353"/>
                <a:gd name="connsiteX4" fmla="*/ 8754 w 132859"/>
                <a:gd name="connsiteY4" fmla="*/ 107437 h 126353"/>
                <a:gd name="connsiteX5" fmla="*/ 13099 w 132859"/>
                <a:gd name="connsiteY5" fmla="*/ 55294 h 126353"/>
                <a:gd name="connsiteX6" fmla="*/ 52207 w 132859"/>
                <a:gd name="connsiteY6" fmla="*/ 44800 h 126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859" h="126353">
                  <a:moveTo>
                    <a:pt x="52207" y="44800"/>
                  </a:moveTo>
                  <a:cubicBezTo>
                    <a:pt x="52250" y="30678"/>
                    <a:pt x="58638" y="17338"/>
                    <a:pt x="69588" y="8430"/>
                  </a:cubicBezTo>
                  <a:cubicBezTo>
                    <a:pt x="86274" y="-5453"/>
                    <a:pt x="108826" y="-1760"/>
                    <a:pt x="121731" y="13710"/>
                  </a:cubicBezTo>
                  <a:cubicBezTo>
                    <a:pt x="136614" y="31591"/>
                    <a:pt x="138526" y="65853"/>
                    <a:pt x="113040" y="117996"/>
                  </a:cubicBezTo>
                  <a:cubicBezTo>
                    <a:pt x="57030" y="133444"/>
                    <a:pt x="23745" y="125318"/>
                    <a:pt x="8754" y="107437"/>
                  </a:cubicBezTo>
                  <a:cubicBezTo>
                    <a:pt x="-4086" y="91968"/>
                    <a:pt x="-3608" y="69134"/>
                    <a:pt x="13099" y="55294"/>
                  </a:cubicBezTo>
                  <a:cubicBezTo>
                    <a:pt x="23898" y="46082"/>
                    <a:pt x="38258" y="42236"/>
                    <a:pt x="52207" y="44800"/>
                  </a:cubicBezTo>
                  <a:close/>
                </a:path>
              </a:pathLst>
            </a:custGeom>
            <a:solidFill>
              <a:srgbClr val="BBCBB2"/>
            </a:solidFill>
            <a:ln w="2172" cap="flat">
              <a:noFill/>
              <a:prstDash val="solid"/>
              <a:miter/>
            </a:ln>
          </p:spPr>
          <p:txBody>
            <a:bodyPr rtlCol="0" anchor="ctr"/>
            <a:lstStyle/>
            <a:p>
              <a:endParaRPr lang="x-none"/>
            </a:p>
          </p:txBody>
        </p:sp>
        <p:sp>
          <p:nvSpPr>
            <p:cNvPr id="25" name="Graphic 19">
              <a:extLst>
                <a:ext uri="{FF2B5EF4-FFF2-40B4-BE49-F238E27FC236}">
                  <a16:creationId xmlns="" xmlns:a16="http://schemas.microsoft.com/office/drawing/2014/main" id="{E5839E88-F07B-9C4A-9B91-58A07714ECE6}"/>
                </a:ext>
              </a:extLst>
            </p:cNvPr>
            <p:cNvSpPr/>
            <p:nvPr/>
          </p:nvSpPr>
          <p:spPr>
            <a:xfrm>
              <a:off x="10561211" y="4781583"/>
              <a:ext cx="70437" cy="52597"/>
            </a:xfrm>
            <a:custGeom>
              <a:avLst/>
              <a:gdLst>
                <a:gd name="connsiteX0" fmla="*/ 10507 w 70437"/>
                <a:gd name="connsiteY0" fmla="*/ 51128 h 52597"/>
                <a:gd name="connsiteX1" fmla="*/ 56719 w 70437"/>
                <a:gd name="connsiteY1" fmla="*/ 20473 h 52597"/>
                <a:gd name="connsiteX2" fmla="*/ 70168 w 70437"/>
                <a:gd name="connsiteY2" fmla="*/ 6481 h 52597"/>
                <a:gd name="connsiteX3" fmla="*/ 65388 w 70437"/>
                <a:gd name="connsiteY3" fmla="*/ -37 h 52597"/>
                <a:gd name="connsiteX4" fmla="*/ 49180 w 70437"/>
                <a:gd name="connsiteY4" fmla="*/ 8654 h 52597"/>
                <a:gd name="connsiteX5" fmla="*/ 2577 w 70437"/>
                <a:gd name="connsiteY5" fmla="*/ 40070 h 52597"/>
                <a:gd name="connsiteX6" fmla="*/ 1078 w 70437"/>
                <a:gd name="connsiteY6" fmla="*/ 49608 h 52597"/>
                <a:gd name="connsiteX7" fmla="*/ 10507 w 70437"/>
                <a:gd name="connsiteY7" fmla="*/ 51172 h 5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437" h="52597">
                  <a:moveTo>
                    <a:pt x="10507" y="51128"/>
                  </a:moveTo>
                  <a:cubicBezTo>
                    <a:pt x="26498" y="41808"/>
                    <a:pt x="41923" y="31575"/>
                    <a:pt x="56719" y="20473"/>
                  </a:cubicBezTo>
                  <a:cubicBezTo>
                    <a:pt x="61194" y="17127"/>
                    <a:pt x="69929" y="12629"/>
                    <a:pt x="70168" y="6481"/>
                  </a:cubicBezTo>
                  <a:cubicBezTo>
                    <a:pt x="70537" y="3396"/>
                    <a:pt x="68451" y="528"/>
                    <a:pt x="65388" y="-37"/>
                  </a:cubicBezTo>
                  <a:cubicBezTo>
                    <a:pt x="59326" y="-1276"/>
                    <a:pt x="53677" y="5221"/>
                    <a:pt x="49180" y="8654"/>
                  </a:cubicBezTo>
                  <a:cubicBezTo>
                    <a:pt x="35449" y="18930"/>
                    <a:pt x="19415" y="29924"/>
                    <a:pt x="2577" y="40070"/>
                  </a:cubicBezTo>
                  <a:cubicBezTo>
                    <a:pt x="-465" y="42286"/>
                    <a:pt x="-1138" y="46566"/>
                    <a:pt x="1078" y="49608"/>
                  </a:cubicBezTo>
                  <a:cubicBezTo>
                    <a:pt x="3272" y="52606"/>
                    <a:pt x="7465" y="53301"/>
                    <a:pt x="10507" y="51172"/>
                  </a:cubicBezTo>
                  <a:close/>
                </a:path>
              </a:pathLst>
            </a:custGeom>
            <a:solidFill>
              <a:srgbClr val="BBCBB2"/>
            </a:solidFill>
            <a:ln w="2172" cap="flat">
              <a:noFill/>
              <a:prstDash val="solid"/>
              <a:miter/>
            </a:ln>
          </p:spPr>
          <p:txBody>
            <a:bodyPr rtlCol="0" anchor="ctr"/>
            <a:lstStyle/>
            <a:p>
              <a:endParaRPr lang="x-none"/>
            </a:p>
          </p:txBody>
        </p:sp>
        <p:sp>
          <p:nvSpPr>
            <p:cNvPr id="26" name="Graphic 19">
              <a:extLst>
                <a:ext uri="{FF2B5EF4-FFF2-40B4-BE49-F238E27FC236}">
                  <a16:creationId xmlns="" xmlns:a16="http://schemas.microsoft.com/office/drawing/2014/main" id="{E5839E88-F07B-9C4A-9B91-58A07714ECE6}"/>
                </a:ext>
              </a:extLst>
            </p:cNvPr>
            <p:cNvSpPr/>
            <p:nvPr/>
          </p:nvSpPr>
          <p:spPr>
            <a:xfrm>
              <a:off x="10817154" y="4656821"/>
              <a:ext cx="50401" cy="41235"/>
            </a:xfrm>
            <a:custGeom>
              <a:avLst/>
              <a:gdLst>
                <a:gd name="connsiteX0" fmla="*/ 10262 w 50401"/>
                <a:gd name="connsiteY0" fmla="*/ 39688 h 41235"/>
                <a:gd name="connsiteX1" fmla="*/ 30055 w 50401"/>
                <a:gd name="connsiteY1" fmla="*/ 25044 h 41235"/>
                <a:gd name="connsiteX2" fmla="*/ 48957 w 50401"/>
                <a:gd name="connsiteY2" fmla="*/ 9314 h 41235"/>
                <a:gd name="connsiteX3" fmla="*/ 47849 w 50401"/>
                <a:gd name="connsiteY3" fmla="*/ 1036 h 41235"/>
                <a:gd name="connsiteX4" fmla="*/ 42439 w 50401"/>
                <a:gd name="connsiteY4" fmla="*/ 102 h 41235"/>
                <a:gd name="connsiteX5" fmla="*/ 22038 w 50401"/>
                <a:gd name="connsiteY5" fmla="*/ 13703 h 41235"/>
                <a:gd name="connsiteX6" fmla="*/ 2484 w 50401"/>
                <a:gd name="connsiteY6" fmla="*/ 28586 h 41235"/>
                <a:gd name="connsiteX7" fmla="*/ 10414 w 50401"/>
                <a:gd name="connsiteY7" fmla="*/ 39688 h 41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401" h="41235">
                  <a:moveTo>
                    <a:pt x="10262" y="39688"/>
                  </a:moveTo>
                  <a:cubicBezTo>
                    <a:pt x="16910" y="34886"/>
                    <a:pt x="23472" y="29954"/>
                    <a:pt x="30055" y="25044"/>
                  </a:cubicBezTo>
                  <a:cubicBezTo>
                    <a:pt x="36638" y="20134"/>
                    <a:pt x="44612" y="15897"/>
                    <a:pt x="48957" y="9314"/>
                  </a:cubicBezTo>
                  <a:cubicBezTo>
                    <a:pt x="50934" y="6729"/>
                    <a:pt x="50456" y="3013"/>
                    <a:pt x="47849" y="1036"/>
                  </a:cubicBezTo>
                  <a:cubicBezTo>
                    <a:pt x="46306" y="-159"/>
                    <a:pt x="44285" y="-506"/>
                    <a:pt x="42439" y="102"/>
                  </a:cubicBezTo>
                  <a:cubicBezTo>
                    <a:pt x="34856" y="2427"/>
                    <a:pt x="28339" y="8988"/>
                    <a:pt x="22038" y="13703"/>
                  </a:cubicBezTo>
                  <a:cubicBezTo>
                    <a:pt x="15737" y="18417"/>
                    <a:pt x="9002" y="23545"/>
                    <a:pt x="2484" y="28586"/>
                  </a:cubicBezTo>
                  <a:cubicBezTo>
                    <a:pt x="-4447" y="33952"/>
                    <a:pt x="3266" y="44859"/>
                    <a:pt x="10414" y="39688"/>
                  </a:cubicBezTo>
                  <a:close/>
                </a:path>
              </a:pathLst>
            </a:custGeom>
            <a:solidFill>
              <a:srgbClr val="BBCBB2"/>
            </a:solidFill>
            <a:ln w="2172" cap="flat">
              <a:noFill/>
              <a:prstDash val="solid"/>
              <a:miter/>
            </a:ln>
          </p:spPr>
          <p:txBody>
            <a:bodyPr rtlCol="0" anchor="ctr"/>
            <a:lstStyle/>
            <a:p>
              <a:endParaRPr lang="x-none"/>
            </a:p>
          </p:txBody>
        </p:sp>
        <p:sp>
          <p:nvSpPr>
            <p:cNvPr id="27" name="Graphic 19">
              <a:extLst>
                <a:ext uri="{FF2B5EF4-FFF2-40B4-BE49-F238E27FC236}">
                  <a16:creationId xmlns="" xmlns:a16="http://schemas.microsoft.com/office/drawing/2014/main" id="{E5839E88-F07B-9C4A-9B91-58A07714ECE6}"/>
                </a:ext>
              </a:extLst>
            </p:cNvPr>
            <p:cNvSpPr/>
            <p:nvPr/>
          </p:nvSpPr>
          <p:spPr>
            <a:xfrm>
              <a:off x="10682782" y="4823405"/>
              <a:ext cx="23019" cy="57662"/>
            </a:xfrm>
            <a:custGeom>
              <a:avLst/>
              <a:gdLst>
                <a:gd name="connsiteX0" fmla="*/ 13841 w 23019"/>
                <a:gd name="connsiteY0" fmla="*/ 50217 h 57662"/>
                <a:gd name="connsiteX1" fmla="*/ 22380 w 23019"/>
                <a:gd name="connsiteY1" fmla="*/ 7416 h 57662"/>
                <a:gd name="connsiteX2" fmla="*/ 19360 w 23019"/>
                <a:gd name="connsiteY2" fmla="*/ 225 h 57662"/>
                <a:gd name="connsiteX3" fmla="*/ 13146 w 23019"/>
                <a:gd name="connsiteY3" fmla="*/ 1659 h 57662"/>
                <a:gd name="connsiteX4" fmla="*/ 328 w 23019"/>
                <a:gd name="connsiteY4" fmla="*/ 51629 h 57662"/>
                <a:gd name="connsiteX5" fmla="*/ 13841 w 23019"/>
                <a:gd name="connsiteY5" fmla="*/ 50152 h 5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019" h="57662">
                  <a:moveTo>
                    <a:pt x="13841" y="50217"/>
                  </a:moveTo>
                  <a:cubicBezTo>
                    <a:pt x="11778" y="30207"/>
                    <a:pt x="18665" y="18453"/>
                    <a:pt x="22380" y="7416"/>
                  </a:cubicBezTo>
                  <a:cubicBezTo>
                    <a:pt x="23531" y="4592"/>
                    <a:pt x="22184" y="1376"/>
                    <a:pt x="19360" y="225"/>
                  </a:cubicBezTo>
                  <a:cubicBezTo>
                    <a:pt x="17209" y="-666"/>
                    <a:pt x="14710" y="-101"/>
                    <a:pt x="13146" y="1659"/>
                  </a:cubicBezTo>
                  <a:cubicBezTo>
                    <a:pt x="958" y="14108"/>
                    <a:pt x="-1541" y="35183"/>
                    <a:pt x="328" y="51629"/>
                  </a:cubicBezTo>
                  <a:cubicBezTo>
                    <a:pt x="1305" y="60320"/>
                    <a:pt x="14732" y="58886"/>
                    <a:pt x="13841" y="50152"/>
                  </a:cubicBezTo>
                  <a:close/>
                </a:path>
              </a:pathLst>
            </a:custGeom>
            <a:solidFill>
              <a:srgbClr val="BBCBB2"/>
            </a:solidFill>
            <a:ln w="2172" cap="flat">
              <a:noFill/>
              <a:prstDash val="solid"/>
              <a:miter/>
            </a:ln>
          </p:spPr>
          <p:txBody>
            <a:bodyPr rtlCol="0" anchor="ctr"/>
            <a:lstStyle/>
            <a:p>
              <a:endParaRPr lang="x-none"/>
            </a:p>
          </p:txBody>
        </p:sp>
        <p:sp>
          <p:nvSpPr>
            <p:cNvPr id="28" name="Graphic 19">
              <a:extLst>
                <a:ext uri="{FF2B5EF4-FFF2-40B4-BE49-F238E27FC236}">
                  <a16:creationId xmlns="" xmlns:a16="http://schemas.microsoft.com/office/drawing/2014/main" id="{E5839E88-F07B-9C4A-9B91-58A07714ECE6}"/>
                </a:ext>
              </a:extLst>
            </p:cNvPr>
            <p:cNvSpPr/>
            <p:nvPr/>
          </p:nvSpPr>
          <p:spPr>
            <a:xfrm>
              <a:off x="10771344" y="4811456"/>
              <a:ext cx="28713" cy="51330"/>
            </a:xfrm>
            <a:custGeom>
              <a:avLst/>
              <a:gdLst>
                <a:gd name="connsiteX0" fmla="*/ 27045 w 28713"/>
                <a:gd name="connsiteY0" fmla="*/ 40570 h 51330"/>
                <a:gd name="connsiteX1" fmla="*/ 15596 w 28713"/>
                <a:gd name="connsiteY1" fmla="*/ 18322 h 51330"/>
                <a:gd name="connsiteX2" fmla="*/ 4733 w 28713"/>
                <a:gd name="connsiteY2" fmla="*/ 354 h 51330"/>
                <a:gd name="connsiteX3" fmla="*/ 3016 w 28713"/>
                <a:gd name="connsiteY3" fmla="*/ 25100 h 51330"/>
                <a:gd name="connsiteX4" fmla="*/ 15813 w 28713"/>
                <a:gd name="connsiteY4" fmla="*/ 48543 h 51330"/>
                <a:gd name="connsiteX5" fmla="*/ 26980 w 28713"/>
                <a:gd name="connsiteY5" fmla="*/ 40570 h 51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13" h="51330">
                  <a:moveTo>
                    <a:pt x="27045" y="40570"/>
                  </a:moveTo>
                  <a:cubicBezTo>
                    <a:pt x="21722" y="34030"/>
                    <a:pt x="17811" y="26447"/>
                    <a:pt x="15596" y="18322"/>
                  </a:cubicBezTo>
                  <a:cubicBezTo>
                    <a:pt x="14249" y="13303"/>
                    <a:pt x="14031" y="-3405"/>
                    <a:pt x="4733" y="354"/>
                  </a:cubicBezTo>
                  <a:cubicBezTo>
                    <a:pt x="-3958" y="3874"/>
                    <a:pt x="995" y="18756"/>
                    <a:pt x="3016" y="25100"/>
                  </a:cubicBezTo>
                  <a:cubicBezTo>
                    <a:pt x="5775" y="33639"/>
                    <a:pt x="10121" y="41591"/>
                    <a:pt x="15813" y="48543"/>
                  </a:cubicBezTo>
                  <a:cubicBezTo>
                    <a:pt x="21397" y="55322"/>
                    <a:pt x="32520" y="47457"/>
                    <a:pt x="26980" y="40570"/>
                  </a:cubicBezTo>
                  <a:close/>
                </a:path>
              </a:pathLst>
            </a:custGeom>
            <a:solidFill>
              <a:srgbClr val="BBCBB2"/>
            </a:solidFill>
            <a:ln w="2172" cap="flat">
              <a:noFill/>
              <a:prstDash val="solid"/>
              <a:miter/>
            </a:ln>
          </p:spPr>
          <p:txBody>
            <a:bodyPr rtlCol="0" anchor="ctr"/>
            <a:lstStyle/>
            <a:p>
              <a:endParaRPr lang="x-none"/>
            </a:p>
          </p:txBody>
        </p:sp>
        <p:sp>
          <p:nvSpPr>
            <p:cNvPr id="29" name="Graphic 19">
              <a:extLst>
                <a:ext uri="{FF2B5EF4-FFF2-40B4-BE49-F238E27FC236}">
                  <a16:creationId xmlns="" xmlns:a16="http://schemas.microsoft.com/office/drawing/2014/main" id="{E5839E88-F07B-9C4A-9B91-58A07714ECE6}"/>
                </a:ext>
              </a:extLst>
            </p:cNvPr>
            <p:cNvSpPr/>
            <p:nvPr/>
          </p:nvSpPr>
          <p:spPr>
            <a:xfrm>
              <a:off x="10815983" y="4754661"/>
              <a:ext cx="41963" cy="14588"/>
            </a:xfrm>
            <a:custGeom>
              <a:avLst/>
              <a:gdLst>
                <a:gd name="connsiteX0" fmla="*/ 7435 w 41963"/>
                <a:gd name="connsiteY0" fmla="*/ 14305 h 14588"/>
                <a:gd name="connsiteX1" fmla="*/ 24360 w 41963"/>
                <a:gd name="connsiteY1" fmla="*/ 14131 h 14588"/>
                <a:gd name="connsiteX2" fmla="*/ 40438 w 41963"/>
                <a:gd name="connsiteY2" fmla="*/ 10764 h 14588"/>
                <a:gd name="connsiteX3" fmla="*/ 39656 w 41963"/>
                <a:gd name="connsiteY3" fmla="*/ 2464 h 14588"/>
                <a:gd name="connsiteX4" fmla="*/ 22861 w 41963"/>
                <a:gd name="connsiteY4" fmla="*/ 291 h 14588"/>
                <a:gd name="connsiteX5" fmla="*/ 5958 w 41963"/>
                <a:gd name="connsiteY5" fmla="*/ 574 h 14588"/>
                <a:gd name="connsiteX6" fmla="*/ -191 w 41963"/>
                <a:gd name="connsiteY6" fmla="*/ 8222 h 14588"/>
                <a:gd name="connsiteX7" fmla="*/ 7435 w 41963"/>
                <a:gd name="connsiteY7" fmla="*/ 14370 h 14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963" h="14588">
                  <a:moveTo>
                    <a:pt x="7435" y="14305"/>
                  </a:moveTo>
                  <a:lnTo>
                    <a:pt x="24360" y="14131"/>
                  </a:lnTo>
                  <a:cubicBezTo>
                    <a:pt x="29987" y="14131"/>
                    <a:pt x="36353" y="15326"/>
                    <a:pt x="40438" y="10764"/>
                  </a:cubicBezTo>
                  <a:cubicBezTo>
                    <a:pt x="42437" y="8222"/>
                    <a:pt x="42089" y="4572"/>
                    <a:pt x="39656" y="2464"/>
                  </a:cubicBezTo>
                  <a:cubicBezTo>
                    <a:pt x="35788" y="-1555"/>
                    <a:pt x="27989" y="139"/>
                    <a:pt x="22861" y="291"/>
                  </a:cubicBezTo>
                  <a:lnTo>
                    <a:pt x="5958" y="574"/>
                  </a:lnTo>
                  <a:cubicBezTo>
                    <a:pt x="2156" y="1009"/>
                    <a:pt x="-582" y="4420"/>
                    <a:pt x="-191" y="8222"/>
                  </a:cubicBezTo>
                  <a:cubicBezTo>
                    <a:pt x="288" y="11980"/>
                    <a:pt x="3655" y="14696"/>
                    <a:pt x="7435" y="14370"/>
                  </a:cubicBezTo>
                  <a:close/>
                </a:path>
              </a:pathLst>
            </a:custGeom>
            <a:solidFill>
              <a:srgbClr val="BBCBB2"/>
            </a:solidFill>
            <a:ln w="2172" cap="flat">
              <a:noFill/>
              <a:prstDash val="solid"/>
              <a:miter/>
            </a:ln>
          </p:spPr>
          <p:txBody>
            <a:bodyPr rtlCol="0" anchor="ctr"/>
            <a:lstStyle/>
            <a:p>
              <a:endParaRPr lang="x-none"/>
            </a:p>
          </p:txBody>
        </p:sp>
        <p:sp>
          <p:nvSpPr>
            <p:cNvPr id="30" name="Graphic 19">
              <a:extLst>
                <a:ext uri="{FF2B5EF4-FFF2-40B4-BE49-F238E27FC236}">
                  <a16:creationId xmlns="" xmlns:a16="http://schemas.microsoft.com/office/drawing/2014/main" id="{E5839E88-F07B-9C4A-9B91-58A07714ECE6}"/>
                </a:ext>
              </a:extLst>
            </p:cNvPr>
            <p:cNvSpPr/>
            <p:nvPr/>
          </p:nvSpPr>
          <p:spPr>
            <a:xfrm>
              <a:off x="10578377" y="4679989"/>
              <a:ext cx="54592" cy="37889"/>
            </a:xfrm>
            <a:custGeom>
              <a:avLst/>
              <a:gdLst>
                <a:gd name="connsiteX0" fmla="*/ 50264 w 54592"/>
                <a:gd name="connsiteY0" fmla="*/ 24167 h 37889"/>
                <a:gd name="connsiteX1" fmla="*/ 6551 w 54592"/>
                <a:gd name="connsiteY1" fmla="*/ -145 h 37889"/>
                <a:gd name="connsiteX2" fmla="*/ -184 w 54592"/>
                <a:gd name="connsiteY2" fmla="*/ 5113 h 37889"/>
                <a:gd name="connsiteX3" fmla="*/ 793 w 54592"/>
                <a:gd name="connsiteY3" fmla="*/ 9219 h 37889"/>
                <a:gd name="connsiteX4" fmla="*/ 44529 w 54592"/>
                <a:gd name="connsiteY4" fmla="*/ 36986 h 37889"/>
                <a:gd name="connsiteX5" fmla="*/ 53806 w 54592"/>
                <a:gd name="connsiteY5" fmla="*/ 33444 h 37889"/>
                <a:gd name="connsiteX6" fmla="*/ 50264 w 54592"/>
                <a:gd name="connsiteY6" fmla="*/ 24167 h 37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592" h="37889">
                  <a:moveTo>
                    <a:pt x="50264" y="24167"/>
                  </a:moveTo>
                  <a:cubicBezTo>
                    <a:pt x="11287" y="898"/>
                    <a:pt x="11439" y="529"/>
                    <a:pt x="6551" y="-145"/>
                  </a:cubicBezTo>
                  <a:cubicBezTo>
                    <a:pt x="3249" y="-557"/>
                    <a:pt x="229" y="1789"/>
                    <a:pt x="-184" y="5113"/>
                  </a:cubicBezTo>
                  <a:cubicBezTo>
                    <a:pt x="-358" y="6547"/>
                    <a:pt x="-10" y="8003"/>
                    <a:pt x="793" y="9219"/>
                  </a:cubicBezTo>
                  <a:cubicBezTo>
                    <a:pt x="3857" y="13391"/>
                    <a:pt x="3422" y="12652"/>
                    <a:pt x="44529" y="36986"/>
                  </a:cubicBezTo>
                  <a:cubicBezTo>
                    <a:pt x="47788" y="38919"/>
                    <a:pt x="52372" y="36638"/>
                    <a:pt x="53806" y="33444"/>
                  </a:cubicBezTo>
                  <a:cubicBezTo>
                    <a:pt x="55283" y="29903"/>
                    <a:pt x="53741" y="25818"/>
                    <a:pt x="50264" y="24167"/>
                  </a:cubicBezTo>
                  <a:close/>
                </a:path>
              </a:pathLst>
            </a:custGeom>
            <a:solidFill>
              <a:srgbClr val="BBCBB2"/>
            </a:solidFill>
            <a:ln w="2172" cap="flat">
              <a:noFill/>
              <a:prstDash val="solid"/>
              <a:miter/>
            </a:ln>
          </p:spPr>
          <p:txBody>
            <a:bodyPr rtlCol="0" anchor="ctr"/>
            <a:lstStyle/>
            <a:p>
              <a:endParaRPr lang="x-none"/>
            </a:p>
          </p:txBody>
        </p:sp>
        <p:sp>
          <p:nvSpPr>
            <p:cNvPr id="31" name="Graphic 19">
              <a:extLst>
                <a:ext uri="{FF2B5EF4-FFF2-40B4-BE49-F238E27FC236}">
                  <a16:creationId xmlns="" xmlns:a16="http://schemas.microsoft.com/office/drawing/2014/main" id="{E5839E88-F07B-9C4A-9B91-58A07714ECE6}"/>
                </a:ext>
              </a:extLst>
            </p:cNvPr>
            <p:cNvSpPr/>
            <p:nvPr/>
          </p:nvSpPr>
          <p:spPr>
            <a:xfrm>
              <a:off x="10660512" y="4622461"/>
              <a:ext cx="28459" cy="46154"/>
            </a:xfrm>
            <a:custGeom>
              <a:avLst/>
              <a:gdLst>
                <a:gd name="connsiteX0" fmla="*/ 27920 w 28459"/>
                <a:gd name="connsiteY0" fmla="*/ 36700 h 46154"/>
                <a:gd name="connsiteX1" fmla="*/ 19816 w 28459"/>
                <a:gd name="connsiteY1" fmla="*/ 15907 h 46154"/>
                <a:gd name="connsiteX2" fmla="*/ 4608 w 28459"/>
                <a:gd name="connsiteY2" fmla="*/ -192 h 46154"/>
                <a:gd name="connsiteX3" fmla="*/ 262 w 28459"/>
                <a:gd name="connsiteY3" fmla="*/ 2937 h 46154"/>
                <a:gd name="connsiteX4" fmla="*/ 7410 w 28459"/>
                <a:gd name="connsiteY4" fmla="*/ 22078 h 46154"/>
                <a:gd name="connsiteX5" fmla="*/ 15232 w 28459"/>
                <a:gd name="connsiteY5" fmla="*/ 41631 h 46154"/>
                <a:gd name="connsiteX6" fmla="*/ 23922 w 28459"/>
                <a:gd name="connsiteY6" fmla="*/ 45564 h 46154"/>
                <a:gd name="connsiteX7" fmla="*/ 27855 w 28459"/>
                <a:gd name="connsiteY7" fmla="*/ 36873 h 46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459" h="46154">
                  <a:moveTo>
                    <a:pt x="27920" y="36700"/>
                  </a:moveTo>
                  <a:cubicBezTo>
                    <a:pt x="25965" y="29508"/>
                    <a:pt x="23249" y="22534"/>
                    <a:pt x="19816" y="15907"/>
                  </a:cubicBezTo>
                  <a:cubicBezTo>
                    <a:pt x="16601" y="9737"/>
                    <a:pt x="12516" y="-148"/>
                    <a:pt x="4608" y="-192"/>
                  </a:cubicBezTo>
                  <a:cubicBezTo>
                    <a:pt x="2695" y="-40"/>
                    <a:pt x="1022" y="1177"/>
                    <a:pt x="262" y="2937"/>
                  </a:cubicBezTo>
                  <a:cubicBezTo>
                    <a:pt x="-2063" y="9585"/>
                    <a:pt x="4477" y="16385"/>
                    <a:pt x="7410" y="22078"/>
                  </a:cubicBezTo>
                  <a:cubicBezTo>
                    <a:pt x="10582" y="28357"/>
                    <a:pt x="13189" y="34896"/>
                    <a:pt x="15232" y="41631"/>
                  </a:cubicBezTo>
                  <a:cubicBezTo>
                    <a:pt x="16601" y="45064"/>
                    <a:pt x="20446" y="46802"/>
                    <a:pt x="23922" y="45564"/>
                  </a:cubicBezTo>
                  <a:cubicBezTo>
                    <a:pt x="27312" y="44152"/>
                    <a:pt x="29050" y="40350"/>
                    <a:pt x="27855" y="36873"/>
                  </a:cubicBezTo>
                  <a:close/>
                </a:path>
              </a:pathLst>
            </a:custGeom>
            <a:solidFill>
              <a:srgbClr val="BBCBB2"/>
            </a:solidFill>
            <a:ln w="2172" cap="flat">
              <a:noFill/>
              <a:prstDash val="solid"/>
              <a:miter/>
            </a:ln>
          </p:spPr>
          <p:txBody>
            <a:bodyPr rtlCol="0" anchor="ctr"/>
            <a:lstStyle/>
            <a:p>
              <a:endParaRPr lang="x-none"/>
            </a:p>
          </p:txBody>
        </p:sp>
        <p:sp>
          <p:nvSpPr>
            <p:cNvPr id="32" name="Graphic 19">
              <a:extLst>
                <a:ext uri="{FF2B5EF4-FFF2-40B4-BE49-F238E27FC236}">
                  <a16:creationId xmlns="" xmlns:a16="http://schemas.microsoft.com/office/drawing/2014/main" id="{E5839E88-F07B-9C4A-9B91-58A07714ECE6}"/>
                </a:ext>
              </a:extLst>
            </p:cNvPr>
            <p:cNvSpPr/>
            <p:nvPr/>
          </p:nvSpPr>
          <p:spPr>
            <a:xfrm>
              <a:off x="10753288" y="4598200"/>
              <a:ext cx="24782" cy="41896"/>
            </a:xfrm>
            <a:custGeom>
              <a:avLst/>
              <a:gdLst>
                <a:gd name="connsiteX0" fmla="*/ 24092 w 24782"/>
                <a:gd name="connsiteY0" fmla="*/ 3495 h 41896"/>
                <a:gd name="connsiteX1" fmla="*/ 16444 w 24782"/>
                <a:gd name="connsiteY1" fmla="*/ 62 h 41896"/>
                <a:gd name="connsiteX2" fmla="*/ 5733 w 24782"/>
                <a:gd name="connsiteY2" fmla="*/ 15553 h 41896"/>
                <a:gd name="connsiteX3" fmla="*/ -155 w 24782"/>
                <a:gd name="connsiteY3" fmla="*/ 33825 h 41896"/>
                <a:gd name="connsiteX4" fmla="*/ 5581 w 24782"/>
                <a:gd name="connsiteY4" fmla="*/ 41647 h 41896"/>
                <a:gd name="connsiteX5" fmla="*/ 13381 w 24782"/>
                <a:gd name="connsiteY5" fmla="*/ 35911 h 41896"/>
                <a:gd name="connsiteX6" fmla="*/ 24092 w 24782"/>
                <a:gd name="connsiteY6" fmla="*/ 3495 h 41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82" h="41896">
                  <a:moveTo>
                    <a:pt x="24092" y="3495"/>
                  </a:moveTo>
                  <a:cubicBezTo>
                    <a:pt x="23157" y="193"/>
                    <a:pt x="19290" y="-698"/>
                    <a:pt x="16444" y="62"/>
                  </a:cubicBezTo>
                  <a:cubicBezTo>
                    <a:pt x="10578" y="1648"/>
                    <a:pt x="7884" y="10469"/>
                    <a:pt x="5733" y="15553"/>
                  </a:cubicBezTo>
                  <a:cubicBezTo>
                    <a:pt x="3278" y="21463"/>
                    <a:pt x="1301" y="27590"/>
                    <a:pt x="-155" y="33825"/>
                  </a:cubicBezTo>
                  <a:cubicBezTo>
                    <a:pt x="-698" y="37562"/>
                    <a:pt x="1844" y="41038"/>
                    <a:pt x="5581" y="41647"/>
                  </a:cubicBezTo>
                  <a:cubicBezTo>
                    <a:pt x="9296" y="42124"/>
                    <a:pt x="12729" y="39604"/>
                    <a:pt x="13381" y="35911"/>
                  </a:cubicBezTo>
                  <a:cubicBezTo>
                    <a:pt x="19942" y="12664"/>
                    <a:pt x="26351" y="11621"/>
                    <a:pt x="24092" y="3495"/>
                  </a:cubicBezTo>
                  <a:close/>
                </a:path>
              </a:pathLst>
            </a:custGeom>
            <a:solidFill>
              <a:srgbClr val="BBCBB2"/>
            </a:solidFill>
            <a:ln w="2172" cap="flat">
              <a:noFill/>
              <a:prstDash val="solid"/>
              <a:miter/>
            </a:ln>
          </p:spPr>
          <p:txBody>
            <a:bodyPr rtlCol="0" anchor="ctr"/>
            <a:lstStyle/>
            <a:p>
              <a:endParaRPr lang="x-none"/>
            </a:p>
          </p:txBody>
        </p:sp>
        <p:sp>
          <p:nvSpPr>
            <p:cNvPr id="33" name="Graphic 19">
              <a:extLst>
                <a:ext uri="{FF2B5EF4-FFF2-40B4-BE49-F238E27FC236}">
                  <a16:creationId xmlns="" xmlns:a16="http://schemas.microsoft.com/office/drawing/2014/main" id="{E5839E88-F07B-9C4A-9B91-58A07714ECE6}"/>
                </a:ext>
              </a:extLst>
            </p:cNvPr>
            <p:cNvSpPr/>
            <p:nvPr/>
          </p:nvSpPr>
          <p:spPr>
            <a:xfrm>
              <a:off x="6905628" y="3217828"/>
              <a:ext cx="142016" cy="143585"/>
            </a:xfrm>
            <a:custGeom>
              <a:avLst/>
              <a:gdLst>
                <a:gd name="connsiteX0" fmla="*/ 156 w 142016"/>
                <a:gd name="connsiteY0" fmla="*/ 80523 h 143585"/>
                <a:gd name="connsiteX1" fmla="*/ 66877 w 142016"/>
                <a:gd name="connsiteY1" fmla="*/ 143269 h 143585"/>
                <a:gd name="connsiteX2" fmla="*/ 140899 w 142016"/>
                <a:gd name="connsiteY2" fmla="*/ 73853 h 143585"/>
                <a:gd name="connsiteX3" fmla="*/ 86344 w 142016"/>
                <a:gd name="connsiteY3" fmla="*/ -17 h 143585"/>
                <a:gd name="connsiteX4" fmla="*/ 38090 w 142016"/>
                <a:gd name="connsiteY4" fmla="*/ 61035 h 143585"/>
                <a:gd name="connsiteX5" fmla="*/ 77067 w 142016"/>
                <a:gd name="connsiteY5" fmla="*/ 86281 h 143585"/>
                <a:gd name="connsiteX6" fmla="*/ 74894 w 142016"/>
                <a:gd name="connsiteY6" fmla="*/ 66727 h 143585"/>
                <a:gd name="connsiteX7" fmla="*/ 64661 w 142016"/>
                <a:gd name="connsiteY7" fmla="*/ 71072 h 143585"/>
                <a:gd name="connsiteX8" fmla="*/ 53233 w 142016"/>
                <a:gd name="connsiteY8" fmla="*/ 34507 h 143585"/>
                <a:gd name="connsiteX9" fmla="*/ 105376 w 142016"/>
                <a:gd name="connsiteY9" fmla="*/ 21471 h 143585"/>
                <a:gd name="connsiteX10" fmla="*/ 122758 w 142016"/>
                <a:gd name="connsiteY10" fmla="*/ 84890 h 143585"/>
                <a:gd name="connsiteX11" fmla="*/ 66269 w 142016"/>
                <a:gd name="connsiteY11" fmla="*/ 128604 h 143585"/>
                <a:gd name="connsiteX12" fmla="*/ 10563 w 142016"/>
                <a:gd name="connsiteY12" fmla="*/ 80523 h 143585"/>
                <a:gd name="connsiteX13" fmla="*/ 5359 w 142016"/>
                <a:gd name="connsiteY13" fmla="*/ 75320 h 143585"/>
                <a:gd name="connsiteX14" fmla="*/ 156 w 142016"/>
                <a:gd name="connsiteY14" fmla="*/ 80523 h 143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2016" h="143585">
                  <a:moveTo>
                    <a:pt x="156" y="80523"/>
                  </a:moveTo>
                  <a:cubicBezTo>
                    <a:pt x="-4450" y="116763"/>
                    <a:pt x="33288" y="145528"/>
                    <a:pt x="66877" y="143269"/>
                  </a:cubicBezTo>
                  <a:cubicBezTo>
                    <a:pt x="103986" y="140770"/>
                    <a:pt x="135468" y="110332"/>
                    <a:pt x="140899" y="73853"/>
                  </a:cubicBezTo>
                  <a:cubicBezTo>
                    <a:pt x="146765" y="34376"/>
                    <a:pt x="123040" y="2808"/>
                    <a:pt x="86344" y="-17"/>
                  </a:cubicBezTo>
                  <a:cubicBezTo>
                    <a:pt x="50626" y="-2841"/>
                    <a:pt x="27792" y="28945"/>
                    <a:pt x="38090" y="61035"/>
                  </a:cubicBezTo>
                  <a:cubicBezTo>
                    <a:pt x="45499" y="84043"/>
                    <a:pt x="66486" y="92625"/>
                    <a:pt x="77067" y="86281"/>
                  </a:cubicBezTo>
                  <a:cubicBezTo>
                    <a:pt x="85323" y="81327"/>
                    <a:pt x="84823" y="68900"/>
                    <a:pt x="74894" y="66727"/>
                  </a:cubicBezTo>
                  <a:cubicBezTo>
                    <a:pt x="70927" y="66047"/>
                    <a:pt x="66927" y="67744"/>
                    <a:pt x="64661" y="71072"/>
                  </a:cubicBezTo>
                  <a:cubicBezTo>
                    <a:pt x="55971" y="67596"/>
                    <a:pt x="47606" y="51692"/>
                    <a:pt x="53233" y="34507"/>
                  </a:cubicBezTo>
                  <a:cubicBezTo>
                    <a:pt x="60446" y="12585"/>
                    <a:pt x="88191" y="11325"/>
                    <a:pt x="105376" y="21471"/>
                  </a:cubicBezTo>
                  <a:cubicBezTo>
                    <a:pt x="127298" y="34507"/>
                    <a:pt x="130731" y="62534"/>
                    <a:pt x="122758" y="84890"/>
                  </a:cubicBezTo>
                  <a:cubicBezTo>
                    <a:pt x="114328" y="108355"/>
                    <a:pt x="91276" y="126822"/>
                    <a:pt x="66269" y="128604"/>
                  </a:cubicBezTo>
                  <a:cubicBezTo>
                    <a:pt x="37714" y="130394"/>
                    <a:pt x="12966" y="109032"/>
                    <a:pt x="10563" y="80523"/>
                  </a:cubicBezTo>
                  <a:cubicBezTo>
                    <a:pt x="10563" y="77649"/>
                    <a:pt x="8234" y="75320"/>
                    <a:pt x="5359" y="75320"/>
                  </a:cubicBezTo>
                  <a:cubicBezTo>
                    <a:pt x="2485" y="75320"/>
                    <a:pt x="156" y="77649"/>
                    <a:pt x="156" y="80523"/>
                  </a:cubicBezTo>
                  <a:close/>
                </a:path>
              </a:pathLst>
            </a:custGeom>
            <a:solidFill>
              <a:srgbClr val="BBCBB2"/>
            </a:solidFill>
            <a:ln w="2172" cap="flat">
              <a:noFill/>
              <a:prstDash val="solid"/>
              <a:miter/>
            </a:ln>
          </p:spPr>
          <p:txBody>
            <a:bodyPr rtlCol="0" anchor="ctr"/>
            <a:lstStyle/>
            <a:p>
              <a:endParaRPr lang="x-none"/>
            </a:p>
          </p:txBody>
        </p:sp>
        <p:sp>
          <p:nvSpPr>
            <p:cNvPr id="34" name="Graphic 19">
              <a:extLst>
                <a:ext uri="{FF2B5EF4-FFF2-40B4-BE49-F238E27FC236}">
                  <a16:creationId xmlns="" xmlns:a16="http://schemas.microsoft.com/office/drawing/2014/main" id="{E5839E88-F07B-9C4A-9B91-58A07714ECE6}"/>
                </a:ext>
              </a:extLst>
            </p:cNvPr>
            <p:cNvSpPr/>
            <p:nvPr/>
          </p:nvSpPr>
          <p:spPr>
            <a:xfrm>
              <a:off x="10204647" y="4366070"/>
              <a:ext cx="142016" cy="143691"/>
            </a:xfrm>
            <a:custGeom>
              <a:avLst/>
              <a:gdLst>
                <a:gd name="connsiteX0" fmla="*/ 155 w 142016"/>
                <a:gd name="connsiteY0" fmla="*/ 80607 h 143691"/>
                <a:gd name="connsiteX1" fmla="*/ 66877 w 142016"/>
                <a:gd name="connsiteY1" fmla="*/ 143375 h 143691"/>
                <a:gd name="connsiteX2" fmla="*/ 140899 w 142016"/>
                <a:gd name="connsiteY2" fmla="*/ 73851 h 143691"/>
                <a:gd name="connsiteX3" fmla="*/ 86366 w 142016"/>
                <a:gd name="connsiteY3" fmla="*/ -19 h 143691"/>
                <a:gd name="connsiteX4" fmla="*/ 38111 w 142016"/>
                <a:gd name="connsiteY4" fmla="*/ 61054 h 143691"/>
                <a:gd name="connsiteX5" fmla="*/ 77067 w 142016"/>
                <a:gd name="connsiteY5" fmla="*/ 86278 h 143691"/>
                <a:gd name="connsiteX6" fmla="*/ 74894 w 142016"/>
                <a:gd name="connsiteY6" fmla="*/ 66724 h 143691"/>
                <a:gd name="connsiteX7" fmla="*/ 64640 w 142016"/>
                <a:gd name="connsiteY7" fmla="*/ 71069 h 143691"/>
                <a:gd name="connsiteX8" fmla="*/ 53233 w 142016"/>
                <a:gd name="connsiteY8" fmla="*/ 34526 h 143691"/>
                <a:gd name="connsiteX9" fmla="*/ 105377 w 142016"/>
                <a:gd name="connsiteY9" fmla="*/ 21490 h 143691"/>
                <a:gd name="connsiteX10" fmla="*/ 122758 w 142016"/>
                <a:gd name="connsiteY10" fmla="*/ 84909 h 143691"/>
                <a:gd name="connsiteX11" fmla="*/ 66269 w 142016"/>
                <a:gd name="connsiteY11" fmla="*/ 128644 h 143691"/>
                <a:gd name="connsiteX12" fmla="*/ 10562 w 142016"/>
                <a:gd name="connsiteY12" fmla="*/ 80564 h 143691"/>
                <a:gd name="connsiteX13" fmla="*/ 5348 w 142016"/>
                <a:gd name="connsiteY13" fmla="*/ 75382 h 143691"/>
                <a:gd name="connsiteX14" fmla="*/ 155 w 142016"/>
                <a:gd name="connsiteY14" fmla="*/ 80607 h 143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2016" h="143691">
                  <a:moveTo>
                    <a:pt x="155" y="80607"/>
                  </a:moveTo>
                  <a:cubicBezTo>
                    <a:pt x="-4450" y="116869"/>
                    <a:pt x="33310" y="145634"/>
                    <a:pt x="66877" y="143375"/>
                  </a:cubicBezTo>
                  <a:cubicBezTo>
                    <a:pt x="103986" y="140855"/>
                    <a:pt x="135467" y="110416"/>
                    <a:pt x="140899" y="73851"/>
                  </a:cubicBezTo>
                  <a:cubicBezTo>
                    <a:pt x="146765" y="34374"/>
                    <a:pt x="123062" y="2805"/>
                    <a:pt x="86366" y="-19"/>
                  </a:cubicBezTo>
                  <a:cubicBezTo>
                    <a:pt x="50647" y="-2822"/>
                    <a:pt x="27705" y="28964"/>
                    <a:pt x="38111" y="61054"/>
                  </a:cubicBezTo>
                  <a:cubicBezTo>
                    <a:pt x="45499" y="84062"/>
                    <a:pt x="66508" y="92622"/>
                    <a:pt x="77067" y="86278"/>
                  </a:cubicBezTo>
                  <a:cubicBezTo>
                    <a:pt x="85323" y="81346"/>
                    <a:pt x="84823" y="68897"/>
                    <a:pt x="74894" y="66724"/>
                  </a:cubicBezTo>
                  <a:cubicBezTo>
                    <a:pt x="70918" y="66046"/>
                    <a:pt x="66921" y="67743"/>
                    <a:pt x="64640" y="71069"/>
                  </a:cubicBezTo>
                  <a:cubicBezTo>
                    <a:pt x="55949" y="67615"/>
                    <a:pt x="47584" y="51711"/>
                    <a:pt x="53233" y="34526"/>
                  </a:cubicBezTo>
                  <a:cubicBezTo>
                    <a:pt x="60424" y="12582"/>
                    <a:pt x="88169" y="11344"/>
                    <a:pt x="105377" y="21490"/>
                  </a:cubicBezTo>
                  <a:cubicBezTo>
                    <a:pt x="127298" y="34526"/>
                    <a:pt x="130753" y="62575"/>
                    <a:pt x="122758" y="84909"/>
                  </a:cubicBezTo>
                  <a:cubicBezTo>
                    <a:pt x="114328" y="108374"/>
                    <a:pt x="91276" y="126863"/>
                    <a:pt x="66269" y="128644"/>
                  </a:cubicBezTo>
                  <a:cubicBezTo>
                    <a:pt x="37720" y="130448"/>
                    <a:pt x="12953" y="109080"/>
                    <a:pt x="10562" y="80564"/>
                  </a:cubicBezTo>
                  <a:cubicBezTo>
                    <a:pt x="10541" y="77690"/>
                    <a:pt x="8216" y="75369"/>
                    <a:pt x="5348" y="75382"/>
                  </a:cubicBezTo>
                  <a:cubicBezTo>
                    <a:pt x="2459" y="75393"/>
                    <a:pt x="134" y="77733"/>
                    <a:pt x="155" y="80607"/>
                  </a:cubicBezTo>
                  <a:close/>
                </a:path>
              </a:pathLst>
            </a:custGeom>
            <a:solidFill>
              <a:srgbClr val="BBCBB2"/>
            </a:solidFill>
            <a:ln w="2172" cap="flat">
              <a:noFill/>
              <a:prstDash val="solid"/>
              <a:miter/>
            </a:ln>
          </p:spPr>
          <p:txBody>
            <a:bodyPr rtlCol="0" anchor="ctr"/>
            <a:lstStyle/>
            <a:p>
              <a:endParaRPr lang="x-none"/>
            </a:p>
          </p:txBody>
        </p:sp>
        <p:sp>
          <p:nvSpPr>
            <p:cNvPr id="35" name="Graphic 19">
              <a:extLst>
                <a:ext uri="{FF2B5EF4-FFF2-40B4-BE49-F238E27FC236}">
                  <a16:creationId xmlns="" xmlns:a16="http://schemas.microsoft.com/office/drawing/2014/main" id="{E5839E88-F07B-9C4A-9B91-58A07714ECE6}"/>
                </a:ext>
              </a:extLst>
            </p:cNvPr>
            <p:cNvSpPr/>
            <p:nvPr/>
          </p:nvSpPr>
          <p:spPr>
            <a:xfrm>
              <a:off x="9856021" y="3423546"/>
              <a:ext cx="113997" cy="114810"/>
            </a:xfrm>
            <a:custGeom>
              <a:avLst/>
              <a:gdLst>
                <a:gd name="connsiteX0" fmla="*/ 30774 w 113997"/>
                <a:gd name="connsiteY0" fmla="*/ 109689 h 114810"/>
                <a:gd name="connsiteX1" fmla="*/ 30491 w 113997"/>
                <a:gd name="connsiteY1" fmla="*/ 75122 h 114810"/>
                <a:gd name="connsiteX2" fmla="*/ 1856 w 113997"/>
                <a:gd name="connsiteY2" fmla="*/ 55764 h 114810"/>
                <a:gd name="connsiteX3" fmla="*/ 595 w 113997"/>
                <a:gd name="connsiteY3" fmla="*/ 49155 h 114810"/>
                <a:gd name="connsiteX4" fmla="*/ 3029 w 113997"/>
                <a:gd name="connsiteY4" fmla="*/ 47313 h 114810"/>
                <a:gd name="connsiteX5" fmla="*/ 35814 w 113997"/>
                <a:gd name="connsiteY5" fmla="*/ 36450 h 114810"/>
                <a:gd name="connsiteX6" fmla="*/ 45374 w 113997"/>
                <a:gd name="connsiteY6" fmla="*/ 3230 h 114810"/>
                <a:gd name="connsiteX7" fmla="*/ 51283 w 113997"/>
                <a:gd name="connsiteY7" fmla="*/ 1 h 114810"/>
                <a:gd name="connsiteX8" fmla="*/ 53760 w 113997"/>
                <a:gd name="connsiteY8" fmla="*/ 1731 h 114810"/>
                <a:gd name="connsiteX9" fmla="*/ 74313 w 113997"/>
                <a:gd name="connsiteY9" fmla="*/ 29519 h 114810"/>
                <a:gd name="connsiteX10" fmla="*/ 108858 w 113997"/>
                <a:gd name="connsiteY10" fmla="*/ 28367 h 114810"/>
                <a:gd name="connsiteX11" fmla="*/ 113768 w 113997"/>
                <a:gd name="connsiteY11" fmla="*/ 32978 h 114810"/>
                <a:gd name="connsiteX12" fmla="*/ 112878 w 113997"/>
                <a:gd name="connsiteY12" fmla="*/ 35885 h 114810"/>
                <a:gd name="connsiteX13" fmla="*/ 92781 w 113997"/>
                <a:gd name="connsiteY13" fmla="*/ 64064 h 114810"/>
                <a:gd name="connsiteX14" fmla="*/ 104556 w 113997"/>
                <a:gd name="connsiteY14" fmla="*/ 96653 h 114810"/>
                <a:gd name="connsiteX15" fmla="*/ 101753 w 113997"/>
                <a:gd name="connsiteY15" fmla="*/ 102735 h 114810"/>
                <a:gd name="connsiteX16" fmla="*/ 98669 w 113997"/>
                <a:gd name="connsiteY16" fmla="*/ 102802 h 114810"/>
                <a:gd name="connsiteX17" fmla="*/ 65709 w 113997"/>
                <a:gd name="connsiteY17" fmla="*/ 92373 h 114810"/>
                <a:gd name="connsiteX18" fmla="*/ 38443 w 113997"/>
                <a:gd name="connsiteY18" fmla="*/ 113622 h 114810"/>
                <a:gd name="connsiteX19" fmla="*/ 31773 w 113997"/>
                <a:gd name="connsiteY19" fmla="*/ 112774 h 114810"/>
                <a:gd name="connsiteX20" fmla="*/ 30774 w 113997"/>
                <a:gd name="connsiteY20" fmla="*/ 109689 h 114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3997" h="114810">
                  <a:moveTo>
                    <a:pt x="30774" y="109689"/>
                  </a:moveTo>
                  <a:lnTo>
                    <a:pt x="30491" y="75122"/>
                  </a:lnTo>
                  <a:lnTo>
                    <a:pt x="1856" y="55764"/>
                  </a:lnTo>
                  <a:cubicBezTo>
                    <a:pt x="-317" y="54287"/>
                    <a:pt x="-882" y="51328"/>
                    <a:pt x="595" y="49155"/>
                  </a:cubicBezTo>
                  <a:cubicBezTo>
                    <a:pt x="1182" y="48290"/>
                    <a:pt x="2030" y="47643"/>
                    <a:pt x="3029" y="47313"/>
                  </a:cubicBezTo>
                  <a:lnTo>
                    <a:pt x="35814" y="36450"/>
                  </a:lnTo>
                  <a:lnTo>
                    <a:pt x="45374" y="3230"/>
                  </a:lnTo>
                  <a:cubicBezTo>
                    <a:pt x="46113" y="707"/>
                    <a:pt x="48763" y="-737"/>
                    <a:pt x="51283" y="1"/>
                  </a:cubicBezTo>
                  <a:cubicBezTo>
                    <a:pt x="52261" y="293"/>
                    <a:pt x="53152" y="899"/>
                    <a:pt x="53760" y="1731"/>
                  </a:cubicBezTo>
                  <a:lnTo>
                    <a:pt x="74313" y="29519"/>
                  </a:lnTo>
                  <a:lnTo>
                    <a:pt x="108858" y="28367"/>
                  </a:lnTo>
                  <a:cubicBezTo>
                    <a:pt x="111487" y="28287"/>
                    <a:pt x="113681" y="30351"/>
                    <a:pt x="113768" y="32978"/>
                  </a:cubicBezTo>
                  <a:cubicBezTo>
                    <a:pt x="113790" y="34018"/>
                    <a:pt x="113486" y="35037"/>
                    <a:pt x="112878" y="35885"/>
                  </a:cubicBezTo>
                  <a:lnTo>
                    <a:pt x="92781" y="64064"/>
                  </a:lnTo>
                  <a:lnTo>
                    <a:pt x="104556" y="96653"/>
                  </a:lnTo>
                  <a:cubicBezTo>
                    <a:pt x="105469" y="99108"/>
                    <a:pt x="104209" y="101831"/>
                    <a:pt x="101753" y="102735"/>
                  </a:cubicBezTo>
                  <a:cubicBezTo>
                    <a:pt x="100754" y="103100"/>
                    <a:pt x="99668" y="103123"/>
                    <a:pt x="98669" y="102802"/>
                  </a:cubicBezTo>
                  <a:lnTo>
                    <a:pt x="65709" y="92373"/>
                  </a:lnTo>
                  <a:lnTo>
                    <a:pt x="38443" y="113622"/>
                  </a:lnTo>
                  <a:cubicBezTo>
                    <a:pt x="36357" y="115231"/>
                    <a:pt x="33381" y="114851"/>
                    <a:pt x="31773" y="112774"/>
                  </a:cubicBezTo>
                  <a:cubicBezTo>
                    <a:pt x="31078" y="111894"/>
                    <a:pt x="30730" y="110801"/>
                    <a:pt x="30774" y="109689"/>
                  </a:cubicBezTo>
                  <a:close/>
                </a:path>
              </a:pathLst>
            </a:custGeom>
            <a:solidFill>
              <a:srgbClr val="BBCBB2"/>
            </a:solidFill>
            <a:ln w="2172" cap="flat">
              <a:noFill/>
              <a:prstDash val="solid"/>
              <a:miter/>
            </a:ln>
          </p:spPr>
          <p:txBody>
            <a:bodyPr rtlCol="0" anchor="ctr"/>
            <a:lstStyle/>
            <a:p>
              <a:endParaRPr lang="x-none"/>
            </a:p>
          </p:txBody>
        </p:sp>
        <p:sp>
          <p:nvSpPr>
            <p:cNvPr id="36" name="Graphic 19">
              <a:extLst>
                <a:ext uri="{FF2B5EF4-FFF2-40B4-BE49-F238E27FC236}">
                  <a16:creationId xmlns="" xmlns:a16="http://schemas.microsoft.com/office/drawing/2014/main" id="{E5839E88-F07B-9C4A-9B91-58A07714ECE6}"/>
                </a:ext>
              </a:extLst>
            </p:cNvPr>
            <p:cNvSpPr/>
            <p:nvPr/>
          </p:nvSpPr>
          <p:spPr>
            <a:xfrm>
              <a:off x="9326332" y="3107954"/>
              <a:ext cx="87989" cy="87996"/>
            </a:xfrm>
            <a:custGeom>
              <a:avLst/>
              <a:gdLst>
                <a:gd name="connsiteX0" fmla="*/ -122 w 87989"/>
                <a:gd name="connsiteY0" fmla="*/ 46851 h 87996"/>
                <a:gd name="connsiteX1" fmla="*/ 40724 w 87989"/>
                <a:gd name="connsiteY1" fmla="*/ -85 h 87996"/>
                <a:gd name="connsiteX2" fmla="*/ 87653 w 87989"/>
                <a:gd name="connsiteY2" fmla="*/ 40761 h 87996"/>
                <a:gd name="connsiteX3" fmla="*/ 46807 w 87989"/>
                <a:gd name="connsiteY3" fmla="*/ 87697 h 87996"/>
                <a:gd name="connsiteX4" fmla="*/ 46807 w 87989"/>
                <a:gd name="connsiteY4" fmla="*/ 87697 h 87996"/>
                <a:gd name="connsiteX5" fmla="*/ -122 w 87989"/>
                <a:gd name="connsiteY5" fmla="*/ 46888 h 87996"/>
                <a:gd name="connsiteX6" fmla="*/ -122 w 87989"/>
                <a:gd name="connsiteY6" fmla="*/ 46851 h 8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989" h="87996">
                  <a:moveTo>
                    <a:pt x="-122" y="46851"/>
                  </a:moveTo>
                  <a:cubicBezTo>
                    <a:pt x="-1795" y="22611"/>
                    <a:pt x="16477" y="1597"/>
                    <a:pt x="40724" y="-85"/>
                  </a:cubicBezTo>
                  <a:cubicBezTo>
                    <a:pt x="64970" y="-1766"/>
                    <a:pt x="85980" y="16521"/>
                    <a:pt x="87653" y="40761"/>
                  </a:cubicBezTo>
                  <a:cubicBezTo>
                    <a:pt x="89347" y="65001"/>
                    <a:pt x="71054" y="86015"/>
                    <a:pt x="46807" y="87697"/>
                  </a:cubicBezTo>
                  <a:cubicBezTo>
                    <a:pt x="46807" y="87697"/>
                    <a:pt x="46807" y="87697"/>
                    <a:pt x="46807" y="87697"/>
                  </a:cubicBezTo>
                  <a:cubicBezTo>
                    <a:pt x="22582" y="89387"/>
                    <a:pt x="1573" y="71115"/>
                    <a:pt x="-122" y="46888"/>
                  </a:cubicBezTo>
                  <a:cubicBezTo>
                    <a:pt x="-122" y="46875"/>
                    <a:pt x="-122" y="46864"/>
                    <a:pt x="-122" y="46851"/>
                  </a:cubicBezTo>
                  <a:close/>
                </a:path>
              </a:pathLst>
            </a:custGeom>
            <a:solidFill>
              <a:srgbClr val="BBCBB2"/>
            </a:solidFill>
            <a:ln w="2172" cap="flat">
              <a:noFill/>
              <a:prstDash val="solid"/>
              <a:miter/>
            </a:ln>
          </p:spPr>
          <p:txBody>
            <a:bodyPr rtlCol="0" anchor="ctr"/>
            <a:lstStyle/>
            <a:p>
              <a:endParaRPr lang="x-none"/>
            </a:p>
          </p:txBody>
        </p:sp>
        <p:sp>
          <p:nvSpPr>
            <p:cNvPr id="37" name="Graphic 19">
              <a:extLst>
                <a:ext uri="{FF2B5EF4-FFF2-40B4-BE49-F238E27FC236}">
                  <a16:creationId xmlns="" xmlns:a16="http://schemas.microsoft.com/office/drawing/2014/main" id="{E5839E88-F07B-9C4A-9B91-58A07714ECE6}"/>
                </a:ext>
              </a:extLst>
            </p:cNvPr>
            <p:cNvSpPr/>
            <p:nvPr/>
          </p:nvSpPr>
          <p:spPr>
            <a:xfrm>
              <a:off x="9373032" y="3234063"/>
              <a:ext cx="28352" cy="59000"/>
            </a:xfrm>
            <a:custGeom>
              <a:avLst/>
              <a:gdLst>
                <a:gd name="connsiteX0" fmla="*/ 27787 w 28352"/>
                <a:gd name="connsiteY0" fmla="*/ 44974 h 59000"/>
                <a:gd name="connsiteX1" fmla="*/ 19227 w 28352"/>
                <a:gd name="connsiteY1" fmla="*/ 6257 h 59000"/>
                <a:gd name="connsiteX2" fmla="*/ -196 w 28352"/>
                <a:gd name="connsiteY2" fmla="*/ 10255 h 59000"/>
                <a:gd name="connsiteX3" fmla="*/ 8081 w 28352"/>
                <a:gd name="connsiteY3" fmla="*/ 51905 h 59000"/>
                <a:gd name="connsiteX4" fmla="*/ 21400 w 28352"/>
                <a:gd name="connsiteY4" fmla="*/ 58292 h 59000"/>
                <a:gd name="connsiteX5" fmla="*/ 27787 w 28352"/>
                <a:gd name="connsiteY5" fmla="*/ 44974 h 5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352" h="59000">
                  <a:moveTo>
                    <a:pt x="27787" y="44974"/>
                  </a:moveTo>
                  <a:cubicBezTo>
                    <a:pt x="25158" y="32221"/>
                    <a:pt x="23572" y="18555"/>
                    <a:pt x="19227" y="6257"/>
                  </a:cubicBezTo>
                  <a:cubicBezTo>
                    <a:pt x="15468" y="-4323"/>
                    <a:pt x="-1044" y="-1108"/>
                    <a:pt x="-196" y="10255"/>
                  </a:cubicBezTo>
                  <a:cubicBezTo>
                    <a:pt x="825" y="24182"/>
                    <a:pt x="5170" y="38282"/>
                    <a:pt x="8081" y="51905"/>
                  </a:cubicBezTo>
                  <a:cubicBezTo>
                    <a:pt x="9276" y="57423"/>
                    <a:pt x="16576" y="59987"/>
                    <a:pt x="21400" y="58292"/>
                  </a:cubicBezTo>
                  <a:cubicBezTo>
                    <a:pt x="27309" y="56228"/>
                    <a:pt x="28917" y="50514"/>
                    <a:pt x="27787" y="44974"/>
                  </a:cubicBezTo>
                  <a:close/>
                </a:path>
              </a:pathLst>
            </a:custGeom>
            <a:solidFill>
              <a:srgbClr val="BBCBB2"/>
            </a:solidFill>
            <a:ln w="2172" cap="flat">
              <a:noFill/>
              <a:prstDash val="solid"/>
              <a:miter/>
            </a:ln>
          </p:spPr>
          <p:txBody>
            <a:bodyPr rtlCol="0" anchor="ctr"/>
            <a:lstStyle/>
            <a:p>
              <a:endParaRPr lang="x-none"/>
            </a:p>
          </p:txBody>
        </p:sp>
        <p:sp>
          <p:nvSpPr>
            <p:cNvPr id="38" name="Graphic 19">
              <a:extLst>
                <a:ext uri="{FF2B5EF4-FFF2-40B4-BE49-F238E27FC236}">
                  <a16:creationId xmlns="" xmlns:a16="http://schemas.microsoft.com/office/drawing/2014/main" id="{E5839E88-F07B-9C4A-9B91-58A07714ECE6}"/>
                </a:ext>
              </a:extLst>
            </p:cNvPr>
            <p:cNvSpPr/>
            <p:nvPr/>
          </p:nvSpPr>
          <p:spPr>
            <a:xfrm>
              <a:off x="9419428" y="3192933"/>
              <a:ext cx="62908" cy="52183"/>
            </a:xfrm>
            <a:custGeom>
              <a:avLst/>
              <a:gdLst>
                <a:gd name="connsiteX0" fmla="*/ 56781 w 62908"/>
                <a:gd name="connsiteY0" fmla="*/ 31614 h 52183"/>
                <a:gd name="connsiteX1" fmla="*/ 16044 w 62908"/>
                <a:gd name="connsiteY1" fmla="*/ 2197 h 52183"/>
                <a:gd name="connsiteX2" fmla="*/ 2835 w 62908"/>
                <a:gd name="connsiteY2" fmla="*/ 17405 h 52183"/>
                <a:gd name="connsiteX3" fmla="*/ 47287 w 62908"/>
                <a:gd name="connsiteY3" fmla="*/ 50820 h 52183"/>
                <a:gd name="connsiteX4" fmla="*/ 61627 w 62908"/>
                <a:gd name="connsiteY4" fmla="*/ 45975 h 52183"/>
                <a:gd name="connsiteX5" fmla="*/ 56781 w 62908"/>
                <a:gd name="connsiteY5" fmla="*/ 31658 h 52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908" h="52183">
                  <a:moveTo>
                    <a:pt x="56781" y="31614"/>
                  </a:moveTo>
                  <a:cubicBezTo>
                    <a:pt x="42203" y="22924"/>
                    <a:pt x="29493" y="12343"/>
                    <a:pt x="16044" y="2197"/>
                  </a:cubicBezTo>
                  <a:cubicBezTo>
                    <a:pt x="5529" y="-5755"/>
                    <a:pt x="-5812" y="7911"/>
                    <a:pt x="2835" y="17405"/>
                  </a:cubicBezTo>
                  <a:cubicBezTo>
                    <a:pt x="15262" y="30962"/>
                    <a:pt x="31557" y="41543"/>
                    <a:pt x="47287" y="50820"/>
                  </a:cubicBezTo>
                  <a:cubicBezTo>
                    <a:pt x="52262" y="53753"/>
                    <a:pt x="59193" y="50820"/>
                    <a:pt x="61627" y="45975"/>
                  </a:cubicBezTo>
                  <a:cubicBezTo>
                    <a:pt x="64147" y="40676"/>
                    <a:pt x="61996" y="34341"/>
                    <a:pt x="56781" y="31658"/>
                  </a:cubicBezTo>
                  <a:close/>
                </a:path>
              </a:pathLst>
            </a:custGeom>
            <a:solidFill>
              <a:srgbClr val="BBCBB2"/>
            </a:solidFill>
            <a:ln w="2172" cap="flat">
              <a:noFill/>
              <a:prstDash val="solid"/>
              <a:miter/>
            </a:ln>
          </p:spPr>
          <p:txBody>
            <a:bodyPr rtlCol="0" anchor="ctr"/>
            <a:lstStyle/>
            <a:p>
              <a:endParaRPr lang="x-none"/>
            </a:p>
          </p:txBody>
        </p:sp>
        <p:sp>
          <p:nvSpPr>
            <p:cNvPr id="39" name="Graphic 19">
              <a:extLst>
                <a:ext uri="{FF2B5EF4-FFF2-40B4-BE49-F238E27FC236}">
                  <a16:creationId xmlns="" xmlns:a16="http://schemas.microsoft.com/office/drawing/2014/main" id="{E5839E88-F07B-9C4A-9B91-58A07714ECE6}"/>
                </a:ext>
              </a:extLst>
            </p:cNvPr>
            <p:cNvSpPr/>
            <p:nvPr/>
          </p:nvSpPr>
          <p:spPr>
            <a:xfrm>
              <a:off x="9445723" y="3138391"/>
              <a:ext cx="61771" cy="26050"/>
            </a:xfrm>
            <a:custGeom>
              <a:avLst/>
              <a:gdLst>
                <a:gd name="connsiteX0" fmla="*/ 2872 w 61771"/>
                <a:gd name="connsiteY0" fmla="*/ 7398 h 26050"/>
                <a:gd name="connsiteX1" fmla="*/ 960 w 61771"/>
                <a:gd name="connsiteY1" fmla="*/ 17544 h 26050"/>
                <a:gd name="connsiteX2" fmla="*/ 27293 w 61771"/>
                <a:gd name="connsiteY2" fmla="*/ 25735 h 26050"/>
                <a:gd name="connsiteX3" fmla="*/ 54624 w 61771"/>
                <a:gd name="connsiteY3" fmla="*/ 20542 h 26050"/>
                <a:gd name="connsiteX4" fmla="*/ 47542 w 61771"/>
                <a:gd name="connsiteY4" fmla="*/ 445 h 26050"/>
                <a:gd name="connsiteX5" fmla="*/ 2872 w 61771"/>
                <a:gd name="connsiteY5" fmla="*/ 7398 h 2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771" h="26050">
                  <a:moveTo>
                    <a:pt x="2872" y="7398"/>
                  </a:moveTo>
                  <a:cubicBezTo>
                    <a:pt x="-343" y="9744"/>
                    <a:pt x="-1191" y="14187"/>
                    <a:pt x="960" y="17544"/>
                  </a:cubicBezTo>
                  <a:cubicBezTo>
                    <a:pt x="5892" y="26495"/>
                    <a:pt x="18341" y="26039"/>
                    <a:pt x="27293" y="25735"/>
                  </a:cubicBezTo>
                  <a:cubicBezTo>
                    <a:pt x="36613" y="25359"/>
                    <a:pt x="45825" y="23610"/>
                    <a:pt x="54624" y="20542"/>
                  </a:cubicBezTo>
                  <a:cubicBezTo>
                    <a:pt x="67660" y="16197"/>
                    <a:pt x="60556" y="-4009"/>
                    <a:pt x="47542" y="445"/>
                  </a:cubicBezTo>
                  <a:cubicBezTo>
                    <a:pt x="22100" y="9136"/>
                    <a:pt x="12454" y="-293"/>
                    <a:pt x="2872" y="7398"/>
                  </a:cubicBezTo>
                  <a:close/>
                </a:path>
              </a:pathLst>
            </a:custGeom>
            <a:solidFill>
              <a:srgbClr val="BBCBB2"/>
            </a:solidFill>
            <a:ln w="2172" cap="flat">
              <a:noFill/>
              <a:prstDash val="solid"/>
              <a:miter/>
            </a:ln>
          </p:spPr>
          <p:txBody>
            <a:bodyPr rtlCol="0" anchor="ctr"/>
            <a:lstStyle/>
            <a:p>
              <a:endParaRPr lang="x-none"/>
            </a:p>
          </p:txBody>
        </p:sp>
        <p:sp>
          <p:nvSpPr>
            <p:cNvPr id="40" name="Graphic 19">
              <a:extLst>
                <a:ext uri="{FF2B5EF4-FFF2-40B4-BE49-F238E27FC236}">
                  <a16:creationId xmlns="" xmlns:a16="http://schemas.microsoft.com/office/drawing/2014/main" id="{E5839E88-F07B-9C4A-9B91-58A07714ECE6}"/>
                </a:ext>
              </a:extLst>
            </p:cNvPr>
            <p:cNvSpPr/>
            <p:nvPr/>
          </p:nvSpPr>
          <p:spPr>
            <a:xfrm>
              <a:off x="9412932" y="3056834"/>
              <a:ext cx="40251" cy="46981"/>
            </a:xfrm>
            <a:custGeom>
              <a:avLst/>
              <a:gdLst>
                <a:gd name="connsiteX0" fmla="*/ 21650 w 40251"/>
                <a:gd name="connsiteY0" fmla="*/ 3396 h 46981"/>
                <a:gd name="connsiteX1" fmla="*/ -77 w 40251"/>
                <a:gd name="connsiteY1" fmla="*/ 38767 h 46981"/>
                <a:gd name="connsiteX2" fmla="*/ 9635 w 40251"/>
                <a:gd name="connsiteY2" fmla="*/ 46747 h 46981"/>
                <a:gd name="connsiteX3" fmla="*/ 11460 w 40251"/>
                <a:gd name="connsiteY3" fmla="*/ 46371 h 46981"/>
                <a:gd name="connsiteX4" fmla="*/ 26212 w 40251"/>
                <a:gd name="connsiteY4" fmla="*/ 32379 h 46981"/>
                <a:gd name="connsiteX5" fmla="*/ 37575 w 40251"/>
                <a:gd name="connsiteY5" fmla="*/ 17345 h 46981"/>
                <a:gd name="connsiteX6" fmla="*/ 36532 w 40251"/>
                <a:gd name="connsiteY6" fmla="*/ 2375 h 46981"/>
                <a:gd name="connsiteX7" fmla="*/ 21563 w 40251"/>
                <a:gd name="connsiteY7" fmla="*/ 3396 h 46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251" h="46981">
                  <a:moveTo>
                    <a:pt x="21650" y="3396"/>
                  </a:moveTo>
                  <a:cubicBezTo>
                    <a:pt x="8853" y="22146"/>
                    <a:pt x="-1619" y="28468"/>
                    <a:pt x="-77" y="38767"/>
                  </a:cubicBezTo>
                  <a:cubicBezTo>
                    <a:pt x="401" y="43651"/>
                    <a:pt x="4746" y="47225"/>
                    <a:pt x="9635" y="46747"/>
                  </a:cubicBezTo>
                  <a:cubicBezTo>
                    <a:pt x="10243" y="46686"/>
                    <a:pt x="10873" y="46560"/>
                    <a:pt x="11460" y="46371"/>
                  </a:cubicBezTo>
                  <a:cubicBezTo>
                    <a:pt x="18347" y="44807"/>
                    <a:pt x="22084" y="37507"/>
                    <a:pt x="26212" y="32379"/>
                  </a:cubicBezTo>
                  <a:cubicBezTo>
                    <a:pt x="30340" y="27252"/>
                    <a:pt x="34055" y="22559"/>
                    <a:pt x="37575" y="17345"/>
                  </a:cubicBezTo>
                  <a:cubicBezTo>
                    <a:pt x="40790" y="12586"/>
                    <a:pt x="41225" y="6481"/>
                    <a:pt x="36532" y="2375"/>
                  </a:cubicBezTo>
                  <a:cubicBezTo>
                    <a:pt x="32600" y="-1058"/>
                    <a:pt x="24822" y="-1362"/>
                    <a:pt x="21563" y="3396"/>
                  </a:cubicBezTo>
                  <a:close/>
                </a:path>
              </a:pathLst>
            </a:custGeom>
            <a:solidFill>
              <a:srgbClr val="BBCBB2"/>
            </a:solidFill>
            <a:ln w="2172" cap="flat">
              <a:noFill/>
              <a:prstDash val="solid"/>
              <a:miter/>
            </a:ln>
          </p:spPr>
          <p:txBody>
            <a:bodyPr rtlCol="0" anchor="ctr"/>
            <a:lstStyle/>
            <a:p>
              <a:endParaRPr lang="x-none"/>
            </a:p>
          </p:txBody>
        </p:sp>
        <p:sp>
          <p:nvSpPr>
            <p:cNvPr id="41" name="Graphic 19">
              <a:extLst>
                <a:ext uri="{FF2B5EF4-FFF2-40B4-BE49-F238E27FC236}">
                  <a16:creationId xmlns="" xmlns:a16="http://schemas.microsoft.com/office/drawing/2014/main" id="{E5839E88-F07B-9C4A-9B91-58A07714ECE6}"/>
                </a:ext>
              </a:extLst>
            </p:cNvPr>
            <p:cNvSpPr/>
            <p:nvPr/>
          </p:nvSpPr>
          <p:spPr>
            <a:xfrm>
              <a:off x="9359444" y="3034199"/>
              <a:ext cx="26089" cy="37183"/>
            </a:xfrm>
            <a:custGeom>
              <a:avLst/>
              <a:gdLst>
                <a:gd name="connsiteX0" fmla="*/ 25253 w 26089"/>
                <a:gd name="connsiteY0" fmla="*/ 22794 h 37183"/>
                <a:gd name="connsiteX1" fmla="*/ 14955 w 26089"/>
                <a:gd name="connsiteY1" fmla="*/ 2024 h 37183"/>
                <a:gd name="connsiteX2" fmla="*/ -58 w 26089"/>
                <a:gd name="connsiteY2" fmla="*/ 7129 h 37183"/>
                <a:gd name="connsiteX3" fmla="*/ 5157 w 26089"/>
                <a:gd name="connsiteY3" fmla="*/ 29877 h 37183"/>
                <a:gd name="connsiteX4" fmla="*/ 18736 w 26089"/>
                <a:gd name="connsiteY4" fmla="*/ 36384 h 37183"/>
                <a:gd name="connsiteX5" fmla="*/ 25253 w 26089"/>
                <a:gd name="connsiteY5" fmla="*/ 22794 h 37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89" h="37183">
                  <a:moveTo>
                    <a:pt x="25253" y="22794"/>
                  </a:moveTo>
                  <a:cubicBezTo>
                    <a:pt x="21169" y="11431"/>
                    <a:pt x="20257" y="7303"/>
                    <a:pt x="14955" y="2024"/>
                  </a:cubicBezTo>
                  <a:cubicBezTo>
                    <a:pt x="10349" y="-2561"/>
                    <a:pt x="594" y="372"/>
                    <a:pt x="-58" y="7129"/>
                  </a:cubicBezTo>
                  <a:cubicBezTo>
                    <a:pt x="-796" y="15016"/>
                    <a:pt x="855" y="17992"/>
                    <a:pt x="5157" y="29877"/>
                  </a:cubicBezTo>
                  <a:cubicBezTo>
                    <a:pt x="7112" y="35426"/>
                    <a:pt x="13195" y="38339"/>
                    <a:pt x="18736" y="36384"/>
                  </a:cubicBezTo>
                  <a:cubicBezTo>
                    <a:pt x="24298" y="34428"/>
                    <a:pt x="27209" y="28343"/>
                    <a:pt x="25253" y="22794"/>
                  </a:cubicBezTo>
                  <a:close/>
                </a:path>
              </a:pathLst>
            </a:custGeom>
            <a:solidFill>
              <a:srgbClr val="BBCBB2"/>
            </a:solidFill>
            <a:ln w="2172" cap="flat">
              <a:noFill/>
              <a:prstDash val="solid"/>
              <a:miter/>
            </a:ln>
          </p:spPr>
          <p:txBody>
            <a:bodyPr rtlCol="0" anchor="ctr"/>
            <a:lstStyle/>
            <a:p>
              <a:endParaRPr lang="x-none"/>
            </a:p>
          </p:txBody>
        </p:sp>
        <p:sp>
          <p:nvSpPr>
            <p:cNvPr id="42" name="Graphic 19">
              <a:extLst>
                <a:ext uri="{FF2B5EF4-FFF2-40B4-BE49-F238E27FC236}">
                  <a16:creationId xmlns="" xmlns:a16="http://schemas.microsoft.com/office/drawing/2014/main" id="{E5839E88-F07B-9C4A-9B91-58A07714ECE6}"/>
                </a:ext>
              </a:extLst>
            </p:cNvPr>
            <p:cNvSpPr/>
            <p:nvPr/>
          </p:nvSpPr>
          <p:spPr>
            <a:xfrm>
              <a:off x="9293364" y="3067351"/>
              <a:ext cx="41261" cy="35507"/>
            </a:xfrm>
            <a:custGeom>
              <a:avLst/>
              <a:gdLst>
                <a:gd name="connsiteX0" fmla="*/ 37452 w 41261"/>
                <a:gd name="connsiteY0" fmla="*/ 17127 h 35507"/>
                <a:gd name="connsiteX1" fmla="*/ 7991 w 41261"/>
                <a:gd name="connsiteY1" fmla="*/ -102 h 35507"/>
                <a:gd name="connsiteX2" fmla="*/ -113 w 41261"/>
                <a:gd name="connsiteY2" fmla="*/ 9218 h 35507"/>
                <a:gd name="connsiteX3" fmla="*/ 23786 w 41261"/>
                <a:gd name="connsiteY3" fmla="*/ 32856 h 35507"/>
                <a:gd name="connsiteX4" fmla="*/ 38517 w 41261"/>
                <a:gd name="connsiteY4" fmla="*/ 31835 h 35507"/>
                <a:gd name="connsiteX5" fmla="*/ 37496 w 41261"/>
                <a:gd name="connsiteY5" fmla="*/ 17127 h 3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261" h="35507">
                  <a:moveTo>
                    <a:pt x="37452" y="17127"/>
                  </a:moveTo>
                  <a:cubicBezTo>
                    <a:pt x="19007" y="3091"/>
                    <a:pt x="15248" y="-863"/>
                    <a:pt x="7991" y="-102"/>
                  </a:cubicBezTo>
                  <a:cubicBezTo>
                    <a:pt x="3646" y="354"/>
                    <a:pt x="-1025" y="4438"/>
                    <a:pt x="-113" y="9218"/>
                  </a:cubicBezTo>
                  <a:cubicBezTo>
                    <a:pt x="1626" y="18083"/>
                    <a:pt x="6775" y="20494"/>
                    <a:pt x="23786" y="32856"/>
                  </a:cubicBezTo>
                  <a:cubicBezTo>
                    <a:pt x="28175" y="36496"/>
                    <a:pt x="34671" y="36046"/>
                    <a:pt x="38517" y="31835"/>
                  </a:cubicBezTo>
                  <a:cubicBezTo>
                    <a:pt x="42037" y="27794"/>
                    <a:pt x="42015" y="20538"/>
                    <a:pt x="37496" y="17127"/>
                  </a:cubicBezTo>
                  <a:close/>
                </a:path>
              </a:pathLst>
            </a:custGeom>
            <a:solidFill>
              <a:srgbClr val="BBCBB2"/>
            </a:solidFill>
            <a:ln w="2172" cap="flat">
              <a:noFill/>
              <a:prstDash val="solid"/>
              <a:miter/>
            </a:ln>
          </p:spPr>
          <p:txBody>
            <a:bodyPr rtlCol="0" anchor="ctr"/>
            <a:lstStyle/>
            <a:p>
              <a:endParaRPr lang="x-none"/>
            </a:p>
          </p:txBody>
        </p:sp>
        <p:sp>
          <p:nvSpPr>
            <p:cNvPr id="43" name="Graphic 19">
              <a:extLst>
                <a:ext uri="{FF2B5EF4-FFF2-40B4-BE49-F238E27FC236}">
                  <a16:creationId xmlns="" xmlns:a16="http://schemas.microsoft.com/office/drawing/2014/main" id="{E5839E88-F07B-9C4A-9B91-58A07714ECE6}"/>
                </a:ext>
              </a:extLst>
            </p:cNvPr>
            <p:cNvSpPr/>
            <p:nvPr/>
          </p:nvSpPr>
          <p:spPr>
            <a:xfrm>
              <a:off x="9252743" y="3137965"/>
              <a:ext cx="64706" cy="28586"/>
            </a:xfrm>
            <a:custGeom>
              <a:avLst/>
              <a:gdLst>
                <a:gd name="connsiteX0" fmla="*/ 3943 w 64706"/>
                <a:gd name="connsiteY0" fmla="*/ 10714 h 28586"/>
                <a:gd name="connsiteX1" fmla="*/ 7462 w 64706"/>
                <a:gd name="connsiteY1" fmla="*/ 28095 h 28586"/>
                <a:gd name="connsiteX2" fmla="*/ 54565 w 64706"/>
                <a:gd name="connsiteY2" fmla="*/ 21186 h 28586"/>
                <a:gd name="connsiteX3" fmla="*/ 64451 w 64706"/>
                <a:gd name="connsiteY3" fmla="*/ 9823 h 28586"/>
                <a:gd name="connsiteX4" fmla="*/ 53088 w 64706"/>
                <a:gd name="connsiteY4" fmla="*/ -84 h 28586"/>
                <a:gd name="connsiteX5" fmla="*/ 3943 w 64706"/>
                <a:gd name="connsiteY5" fmla="*/ 10714 h 28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706" h="28586">
                  <a:moveTo>
                    <a:pt x="3943" y="10714"/>
                  </a:moveTo>
                  <a:cubicBezTo>
                    <a:pt x="-3336" y="14581"/>
                    <a:pt x="-403" y="27161"/>
                    <a:pt x="7462" y="28095"/>
                  </a:cubicBezTo>
                  <a:cubicBezTo>
                    <a:pt x="15001" y="29073"/>
                    <a:pt x="17934" y="27878"/>
                    <a:pt x="54565" y="21186"/>
                  </a:cubicBezTo>
                  <a:cubicBezTo>
                    <a:pt x="60235" y="20143"/>
                    <a:pt x="64885" y="16015"/>
                    <a:pt x="64451" y="9823"/>
                  </a:cubicBezTo>
                  <a:cubicBezTo>
                    <a:pt x="64103" y="4544"/>
                    <a:pt x="58802" y="-1040"/>
                    <a:pt x="53088" y="-84"/>
                  </a:cubicBezTo>
                  <a:cubicBezTo>
                    <a:pt x="15045" y="6933"/>
                    <a:pt x="11221" y="6912"/>
                    <a:pt x="3943" y="10714"/>
                  </a:cubicBezTo>
                  <a:close/>
                </a:path>
              </a:pathLst>
            </a:custGeom>
            <a:solidFill>
              <a:srgbClr val="BBCBB2"/>
            </a:solidFill>
            <a:ln w="2172" cap="flat">
              <a:noFill/>
              <a:prstDash val="solid"/>
              <a:miter/>
            </a:ln>
          </p:spPr>
          <p:txBody>
            <a:bodyPr rtlCol="0" anchor="ctr"/>
            <a:lstStyle/>
            <a:p>
              <a:endParaRPr lang="x-none"/>
            </a:p>
          </p:txBody>
        </p:sp>
        <p:sp>
          <p:nvSpPr>
            <p:cNvPr id="44" name="Graphic 19">
              <a:extLst>
                <a:ext uri="{FF2B5EF4-FFF2-40B4-BE49-F238E27FC236}">
                  <a16:creationId xmlns="" xmlns:a16="http://schemas.microsoft.com/office/drawing/2014/main" id="{E5839E88-F07B-9C4A-9B91-58A07714ECE6}"/>
                </a:ext>
              </a:extLst>
            </p:cNvPr>
            <p:cNvSpPr/>
            <p:nvPr/>
          </p:nvSpPr>
          <p:spPr>
            <a:xfrm>
              <a:off x="9282365" y="3205280"/>
              <a:ext cx="50914" cy="44620"/>
            </a:xfrm>
            <a:custGeom>
              <a:avLst/>
              <a:gdLst>
                <a:gd name="connsiteX0" fmla="*/ 31831 w 50914"/>
                <a:gd name="connsiteY0" fmla="*/ 3407 h 44620"/>
                <a:gd name="connsiteX1" fmla="*/ 871 w 50914"/>
                <a:gd name="connsiteY1" fmla="*/ 31303 h 44620"/>
                <a:gd name="connsiteX2" fmla="*/ 9561 w 50914"/>
                <a:gd name="connsiteY2" fmla="*/ 44339 h 44620"/>
                <a:gd name="connsiteX3" fmla="*/ 30419 w 50914"/>
                <a:gd name="connsiteY3" fmla="*/ 33107 h 44620"/>
                <a:gd name="connsiteX4" fmla="*/ 48060 w 50914"/>
                <a:gd name="connsiteY4" fmla="*/ 17594 h 44620"/>
                <a:gd name="connsiteX5" fmla="*/ 46996 w 50914"/>
                <a:gd name="connsiteY5" fmla="*/ 2386 h 44620"/>
                <a:gd name="connsiteX6" fmla="*/ 31787 w 50914"/>
                <a:gd name="connsiteY6" fmla="*/ 3428 h 44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914" h="44620">
                  <a:moveTo>
                    <a:pt x="31831" y="3407"/>
                  </a:moveTo>
                  <a:cubicBezTo>
                    <a:pt x="11756" y="22852"/>
                    <a:pt x="8801" y="19419"/>
                    <a:pt x="871" y="31303"/>
                  </a:cubicBezTo>
                  <a:cubicBezTo>
                    <a:pt x="-2758" y="36735"/>
                    <a:pt x="3239" y="45404"/>
                    <a:pt x="9561" y="44339"/>
                  </a:cubicBezTo>
                  <a:cubicBezTo>
                    <a:pt x="17665" y="42840"/>
                    <a:pt x="19838" y="41471"/>
                    <a:pt x="30419" y="33107"/>
                  </a:cubicBezTo>
                  <a:cubicBezTo>
                    <a:pt x="36545" y="28240"/>
                    <a:pt x="42412" y="23026"/>
                    <a:pt x="48060" y="17594"/>
                  </a:cubicBezTo>
                  <a:cubicBezTo>
                    <a:pt x="52232" y="13575"/>
                    <a:pt x="51102" y="6014"/>
                    <a:pt x="46996" y="2386"/>
                  </a:cubicBezTo>
                  <a:cubicBezTo>
                    <a:pt x="42325" y="-1699"/>
                    <a:pt x="36133" y="-613"/>
                    <a:pt x="31787" y="3428"/>
                  </a:cubicBezTo>
                  <a:close/>
                </a:path>
              </a:pathLst>
            </a:custGeom>
            <a:solidFill>
              <a:srgbClr val="BBCBB2"/>
            </a:solidFill>
            <a:ln w="2172" cap="flat">
              <a:noFill/>
              <a:prstDash val="solid"/>
              <a:miter/>
            </a:ln>
          </p:spPr>
          <p:txBody>
            <a:bodyPr rtlCol="0" anchor="ctr"/>
            <a:lstStyle/>
            <a:p>
              <a:endParaRPr lang="x-none"/>
            </a:p>
          </p:txBody>
        </p:sp>
        <p:sp>
          <p:nvSpPr>
            <p:cNvPr id="45" name="Graphic 19">
              <a:extLst>
                <a:ext uri="{FF2B5EF4-FFF2-40B4-BE49-F238E27FC236}">
                  <a16:creationId xmlns="" xmlns:a16="http://schemas.microsoft.com/office/drawing/2014/main" id="{E5839E88-F07B-9C4A-9B91-58A07714ECE6}"/>
                </a:ext>
              </a:extLst>
            </p:cNvPr>
            <p:cNvSpPr/>
            <p:nvPr/>
          </p:nvSpPr>
          <p:spPr>
            <a:xfrm>
              <a:off x="10046280" y="3865346"/>
              <a:ext cx="205369" cy="208329"/>
            </a:xfrm>
            <a:custGeom>
              <a:avLst/>
              <a:gdLst>
                <a:gd name="connsiteX0" fmla="*/ 13847 w 205369"/>
                <a:gd name="connsiteY0" fmla="*/ 85731 h 208329"/>
                <a:gd name="connsiteX1" fmla="*/ 51282 w 205369"/>
                <a:gd name="connsiteY1" fmla="*/ 87708 h 208329"/>
                <a:gd name="connsiteX2" fmla="*/ 103164 w 205369"/>
                <a:gd name="connsiteY2" fmla="*/ 43517 h 208329"/>
                <a:gd name="connsiteX3" fmla="*/ 107162 w 205369"/>
                <a:gd name="connsiteY3" fmla="*/ 1563 h 208329"/>
                <a:gd name="connsiteX4" fmla="*/ 138969 w 205369"/>
                <a:gd name="connsiteY4" fmla="*/ 14403 h 208329"/>
                <a:gd name="connsiteX5" fmla="*/ 140425 w 205369"/>
                <a:gd name="connsiteY5" fmla="*/ 73282 h 208329"/>
                <a:gd name="connsiteX6" fmla="*/ 180227 w 205369"/>
                <a:gd name="connsiteY6" fmla="*/ 78040 h 208329"/>
                <a:gd name="connsiteX7" fmla="*/ 203866 w 205369"/>
                <a:gd name="connsiteY7" fmla="*/ 94530 h 208329"/>
                <a:gd name="connsiteX8" fmla="*/ 203866 w 205369"/>
                <a:gd name="connsiteY8" fmla="*/ 94530 h 208329"/>
                <a:gd name="connsiteX9" fmla="*/ 198999 w 205369"/>
                <a:gd name="connsiteY9" fmla="*/ 112541 h 208329"/>
                <a:gd name="connsiteX10" fmla="*/ 190178 w 205369"/>
                <a:gd name="connsiteY10" fmla="*/ 118929 h 208329"/>
                <a:gd name="connsiteX11" fmla="*/ 196131 w 205369"/>
                <a:gd name="connsiteY11" fmla="*/ 128098 h 208329"/>
                <a:gd name="connsiteX12" fmla="*/ 191786 w 205369"/>
                <a:gd name="connsiteY12" fmla="*/ 148542 h 208329"/>
                <a:gd name="connsiteX13" fmla="*/ 184855 w 205369"/>
                <a:gd name="connsiteY13" fmla="*/ 153083 h 208329"/>
                <a:gd name="connsiteX14" fmla="*/ 188983 w 205369"/>
                <a:gd name="connsiteY14" fmla="*/ 158536 h 208329"/>
                <a:gd name="connsiteX15" fmla="*/ 186267 w 205369"/>
                <a:gd name="connsiteY15" fmla="*/ 179285 h 208329"/>
                <a:gd name="connsiteX16" fmla="*/ 184834 w 205369"/>
                <a:gd name="connsiteY16" fmla="*/ 180263 h 208329"/>
                <a:gd name="connsiteX17" fmla="*/ 178685 w 205369"/>
                <a:gd name="connsiteY17" fmla="*/ 183956 h 208329"/>
                <a:gd name="connsiteX18" fmla="*/ 179446 w 205369"/>
                <a:gd name="connsiteY18" fmla="*/ 185629 h 208329"/>
                <a:gd name="connsiteX19" fmla="*/ 173253 w 205369"/>
                <a:gd name="connsiteY19" fmla="*/ 204661 h 208329"/>
                <a:gd name="connsiteX20" fmla="*/ 167105 w 205369"/>
                <a:gd name="connsiteY20" fmla="*/ 208137 h 208329"/>
                <a:gd name="connsiteX21" fmla="*/ 67446 w 205369"/>
                <a:gd name="connsiteY21" fmla="*/ 202836 h 208329"/>
                <a:gd name="connsiteX22" fmla="*/ 40592 w 205369"/>
                <a:gd name="connsiteY22" fmla="*/ 195797 h 208329"/>
                <a:gd name="connsiteX23" fmla="*/ 5830 w 205369"/>
                <a:gd name="connsiteY23" fmla="*/ 188149 h 208329"/>
                <a:gd name="connsiteX24" fmla="*/ -210 w 205369"/>
                <a:gd name="connsiteY24" fmla="*/ 180089 h 208329"/>
                <a:gd name="connsiteX25" fmla="*/ 5722 w 205369"/>
                <a:gd name="connsiteY25" fmla="*/ 92923 h 208329"/>
                <a:gd name="connsiteX26" fmla="*/ 13847 w 205369"/>
                <a:gd name="connsiteY26" fmla="*/ 85731 h 20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05369" h="208329">
                  <a:moveTo>
                    <a:pt x="13847" y="85731"/>
                  </a:moveTo>
                  <a:lnTo>
                    <a:pt x="51282" y="87708"/>
                  </a:lnTo>
                  <a:cubicBezTo>
                    <a:pt x="51282" y="87708"/>
                    <a:pt x="100861" y="55857"/>
                    <a:pt x="103164" y="43517"/>
                  </a:cubicBezTo>
                  <a:cubicBezTo>
                    <a:pt x="105467" y="31176"/>
                    <a:pt x="99623" y="4409"/>
                    <a:pt x="107162" y="1563"/>
                  </a:cubicBezTo>
                  <a:cubicBezTo>
                    <a:pt x="114701" y="-1283"/>
                    <a:pt x="130365" y="-2782"/>
                    <a:pt x="138969" y="14403"/>
                  </a:cubicBezTo>
                  <a:cubicBezTo>
                    <a:pt x="145227" y="26853"/>
                    <a:pt x="136253" y="70045"/>
                    <a:pt x="140425" y="73282"/>
                  </a:cubicBezTo>
                  <a:cubicBezTo>
                    <a:pt x="143054" y="75303"/>
                    <a:pt x="164519" y="77041"/>
                    <a:pt x="180227" y="78040"/>
                  </a:cubicBezTo>
                  <a:cubicBezTo>
                    <a:pt x="190569" y="78711"/>
                    <a:pt x="199673" y="85064"/>
                    <a:pt x="203866" y="94530"/>
                  </a:cubicBezTo>
                  <a:lnTo>
                    <a:pt x="203866" y="94530"/>
                  </a:lnTo>
                  <a:cubicBezTo>
                    <a:pt x="206712" y="100929"/>
                    <a:pt x="204670" y="108446"/>
                    <a:pt x="198999" y="112541"/>
                  </a:cubicBezTo>
                  <a:lnTo>
                    <a:pt x="190178" y="118929"/>
                  </a:lnTo>
                  <a:lnTo>
                    <a:pt x="196131" y="128098"/>
                  </a:lnTo>
                  <a:cubicBezTo>
                    <a:pt x="200542" y="134950"/>
                    <a:pt x="198608" y="144077"/>
                    <a:pt x="191786" y="148542"/>
                  </a:cubicBezTo>
                  <a:lnTo>
                    <a:pt x="184855" y="153083"/>
                  </a:lnTo>
                  <a:lnTo>
                    <a:pt x="188983" y="158536"/>
                  </a:lnTo>
                  <a:cubicBezTo>
                    <a:pt x="193959" y="165013"/>
                    <a:pt x="192742" y="174303"/>
                    <a:pt x="186267" y="179285"/>
                  </a:cubicBezTo>
                  <a:cubicBezTo>
                    <a:pt x="185811" y="179639"/>
                    <a:pt x="185333" y="179965"/>
                    <a:pt x="184834" y="180263"/>
                  </a:cubicBezTo>
                  <a:lnTo>
                    <a:pt x="178685" y="183956"/>
                  </a:lnTo>
                  <a:lnTo>
                    <a:pt x="179446" y="185629"/>
                  </a:lnTo>
                  <a:cubicBezTo>
                    <a:pt x="182618" y="192618"/>
                    <a:pt x="179945" y="200881"/>
                    <a:pt x="173253" y="204661"/>
                  </a:cubicBezTo>
                  <a:lnTo>
                    <a:pt x="167105" y="208137"/>
                  </a:lnTo>
                  <a:lnTo>
                    <a:pt x="67446" y="202836"/>
                  </a:lnTo>
                  <a:cubicBezTo>
                    <a:pt x="58104" y="202341"/>
                    <a:pt x="48979" y="199947"/>
                    <a:pt x="40592" y="195797"/>
                  </a:cubicBezTo>
                  <a:lnTo>
                    <a:pt x="5830" y="188149"/>
                  </a:lnTo>
                  <a:cubicBezTo>
                    <a:pt x="2093" y="187321"/>
                    <a:pt x="-471" y="183897"/>
                    <a:pt x="-210" y="180089"/>
                  </a:cubicBezTo>
                  <a:lnTo>
                    <a:pt x="5722" y="92923"/>
                  </a:lnTo>
                  <a:cubicBezTo>
                    <a:pt x="6004" y="88710"/>
                    <a:pt x="9632" y="85507"/>
                    <a:pt x="13847" y="85731"/>
                  </a:cubicBezTo>
                  <a:close/>
                </a:path>
              </a:pathLst>
            </a:custGeom>
            <a:solidFill>
              <a:srgbClr val="BBCBB2"/>
            </a:solidFill>
            <a:ln w="2172" cap="flat">
              <a:noFill/>
              <a:prstDash val="solid"/>
              <a:miter/>
            </a:ln>
          </p:spPr>
          <p:txBody>
            <a:bodyPr rtlCol="0" anchor="ctr"/>
            <a:lstStyle/>
            <a:p>
              <a:endParaRPr lang="x-none"/>
            </a:p>
          </p:txBody>
        </p:sp>
        <p:sp>
          <p:nvSpPr>
            <p:cNvPr id="46" name="Graphic 19">
              <a:extLst>
                <a:ext uri="{FF2B5EF4-FFF2-40B4-BE49-F238E27FC236}">
                  <a16:creationId xmlns="" xmlns:a16="http://schemas.microsoft.com/office/drawing/2014/main" id="{E5839E88-F07B-9C4A-9B91-58A07714ECE6}"/>
                </a:ext>
              </a:extLst>
            </p:cNvPr>
            <p:cNvSpPr/>
            <p:nvPr/>
          </p:nvSpPr>
          <p:spPr>
            <a:xfrm>
              <a:off x="6585402" y="3437067"/>
              <a:ext cx="556123" cy="392881"/>
            </a:xfrm>
            <a:custGeom>
              <a:avLst/>
              <a:gdLst>
                <a:gd name="connsiteX0" fmla="*/ 251727 w 556123"/>
                <a:gd name="connsiteY0" fmla="*/ 3114 h 392881"/>
                <a:gd name="connsiteX1" fmla="*/ 543620 w 556123"/>
                <a:gd name="connsiteY1" fmla="*/ 136688 h 392881"/>
                <a:gd name="connsiteX2" fmla="*/ 478441 w 556123"/>
                <a:gd name="connsiteY2" fmla="*/ 264330 h 392881"/>
                <a:gd name="connsiteX3" fmla="*/ 555896 w 556123"/>
                <a:gd name="connsiteY3" fmla="*/ 392690 h 392881"/>
                <a:gd name="connsiteX4" fmla="*/ 414935 w 556123"/>
                <a:gd name="connsiteY4" fmla="*/ 302786 h 392881"/>
                <a:gd name="connsiteX5" fmla="*/ 292442 w 556123"/>
                <a:gd name="connsiteY5" fmla="*/ 336657 h 392881"/>
                <a:gd name="connsiteX6" fmla="*/ 548 w 556123"/>
                <a:gd name="connsiteY6" fmla="*/ 203084 h 392881"/>
                <a:gd name="connsiteX7" fmla="*/ 251727 w 556123"/>
                <a:gd name="connsiteY7" fmla="*/ 3114 h 392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6123" h="392881">
                  <a:moveTo>
                    <a:pt x="251727" y="3114"/>
                  </a:moveTo>
                  <a:cubicBezTo>
                    <a:pt x="401639" y="-15223"/>
                    <a:pt x="532344" y="44568"/>
                    <a:pt x="543620" y="136688"/>
                  </a:cubicBezTo>
                  <a:cubicBezTo>
                    <a:pt x="549248" y="182726"/>
                    <a:pt x="523958" y="228134"/>
                    <a:pt x="478441" y="264330"/>
                  </a:cubicBezTo>
                  <a:lnTo>
                    <a:pt x="555896" y="392690"/>
                  </a:lnTo>
                  <a:lnTo>
                    <a:pt x="414935" y="302786"/>
                  </a:lnTo>
                  <a:cubicBezTo>
                    <a:pt x="376077" y="320278"/>
                    <a:pt x="334765" y="331702"/>
                    <a:pt x="292442" y="336657"/>
                  </a:cubicBezTo>
                  <a:cubicBezTo>
                    <a:pt x="142530" y="354994"/>
                    <a:pt x="11802" y="295203"/>
                    <a:pt x="548" y="203084"/>
                  </a:cubicBezTo>
                  <a:cubicBezTo>
                    <a:pt x="-10706" y="110964"/>
                    <a:pt x="101793" y="21451"/>
                    <a:pt x="251727" y="3114"/>
                  </a:cubicBezTo>
                  <a:close/>
                </a:path>
              </a:pathLst>
            </a:custGeom>
            <a:solidFill>
              <a:schemeClr val="bg2">
                <a:lumMod val="90000"/>
              </a:schemeClr>
            </a:solidFill>
            <a:ln w="2172" cap="flat">
              <a:noFill/>
              <a:prstDash val="solid"/>
              <a:miter/>
            </a:ln>
          </p:spPr>
          <p:txBody>
            <a:bodyPr rtlCol="0" anchor="ctr"/>
            <a:lstStyle/>
            <a:p>
              <a:endParaRPr lang="x-none"/>
            </a:p>
          </p:txBody>
        </p:sp>
        <p:sp>
          <p:nvSpPr>
            <p:cNvPr id="47" name="Graphic 19">
              <a:extLst>
                <a:ext uri="{FF2B5EF4-FFF2-40B4-BE49-F238E27FC236}">
                  <a16:creationId xmlns="" xmlns:a16="http://schemas.microsoft.com/office/drawing/2014/main" id="{E5839E88-F07B-9C4A-9B91-58A07714ECE6}"/>
                </a:ext>
              </a:extLst>
            </p:cNvPr>
            <p:cNvSpPr/>
            <p:nvPr/>
          </p:nvSpPr>
          <p:spPr>
            <a:xfrm>
              <a:off x="6772888" y="3502216"/>
              <a:ext cx="190651" cy="190651"/>
            </a:xfrm>
            <a:custGeom>
              <a:avLst/>
              <a:gdLst>
                <a:gd name="connsiteX0" fmla="*/ 189449 w 190651"/>
                <a:gd name="connsiteY0" fmla="*/ 108647 h 190651"/>
                <a:gd name="connsiteX1" fmla="*/ 81584 w 190651"/>
                <a:gd name="connsiteY1" fmla="*/ 189485 h 190651"/>
                <a:gd name="connsiteX2" fmla="*/ 747 w 190651"/>
                <a:gd name="connsiteY2" fmla="*/ 81620 h 190651"/>
                <a:gd name="connsiteX3" fmla="*/ 108562 w 190651"/>
                <a:gd name="connsiteY3" fmla="*/ 776 h 190651"/>
                <a:gd name="connsiteX4" fmla="*/ 189456 w 190651"/>
                <a:gd name="connsiteY4" fmla="*/ 108597 h 190651"/>
                <a:gd name="connsiteX5" fmla="*/ 189449 w 190651"/>
                <a:gd name="connsiteY5" fmla="*/ 108647 h 190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651" h="190651">
                  <a:moveTo>
                    <a:pt x="189449" y="108647"/>
                  </a:moveTo>
                  <a:cubicBezTo>
                    <a:pt x="181986" y="160756"/>
                    <a:pt x="133693" y="196948"/>
                    <a:pt x="81584" y="189485"/>
                  </a:cubicBezTo>
                  <a:cubicBezTo>
                    <a:pt x="29476" y="182022"/>
                    <a:pt x="-6716" y="133728"/>
                    <a:pt x="747" y="81620"/>
                  </a:cubicBezTo>
                  <a:cubicBezTo>
                    <a:pt x="8208" y="29531"/>
                    <a:pt x="56469" y="-6657"/>
                    <a:pt x="108562" y="776"/>
                  </a:cubicBezTo>
                  <a:cubicBezTo>
                    <a:pt x="160675" y="8211"/>
                    <a:pt x="196893" y="56485"/>
                    <a:pt x="189456" y="108597"/>
                  </a:cubicBezTo>
                  <a:cubicBezTo>
                    <a:pt x="189454" y="108615"/>
                    <a:pt x="189451" y="108630"/>
                    <a:pt x="189449" y="108647"/>
                  </a:cubicBezTo>
                  <a:close/>
                </a:path>
              </a:pathLst>
            </a:custGeom>
            <a:solidFill>
              <a:srgbClr val="5B6B54"/>
            </a:solidFill>
            <a:ln w="2172" cap="flat">
              <a:noFill/>
              <a:prstDash val="solid"/>
              <a:miter/>
            </a:ln>
          </p:spPr>
          <p:txBody>
            <a:bodyPr rtlCol="0" anchor="ctr"/>
            <a:lstStyle/>
            <a:p>
              <a:endParaRPr lang="x-none"/>
            </a:p>
          </p:txBody>
        </p:sp>
        <p:sp>
          <p:nvSpPr>
            <p:cNvPr id="48" name="Graphic 19">
              <a:extLst>
                <a:ext uri="{FF2B5EF4-FFF2-40B4-BE49-F238E27FC236}">
                  <a16:creationId xmlns="" xmlns:a16="http://schemas.microsoft.com/office/drawing/2014/main" id="{E5839E88-F07B-9C4A-9B91-58A07714ECE6}"/>
                </a:ext>
              </a:extLst>
            </p:cNvPr>
            <p:cNvSpPr/>
            <p:nvPr/>
          </p:nvSpPr>
          <p:spPr>
            <a:xfrm>
              <a:off x="6815212" y="3605298"/>
              <a:ext cx="101293" cy="57273"/>
            </a:xfrm>
            <a:custGeom>
              <a:avLst/>
              <a:gdLst>
                <a:gd name="connsiteX0" fmla="*/ 168 w 101293"/>
                <a:gd name="connsiteY0" fmla="*/ -192 h 57273"/>
                <a:gd name="connsiteX1" fmla="*/ 44449 w 101293"/>
                <a:gd name="connsiteY1" fmla="*/ 56686 h 57273"/>
                <a:gd name="connsiteX2" fmla="*/ 101065 w 101293"/>
                <a:gd name="connsiteY2" fmla="*/ 14234 h 57273"/>
              </a:gdLst>
              <a:ahLst/>
              <a:cxnLst>
                <a:cxn ang="0">
                  <a:pos x="connsiteX0" y="connsiteY0"/>
                </a:cxn>
                <a:cxn ang="0">
                  <a:pos x="connsiteX1" y="connsiteY1"/>
                </a:cxn>
                <a:cxn ang="0">
                  <a:pos x="connsiteX2" y="connsiteY2"/>
                </a:cxn>
              </a:cxnLst>
              <a:rect l="l" t="t" r="r" b="b"/>
              <a:pathLst>
                <a:path w="101293" h="57273">
                  <a:moveTo>
                    <a:pt x="168" y="-192"/>
                  </a:moveTo>
                  <a:cubicBezTo>
                    <a:pt x="-3310" y="27742"/>
                    <a:pt x="16515" y="53207"/>
                    <a:pt x="44449" y="56686"/>
                  </a:cubicBezTo>
                  <a:cubicBezTo>
                    <a:pt x="71670" y="60077"/>
                    <a:pt x="96692" y="41314"/>
                    <a:pt x="101065" y="14234"/>
                  </a:cubicBezTo>
                  <a:close/>
                </a:path>
              </a:pathLst>
            </a:custGeom>
            <a:solidFill>
              <a:srgbClr val="EFEFEF"/>
            </a:solidFill>
            <a:ln w="2172" cap="flat">
              <a:noFill/>
              <a:prstDash val="solid"/>
              <a:miter/>
            </a:ln>
          </p:spPr>
          <p:txBody>
            <a:bodyPr rtlCol="0" anchor="ctr"/>
            <a:lstStyle/>
            <a:p>
              <a:endParaRPr lang="x-none"/>
            </a:p>
          </p:txBody>
        </p:sp>
        <p:sp>
          <p:nvSpPr>
            <p:cNvPr id="49" name="Graphic 19">
              <a:extLst>
                <a:ext uri="{FF2B5EF4-FFF2-40B4-BE49-F238E27FC236}">
                  <a16:creationId xmlns="" xmlns:a16="http://schemas.microsoft.com/office/drawing/2014/main" id="{E5839E88-F07B-9C4A-9B91-58A07714ECE6}"/>
                </a:ext>
              </a:extLst>
            </p:cNvPr>
            <p:cNvSpPr/>
            <p:nvPr/>
          </p:nvSpPr>
          <p:spPr>
            <a:xfrm>
              <a:off x="7113173" y="4879438"/>
              <a:ext cx="3282550" cy="1450281"/>
            </a:xfrm>
            <a:custGeom>
              <a:avLst/>
              <a:gdLst>
                <a:gd name="connsiteX0" fmla="*/ 55674 w 3282550"/>
                <a:gd name="connsiteY0" fmla="*/ 1291574 h 1450281"/>
                <a:gd name="connsiteX1" fmla="*/ 1113097 w 3282550"/>
                <a:gd name="connsiteY1" fmla="*/ 4004 h 1450281"/>
                <a:gd name="connsiteX2" fmla="*/ 1654778 w 3282550"/>
                <a:gd name="connsiteY2" fmla="*/ 453067 h 1450281"/>
                <a:gd name="connsiteX3" fmla="*/ 1989951 w 3282550"/>
                <a:gd name="connsiteY3" fmla="*/ 382847 h 1450281"/>
                <a:gd name="connsiteX4" fmla="*/ 3282323 w 3282550"/>
                <a:gd name="connsiteY4" fmla="*/ 1450090 h 1450281"/>
                <a:gd name="connsiteX5" fmla="*/ -228 w 3282550"/>
                <a:gd name="connsiteY5" fmla="*/ 1409157 h 1450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2550" h="1450281">
                  <a:moveTo>
                    <a:pt x="55674" y="1291574"/>
                  </a:moveTo>
                  <a:cubicBezTo>
                    <a:pt x="55674" y="1291574"/>
                    <a:pt x="821355" y="59016"/>
                    <a:pt x="1113097" y="4004"/>
                  </a:cubicBezTo>
                  <a:cubicBezTo>
                    <a:pt x="1404838" y="-51007"/>
                    <a:pt x="1654778" y="453067"/>
                    <a:pt x="1654778" y="453067"/>
                  </a:cubicBezTo>
                  <a:cubicBezTo>
                    <a:pt x="1654778" y="453067"/>
                    <a:pt x="1786853" y="337917"/>
                    <a:pt x="1989951" y="382847"/>
                  </a:cubicBezTo>
                  <a:cubicBezTo>
                    <a:pt x="2193049" y="427777"/>
                    <a:pt x="3282323" y="1450090"/>
                    <a:pt x="3282323" y="1450090"/>
                  </a:cubicBezTo>
                  <a:lnTo>
                    <a:pt x="-228" y="1409157"/>
                  </a:lnTo>
                  <a:close/>
                </a:path>
              </a:pathLst>
            </a:custGeom>
            <a:solidFill>
              <a:srgbClr val="A9B5A4"/>
            </a:solidFill>
            <a:ln w="2172" cap="flat">
              <a:noFill/>
              <a:prstDash val="solid"/>
              <a:miter/>
            </a:ln>
          </p:spPr>
          <p:txBody>
            <a:bodyPr rtlCol="0" anchor="ctr"/>
            <a:lstStyle/>
            <a:p>
              <a:endParaRPr lang="x-none"/>
            </a:p>
          </p:txBody>
        </p:sp>
        <p:sp>
          <p:nvSpPr>
            <p:cNvPr id="50" name="Graphic 19">
              <a:extLst>
                <a:ext uri="{FF2B5EF4-FFF2-40B4-BE49-F238E27FC236}">
                  <a16:creationId xmlns="" xmlns:a16="http://schemas.microsoft.com/office/drawing/2014/main" id="{E5839E88-F07B-9C4A-9B91-58A07714ECE6}"/>
                </a:ext>
              </a:extLst>
            </p:cNvPr>
            <p:cNvSpPr/>
            <p:nvPr/>
          </p:nvSpPr>
          <p:spPr>
            <a:xfrm>
              <a:off x="6152693" y="5161151"/>
              <a:ext cx="5773240" cy="1153859"/>
            </a:xfrm>
            <a:custGeom>
              <a:avLst/>
              <a:gdLst>
                <a:gd name="connsiteX0" fmla="*/ 1378267 w 5773240"/>
                <a:gd name="connsiteY0" fmla="*/ 6993 h 1153859"/>
                <a:gd name="connsiteX1" fmla="*/ 3855074 w 5773240"/>
                <a:gd name="connsiteY1" fmla="*/ 1136590 h 1153859"/>
                <a:gd name="connsiteX2" fmla="*/ 5090609 w 5773240"/>
                <a:gd name="connsiteY2" fmla="*/ 944877 h 1153859"/>
                <a:gd name="connsiteX3" fmla="*/ 5773013 w 5773240"/>
                <a:gd name="connsiteY3" fmla="*/ 1136590 h 1153859"/>
                <a:gd name="connsiteX4" fmla="*/ -228 w 5773240"/>
                <a:gd name="connsiteY4" fmla="*/ 1153667 h 1153859"/>
                <a:gd name="connsiteX5" fmla="*/ 1378267 w 5773240"/>
                <a:gd name="connsiteY5" fmla="*/ 6993 h 1153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73240" h="1153859">
                  <a:moveTo>
                    <a:pt x="1378267" y="6993"/>
                  </a:moveTo>
                  <a:cubicBezTo>
                    <a:pt x="2058064" y="120101"/>
                    <a:pt x="3078073" y="1136590"/>
                    <a:pt x="3855074" y="1136590"/>
                  </a:cubicBezTo>
                  <a:cubicBezTo>
                    <a:pt x="4632074" y="1136590"/>
                    <a:pt x="4799259" y="893472"/>
                    <a:pt x="5090609" y="944877"/>
                  </a:cubicBezTo>
                  <a:cubicBezTo>
                    <a:pt x="5381960" y="996281"/>
                    <a:pt x="5773013" y="1136590"/>
                    <a:pt x="5773013" y="1136590"/>
                  </a:cubicBezTo>
                  <a:lnTo>
                    <a:pt x="-228" y="1153667"/>
                  </a:lnTo>
                  <a:cubicBezTo>
                    <a:pt x="-228" y="1153667"/>
                    <a:pt x="698471" y="-106115"/>
                    <a:pt x="1378267" y="6993"/>
                  </a:cubicBezTo>
                  <a:close/>
                </a:path>
              </a:pathLst>
            </a:custGeom>
            <a:solidFill>
              <a:srgbClr val="5B6B54"/>
            </a:solidFill>
            <a:ln w="2172" cap="flat">
              <a:noFill/>
              <a:prstDash val="solid"/>
              <a:miter/>
            </a:ln>
          </p:spPr>
          <p:txBody>
            <a:bodyPr rtlCol="0" anchor="ctr"/>
            <a:lstStyle/>
            <a:p>
              <a:endParaRPr lang="x-none"/>
            </a:p>
          </p:txBody>
        </p:sp>
        <p:sp>
          <p:nvSpPr>
            <p:cNvPr id="51" name="Graphic 19">
              <a:extLst>
                <a:ext uri="{FF2B5EF4-FFF2-40B4-BE49-F238E27FC236}">
                  <a16:creationId xmlns="" xmlns:a16="http://schemas.microsoft.com/office/drawing/2014/main" id="{E5839E88-F07B-9C4A-9B91-58A07714ECE6}"/>
                </a:ext>
              </a:extLst>
            </p:cNvPr>
            <p:cNvSpPr/>
            <p:nvPr/>
          </p:nvSpPr>
          <p:spPr>
            <a:xfrm>
              <a:off x="7845134" y="4738285"/>
              <a:ext cx="265670" cy="1073543"/>
            </a:xfrm>
            <a:custGeom>
              <a:avLst/>
              <a:gdLst>
                <a:gd name="connsiteX0" fmla="*/ 132835 w 265670"/>
                <a:gd name="connsiteY0" fmla="*/ 0 h 1073543"/>
                <a:gd name="connsiteX1" fmla="*/ 0 w 265670"/>
                <a:gd name="connsiteY1" fmla="*/ 1073543 h 1073543"/>
                <a:gd name="connsiteX2" fmla="*/ 265670 w 265670"/>
                <a:gd name="connsiteY2" fmla="*/ 1073543 h 1073543"/>
                <a:gd name="connsiteX3" fmla="*/ 132835 w 265670"/>
                <a:gd name="connsiteY3" fmla="*/ 0 h 1073543"/>
              </a:gdLst>
              <a:ahLst/>
              <a:cxnLst>
                <a:cxn ang="0">
                  <a:pos x="connsiteX0" y="connsiteY0"/>
                </a:cxn>
                <a:cxn ang="0">
                  <a:pos x="connsiteX1" y="connsiteY1"/>
                </a:cxn>
                <a:cxn ang="0">
                  <a:pos x="connsiteX2" y="connsiteY2"/>
                </a:cxn>
                <a:cxn ang="0">
                  <a:pos x="connsiteX3" y="connsiteY3"/>
                </a:cxn>
              </a:cxnLst>
              <a:rect l="l" t="t" r="r" b="b"/>
              <a:pathLst>
                <a:path w="265670" h="1073543">
                  <a:moveTo>
                    <a:pt x="132835" y="0"/>
                  </a:moveTo>
                  <a:lnTo>
                    <a:pt x="0" y="1073543"/>
                  </a:lnTo>
                  <a:lnTo>
                    <a:pt x="265670" y="1073543"/>
                  </a:lnTo>
                  <a:lnTo>
                    <a:pt x="132835" y="0"/>
                  </a:lnTo>
                  <a:close/>
                </a:path>
              </a:pathLst>
            </a:custGeom>
            <a:solidFill>
              <a:srgbClr val="414D3D"/>
            </a:solidFill>
            <a:ln w="2172" cap="flat">
              <a:noFill/>
              <a:prstDash val="solid"/>
              <a:miter/>
            </a:ln>
          </p:spPr>
          <p:txBody>
            <a:bodyPr rtlCol="0" anchor="ctr"/>
            <a:lstStyle/>
            <a:p>
              <a:endParaRPr lang="x-none"/>
            </a:p>
          </p:txBody>
        </p:sp>
        <p:sp>
          <p:nvSpPr>
            <p:cNvPr id="52" name="Graphic 19">
              <a:extLst>
                <a:ext uri="{FF2B5EF4-FFF2-40B4-BE49-F238E27FC236}">
                  <a16:creationId xmlns="" xmlns:a16="http://schemas.microsoft.com/office/drawing/2014/main" id="{E5839E88-F07B-9C4A-9B91-58A07714ECE6}"/>
                </a:ext>
              </a:extLst>
            </p:cNvPr>
            <p:cNvSpPr/>
            <p:nvPr/>
          </p:nvSpPr>
          <p:spPr>
            <a:xfrm>
              <a:off x="8093662" y="4978035"/>
              <a:ext cx="265669" cy="1073521"/>
            </a:xfrm>
            <a:custGeom>
              <a:avLst/>
              <a:gdLst>
                <a:gd name="connsiteX0" fmla="*/ 132835 w 265669"/>
                <a:gd name="connsiteY0" fmla="*/ 0 h 1073521"/>
                <a:gd name="connsiteX1" fmla="*/ 0 w 265669"/>
                <a:gd name="connsiteY1" fmla="*/ 1073522 h 1073521"/>
                <a:gd name="connsiteX2" fmla="*/ 265670 w 265669"/>
                <a:gd name="connsiteY2" fmla="*/ 1073522 h 1073521"/>
                <a:gd name="connsiteX3" fmla="*/ 132835 w 265669"/>
                <a:gd name="connsiteY3" fmla="*/ 0 h 1073521"/>
              </a:gdLst>
              <a:ahLst/>
              <a:cxnLst>
                <a:cxn ang="0">
                  <a:pos x="connsiteX0" y="connsiteY0"/>
                </a:cxn>
                <a:cxn ang="0">
                  <a:pos x="connsiteX1" y="connsiteY1"/>
                </a:cxn>
                <a:cxn ang="0">
                  <a:pos x="connsiteX2" y="connsiteY2"/>
                </a:cxn>
                <a:cxn ang="0">
                  <a:pos x="connsiteX3" y="connsiteY3"/>
                </a:cxn>
              </a:cxnLst>
              <a:rect l="l" t="t" r="r" b="b"/>
              <a:pathLst>
                <a:path w="265669" h="1073521">
                  <a:moveTo>
                    <a:pt x="132835" y="0"/>
                  </a:moveTo>
                  <a:lnTo>
                    <a:pt x="0" y="1073522"/>
                  </a:lnTo>
                  <a:lnTo>
                    <a:pt x="265670" y="1073522"/>
                  </a:lnTo>
                  <a:lnTo>
                    <a:pt x="132835" y="0"/>
                  </a:lnTo>
                  <a:close/>
                </a:path>
              </a:pathLst>
            </a:custGeom>
            <a:solidFill>
              <a:srgbClr val="414D3D"/>
            </a:solidFill>
            <a:ln w="2172" cap="flat">
              <a:noFill/>
              <a:prstDash val="solid"/>
              <a:miter/>
            </a:ln>
          </p:spPr>
          <p:txBody>
            <a:bodyPr rtlCol="0" anchor="ctr"/>
            <a:lstStyle/>
            <a:p>
              <a:endParaRPr lang="x-none"/>
            </a:p>
          </p:txBody>
        </p:sp>
        <p:sp>
          <p:nvSpPr>
            <p:cNvPr id="53" name="Graphic 19">
              <a:extLst>
                <a:ext uri="{FF2B5EF4-FFF2-40B4-BE49-F238E27FC236}">
                  <a16:creationId xmlns="" xmlns:a16="http://schemas.microsoft.com/office/drawing/2014/main" id="{E5839E88-F07B-9C4A-9B91-58A07714ECE6}"/>
                </a:ext>
              </a:extLst>
            </p:cNvPr>
            <p:cNvSpPr/>
            <p:nvPr/>
          </p:nvSpPr>
          <p:spPr>
            <a:xfrm>
              <a:off x="6358768" y="5763291"/>
              <a:ext cx="40693" cy="451082"/>
            </a:xfrm>
            <a:custGeom>
              <a:avLst/>
              <a:gdLst>
                <a:gd name="connsiteX0" fmla="*/ 0 w 40693"/>
                <a:gd name="connsiteY0" fmla="*/ 0 h 451082"/>
                <a:gd name="connsiteX1" fmla="*/ 40694 w 40693"/>
                <a:gd name="connsiteY1" fmla="*/ 0 h 451082"/>
                <a:gd name="connsiteX2" fmla="*/ 40694 w 40693"/>
                <a:gd name="connsiteY2" fmla="*/ 451083 h 451082"/>
                <a:gd name="connsiteX3" fmla="*/ 0 w 40693"/>
                <a:gd name="connsiteY3" fmla="*/ 451083 h 451082"/>
              </a:gdLst>
              <a:ahLst/>
              <a:cxnLst>
                <a:cxn ang="0">
                  <a:pos x="connsiteX0" y="connsiteY0"/>
                </a:cxn>
                <a:cxn ang="0">
                  <a:pos x="connsiteX1" y="connsiteY1"/>
                </a:cxn>
                <a:cxn ang="0">
                  <a:pos x="connsiteX2" y="connsiteY2"/>
                </a:cxn>
                <a:cxn ang="0">
                  <a:pos x="connsiteX3" y="connsiteY3"/>
                </a:cxn>
              </a:cxnLst>
              <a:rect l="l" t="t" r="r" b="b"/>
              <a:pathLst>
                <a:path w="40693" h="451082">
                  <a:moveTo>
                    <a:pt x="0" y="0"/>
                  </a:moveTo>
                  <a:lnTo>
                    <a:pt x="40694" y="0"/>
                  </a:lnTo>
                  <a:lnTo>
                    <a:pt x="40694" y="451083"/>
                  </a:lnTo>
                  <a:lnTo>
                    <a:pt x="0" y="451083"/>
                  </a:lnTo>
                  <a:close/>
                </a:path>
              </a:pathLst>
            </a:custGeom>
            <a:solidFill>
              <a:schemeClr val="bg2">
                <a:lumMod val="25000"/>
              </a:schemeClr>
            </a:solidFill>
            <a:ln w="2172" cap="flat">
              <a:noFill/>
              <a:prstDash val="solid"/>
              <a:miter/>
            </a:ln>
          </p:spPr>
          <p:txBody>
            <a:bodyPr rtlCol="0" anchor="ctr"/>
            <a:lstStyle/>
            <a:p>
              <a:endParaRPr lang="x-none"/>
            </a:p>
          </p:txBody>
        </p:sp>
        <p:sp>
          <p:nvSpPr>
            <p:cNvPr id="54" name="Graphic 19">
              <a:extLst>
                <a:ext uri="{FF2B5EF4-FFF2-40B4-BE49-F238E27FC236}">
                  <a16:creationId xmlns="" xmlns:a16="http://schemas.microsoft.com/office/drawing/2014/main" id="{E5839E88-F07B-9C4A-9B91-58A07714ECE6}"/>
                </a:ext>
              </a:extLst>
            </p:cNvPr>
            <p:cNvSpPr/>
            <p:nvPr/>
          </p:nvSpPr>
          <p:spPr>
            <a:xfrm>
              <a:off x="6246290" y="4888196"/>
              <a:ext cx="265670" cy="1073543"/>
            </a:xfrm>
            <a:custGeom>
              <a:avLst/>
              <a:gdLst>
                <a:gd name="connsiteX0" fmla="*/ 132835 w 265670"/>
                <a:gd name="connsiteY0" fmla="*/ 0 h 1073543"/>
                <a:gd name="connsiteX1" fmla="*/ 0 w 265670"/>
                <a:gd name="connsiteY1" fmla="*/ 1073543 h 1073543"/>
                <a:gd name="connsiteX2" fmla="*/ 265670 w 265670"/>
                <a:gd name="connsiteY2" fmla="*/ 1073543 h 1073543"/>
                <a:gd name="connsiteX3" fmla="*/ 132835 w 265670"/>
                <a:gd name="connsiteY3" fmla="*/ 0 h 1073543"/>
              </a:gdLst>
              <a:ahLst/>
              <a:cxnLst>
                <a:cxn ang="0">
                  <a:pos x="connsiteX0" y="connsiteY0"/>
                </a:cxn>
                <a:cxn ang="0">
                  <a:pos x="connsiteX1" y="connsiteY1"/>
                </a:cxn>
                <a:cxn ang="0">
                  <a:pos x="connsiteX2" y="connsiteY2"/>
                </a:cxn>
                <a:cxn ang="0">
                  <a:pos x="connsiteX3" y="connsiteY3"/>
                </a:cxn>
              </a:cxnLst>
              <a:rect l="l" t="t" r="r" b="b"/>
              <a:pathLst>
                <a:path w="265670" h="1073543">
                  <a:moveTo>
                    <a:pt x="132835" y="0"/>
                  </a:moveTo>
                  <a:lnTo>
                    <a:pt x="0" y="1073543"/>
                  </a:lnTo>
                  <a:lnTo>
                    <a:pt x="265670" y="1073543"/>
                  </a:lnTo>
                  <a:lnTo>
                    <a:pt x="132835" y="0"/>
                  </a:lnTo>
                  <a:close/>
                </a:path>
              </a:pathLst>
            </a:custGeom>
            <a:solidFill>
              <a:srgbClr val="414D3D"/>
            </a:solidFill>
            <a:ln w="2172" cap="flat">
              <a:noFill/>
              <a:prstDash val="solid"/>
              <a:miter/>
            </a:ln>
          </p:spPr>
          <p:txBody>
            <a:bodyPr rtlCol="0" anchor="ctr"/>
            <a:lstStyle/>
            <a:p>
              <a:endParaRPr lang="x-none"/>
            </a:p>
          </p:txBody>
        </p:sp>
        <p:sp>
          <p:nvSpPr>
            <p:cNvPr id="55" name="Graphic 19">
              <a:extLst>
                <a:ext uri="{FF2B5EF4-FFF2-40B4-BE49-F238E27FC236}">
                  <a16:creationId xmlns="" xmlns:a16="http://schemas.microsoft.com/office/drawing/2014/main" id="{E5839E88-F07B-9C4A-9B91-58A07714ECE6}"/>
                </a:ext>
              </a:extLst>
            </p:cNvPr>
            <p:cNvSpPr/>
            <p:nvPr/>
          </p:nvSpPr>
          <p:spPr>
            <a:xfrm>
              <a:off x="6294458" y="5524801"/>
              <a:ext cx="189410" cy="210006"/>
            </a:xfrm>
            <a:custGeom>
              <a:avLst/>
              <a:gdLst>
                <a:gd name="connsiteX0" fmla="*/ 0 w 189410"/>
                <a:gd name="connsiteY0" fmla="*/ 47581 h 210006"/>
                <a:gd name="connsiteX1" fmla="*/ 189411 w 189410"/>
                <a:gd name="connsiteY1" fmla="*/ 210007 h 210006"/>
                <a:gd name="connsiteX2" fmla="*/ 182132 w 189410"/>
                <a:gd name="connsiteY2" fmla="*/ 151150 h 210006"/>
                <a:gd name="connsiteX3" fmla="*/ 5888 w 189410"/>
                <a:gd name="connsiteY3" fmla="*/ 0 h 210006"/>
                <a:gd name="connsiteX4" fmla="*/ 0 w 189410"/>
                <a:gd name="connsiteY4" fmla="*/ 47581 h 210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410" h="210006">
                  <a:moveTo>
                    <a:pt x="0" y="47581"/>
                  </a:moveTo>
                  <a:lnTo>
                    <a:pt x="189411" y="210007"/>
                  </a:lnTo>
                  <a:lnTo>
                    <a:pt x="182132" y="151150"/>
                  </a:lnTo>
                  <a:lnTo>
                    <a:pt x="5888" y="0"/>
                  </a:lnTo>
                  <a:lnTo>
                    <a:pt x="0" y="47581"/>
                  </a:lnTo>
                  <a:close/>
                </a:path>
              </a:pathLst>
            </a:custGeom>
            <a:solidFill>
              <a:srgbClr val="5B6B54"/>
            </a:solidFill>
            <a:ln w="2172" cap="flat">
              <a:noFill/>
              <a:prstDash val="solid"/>
              <a:miter/>
            </a:ln>
          </p:spPr>
          <p:txBody>
            <a:bodyPr rtlCol="0" anchor="ctr"/>
            <a:lstStyle/>
            <a:p>
              <a:endParaRPr lang="x-none"/>
            </a:p>
          </p:txBody>
        </p:sp>
        <p:sp>
          <p:nvSpPr>
            <p:cNvPr id="56" name="Graphic 19">
              <a:extLst>
                <a:ext uri="{FF2B5EF4-FFF2-40B4-BE49-F238E27FC236}">
                  <a16:creationId xmlns="" xmlns:a16="http://schemas.microsoft.com/office/drawing/2014/main" id="{E5839E88-F07B-9C4A-9B91-58A07714ECE6}"/>
                </a:ext>
              </a:extLst>
            </p:cNvPr>
            <p:cNvSpPr/>
            <p:nvPr/>
          </p:nvSpPr>
          <p:spPr>
            <a:xfrm>
              <a:off x="6323571" y="5296565"/>
              <a:ext cx="115997" cy="80148"/>
            </a:xfrm>
            <a:custGeom>
              <a:avLst/>
              <a:gdLst>
                <a:gd name="connsiteX0" fmla="*/ 0 w 115997"/>
                <a:gd name="connsiteY0" fmla="*/ 40498 h 80148"/>
                <a:gd name="connsiteX1" fmla="*/ 115997 w 115997"/>
                <a:gd name="connsiteY1" fmla="*/ 80149 h 80148"/>
                <a:gd name="connsiteX2" fmla="*/ 110544 w 115997"/>
                <a:gd name="connsiteY2" fmla="*/ 36087 h 80148"/>
                <a:gd name="connsiteX3" fmla="*/ 5019 w 115997"/>
                <a:gd name="connsiteY3" fmla="*/ 0 h 80148"/>
                <a:gd name="connsiteX4" fmla="*/ 0 w 115997"/>
                <a:gd name="connsiteY4" fmla="*/ 40498 h 80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997" h="80148">
                  <a:moveTo>
                    <a:pt x="0" y="40498"/>
                  </a:moveTo>
                  <a:lnTo>
                    <a:pt x="115997" y="80149"/>
                  </a:lnTo>
                  <a:lnTo>
                    <a:pt x="110544" y="36087"/>
                  </a:lnTo>
                  <a:lnTo>
                    <a:pt x="5019" y="0"/>
                  </a:lnTo>
                  <a:lnTo>
                    <a:pt x="0" y="40498"/>
                  </a:lnTo>
                  <a:close/>
                </a:path>
              </a:pathLst>
            </a:custGeom>
            <a:solidFill>
              <a:srgbClr val="5B6B54"/>
            </a:solidFill>
            <a:ln w="2172" cap="flat">
              <a:noFill/>
              <a:prstDash val="solid"/>
              <a:miter/>
            </a:ln>
          </p:spPr>
          <p:txBody>
            <a:bodyPr rtlCol="0" anchor="ctr"/>
            <a:lstStyle/>
            <a:p>
              <a:endParaRPr lang="x-none"/>
            </a:p>
          </p:txBody>
        </p:sp>
        <p:sp>
          <p:nvSpPr>
            <p:cNvPr id="57" name="Graphic 19">
              <a:extLst>
                <a:ext uri="{FF2B5EF4-FFF2-40B4-BE49-F238E27FC236}">
                  <a16:creationId xmlns="" xmlns:a16="http://schemas.microsoft.com/office/drawing/2014/main" id="{E5839E88-F07B-9C4A-9B91-58A07714ECE6}"/>
                </a:ext>
              </a:extLst>
            </p:cNvPr>
            <p:cNvSpPr/>
            <p:nvPr/>
          </p:nvSpPr>
          <p:spPr>
            <a:xfrm>
              <a:off x="6667934" y="5587460"/>
              <a:ext cx="29265" cy="512937"/>
            </a:xfrm>
            <a:custGeom>
              <a:avLst/>
              <a:gdLst>
                <a:gd name="connsiteX0" fmla="*/ 0 w 29265"/>
                <a:gd name="connsiteY0" fmla="*/ 0 h 512937"/>
                <a:gd name="connsiteX1" fmla="*/ 29265 w 29265"/>
                <a:gd name="connsiteY1" fmla="*/ 0 h 512937"/>
                <a:gd name="connsiteX2" fmla="*/ 29265 w 29265"/>
                <a:gd name="connsiteY2" fmla="*/ 512938 h 512937"/>
                <a:gd name="connsiteX3" fmla="*/ 0 w 29265"/>
                <a:gd name="connsiteY3" fmla="*/ 512938 h 512937"/>
              </a:gdLst>
              <a:ahLst/>
              <a:cxnLst>
                <a:cxn ang="0">
                  <a:pos x="connsiteX0" y="connsiteY0"/>
                </a:cxn>
                <a:cxn ang="0">
                  <a:pos x="connsiteX1" y="connsiteY1"/>
                </a:cxn>
                <a:cxn ang="0">
                  <a:pos x="connsiteX2" y="connsiteY2"/>
                </a:cxn>
                <a:cxn ang="0">
                  <a:pos x="connsiteX3" y="connsiteY3"/>
                </a:cxn>
              </a:cxnLst>
              <a:rect l="l" t="t" r="r" b="b"/>
              <a:pathLst>
                <a:path w="29265" h="512937">
                  <a:moveTo>
                    <a:pt x="0" y="0"/>
                  </a:moveTo>
                  <a:lnTo>
                    <a:pt x="29265" y="0"/>
                  </a:lnTo>
                  <a:lnTo>
                    <a:pt x="29265" y="512938"/>
                  </a:lnTo>
                  <a:lnTo>
                    <a:pt x="0" y="512938"/>
                  </a:lnTo>
                  <a:close/>
                </a:path>
              </a:pathLst>
            </a:custGeom>
            <a:solidFill>
              <a:schemeClr val="bg2">
                <a:lumMod val="25000"/>
              </a:schemeClr>
            </a:solidFill>
            <a:ln w="2172" cap="flat">
              <a:noFill/>
              <a:prstDash val="solid"/>
              <a:miter/>
            </a:ln>
          </p:spPr>
          <p:txBody>
            <a:bodyPr rtlCol="0" anchor="ctr"/>
            <a:lstStyle/>
            <a:p>
              <a:endParaRPr lang="x-none"/>
            </a:p>
          </p:txBody>
        </p:sp>
        <p:sp>
          <p:nvSpPr>
            <p:cNvPr id="58" name="Graphic 19">
              <a:extLst>
                <a:ext uri="{FF2B5EF4-FFF2-40B4-BE49-F238E27FC236}">
                  <a16:creationId xmlns="" xmlns:a16="http://schemas.microsoft.com/office/drawing/2014/main" id="{E5839E88-F07B-9C4A-9B91-58A07714ECE6}"/>
                </a:ext>
              </a:extLst>
            </p:cNvPr>
            <p:cNvSpPr/>
            <p:nvPr/>
          </p:nvSpPr>
          <p:spPr>
            <a:xfrm>
              <a:off x="6545984" y="4672953"/>
              <a:ext cx="288482" cy="1035348"/>
            </a:xfrm>
            <a:custGeom>
              <a:avLst/>
              <a:gdLst>
                <a:gd name="connsiteX0" fmla="*/ 144241 w 288482"/>
                <a:gd name="connsiteY0" fmla="*/ 0 h 1035348"/>
                <a:gd name="connsiteX1" fmla="*/ 0 w 288482"/>
                <a:gd name="connsiteY1" fmla="*/ 1035348 h 1035348"/>
                <a:gd name="connsiteX2" fmla="*/ 288483 w 288482"/>
                <a:gd name="connsiteY2" fmla="*/ 1035348 h 1035348"/>
                <a:gd name="connsiteX3" fmla="*/ 144241 w 288482"/>
                <a:gd name="connsiteY3" fmla="*/ 0 h 1035348"/>
              </a:gdLst>
              <a:ahLst/>
              <a:cxnLst>
                <a:cxn ang="0">
                  <a:pos x="connsiteX0" y="connsiteY0"/>
                </a:cxn>
                <a:cxn ang="0">
                  <a:pos x="connsiteX1" y="connsiteY1"/>
                </a:cxn>
                <a:cxn ang="0">
                  <a:pos x="connsiteX2" y="connsiteY2"/>
                </a:cxn>
                <a:cxn ang="0">
                  <a:pos x="connsiteX3" y="connsiteY3"/>
                </a:cxn>
              </a:cxnLst>
              <a:rect l="l" t="t" r="r" b="b"/>
              <a:pathLst>
                <a:path w="288482" h="1035348">
                  <a:moveTo>
                    <a:pt x="144241" y="0"/>
                  </a:moveTo>
                  <a:lnTo>
                    <a:pt x="0" y="1035348"/>
                  </a:lnTo>
                  <a:lnTo>
                    <a:pt x="288483" y="1035348"/>
                  </a:lnTo>
                  <a:lnTo>
                    <a:pt x="144241" y="0"/>
                  </a:lnTo>
                  <a:close/>
                </a:path>
              </a:pathLst>
            </a:custGeom>
            <a:solidFill>
              <a:srgbClr val="414D3D"/>
            </a:solidFill>
            <a:ln w="2172" cap="flat">
              <a:noFill/>
              <a:prstDash val="solid"/>
              <a:miter/>
            </a:ln>
          </p:spPr>
          <p:txBody>
            <a:bodyPr rtlCol="0" anchor="ctr"/>
            <a:lstStyle/>
            <a:p>
              <a:endParaRPr lang="x-none"/>
            </a:p>
          </p:txBody>
        </p:sp>
        <p:sp>
          <p:nvSpPr>
            <p:cNvPr id="59" name="Graphic 19">
              <a:extLst>
                <a:ext uri="{FF2B5EF4-FFF2-40B4-BE49-F238E27FC236}">
                  <a16:creationId xmlns="" xmlns:a16="http://schemas.microsoft.com/office/drawing/2014/main" id="{E5839E88-F07B-9C4A-9B91-58A07714ECE6}"/>
                </a:ext>
              </a:extLst>
            </p:cNvPr>
            <p:cNvSpPr/>
            <p:nvPr/>
          </p:nvSpPr>
          <p:spPr>
            <a:xfrm>
              <a:off x="6555131" y="5532948"/>
              <a:ext cx="258826" cy="109674"/>
            </a:xfrm>
            <a:custGeom>
              <a:avLst/>
              <a:gdLst>
                <a:gd name="connsiteX0" fmla="*/ 0 w 258826"/>
                <a:gd name="connsiteY0" fmla="*/ 109675 h 109674"/>
                <a:gd name="connsiteX1" fmla="*/ 258826 w 258826"/>
                <a:gd name="connsiteY1" fmla="*/ 28070 h 109674"/>
                <a:gd name="connsiteX2" fmla="*/ 254916 w 258826"/>
                <a:gd name="connsiteY2" fmla="*/ 0 h 109674"/>
                <a:gd name="connsiteX3" fmla="*/ 4280 w 258826"/>
                <a:gd name="connsiteY3" fmla="*/ 79019 h 109674"/>
                <a:gd name="connsiteX4" fmla="*/ 0 w 258826"/>
                <a:gd name="connsiteY4" fmla="*/ 109675 h 1096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826" h="109674">
                  <a:moveTo>
                    <a:pt x="0" y="109675"/>
                  </a:moveTo>
                  <a:lnTo>
                    <a:pt x="258826" y="28070"/>
                  </a:lnTo>
                  <a:lnTo>
                    <a:pt x="254916" y="0"/>
                  </a:lnTo>
                  <a:lnTo>
                    <a:pt x="4280" y="79019"/>
                  </a:lnTo>
                  <a:lnTo>
                    <a:pt x="0" y="109675"/>
                  </a:lnTo>
                  <a:close/>
                </a:path>
              </a:pathLst>
            </a:custGeom>
            <a:solidFill>
              <a:srgbClr val="5B6B54"/>
            </a:solidFill>
            <a:ln w="2172" cap="flat">
              <a:noFill/>
              <a:prstDash val="solid"/>
              <a:miter/>
            </a:ln>
          </p:spPr>
          <p:txBody>
            <a:bodyPr rtlCol="0" anchor="ctr"/>
            <a:lstStyle/>
            <a:p>
              <a:endParaRPr lang="x-none"/>
            </a:p>
          </p:txBody>
        </p:sp>
        <p:sp>
          <p:nvSpPr>
            <p:cNvPr id="60" name="Graphic 19">
              <a:extLst>
                <a:ext uri="{FF2B5EF4-FFF2-40B4-BE49-F238E27FC236}">
                  <a16:creationId xmlns="" xmlns:a16="http://schemas.microsoft.com/office/drawing/2014/main" id="{E5839E88-F07B-9C4A-9B91-58A07714ECE6}"/>
                </a:ext>
              </a:extLst>
            </p:cNvPr>
            <p:cNvSpPr/>
            <p:nvPr/>
          </p:nvSpPr>
          <p:spPr>
            <a:xfrm>
              <a:off x="6600713" y="5233385"/>
              <a:ext cx="171507" cy="82147"/>
            </a:xfrm>
            <a:custGeom>
              <a:avLst/>
              <a:gdLst>
                <a:gd name="connsiteX0" fmla="*/ 0 w 171507"/>
                <a:gd name="connsiteY0" fmla="*/ 82147 h 82147"/>
                <a:gd name="connsiteX1" fmla="*/ 171508 w 171507"/>
                <a:gd name="connsiteY1" fmla="*/ 28070 h 82147"/>
                <a:gd name="connsiteX2" fmla="*/ 167597 w 171507"/>
                <a:gd name="connsiteY2" fmla="*/ 0 h 82147"/>
                <a:gd name="connsiteX3" fmla="*/ 4258 w 171507"/>
                <a:gd name="connsiteY3" fmla="*/ 51491 h 82147"/>
                <a:gd name="connsiteX4" fmla="*/ 0 w 171507"/>
                <a:gd name="connsiteY4" fmla="*/ 82147 h 821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507" h="82147">
                  <a:moveTo>
                    <a:pt x="0" y="82147"/>
                  </a:moveTo>
                  <a:lnTo>
                    <a:pt x="171508" y="28070"/>
                  </a:lnTo>
                  <a:lnTo>
                    <a:pt x="167597" y="0"/>
                  </a:lnTo>
                  <a:lnTo>
                    <a:pt x="4258" y="51491"/>
                  </a:lnTo>
                  <a:lnTo>
                    <a:pt x="0" y="82147"/>
                  </a:lnTo>
                  <a:close/>
                </a:path>
              </a:pathLst>
            </a:custGeom>
            <a:solidFill>
              <a:srgbClr val="5B6B54"/>
            </a:solidFill>
            <a:ln w="2172" cap="flat">
              <a:noFill/>
              <a:prstDash val="solid"/>
              <a:miter/>
            </a:ln>
          </p:spPr>
          <p:txBody>
            <a:bodyPr rtlCol="0" anchor="ctr"/>
            <a:lstStyle/>
            <a:p>
              <a:endParaRPr lang="x-none"/>
            </a:p>
          </p:txBody>
        </p:sp>
        <p:sp>
          <p:nvSpPr>
            <p:cNvPr id="61" name="Graphic 19">
              <a:extLst>
                <a:ext uri="{FF2B5EF4-FFF2-40B4-BE49-F238E27FC236}">
                  <a16:creationId xmlns="" xmlns:a16="http://schemas.microsoft.com/office/drawing/2014/main" id="{E5839E88-F07B-9C4A-9B91-58A07714ECE6}"/>
                </a:ext>
              </a:extLst>
            </p:cNvPr>
            <p:cNvSpPr/>
            <p:nvPr/>
          </p:nvSpPr>
          <p:spPr>
            <a:xfrm>
              <a:off x="6152650" y="5627346"/>
              <a:ext cx="5834943" cy="695855"/>
            </a:xfrm>
            <a:custGeom>
              <a:avLst/>
              <a:gdLst>
                <a:gd name="connsiteX0" fmla="*/ -228 w 5834943"/>
                <a:gd name="connsiteY0" fmla="*/ 687473 h 695855"/>
                <a:gd name="connsiteX1" fmla="*/ 1706096 w 5834943"/>
                <a:gd name="connsiteY1" fmla="*/ 289 h 695855"/>
                <a:gd name="connsiteX2" fmla="*/ 4462956 w 5834943"/>
                <a:gd name="connsiteY2" fmla="*/ 465038 h 695855"/>
                <a:gd name="connsiteX3" fmla="*/ 4658232 w 5834943"/>
                <a:gd name="connsiteY3" fmla="*/ 569325 h 695855"/>
                <a:gd name="connsiteX4" fmla="*/ 5834715 w 5834943"/>
                <a:gd name="connsiteY4" fmla="*/ 695663 h 695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4943" h="695855">
                  <a:moveTo>
                    <a:pt x="-228" y="687473"/>
                  </a:moveTo>
                  <a:cubicBezTo>
                    <a:pt x="-228" y="687473"/>
                    <a:pt x="744987" y="40027"/>
                    <a:pt x="1706096" y="289"/>
                  </a:cubicBezTo>
                  <a:cubicBezTo>
                    <a:pt x="2028820" y="-13073"/>
                    <a:pt x="3350218" y="254683"/>
                    <a:pt x="4462956" y="465038"/>
                  </a:cubicBezTo>
                  <a:cubicBezTo>
                    <a:pt x="4509733" y="473881"/>
                    <a:pt x="4610869" y="560460"/>
                    <a:pt x="4658232" y="569325"/>
                  </a:cubicBezTo>
                  <a:cubicBezTo>
                    <a:pt x="5185010" y="668332"/>
                    <a:pt x="5675939" y="689254"/>
                    <a:pt x="5834715" y="695663"/>
                  </a:cubicBezTo>
                  <a:close/>
                </a:path>
              </a:pathLst>
            </a:custGeom>
            <a:solidFill>
              <a:srgbClr val="ACC99F"/>
            </a:solidFill>
            <a:ln w="2172" cap="flat">
              <a:noFill/>
              <a:prstDash val="solid"/>
              <a:miter/>
            </a:ln>
          </p:spPr>
          <p:txBody>
            <a:bodyPr rtlCol="0" anchor="ctr"/>
            <a:lstStyle/>
            <a:p>
              <a:endParaRPr lang="x-none"/>
            </a:p>
          </p:txBody>
        </p:sp>
        <p:sp>
          <p:nvSpPr>
            <p:cNvPr id="62" name="Graphic 19">
              <a:extLst>
                <a:ext uri="{FF2B5EF4-FFF2-40B4-BE49-F238E27FC236}">
                  <a16:creationId xmlns="" xmlns:a16="http://schemas.microsoft.com/office/drawing/2014/main" id="{E5839E88-F07B-9C4A-9B91-58A07714ECE6}"/>
                </a:ext>
              </a:extLst>
            </p:cNvPr>
            <p:cNvSpPr/>
            <p:nvPr/>
          </p:nvSpPr>
          <p:spPr>
            <a:xfrm>
              <a:off x="11708822" y="5472288"/>
              <a:ext cx="434136" cy="799508"/>
            </a:xfrm>
            <a:custGeom>
              <a:avLst/>
              <a:gdLst>
                <a:gd name="connsiteX0" fmla="*/ 328535 w 434136"/>
                <a:gd name="connsiteY0" fmla="*/ 130427 h 799508"/>
                <a:gd name="connsiteX1" fmla="*/ 329600 w 434136"/>
                <a:gd name="connsiteY1" fmla="*/ 74677 h 799508"/>
                <a:gd name="connsiteX2" fmla="*/ 259120 w 434136"/>
                <a:gd name="connsiteY2" fmla="*/ -192 h 799508"/>
                <a:gd name="connsiteX3" fmla="*/ 259120 w 434136"/>
                <a:gd name="connsiteY3" fmla="*/ -192 h 799508"/>
                <a:gd name="connsiteX4" fmla="*/ 81528 w 434136"/>
                <a:gd name="connsiteY4" fmla="*/ 188480 h 799508"/>
                <a:gd name="connsiteX5" fmla="*/ 81528 w 434136"/>
                <a:gd name="connsiteY5" fmla="*/ 264653 h 799508"/>
                <a:gd name="connsiteX6" fmla="*/ 37815 w 434136"/>
                <a:gd name="connsiteY6" fmla="*/ 341542 h 799508"/>
                <a:gd name="connsiteX7" fmla="*/ -228 w 434136"/>
                <a:gd name="connsiteY7" fmla="*/ 409480 h 799508"/>
                <a:gd name="connsiteX8" fmla="*/ -228 w 434136"/>
                <a:gd name="connsiteY8" fmla="*/ 449631 h 799508"/>
                <a:gd name="connsiteX9" fmla="*/ 50894 w 434136"/>
                <a:gd name="connsiteY9" fmla="*/ 560913 h 799508"/>
                <a:gd name="connsiteX10" fmla="*/ 81528 w 434136"/>
                <a:gd name="connsiteY10" fmla="*/ 628678 h 799508"/>
                <a:gd name="connsiteX11" fmla="*/ 81528 w 434136"/>
                <a:gd name="connsiteY11" fmla="*/ 685492 h 799508"/>
                <a:gd name="connsiteX12" fmla="*/ 188683 w 434136"/>
                <a:gd name="connsiteY12" fmla="*/ 799317 h 799508"/>
                <a:gd name="connsiteX13" fmla="*/ 222446 w 434136"/>
                <a:gd name="connsiteY13" fmla="*/ 799317 h 799508"/>
                <a:gd name="connsiteX14" fmla="*/ 329600 w 434136"/>
                <a:gd name="connsiteY14" fmla="*/ 685492 h 799508"/>
                <a:gd name="connsiteX15" fmla="*/ 329600 w 434136"/>
                <a:gd name="connsiteY15" fmla="*/ 685492 h 799508"/>
                <a:gd name="connsiteX16" fmla="*/ 370598 w 434136"/>
                <a:gd name="connsiteY16" fmla="*/ 534060 h 799508"/>
                <a:gd name="connsiteX17" fmla="*/ 433908 w 434136"/>
                <a:gd name="connsiteY17" fmla="*/ 384148 h 799508"/>
                <a:gd name="connsiteX18" fmla="*/ 433908 w 434136"/>
                <a:gd name="connsiteY18" fmla="*/ 376109 h 799508"/>
                <a:gd name="connsiteX19" fmla="*/ 363732 w 434136"/>
                <a:gd name="connsiteY19" fmla="*/ 220505 h 799508"/>
                <a:gd name="connsiteX20" fmla="*/ 328535 w 434136"/>
                <a:gd name="connsiteY20" fmla="*/ 130427 h 799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34136" h="799508">
                  <a:moveTo>
                    <a:pt x="328535" y="130427"/>
                  </a:moveTo>
                  <a:lnTo>
                    <a:pt x="329600" y="74677"/>
                  </a:lnTo>
                  <a:cubicBezTo>
                    <a:pt x="329600" y="33397"/>
                    <a:pt x="298054" y="-192"/>
                    <a:pt x="259120" y="-192"/>
                  </a:cubicBezTo>
                  <a:lnTo>
                    <a:pt x="259120" y="-192"/>
                  </a:lnTo>
                  <a:cubicBezTo>
                    <a:pt x="161047" y="-192"/>
                    <a:pt x="81528" y="84280"/>
                    <a:pt x="81528" y="188480"/>
                  </a:cubicBezTo>
                  <a:lnTo>
                    <a:pt x="81528" y="264653"/>
                  </a:lnTo>
                  <a:cubicBezTo>
                    <a:pt x="81528" y="298024"/>
                    <a:pt x="63800" y="327007"/>
                    <a:pt x="37815" y="341542"/>
                  </a:cubicBezTo>
                  <a:cubicBezTo>
                    <a:pt x="14198" y="354752"/>
                    <a:pt x="-228" y="381128"/>
                    <a:pt x="-228" y="409480"/>
                  </a:cubicBezTo>
                  <a:lnTo>
                    <a:pt x="-228" y="449631"/>
                  </a:lnTo>
                  <a:cubicBezTo>
                    <a:pt x="-271" y="492410"/>
                    <a:pt x="18413" y="533082"/>
                    <a:pt x="50894" y="560913"/>
                  </a:cubicBezTo>
                  <a:cubicBezTo>
                    <a:pt x="70535" y="577925"/>
                    <a:pt x="81724" y="602693"/>
                    <a:pt x="81528" y="628678"/>
                  </a:cubicBezTo>
                  <a:lnTo>
                    <a:pt x="81528" y="685492"/>
                  </a:lnTo>
                  <a:cubicBezTo>
                    <a:pt x="81528" y="748347"/>
                    <a:pt x="129500" y="799317"/>
                    <a:pt x="188683" y="799317"/>
                  </a:cubicBezTo>
                  <a:lnTo>
                    <a:pt x="222446" y="799317"/>
                  </a:lnTo>
                  <a:cubicBezTo>
                    <a:pt x="281628" y="799317"/>
                    <a:pt x="329600" y="748347"/>
                    <a:pt x="329600" y="685492"/>
                  </a:cubicBezTo>
                  <a:lnTo>
                    <a:pt x="329600" y="685492"/>
                  </a:lnTo>
                  <a:cubicBezTo>
                    <a:pt x="319888" y="606082"/>
                    <a:pt x="343440" y="560240"/>
                    <a:pt x="370598" y="534060"/>
                  </a:cubicBezTo>
                  <a:cubicBezTo>
                    <a:pt x="411139" y="494713"/>
                    <a:pt x="433973" y="440636"/>
                    <a:pt x="433908" y="384148"/>
                  </a:cubicBezTo>
                  <a:lnTo>
                    <a:pt x="433908" y="376109"/>
                  </a:lnTo>
                  <a:cubicBezTo>
                    <a:pt x="433973" y="316557"/>
                    <a:pt x="408401" y="259873"/>
                    <a:pt x="363732" y="220505"/>
                  </a:cubicBezTo>
                  <a:cubicBezTo>
                    <a:pt x="344352" y="203493"/>
                    <a:pt x="328535" y="175727"/>
                    <a:pt x="328535" y="130427"/>
                  </a:cubicBezTo>
                  <a:close/>
                </a:path>
              </a:pathLst>
            </a:custGeom>
            <a:solidFill>
              <a:schemeClr val="bg2">
                <a:lumMod val="90000"/>
              </a:schemeClr>
            </a:solidFill>
            <a:ln w="2172" cap="flat">
              <a:noFill/>
              <a:prstDash val="solid"/>
              <a:miter/>
            </a:ln>
          </p:spPr>
          <p:txBody>
            <a:bodyPr rtlCol="0" anchor="ctr"/>
            <a:lstStyle/>
            <a:p>
              <a:endParaRPr lang="x-none"/>
            </a:p>
          </p:txBody>
        </p:sp>
        <p:sp>
          <p:nvSpPr>
            <p:cNvPr id="63" name="Graphic 19">
              <a:extLst>
                <a:ext uri="{FF2B5EF4-FFF2-40B4-BE49-F238E27FC236}">
                  <a16:creationId xmlns="" xmlns:a16="http://schemas.microsoft.com/office/drawing/2014/main" id="{E5839E88-F07B-9C4A-9B91-58A07714ECE6}"/>
                </a:ext>
              </a:extLst>
            </p:cNvPr>
            <p:cNvSpPr/>
            <p:nvPr/>
          </p:nvSpPr>
          <p:spPr>
            <a:xfrm>
              <a:off x="10975754" y="5778556"/>
              <a:ext cx="1172135" cy="559332"/>
            </a:xfrm>
            <a:custGeom>
              <a:avLst/>
              <a:gdLst>
                <a:gd name="connsiteX0" fmla="*/ 1171908 w 1172135"/>
                <a:gd name="connsiteY0" fmla="*/ 559140 h 559332"/>
                <a:gd name="connsiteX1" fmla="*/ 726170 w 1172135"/>
                <a:gd name="connsiteY1" fmla="*/ 139973 h 559332"/>
                <a:gd name="connsiteX2" fmla="*/ 716263 w 1172135"/>
                <a:gd name="connsiteY2" fmla="*/ 305615 h 559332"/>
                <a:gd name="connsiteX3" fmla="*/ 298747 w 1172135"/>
                <a:gd name="connsiteY3" fmla="*/ 1729 h 559332"/>
                <a:gd name="connsiteX4" fmla="*/ 298747 w 1172135"/>
                <a:gd name="connsiteY4" fmla="*/ 236373 h 559332"/>
                <a:gd name="connsiteX5" fmla="*/ 42680 w 1172135"/>
                <a:gd name="connsiteY5" fmla="*/ 121723 h 559332"/>
                <a:gd name="connsiteX6" fmla="*/ 151160 w 1172135"/>
                <a:gd name="connsiteY6" fmla="*/ 550993 h 559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2135" h="559332">
                  <a:moveTo>
                    <a:pt x="1171908" y="559140"/>
                  </a:moveTo>
                  <a:cubicBezTo>
                    <a:pt x="1171908" y="559140"/>
                    <a:pt x="898308" y="195702"/>
                    <a:pt x="726170" y="139973"/>
                  </a:cubicBezTo>
                  <a:cubicBezTo>
                    <a:pt x="554032" y="84245"/>
                    <a:pt x="716263" y="305615"/>
                    <a:pt x="716263" y="305615"/>
                  </a:cubicBezTo>
                  <a:cubicBezTo>
                    <a:pt x="716263" y="305615"/>
                    <a:pt x="410834" y="-28384"/>
                    <a:pt x="298747" y="1729"/>
                  </a:cubicBezTo>
                  <a:cubicBezTo>
                    <a:pt x="196003" y="29321"/>
                    <a:pt x="298747" y="236373"/>
                    <a:pt x="298747" y="236373"/>
                  </a:cubicBezTo>
                  <a:cubicBezTo>
                    <a:pt x="298747" y="236373"/>
                    <a:pt x="183011" y="121723"/>
                    <a:pt x="42680" y="121723"/>
                  </a:cubicBezTo>
                  <a:cubicBezTo>
                    <a:pt x="-97651" y="121723"/>
                    <a:pt x="151160" y="550993"/>
                    <a:pt x="151160" y="550993"/>
                  </a:cubicBezTo>
                  <a:close/>
                </a:path>
              </a:pathLst>
            </a:custGeom>
            <a:solidFill>
              <a:srgbClr val="5B6B54"/>
            </a:solidFill>
            <a:ln w="2172" cap="flat">
              <a:noFill/>
              <a:prstDash val="solid"/>
              <a:miter/>
            </a:ln>
          </p:spPr>
          <p:txBody>
            <a:bodyPr rtlCol="0" anchor="ctr"/>
            <a:lstStyle/>
            <a:p>
              <a:endParaRPr lang="x-none"/>
            </a:p>
          </p:txBody>
        </p:sp>
        <p:sp>
          <p:nvSpPr>
            <p:cNvPr id="1024" name="Graphic 19">
              <a:extLst>
                <a:ext uri="{FF2B5EF4-FFF2-40B4-BE49-F238E27FC236}">
                  <a16:creationId xmlns="" xmlns:a16="http://schemas.microsoft.com/office/drawing/2014/main" id="{E5839E88-F07B-9C4A-9B91-58A07714ECE6}"/>
                </a:ext>
              </a:extLst>
            </p:cNvPr>
            <p:cNvSpPr/>
            <p:nvPr/>
          </p:nvSpPr>
          <p:spPr>
            <a:xfrm>
              <a:off x="10188361" y="5882737"/>
              <a:ext cx="1086324" cy="446982"/>
            </a:xfrm>
            <a:custGeom>
              <a:avLst/>
              <a:gdLst>
                <a:gd name="connsiteX0" fmla="*/ 1086097 w 1086324"/>
                <a:gd name="connsiteY0" fmla="*/ 446791 h 446982"/>
                <a:gd name="connsiteX1" fmla="*/ 667429 w 1086324"/>
                <a:gd name="connsiteY1" fmla="*/ 4463 h 446982"/>
                <a:gd name="connsiteX2" fmla="*/ 601751 w 1086324"/>
                <a:gd name="connsiteY2" fmla="*/ 291556 h 446982"/>
                <a:gd name="connsiteX3" fmla="*/ 326738 w 1086324"/>
                <a:gd name="connsiteY3" fmla="*/ 109293 h 446982"/>
                <a:gd name="connsiteX4" fmla="*/ 376709 w 1086324"/>
                <a:gd name="connsiteY4" fmla="*/ 339832 h 446982"/>
                <a:gd name="connsiteX5" fmla="*/ 2472 w 1086324"/>
                <a:gd name="connsiteY5" fmla="*/ 345263 h 446982"/>
                <a:gd name="connsiteX6" fmla="*/ 106063 w 1086324"/>
                <a:gd name="connsiteY6" fmla="*/ 446791 h 446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6324" h="446982">
                  <a:moveTo>
                    <a:pt x="1086097" y="446791"/>
                  </a:moveTo>
                  <a:cubicBezTo>
                    <a:pt x="1086097" y="446791"/>
                    <a:pt x="899054" y="-53372"/>
                    <a:pt x="667429" y="4463"/>
                  </a:cubicBezTo>
                  <a:cubicBezTo>
                    <a:pt x="479735" y="51349"/>
                    <a:pt x="613113" y="303006"/>
                    <a:pt x="601751" y="291556"/>
                  </a:cubicBezTo>
                  <a:cubicBezTo>
                    <a:pt x="590388" y="280106"/>
                    <a:pt x="489642" y="109293"/>
                    <a:pt x="326738" y="109293"/>
                  </a:cubicBezTo>
                  <a:cubicBezTo>
                    <a:pt x="163834" y="109293"/>
                    <a:pt x="376709" y="339832"/>
                    <a:pt x="376709" y="339832"/>
                  </a:cubicBezTo>
                  <a:cubicBezTo>
                    <a:pt x="376709" y="339832"/>
                    <a:pt x="29652" y="231461"/>
                    <a:pt x="2472" y="345263"/>
                  </a:cubicBezTo>
                  <a:cubicBezTo>
                    <a:pt x="-20080" y="439730"/>
                    <a:pt x="106063" y="446791"/>
                    <a:pt x="106063" y="446791"/>
                  </a:cubicBezTo>
                  <a:close/>
                </a:path>
              </a:pathLst>
            </a:custGeom>
            <a:solidFill>
              <a:srgbClr val="414D3D"/>
            </a:solidFill>
            <a:ln w="2172" cap="flat">
              <a:noFill/>
              <a:prstDash val="solid"/>
              <a:miter/>
            </a:ln>
          </p:spPr>
          <p:txBody>
            <a:bodyPr rtlCol="0" anchor="ctr"/>
            <a:lstStyle/>
            <a:p>
              <a:endParaRPr lang="x-none"/>
            </a:p>
          </p:txBody>
        </p:sp>
        <p:sp>
          <p:nvSpPr>
            <p:cNvPr id="1025" name="Graphic 19">
              <a:extLst>
                <a:ext uri="{FF2B5EF4-FFF2-40B4-BE49-F238E27FC236}">
                  <a16:creationId xmlns="" xmlns:a16="http://schemas.microsoft.com/office/drawing/2014/main" id="{E5839E88-F07B-9C4A-9B91-58A07714ECE6}"/>
                </a:ext>
              </a:extLst>
            </p:cNvPr>
            <p:cNvSpPr/>
            <p:nvPr/>
          </p:nvSpPr>
          <p:spPr>
            <a:xfrm>
              <a:off x="8906837" y="5578605"/>
              <a:ext cx="557341" cy="746569"/>
            </a:xfrm>
            <a:custGeom>
              <a:avLst/>
              <a:gdLst>
                <a:gd name="connsiteX0" fmla="*/ -228 w 557341"/>
                <a:gd name="connsiteY0" fmla="*/ -179 h 746569"/>
                <a:gd name="connsiteX1" fmla="*/ 38575 w 557341"/>
                <a:gd name="connsiteY1" fmla="*/ 29151 h 746569"/>
                <a:gd name="connsiteX2" fmla="*/ 269809 w 557341"/>
                <a:gd name="connsiteY2" fmla="*/ 245741 h 746569"/>
                <a:gd name="connsiteX3" fmla="*/ 546560 w 557341"/>
                <a:gd name="connsiteY3" fmla="*/ 742667 h 746569"/>
                <a:gd name="connsiteX4" fmla="*/ 556836 w 557341"/>
                <a:gd name="connsiteY4" fmla="*/ 739842 h 746569"/>
                <a:gd name="connsiteX5" fmla="*/ 400406 w 557341"/>
                <a:gd name="connsiteY5" fmla="*/ 406299 h 746569"/>
                <a:gd name="connsiteX6" fmla="*/ -206 w 557341"/>
                <a:gd name="connsiteY6" fmla="*/ -179 h 746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341" h="746569">
                  <a:moveTo>
                    <a:pt x="-228" y="-179"/>
                  </a:moveTo>
                  <a:cubicBezTo>
                    <a:pt x="13481" y="8077"/>
                    <a:pt x="26061" y="19222"/>
                    <a:pt x="38575" y="29151"/>
                  </a:cubicBezTo>
                  <a:cubicBezTo>
                    <a:pt x="106709" y="83272"/>
                    <a:pt x="175842" y="135610"/>
                    <a:pt x="269809" y="245741"/>
                  </a:cubicBezTo>
                  <a:cubicBezTo>
                    <a:pt x="395453" y="392938"/>
                    <a:pt x="489245" y="560100"/>
                    <a:pt x="546560" y="742667"/>
                  </a:cubicBezTo>
                  <a:cubicBezTo>
                    <a:pt x="548602" y="749185"/>
                    <a:pt x="558922" y="746404"/>
                    <a:pt x="556836" y="739842"/>
                  </a:cubicBezTo>
                  <a:cubicBezTo>
                    <a:pt x="519510" y="622303"/>
                    <a:pt x="466911" y="510151"/>
                    <a:pt x="400406" y="406299"/>
                  </a:cubicBezTo>
                  <a:cubicBezTo>
                    <a:pt x="220968" y="126029"/>
                    <a:pt x="-2640" y="-1635"/>
                    <a:pt x="-206" y="-179"/>
                  </a:cubicBezTo>
                  <a:close/>
                </a:path>
              </a:pathLst>
            </a:custGeom>
            <a:solidFill>
              <a:srgbClr val="414D3D"/>
            </a:solidFill>
            <a:ln w="2172" cap="flat">
              <a:noFill/>
              <a:prstDash val="solid"/>
              <a:miter/>
            </a:ln>
          </p:spPr>
          <p:txBody>
            <a:bodyPr rtlCol="0" anchor="ctr"/>
            <a:lstStyle/>
            <a:p>
              <a:endParaRPr lang="x-none"/>
            </a:p>
          </p:txBody>
        </p:sp>
        <p:sp>
          <p:nvSpPr>
            <p:cNvPr id="1027" name="Graphic 19">
              <a:extLst>
                <a:ext uri="{FF2B5EF4-FFF2-40B4-BE49-F238E27FC236}">
                  <a16:creationId xmlns="" xmlns:a16="http://schemas.microsoft.com/office/drawing/2014/main" id="{E5839E88-F07B-9C4A-9B91-58A07714ECE6}"/>
                </a:ext>
              </a:extLst>
            </p:cNvPr>
            <p:cNvSpPr/>
            <p:nvPr/>
          </p:nvSpPr>
          <p:spPr>
            <a:xfrm>
              <a:off x="9245987" y="5610344"/>
              <a:ext cx="225587" cy="739279"/>
            </a:xfrm>
            <a:custGeom>
              <a:avLst/>
              <a:gdLst>
                <a:gd name="connsiteX0" fmla="*/ -120 w 225587"/>
                <a:gd name="connsiteY0" fmla="*/ 1844 h 739279"/>
                <a:gd name="connsiteX1" fmla="*/ 101994 w 225587"/>
                <a:gd name="connsiteY1" fmla="*/ 281962 h 739279"/>
                <a:gd name="connsiteX2" fmla="*/ 221315 w 225587"/>
                <a:gd name="connsiteY2" fmla="*/ 737694 h 739279"/>
                <a:gd name="connsiteX3" fmla="*/ 223791 w 225587"/>
                <a:gd name="connsiteY3" fmla="*/ 738998 h 739279"/>
                <a:gd name="connsiteX4" fmla="*/ 225182 w 225587"/>
                <a:gd name="connsiteY4" fmla="*/ 737173 h 739279"/>
                <a:gd name="connsiteX5" fmla="*/ 165239 w 225587"/>
                <a:gd name="connsiteY5" fmla="*/ 441694 h 739279"/>
                <a:gd name="connsiteX6" fmla="*/ 3052 w 225587"/>
                <a:gd name="connsiteY6" fmla="*/ 1040 h 739279"/>
                <a:gd name="connsiteX7" fmla="*/ -207 w 225587"/>
                <a:gd name="connsiteY7" fmla="*/ 1931 h 739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587" h="739279">
                  <a:moveTo>
                    <a:pt x="-120" y="1844"/>
                  </a:moveTo>
                  <a:cubicBezTo>
                    <a:pt x="14914" y="100743"/>
                    <a:pt x="66514" y="189668"/>
                    <a:pt x="101994" y="281962"/>
                  </a:cubicBezTo>
                  <a:cubicBezTo>
                    <a:pt x="197133" y="528839"/>
                    <a:pt x="212798" y="716859"/>
                    <a:pt x="221315" y="737694"/>
                  </a:cubicBezTo>
                  <a:cubicBezTo>
                    <a:pt x="221641" y="738737"/>
                    <a:pt x="222749" y="739324"/>
                    <a:pt x="223791" y="738998"/>
                  </a:cubicBezTo>
                  <a:cubicBezTo>
                    <a:pt x="224595" y="738759"/>
                    <a:pt x="225160" y="738020"/>
                    <a:pt x="225182" y="737173"/>
                  </a:cubicBezTo>
                  <a:cubicBezTo>
                    <a:pt x="227528" y="717815"/>
                    <a:pt x="206563" y="582416"/>
                    <a:pt x="165239" y="441694"/>
                  </a:cubicBezTo>
                  <a:cubicBezTo>
                    <a:pt x="96497" y="207550"/>
                    <a:pt x="24561" y="116103"/>
                    <a:pt x="3052" y="1040"/>
                  </a:cubicBezTo>
                  <a:cubicBezTo>
                    <a:pt x="2660" y="-1132"/>
                    <a:pt x="-512" y="-177"/>
                    <a:pt x="-207" y="1931"/>
                  </a:cubicBezTo>
                  <a:close/>
                </a:path>
              </a:pathLst>
            </a:custGeom>
            <a:solidFill>
              <a:srgbClr val="414D3D"/>
            </a:solidFill>
            <a:ln w="2172" cap="flat">
              <a:noFill/>
              <a:prstDash val="solid"/>
              <a:miter/>
            </a:ln>
          </p:spPr>
          <p:txBody>
            <a:bodyPr rtlCol="0" anchor="ctr"/>
            <a:lstStyle/>
            <a:p>
              <a:endParaRPr lang="x-none"/>
            </a:p>
          </p:txBody>
        </p:sp>
        <p:sp>
          <p:nvSpPr>
            <p:cNvPr id="1028" name="Graphic 19">
              <a:extLst>
                <a:ext uri="{FF2B5EF4-FFF2-40B4-BE49-F238E27FC236}">
                  <a16:creationId xmlns="" xmlns:a16="http://schemas.microsoft.com/office/drawing/2014/main" id="{E5839E88-F07B-9C4A-9B91-58A07714ECE6}"/>
                </a:ext>
              </a:extLst>
            </p:cNvPr>
            <p:cNvSpPr/>
            <p:nvPr/>
          </p:nvSpPr>
          <p:spPr>
            <a:xfrm>
              <a:off x="8979467" y="5544611"/>
              <a:ext cx="46438" cy="108505"/>
            </a:xfrm>
            <a:custGeom>
              <a:avLst/>
              <a:gdLst>
                <a:gd name="connsiteX0" fmla="*/ 40185 w 46438"/>
                <a:gd name="connsiteY0" fmla="*/ 38855 h 108505"/>
                <a:gd name="connsiteX1" fmla="*/ 25606 w 46438"/>
                <a:gd name="connsiteY1" fmla="*/ 74486 h 108505"/>
                <a:gd name="connsiteX2" fmla="*/ 29517 w 46438"/>
                <a:gd name="connsiteY2" fmla="*/ 108292 h 108505"/>
                <a:gd name="connsiteX3" fmla="*/ 6270 w 46438"/>
                <a:gd name="connsiteY3" fmla="*/ 78179 h 108505"/>
                <a:gd name="connsiteX4" fmla="*/ 4597 w 46438"/>
                <a:gd name="connsiteY4" fmla="*/ 22039 h 108505"/>
                <a:gd name="connsiteX5" fmla="*/ 43357 w 46438"/>
                <a:gd name="connsiteY5" fmla="*/ 4157 h 108505"/>
                <a:gd name="connsiteX6" fmla="*/ 40185 w 46438"/>
                <a:gd name="connsiteY6" fmla="*/ 38855 h 108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38" h="108505">
                  <a:moveTo>
                    <a:pt x="40185" y="38855"/>
                  </a:moveTo>
                  <a:cubicBezTo>
                    <a:pt x="37621" y="43982"/>
                    <a:pt x="27149" y="57887"/>
                    <a:pt x="25606" y="74486"/>
                  </a:cubicBezTo>
                  <a:cubicBezTo>
                    <a:pt x="22825" y="90411"/>
                    <a:pt x="29191" y="109031"/>
                    <a:pt x="29517" y="108292"/>
                  </a:cubicBezTo>
                  <a:cubicBezTo>
                    <a:pt x="30494" y="108553"/>
                    <a:pt x="13700" y="97820"/>
                    <a:pt x="6270" y="78179"/>
                  </a:cubicBezTo>
                  <a:cubicBezTo>
                    <a:pt x="-2421" y="59560"/>
                    <a:pt x="-1791" y="32011"/>
                    <a:pt x="4597" y="22039"/>
                  </a:cubicBezTo>
                  <a:cubicBezTo>
                    <a:pt x="14982" y="73"/>
                    <a:pt x="37599" y="-5033"/>
                    <a:pt x="43357" y="4157"/>
                  </a:cubicBezTo>
                  <a:cubicBezTo>
                    <a:pt x="49114" y="13348"/>
                    <a:pt x="45182" y="27318"/>
                    <a:pt x="40185" y="38855"/>
                  </a:cubicBezTo>
                  <a:close/>
                </a:path>
              </a:pathLst>
            </a:custGeom>
            <a:solidFill>
              <a:srgbClr val="414D3D"/>
            </a:solidFill>
            <a:ln w="2172" cap="flat">
              <a:noFill/>
              <a:prstDash val="solid"/>
              <a:miter/>
            </a:ln>
          </p:spPr>
          <p:txBody>
            <a:bodyPr rtlCol="0" anchor="ctr"/>
            <a:lstStyle/>
            <a:p>
              <a:endParaRPr lang="x-none"/>
            </a:p>
          </p:txBody>
        </p:sp>
        <p:sp>
          <p:nvSpPr>
            <p:cNvPr id="1029" name="Graphic 19">
              <a:extLst>
                <a:ext uri="{FF2B5EF4-FFF2-40B4-BE49-F238E27FC236}">
                  <a16:creationId xmlns="" xmlns:a16="http://schemas.microsoft.com/office/drawing/2014/main" id="{E5839E88-F07B-9C4A-9B91-58A07714ECE6}"/>
                </a:ext>
              </a:extLst>
            </p:cNvPr>
            <p:cNvSpPr/>
            <p:nvPr/>
          </p:nvSpPr>
          <p:spPr>
            <a:xfrm>
              <a:off x="9136057" y="5702198"/>
              <a:ext cx="43155" cy="107979"/>
            </a:xfrm>
            <a:custGeom>
              <a:avLst/>
              <a:gdLst>
                <a:gd name="connsiteX0" fmla="*/ 39524 w 43155"/>
                <a:gd name="connsiteY0" fmla="*/ 37828 h 107979"/>
                <a:gd name="connsiteX1" fmla="*/ 29291 w 43155"/>
                <a:gd name="connsiteY1" fmla="*/ 74763 h 107979"/>
                <a:gd name="connsiteX2" fmla="*/ 37178 w 43155"/>
                <a:gd name="connsiteY2" fmla="*/ 107765 h 107979"/>
                <a:gd name="connsiteX3" fmla="*/ 10607 w 43155"/>
                <a:gd name="connsiteY3" fmla="*/ 80716 h 107979"/>
                <a:gd name="connsiteX4" fmla="*/ 2329 w 43155"/>
                <a:gd name="connsiteY4" fmla="*/ 25379 h 107979"/>
                <a:gd name="connsiteX5" fmla="*/ 38547 w 43155"/>
                <a:gd name="connsiteY5" fmla="*/ 3109 h 107979"/>
                <a:gd name="connsiteX6" fmla="*/ 39524 w 43155"/>
                <a:gd name="connsiteY6" fmla="*/ 37828 h 107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155" h="107979">
                  <a:moveTo>
                    <a:pt x="39524" y="37828"/>
                  </a:moveTo>
                  <a:cubicBezTo>
                    <a:pt x="37591" y="43216"/>
                    <a:pt x="28661" y="58208"/>
                    <a:pt x="29291" y="74763"/>
                  </a:cubicBezTo>
                  <a:cubicBezTo>
                    <a:pt x="28422" y="90862"/>
                    <a:pt x="36939" y="108504"/>
                    <a:pt x="37178" y="107765"/>
                  </a:cubicBezTo>
                  <a:cubicBezTo>
                    <a:pt x="38156" y="107896"/>
                    <a:pt x="20297" y="99270"/>
                    <a:pt x="10607" y="80716"/>
                  </a:cubicBezTo>
                  <a:cubicBezTo>
                    <a:pt x="-256" y="63335"/>
                    <a:pt x="-2820" y="35981"/>
                    <a:pt x="2329" y="25379"/>
                  </a:cubicBezTo>
                  <a:cubicBezTo>
                    <a:pt x="9998" y="2436"/>
                    <a:pt x="31768" y="-5299"/>
                    <a:pt x="38547" y="3109"/>
                  </a:cubicBezTo>
                  <a:cubicBezTo>
                    <a:pt x="45325" y="11518"/>
                    <a:pt x="43088" y="25813"/>
                    <a:pt x="39524" y="37828"/>
                  </a:cubicBezTo>
                  <a:close/>
                </a:path>
              </a:pathLst>
            </a:custGeom>
            <a:solidFill>
              <a:srgbClr val="414D3D"/>
            </a:solidFill>
            <a:ln w="2172" cap="flat">
              <a:noFill/>
              <a:prstDash val="solid"/>
              <a:miter/>
            </a:ln>
          </p:spPr>
          <p:txBody>
            <a:bodyPr rtlCol="0" anchor="ctr"/>
            <a:lstStyle/>
            <a:p>
              <a:endParaRPr lang="x-none"/>
            </a:p>
          </p:txBody>
        </p:sp>
        <p:sp>
          <p:nvSpPr>
            <p:cNvPr id="1030" name="Graphic 19">
              <a:extLst>
                <a:ext uri="{FF2B5EF4-FFF2-40B4-BE49-F238E27FC236}">
                  <a16:creationId xmlns="" xmlns:a16="http://schemas.microsoft.com/office/drawing/2014/main" id="{E5839E88-F07B-9C4A-9B91-58A07714ECE6}"/>
                </a:ext>
              </a:extLst>
            </p:cNvPr>
            <p:cNvSpPr/>
            <p:nvPr/>
          </p:nvSpPr>
          <p:spPr>
            <a:xfrm>
              <a:off x="9332285" y="5788005"/>
              <a:ext cx="61686" cy="60301"/>
            </a:xfrm>
            <a:custGeom>
              <a:avLst/>
              <a:gdLst>
                <a:gd name="connsiteX0" fmla="*/ 41767 w 61686"/>
                <a:gd name="connsiteY0" fmla="*/ 29128 h 60301"/>
                <a:gd name="connsiteX1" fmla="*/ 15695 w 61686"/>
                <a:gd name="connsiteY1" fmla="*/ 40295 h 60301"/>
                <a:gd name="connsiteX2" fmla="*/ 291 w 61686"/>
                <a:gd name="connsiteY2" fmla="*/ 60088 h 60301"/>
                <a:gd name="connsiteX3" fmla="*/ 3637 w 61686"/>
                <a:gd name="connsiteY3" fmla="*/ 32278 h 60301"/>
                <a:gd name="connsiteX4" fmla="*/ 31729 w 61686"/>
                <a:gd name="connsiteY4" fmla="*/ 1861 h 60301"/>
                <a:gd name="connsiteX5" fmla="*/ 61320 w 61686"/>
                <a:gd name="connsiteY5" fmla="*/ 12464 h 60301"/>
                <a:gd name="connsiteX6" fmla="*/ 41767 w 61686"/>
                <a:gd name="connsiteY6" fmla="*/ 29128 h 60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686" h="60301">
                  <a:moveTo>
                    <a:pt x="41767" y="29128"/>
                  </a:moveTo>
                  <a:cubicBezTo>
                    <a:pt x="37769" y="30497"/>
                    <a:pt x="25037" y="32322"/>
                    <a:pt x="15695" y="40295"/>
                  </a:cubicBezTo>
                  <a:cubicBezTo>
                    <a:pt x="6005" y="47248"/>
                    <a:pt x="-252" y="60305"/>
                    <a:pt x="291" y="60088"/>
                  </a:cubicBezTo>
                  <a:cubicBezTo>
                    <a:pt x="682" y="60740"/>
                    <a:pt x="-2599" y="46422"/>
                    <a:pt x="3637" y="32278"/>
                  </a:cubicBezTo>
                  <a:cubicBezTo>
                    <a:pt x="8677" y="17982"/>
                    <a:pt x="23190" y="3860"/>
                    <a:pt x="31729" y="1861"/>
                  </a:cubicBezTo>
                  <a:cubicBezTo>
                    <a:pt x="48523" y="-4309"/>
                    <a:pt x="63037" y="4664"/>
                    <a:pt x="61320" y="12464"/>
                  </a:cubicBezTo>
                  <a:cubicBezTo>
                    <a:pt x="59604" y="20264"/>
                    <a:pt x="50348" y="25630"/>
                    <a:pt x="41767" y="29128"/>
                  </a:cubicBezTo>
                  <a:close/>
                </a:path>
              </a:pathLst>
            </a:custGeom>
            <a:solidFill>
              <a:srgbClr val="414D3D"/>
            </a:solidFill>
            <a:ln w="2172" cap="flat">
              <a:noFill/>
              <a:prstDash val="solid"/>
              <a:miter/>
            </a:ln>
          </p:spPr>
          <p:txBody>
            <a:bodyPr rtlCol="0" anchor="ctr"/>
            <a:lstStyle/>
            <a:p>
              <a:endParaRPr lang="x-none"/>
            </a:p>
          </p:txBody>
        </p:sp>
        <p:sp>
          <p:nvSpPr>
            <p:cNvPr id="1031" name="Graphic 19">
              <a:extLst>
                <a:ext uri="{FF2B5EF4-FFF2-40B4-BE49-F238E27FC236}">
                  <a16:creationId xmlns="" xmlns:a16="http://schemas.microsoft.com/office/drawing/2014/main" id="{E5839E88-F07B-9C4A-9B91-58A07714ECE6}"/>
                </a:ext>
              </a:extLst>
            </p:cNvPr>
            <p:cNvSpPr/>
            <p:nvPr/>
          </p:nvSpPr>
          <p:spPr>
            <a:xfrm>
              <a:off x="9351980" y="5836250"/>
              <a:ext cx="61697" cy="60310"/>
            </a:xfrm>
            <a:custGeom>
              <a:avLst/>
              <a:gdLst>
                <a:gd name="connsiteX0" fmla="*/ 41777 w 61697"/>
                <a:gd name="connsiteY0" fmla="*/ 29137 h 60310"/>
                <a:gd name="connsiteX1" fmla="*/ 15706 w 61697"/>
                <a:gd name="connsiteY1" fmla="*/ 40304 h 60310"/>
                <a:gd name="connsiteX2" fmla="*/ 302 w 61697"/>
                <a:gd name="connsiteY2" fmla="*/ 60097 h 60310"/>
                <a:gd name="connsiteX3" fmla="*/ 3626 w 61697"/>
                <a:gd name="connsiteY3" fmla="*/ 32287 h 60310"/>
                <a:gd name="connsiteX4" fmla="*/ 31740 w 61697"/>
                <a:gd name="connsiteY4" fmla="*/ 1870 h 60310"/>
                <a:gd name="connsiteX5" fmla="*/ 61331 w 61697"/>
                <a:gd name="connsiteY5" fmla="*/ 12473 h 60310"/>
                <a:gd name="connsiteX6" fmla="*/ 41777 w 61697"/>
                <a:gd name="connsiteY6" fmla="*/ 29137 h 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697" h="60310">
                  <a:moveTo>
                    <a:pt x="41777" y="29137"/>
                  </a:moveTo>
                  <a:cubicBezTo>
                    <a:pt x="37802" y="30506"/>
                    <a:pt x="25048" y="32331"/>
                    <a:pt x="15706" y="40304"/>
                  </a:cubicBezTo>
                  <a:cubicBezTo>
                    <a:pt x="6016" y="47257"/>
                    <a:pt x="-241" y="60314"/>
                    <a:pt x="302" y="60097"/>
                  </a:cubicBezTo>
                  <a:cubicBezTo>
                    <a:pt x="693" y="60749"/>
                    <a:pt x="-2610" y="46431"/>
                    <a:pt x="3626" y="32287"/>
                  </a:cubicBezTo>
                  <a:cubicBezTo>
                    <a:pt x="8666" y="17991"/>
                    <a:pt x="23180" y="3869"/>
                    <a:pt x="31740" y="1870"/>
                  </a:cubicBezTo>
                  <a:cubicBezTo>
                    <a:pt x="48534" y="-4322"/>
                    <a:pt x="63048" y="4673"/>
                    <a:pt x="61331" y="12473"/>
                  </a:cubicBezTo>
                  <a:cubicBezTo>
                    <a:pt x="59615" y="20272"/>
                    <a:pt x="50381" y="25639"/>
                    <a:pt x="41777" y="29137"/>
                  </a:cubicBezTo>
                  <a:close/>
                </a:path>
              </a:pathLst>
            </a:custGeom>
            <a:solidFill>
              <a:srgbClr val="414D3D"/>
            </a:solidFill>
            <a:ln w="2172" cap="flat">
              <a:noFill/>
              <a:prstDash val="solid"/>
              <a:miter/>
            </a:ln>
          </p:spPr>
          <p:txBody>
            <a:bodyPr rtlCol="0" anchor="ctr"/>
            <a:lstStyle/>
            <a:p>
              <a:endParaRPr lang="x-none"/>
            </a:p>
          </p:txBody>
        </p:sp>
        <p:sp>
          <p:nvSpPr>
            <p:cNvPr id="1032" name="Graphic 19">
              <a:extLst>
                <a:ext uri="{FF2B5EF4-FFF2-40B4-BE49-F238E27FC236}">
                  <a16:creationId xmlns="" xmlns:a16="http://schemas.microsoft.com/office/drawing/2014/main" id="{E5839E88-F07B-9C4A-9B91-58A07714ECE6}"/>
                </a:ext>
              </a:extLst>
            </p:cNvPr>
            <p:cNvSpPr/>
            <p:nvPr/>
          </p:nvSpPr>
          <p:spPr>
            <a:xfrm>
              <a:off x="8916796" y="5642530"/>
              <a:ext cx="91064" cy="59645"/>
            </a:xfrm>
            <a:custGeom>
              <a:avLst/>
              <a:gdLst>
                <a:gd name="connsiteX0" fmla="*/ 36742 w 91064"/>
                <a:gd name="connsiteY0" fmla="*/ 43375 h 59645"/>
                <a:gd name="connsiteX1" fmla="*/ 61010 w 91064"/>
                <a:gd name="connsiteY1" fmla="*/ 17542 h 59645"/>
                <a:gd name="connsiteX2" fmla="*/ 90819 w 91064"/>
                <a:gd name="connsiteY2" fmla="*/ 7874 h 59645"/>
                <a:gd name="connsiteX3" fmla="*/ 56708 w 91064"/>
                <a:gd name="connsiteY3" fmla="*/ -78 h 59645"/>
                <a:gd name="connsiteX4" fmla="*/ 9041 w 91064"/>
                <a:gd name="connsiteY4" fmla="*/ 19998 h 59645"/>
                <a:gd name="connsiteX5" fmla="*/ 8889 w 91064"/>
                <a:gd name="connsiteY5" fmla="*/ 59322 h 59645"/>
                <a:gd name="connsiteX6" fmla="*/ 36742 w 91064"/>
                <a:gd name="connsiteY6" fmla="*/ 43375 h 59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064" h="59645">
                  <a:moveTo>
                    <a:pt x="36742" y="43375"/>
                  </a:moveTo>
                  <a:cubicBezTo>
                    <a:pt x="40066" y="39269"/>
                    <a:pt x="47605" y="25081"/>
                    <a:pt x="61010" y="17542"/>
                  </a:cubicBezTo>
                  <a:cubicBezTo>
                    <a:pt x="73285" y="9113"/>
                    <a:pt x="91427" y="7331"/>
                    <a:pt x="90819" y="7874"/>
                  </a:cubicBezTo>
                  <a:cubicBezTo>
                    <a:pt x="91427" y="8591"/>
                    <a:pt x="76001" y="-1360"/>
                    <a:pt x="56708" y="-78"/>
                  </a:cubicBezTo>
                  <a:cubicBezTo>
                    <a:pt x="37763" y="-230"/>
                    <a:pt x="14950" y="10786"/>
                    <a:pt x="9041" y="19998"/>
                  </a:cubicBezTo>
                  <a:cubicBezTo>
                    <a:pt x="-5386" y="37118"/>
                    <a:pt x="-1019" y="58019"/>
                    <a:pt x="8889" y="59322"/>
                  </a:cubicBezTo>
                  <a:cubicBezTo>
                    <a:pt x="18796" y="60626"/>
                    <a:pt x="29029" y="51979"/>
                    <a:pt x="36742" y="43375"/>
                  </a:cubicBezTo>
                  <a:close/>
                </a:path>
              </a:pathLst>
            </a:custGeom>
            <a:solidFill>
              <a:srgbClr val="414D3D"/>
            </a:solidFill>
            <a:ln w="2172" cap="flat">
              <a:noFill/>
              <a:prstDash val="solid"/>
              <a:miter/>
            </a:ln>
          </p:spPr>
          <p:txBody>
            <a:bodyPr rtlCol="0" anchor="ctr"/>
            <a:lstStyle/>
            <a:p>
              <a:endParaRPr lang="x-none"/>
            </a:p>
          </p:txBody>
        </p:sp>
        <p:sp>
          <p:nvSpPr>
            <p:cNvPr id="1033" name="Graphic 19">
              <a:extLst>
                <a:ext uri="{FF2B5EF4-FFF2-40B4-BE49-F238E27FC236}">
                  <a16:creationId xmlns="" xmlns:a16="http://schemas.microsoft.com/office/drawing/2014/main" id="{E5839E88-F07B-9C4A-9B91-58A07714ECE6}"/>
                </a:ext>
              </a:extLst>
            </p:cNvPr>
            <p:cNvSpPr/>
            <p:nvPr/>
          </p:nvSpPr>
          <p:spPr>
            <a:xfrm>
              <a:off x="9012392" y="5730653"/>
              <a:ext cx="91062" cy="59648"/>
            </a:xfrm>
            <a:custGeom>
              <a:avLst/>
              <a:gdLst>
                <a:gd name="connsiteX0" fmla="*/ 36742 w 91062"/>
                <a:gd name="connsiteY0" fmla="*/ 43375 h 59648"/>
                <a:gd name="connsiteX1" fmla="*/ 60988 w 91062"/>
                <a:gd name="connsiteY1" fmla="*/ 17521 h 59648"/>
                <a:gd name="connsiteX2" fmla="*/ 90819 w 91062"/>
                <a:gd name="connsiteY2" fmla="*/ 7874 h 59648"/>
                <a:gd name="connsiteX3" fmla="*/ 56708 w 91062"/>
                <a:gd name="connsiteY3" fmla="*/ -78 h 59648"/>
                <a:gd name="connsiteX4" fmla="*/ 9041 w 91062"/>
                <a:gd name="connsiteY4" fmla="*/ 19998 h 59648"/>
                <a:gd name="connsiteX5" fmla="*/ 8889 w 91062"/>
                <a:gd name="connsiteY5" fmla="*/ 59322 h 59648"/>
                <a:gd name="connsiteX6" fmla="*/ 36742 w 91062"/>
                <a:gd name="connsiteY6" fmla="*/ 43375 h 5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062" h="59648">
                  <a:moveTo>
                    <a:pt x="36742" y="43375"/>
                  </a:moveTo>
                  <a:cubicBezTo>
                    <a:pt x="40044" y="39269"/>
                    <a:pt x="47605" y="25081"/>
                    <a:pt x="60988" y="17521"/>
                  </a:cubicBezTo>
                  <a:cubicBezTo>
                    <a:pt x="73264" y="9113"/>
                    <a:pt x="91405" y="7331"/>
                    <a:pt x="90819" y="7874"/>
                  </a:cubicBezTo>
                  <a:cubicBezTo>
                    <a:pt x="91405" y="8591"/>
                    <a:pt x="76001" y="-1359"/>
                    <a:pt x="56708" y="-78"/>
                  </a:cubicBezTo>
                  <a:cubicBezTo>
                    <a:pt x="37763" y="-251"/>
                    <a:pt x="14928" y="10786"/>
                    <a:pt x="9041" y="19998"/>
                  </a:cubicBezTo>
                  <a:cubicBezTo>
                    <a:pt x="-5386" y="37096"/>
                    <a:pt x="-1019" y="57997"/>
                    <a:pt x="8889" y="59322"/>
                  </a:cubicBezTo>
                  <a:cubicBezTo>
                    <a:pt x="18796" y="60647"/>
                    <a:pt x="28855" y="51979"/>
                    <a:pt x="36742" y="43375"/>
                  </a:cubicBezTo>
                  <a:close/>
                </a:path>
              </a:pathLst>
            </a:custGeom>
            <a:solidFill>
              <a:srgbClr val="414D3D"/>
            </a:solidFill>
            <a:ln w="2172" cap="flat">
              <a:noFill/>
              <a:prstDash val="solid"/>
              <a:miter/>
            </a:ln>
          </p:spPr>
          <p:txBody>
            <a:bodyPr rtlCol="0" anchor="ctr"/>
            <a:lstStyle/>
            <a:p>
              <a:endParaRPr lang="x-none"/>
            </a:p>
          </p:txBody>
        </p:sp>
        <p:sp>
          <p:nvSpPr>
            <p:cNvPr id="1034" name="Graphic 19">
              <a:extLst>
                <a:ext uri="{FF2B5EF4-FFF2-40B4-BE49-F238E27FC236}">
                  <a16:creationId xmlns="" xmlns:a16="http://schemas.microsoft.com/office/drawing/2014/main" id="{E5839E88-F07B-9C4A-9B91-58A07714ECE6}"/>
                </a:ext>
              </a:extLst>
            </p:cNvPr>
            <p:cNvSpPr/>
            <p:nvPr/>
          </p:nvSpPr>
          <p:spPr>
            <a:xfrm>
              <a:off x="9188434" y="5658823"/>
              <a:ext cx="90674" cy="59243"/>
            </a:xfrm>
            <a:custGeom>
              <a:avLst/>
              <a:gdLst>
                <a:gd name="connsiteX0" fmla="*/ 29927 w 90674"/>
                <a:gd name="connsiteY0" fmla="*/ 36186 h 59243"/>
                <a:gd name="connsiteX1" fmla="*/ 65101 w 90674"/>
                <a:gd name="connsiteY1" fmla="*/ 40532 h 59243"/>
                <a:gd name="connsiteX2" fmla="*/ 90413 w 90674"/>
                <a:gd name="connsiteY2" fmla="*/ 59021 h 59243"/>
                <a:gd name="connsiteX3" fmla="*/ 76834 w 90674"/>
                <a:gd name="connsiteY3" fmla="*/ 26735 h 59243"/>
                <a:gd name="connsiteX4" fmla="*/ 32599 w 90674"/>
                <a:gd name="connsiteY4" fmla="*/ -75 h 59243"/>
                <a:gd name="connsiteX5" fmla="*/ 683 w 90674"/>
                <a:gd name="connsiteY5" fmla="*/ 22890 h 59243"/>
                <a:gd name="connsiteX6" fmla="*/ 29927 w 90674"/>
                <a:gd name="connsiteY6" fmla="*/ 36186 h 59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674" h="59243">
                  <a:moveTo>
                    <a:pt x="29927" y="36186"/>
                  </a:moveTo>
                  <a:cubicBezTo>
                    <a:pt x="35206" y="36447"/>
                    <a:pt x="51153" y="34274"/>
                    <a:pt x="65101" y="40532"/>
                  </a:cubicBezTo>
                  <a:cubicBezTo>
                    <a:pt x="79115" y="45551"/>
                    <a:pt x="91173" y="59108"/>
                    <a:pt x="90413" y="59021"/>
                  </a:cubicBezTo>
                  <a:cubicBezTo>
                    <a:pt x="90196" y="59912"/>
                    <a:pt x="89196" y="41640"/>
                    <a:pt x="76834" y="26735"/>
                  </a:cubicBezTo>
                  <a:cubicBezTo>
                    <a:pt x="65840" y="11310"/>
                    <a:pt x="43484" y="-683"/>
                    <a:pt x="32599" y="-75"/>
                  </a:cubicBezTo>
                  <a:cubicBezTo>
                    <a:pt x="10286" y="-1704"/>
                    <a:pt x="-4075" y="14090"/>
                    <a:pt x="683" y="22890"/>
                  </a:cubicBezTo>
                  <a:cubicBezTo>
                    <a:pt x="5441" y="31689"/>
                    <a:pt x="18412" y="34970"/>
                    <a:pt x="29927" y="36186"/>
                  </a:cubicBezTo>
                  <a:close/>
                </a:path>
              </a:pathLst>
            </a:custGeom>
            <a:solidFill>
              <a:srgbClr val="414D3D"/>
            </a:solidFill>
            <a:ln w="2172" cap="flat">
              <a:noFill/>
              <a:prstDash val="solid"/>
              <a:miter/>
            </a:ln>
          </p:spPr>
          <p:txBody>
            <a:bodyPr rtlCol="0" anchor="ctr"/>
            <a:lstStyle/>
            <a:p>
              <a:endParaRPr lang="x-none"/>
            </a:p>
          </p:txBody>
        </p:sp>
        <p:sp>
          <p:nvSpPr>
            <p:cNvPr id="1035" name="Graphic 19">
              <a:extLst>
                <a:ext uri="{FF2B5EF4-FFF2-40B4-BE49-F238E27FC236}">
                  <a16:creationId xmlns="" xmlns:a16="http://schemas.microsoft.com/office/drawing/2014/main" id="{E5839E88-F07B-9C4A-9B91-58A07714ECE6}"/>
                </a:ext>
              </a:extLst>
            </p:cNvPr>
            <p:cNvSpPr/>
            <p:nvPr/>
          </p:nvSpPr>
          <p:spPr>
            <a:xfrm>
              <a:off x="9216396" y="5726478"/>
              <a:ext cx="90674" cy="59244"/>
            </a:xfrm>
            <a:custGeom>
              <a:avLst/>
              <a:gdLst>
                <a:gd name="connsiteX0" fmla="*/ 29927 w 90674"/>
                <a:gd name="connsiteY0" fmla="*/ 36187 h 59244"/>
                <a:gd name="connsiteX1" fmla="*/ 65101 w 90674"/>
                <a:gd name="connsiteY1" fmla="*/ 40532 h 59244"/>
                <a:gd name="connsiteX2" fmla="*/ 90413 w 90674"/>
                <a:gd name="connsiteY2" fmla="*/ 59021 h 59244"/>
                <a:gd name="connsiteX3" fmla="*/ 76834 w 90674"/>
                <a:gd name="connsiteY3" fmla="*/ 26736 h 59244"/>
                <a:gd name="connsiteX4" fmla="*/ 32599 w 90674"/>
                <a:gd name="connsiteY4" fmla="*/ -75 h 59244"/>
                <a:gd name="connsiteX5" fmla="*/ 683 w 90674"/>
                <a:gd name="connsiteY5" fmla="*/ 22890 h 59244"/>
                <a:gd name="connsiteX6" fmla="*/ 29927 w 90674"/>
                <a:gd name="connsiteY6" fmla="*/ 36187 h 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674" h="59244">
                  <a:moveTo>
                    <a:pt x="29927" y="36187"/>
                  </a:moveTo>
                  <a:cubicBezTo>
                    <a:pt x="35206" y="36447"/>
                    <a:pt x="51153" y="34275"/>
                    <a:pt x="65101" y="40532"/>
                  </a:cubicBezTo>
                  <a:cubicBezTo>
                    <a:pt x="79115" y="45529"/>
                    <a:pt x="91173" y="59086"/>
                    <a:pt x="90413" y="59021"/>
                  </a:cubicBezTo>
                  <a:cubicBezTo>
                    <a:pt x="90174" y="59912"/>
                    <a:pt x="89196" y="41640"/>
                    <a:pt x="76834" y="26736"/>
                  </a:cubicBezTo>
                  <a:cubicBezTo>
                    <a:pt x="65840" y="11288"/>
                    <a:pt x="43462" y="-683"/>
                    <a:pt x="32599" y="-75"/>
                  </a:cubicBezTo>
                  <a:cubicBezTo>
                    <a:pt x="10286" y="-1704"/>
                    <a:pt x="-4075" y="14091"/>
                    <a:pt x="683" y="22890"/>
                  </a:cubicBezTo>
                  <a:cubicBezTo>
                    <a:pt x="5441" y="31689"/>
                    <a:pt x="18412" y="34948"/>
                    <a:pt x="29927" y="36187"/>
                  </a:cubicBezTo>
                  <a:close/>
                </a:path>
              </a:pathLst>
            </a:custGeom>
            <a:solidFill>
              <a:srgbClr val="414D3D"/>
            </a:solidFill>
            <a:ln w="2172" cap="flat">
              <a:noFill/>
              <a:prstDash val="solid"/>
              <a:miter/>
            </a:ln>
          </p:spPr>
          <p:txBody>
            <a:bodyPr rtlCol="0" anchor="ctr"/>
            <a:lstStyle/>
            <a:p>
              <a:endParaRPr lang="x-none"/>
            </a:p>
          </p:txBody>
        </p:sp>
        <p:sp>
          <p:nvSpPr>
            <p:cNvPr id="1036" name="Graphic 19">
              <a:extLst>
                <a:ext uri="{FF2B5EF4-FFF2-40B4-BE49-F238E27FC236}">
                  <a16:creationId xmlns="" xmlns:a16="http://schemas.microsoft.com/office/drawing/2014/main" id="{E5839E88-F07B-9C4A-9B91-58A07714ECE6}"/>
                </a:ext>
              </a:extLst>
            </p:cNvPr>
            <p:cNvSpPr/>
            <p:nvPr/>
          </p:nvSpPr>
          <p:spPr>
            <a:xfrm>
              <a:off x="9133788" y="5866442"/>
              <a:ext cx="91073" cy="59648"/>
            </a:xfrm>
            <a:custGeom>
              <a:avLst/>
              <a:gdLst>
                <a:gd name="connsiteX0" fmla="*/ 36731 w 91073"/>
                <a:gd name="connsiteY0" fmla="*/ 43375 h 59648"/>
                <a:gd name="connsiteX1" fmla="*/ 60999 w 91073"/>
                <a:gd name="connsiteY1" fmla="*/ 17521 h 59648"/>
                <a:gd name="connsiteX2" fmla="*/ 90830 w 91073"/>
                <a:gd name="connsiteY2" fmla="*/ 7874 h 59648"/>
                <a:gd name="connsiteX3" fmla="*/ 56698 w 91073"/>
                <a:gd name="connsiteY3" fmla="*/ -78 h 59648"/>
                <a:gd name="connsiteX4" fmla="*/ 9030 w 91073"/>
                <a:gd name="connsiteY4" fmla="*/ 19998 h 59648"/>
                <a:gd name="connsiteX5" fmla="*/ 8900 w 91073"/>
                <a:gd name="connsiteY5" fmla="*/ 59322 h 59648"/>
                <a:gd name="connsiteX6" fmla="*/ 36731 w 91073"/>
                <a:gd name="connsiteY6" fmla="*/ 43375 h 5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073" h="59648">
                  <a:moveTo>
                    <a:pt x="36731" y="43375"/>
                  </a:moveTo>
                  <a:cubicBezTo>
                    <a:pt x="40055" y="39269"/>
                    <a:pt x="47594" y="25081"/>
                    <a:pt x="60999" y="17521"/>
                  </a:cubicBezTo>
                  <a:cubicBezTo>
                    <a:pt x="73274" y="9113"/>
                    <a:pt x="91416" y="7331"/>
                    <a:pt x="90830" y="7874"/>
                  </a:cubicBezTo>
                  <a:cubicBezTo>
                    <a:pt x="91416" y="8591"/>
                    <a:pt x="76012" y="-1359"/>
                    <a:pt x="56698" y="-78"/>
                  </a:cubicBezTo>
                  <a:cubicBezTo>
                    <a:pt x="37774" y="-251"/>
                    <a:pt x="14939" y="10786"/>
                    <a:pt x="9030" y="19998"/>
                  </a:cubicBezTo>
                  <a:cubicBezTo>
                    <a:pt x="-5375" y="37096"/>
                    <a:pt x="-1030" y="57997"/>
                    <a:pt x="8900" y="59322"/>
                  </a:cubicBezTo>
                  <a:cubicBezTo>
                    <a:pt x="18828" y="60647"/>
                    <a:pt x="28975" y="51979"/>
                    <a:pt x="36731" y="43375"/>
                  </a:cubicBezTo>
                  <a:close/>
                </a:path>
              </a:pathLst>
            </a:custGeom>
            <a:solidFill>
              <a:srgbClr val="414D3D"/>
            </a:solidFill>
            <a:ln w="2172" cap="flat">
              <a:noFill/>
              <a:prstDash val="solid"/>
              <a:miter/>
            </a:ln>
          </p:spPr>
          <p:txBody>
            <a:bodyPr rtlCol="0" anchor="ctr"/>
            <a:lstStyle/>
            <a:p>
              <a:endParaRPr lang="x-none"/>
            </a:p>
          </p:txBody>
        </p:sp>
        <p:sp>
          <p:nvSpPr>
            <p:cNvPr id="1037" name="Graphic 19">
              <a:extLst>
                <a:ext uri="{FF2B5EF4-FFF2-40B4-BE49-F238E27FC236}">
                  <a16:creationId xmlns="" xmlns:a16="http://schemas.microsoft.com/office/drawing/2014/main" id="{E5839E88-F07B-9C4A-9B91-58A07714ECE6}"/>
                </a:ext>
              </a:extLst>
            </p:cNvPr>
            <p:cNvSpPr/>
            <p:nvPr/>
          </p:nvSpPr>
          <p:spPr>
            <a:xfrm>
              <a:off x="8873969" y="5587390"/>
              <a:ext cx="62284" cy="32398"/>
            </a:xfrm>
            <a:custGeom>
              <a:avLst/>
              <a:gdLst>
                <a:gd name="connsiteX0" fmla="*/ 23406 w 62284"/>
                <a:gd name="connsiteY0" fmla="*/ 25341 h 32398"/>
                <a:gd name="connsiteX1" fmla="*/ 42047 w 62284"/>
                <a:gd name="connsiteY1" fmla="*/ 12305 h 32398"/>
                <a:gd name="connsiteX2" fmla="*/ 62057 w 62284"/>
                <a:gd name="connsiteY2" fmla="*/ 10132 h 32398"/>
                <a:gd name="connsiteX3" fmla="*/ 41678 w 62284"/>
                <a:gd name="connsiteY3" fmla="*/ 638 h 32398"/>
                <a:gd name="connsiteX4" fmla="*/ 9088 w 62284"/>
                <a:gd name="connsiteY4" fmla="*/ 6939 h 32398"/>
                <a:gd name="connsiteX5" fmla="*/ 3787 w 62284"/>
                <a:gd name="connsiteY5" fmla="*/ 31620 h 32398"/>
                <a:gd name="connsiteX6" fmla="*/ 23406 w 62284"/>
                <a:gd name="connsiteY6" fmla="*/ 25341 h 32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4" h="32398">
                  <a:moveTo>
                    <a:pt x="23406" y="25341"/>
                  </a:moveTo>
                  <a:cubicBezTo>
                    <a:pt x="26034" y="23168"/>
                    <a:pt x="32683" y="15303"/>
                    <a:pt x="42047" y="12305"/>
                  </a:cubicBezTo>
                  <a:cubicBezTo>
                    <a:pt x="48435" y="9915"/>
                    <a:pt x="55300" y="9155"/>
                    <a:pt x="62057" y="10132"/>
                  </a:cubicBezTo>
                  <a:cubicBezTo>
                    <a:pt x="56191" y="5244"/>
                    <a:pt x="49173" y="1985"/>
                    <a:pt x="41678" y="638"/>
                  </a:cubicBezTo>
                  <a:cubicBezTo>
                    <a:pt x="29815" y="-1969"/>
                    <a:pt x="14020" y="1963"/>
                    <a:pt x="9088" y="6939"/>
                  </a:cubicBezTo>
                  <a:cubicBezTo>
                    <a:pt x="-2232" y="15781"/>
                    <a:pt x="-2253" y="29491"/>
                    <a:pt x="3787" y="31620"/>
                  </a:cubicBezTo>
                  <a:cubicBezTo>
                    <a:pt x="9827" y="33749"/>
                    <a:pt x="17387" y="29730"/>
                    <a:pt x="23406" y="25341"/>
                  </a:cubicBezTo>
                  <a:close/>
                </a:path>
              </a:pathLst>
            </a:custGeom>
            <a:solidFill>
              <a:srgbClr val="466EB6"/>
            </a:solidFill>
            <a:ln w="2172" cap="flat">
              <a:noFill/>
              <a:prstDash val="solid"/>
              <a:miter/>
            </a:ln>
          </p:spPr>
          <p:txBody>
            <a:bodyPr rtlCol="0" anchor="ctr"/>
            <a:lstStyle/>
            <a:p>
              <a:endParaRPr lang="x-none"/>
            </a:p>
          </p:txBody>
        </p:sp>
        <p:sp>
          <p:nvSpPr>
            <p:cNvPr id="1038" name="Graphic 19">
              <a:extLst>
                <a:ext uri="{FF2B5EF4-FFF2-40B4-BE49-F238E27FC236}">
                  <a16:creationId xmlns="" xmlns:a16="http://schemas.microsoft.com/office/drawing/2014/main" id="{E5839E88-F07B-9C4A-9B91-58A07714ECE6}"/>
                </a:ext>
              </a:extLst>
            </p:cNvPr>
            <p:cNvSpPr/>
            <p:nvPr/>
          </p:nvSpPr>
          <p:spPr>
            <a:xfrm>
              <a:off x="8899581" y="5537141"/>
              <a:ext cx="34500" cy="60269"/>
            </a:xfrm>
            <a:custGeom>
              <a:avLst/>
              <a:gdLst>
                <a:gd name="connsiteX0" fmla="*/ 23149 w 34500"/>
                <a:gd name="connsiteY0" fmla="*/ 20101 h 60269"/>
                <a:gd name="connsiteX1" fmla="*/ 23952 w 34500"/>
                <a:gd name="connsiteY1" fmla="*/ 42827 h 60269"/>
                <a:gd name="connsiteX2" fmla="*/ 34273 w 34500"/>
                <a:gd name="connsiteY2" fmla="*/ 60078 h 60269"/>
                <a:gd name="connsiteX3" fmla="*/ 14437 w 34500"/>
                <a:gd name="connsiteY3" fmla="*/ 49519 h 60269"/>
                <a:gd name="connsiteX4" fmla="*/ -120 w 34500"/>
                <a:gd name="connsiteY4" fmla="*/ 19689 h 60269"/>
                <a:gd name="connsiteX5" fmla="*/ 16414 w 34500"/>
                <a:gd name="connsiteY5" fmla="*/ 635 h 60269"/>
                <a:gd name="connsiteX6" fmla="*/ 23149 w 34500"/>
                <a:gd name="connsiteY6" fmla="*/ 20101 h 60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500" h="60269">
                  <a:moveTo>
                    <a:pt x="23149" y="20101"/>
                  </a:moveTo>
                  <a:cubicBezTo>
                    <a:pt x="23018" y="23469"/>
                    <a:pt x="20672" y="33528"/>
                    <a:pt x="23952" y="42827"/>
                  </a:cubicBezTo>
                  <a:cubicBezTo>
                    <a:pt x="25886" y="49345"/>
                    <a:pt x="29428" y="55298"/>
                    <a:pt x="34273" y="60078"/>
                  </a:cubicBezTo>
                  <a:cubicBezTo>
                    <a:pt x="26842" y="58361"/>
                    <a:pt x="20020" y="54712"/>
                    <a:pt x="14437" y="49519"/>
                  </a:cubicBezTo>
                  <a:cubicBezTo>
                    <a:pt x="5203" y="41589"/>
                    <a:pt x="-1141" y="26597"/>
                    <a:pt x="-120" y="19689"/>
                  </a:cubicBezTo>
                  <a:cubicBezTo>
                    <a:pt x="140" y="5328"/>
                    <a:pt x="11091" y="-2929"/>
                    <a:pt x="16414" y="635"/>
                  </a:cubicBezTo>
                  <a:cubicBezTo>
                    <a:pt x="21737" y="4198"/>
                    <a:pt x="23018" y="12649"/>
                    <a:pt x="23149" y="20101"/>
                  </a:cubicBezTo>
                  <a:close/>
                </a:path>
              </a:pathLst>
            </a:custGeom>
            <a:solidFill>
              <a:srgbClr val="466EB6"/>
            </a:solidFill>
            <a:ln w="2172" cap="flat">
              <a:noFill/>
              <a:prstDash val="solid"/>
              <a:miter/>
            </a:ln>
          </p:spPr>
          <p:txBody>
            <a:bodyPr rtlCol="0" anchor="ctr"/>
            <a:lstStyle/>
            <a:p>
              <a:endParaRPr lang="x-none"/>
            </a:p>
          </p:txBody>
        </p:sp>
        <p:sp>
          <p:nvSpPr>
            <p:cNvPr id="1039" name="Graphic 19">
              <a:extLst>
                <a:ext uri="{FF2B5EF4-FFF2-40B4-BE49-F238E27FC236}">
                  <a16:creationId xmlns="" xmlns:a16="http://schemas.microsoft.com/office/drawing/2014/main" id="{E5839E88-F07B-9C4A-9B91-58A07714ECE6}"/>
                </a:ext>
              </a:extLst>
            </p:cNvPr>
            <p:cNvSpPr/>
            <p:nvPr/>
          </p:nvSpPr>
          <p:spPr>
            <a:xfrm>
              <a:off x="11852795" y="5512061"/>
              <a:ext cx="176002" cy="825827"/>
            </a:xfrm>
            <a:custGeom>
              <a:avLst/>
              <a:gdLst>
                <a:gd name="connsiteX0" fmla="*/ 72911 w 176002"/>
                <a:gd name="connsiteY0" fmla="*/ 136692 h 825827"/>
                <a:gd name="connsiteX1" fmla="*/ 165617 w 176002"/>
                <a:gd name="connsiteY1" fmla="*/ 825635 h 825827"/>
                <a:gd name="connsiteX2" fmla="*/ 174481 w 176002"/>
                <a:gd name="connsiteY2" fmla="*/ 825635 h 825827"/>
                <a:gd name="connsiteX3" fmla="*/ 81384 w 176002"/>
                <a:gd name="connsiteY3" fmla="*/ 142189 h 825827"/>
                <a:gd name="connsiteX4" fmla="*/ 996 w 176002"/>
                <a:gd name="connsiteY4" fmla="*/ -54 h 825827"/>
                <a:gd name="connsiteX5" fmla="*/ 149 w 176002"/>
                <a:gd name="connsiteY5" fmla="*/ 1402 h 825827"/>
                <a:gd name="connsiteX6" fmla="*/ 72911 w 176002"/>
                <a:gd name="connsiteY6" fmla="*/ 136692 h 825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6002" h="825827">
                  <a:moveTo>
                    <a:pt x="72911" y="136692"/>
                  </a:moveTo>
                  <a:cubicBezTo>
                    <a:pt x="143543" y="359214"/>
                    <a:pt x="174916" y="592338"/>
                    <a:pt x="165617" y="825635"/>
                  </a:cubicBezTo>
                  <a:lnTo>
                    <a:pt x="174481" y="825635"/>
                  </a:lnTo>
                  <a:cubicBezTo>
                    <a:pt x="182759" y="594163"/>
                    <a:pt x="151256" y="363016"/>
                    <a:pt x="81384" y="142189"/>
                  </a:cubicBezTo>
                  <a:cubicBezTo>
                    <a:pt x="65132" y="90980"/>
                    <a:pt x="48794" y="31037"/>
                    <a:pt x="996" y="-54"/>
                  </a:cubicBezTo>
                  <a:cubicBezTo>
                    <a:pt x="62" y="-640"/>
                    <a:pt x="-720" y="794"/>
                    <a:pt x="149" y="1402"/>
                  </a:cubicBezTo>
                  <a:cubicBezTo>
                    <a:pt x="43276" y="32253"/>
                    <a:pt x="57702" y="88807"/>
                    <a:pt x="72911" y="136692"/>
                  </a:cubicBezTo>
                  <a:close/>
                </a:path>
              </a:pathLst>
            </a:custGeom>
            <a:solidFill>
              <a:srgbClr val="454026"/>
            </a:solidFill>
            <a:ln w="2172" cap="flat">
              <a:noFill/>
              <a:prstDash val="solid"/>
              <a:miter/>
            </a:ln>
          </p:spPr>
          <p:txBody>
            <a:bodyPr rtlCol="0" anchor="ctr"/>
            <a:lstStyle/>
            <a:p>
              <a:endParaRPr lang="x-none"/>
            </a:p>
          </p:txBody>
        </p:sp>
        <p:sp>
          <p:nvSpPr>
            <p:cNvPr id="1040" name="Graphic 19">
              <a:extLst>
                <a:ext uri="{FF2B5EF4-FFF2-40B4-BE49-F238E27FC236}">
                  <a16:creationId xmlns="" xmlns:a16="http://schemas.microsoft.com/office/drawing/2014/main" id="{E5839E88-F07B-9C4A-9B91-58A07714ECE6}"/>
                </a:ext>
              </a:extLst>
            </p:cNvPr>
            <p:cNvSpPr/>
            <p:nvPr/>
          </p:nvSpPr>
          <p:spPr>
            <a:xfrm>
              <a:off x="11624481" y="5705361"/>
              <a:ext cx="363111" cy="632614"/>
            </a:xfrm>
            <a:custGeom>
              <a:avLst/>
              <a:gdLst>
                <a:gd name="connsiteX0" fmla="*/ 362884 w 363111"/>
                <a:gd name="connsiteY0" fmla="*/ 632336 h 632614"/>
                <a:gd name="connsiteX1" fmla="*/ 3682 w 363111"/>
                <a:gd name="connsiteY1" fmla="*/ 511 h 632614"/>
                <a:gd name="connsiteX2" fmla="*/ 162 w 363111"/>
                <a:gd name="connsiteY2" fmla="*/ 3227 h 632614"/>
                <a:gd name="connsiteX3" fmla="*/ 351913 w 363111"/>
                <a:gd name="connsiteY3" fmla="*/ 632423 h 632614"/>
              </a:gdLst>
              <a:ahLst/>
              <a:cxnLst>
                <a:cxn ang="0">
                  <a:pos x="connsiteX0" y="connsiteY0"/>
                </a:cxn>
                <a:cxn ang="0">
                  <a:pos x="connsiteX1" y="connsiteY1"/>
                </a:cxn>
                <a:cxn ang="0">
                  <a:pos x="connsiteX2" y="connsiteY2"/>
                </a:cxn>
                <a:cxn ang="0">
                  <a:pos x="connsiteX3" y="connsiteY3"/>
                </a:cxn>
              </a:cxnLst>
              <a:rect l="l" t="t" r="r" b="b"/>
              <a:pathLst>
                <a:path w="363111" h="632614">
                  <a:moveTo>
                    <a:pt x="362884" y="632336"/>
                  </a:moveTo>
                  <a:cubicBezTo>
                    <a:pt x="274371" y="405447"/>
                    <a:pt x="153377" y="192616"/>
                    <a:pt x="3682" y="511"/>
                  </a:cubicBezTo>
                  <a:cubicBezTo>
                    <a:pt x="2140" y="-1488"/>
                    <a:pt x="-1402" y="1206"/>
                    <a:pt x="162" y="3227"/>
                  </a:cubicBezTo>
                  <a:cubicBezTo>
                    <a:pt x="147033" y="194962"/>
                    <a:pt x="265507" y="406881"/>
                    <a:pt x="351913" y="632423"/>
                  </a:cubicBezTo>
                  <a:close/>
                </a:path>
              </a:pathLst>
            </a:custGeom>
            <a:solidFill>
              <a:srgbClr val="454026"/>
            </a:solidFill>
            <a:ln w="2172" cap="flat">
              <a:noFill/>
              <a:prstDash val="solid"/>
              <a:miter/>
            </a:ln>
          </p:spPr>
          <p:txBody>
            <a:bodyPr rtlCol="0" anchor="ctr"/>
            <a:lstStyle/>
            <a:p>
              <a:endParaRPr lang="x-none"/>
            </a:p>
          </p:txBody>
        </p:sp>
        <p:sp>
          <p:nvSpPr>
            <p:cNvPr id="1041" name="Graphic 19">
              <a:extLst>
                <a:ext uri="{FF2B5EF4-FFF2-40B4-BE49-F238E27FC236}">
                  <a16:creationId xmlns="" xmlns:a16="http://schemas.microsoft.com/office/drawing/2014/main" id="{E5839E88-F07B-9C4A-9B91-58A07714ECE6}"/>
                </a:ext>
              </a:extLst>
            </p:cNvPr>
            <p:cNvSpPr/>
            <p:nvPr/>
          </p:nvSpPr>
          <p:spPr>
            <a:xfrm>
              <a:off x="11900010" y="5489362"/>
              <a:ext cx="62755" cy="99636"/>
            </a:xfrm>
            <a:custGeom>
              <a:avLst/>
              <a:gdLst>
                <a:gd name="connsiteX0" fmla="*/ 46075 w 62755"/>
                <a:gd name="connsiteY0" fmla="*/ 39701 h 99636"/>
                <a:gd name="connsiteX1" fmla="*/ 19004 w 62755"/>
                <a:gd name="connsiteY1" fmla="*/ 66837 h 99636"/>
                <a:gd name="connsiteX2" fmla="*/ 9640 w 62755"/>
                <a:gd name="connsiteY2" fmla="*/ 99427 h 99636"/>
                <a:gd name="connsiteX3" fmla="*/ -180 w 62755"/>
                <a:gd name="connsiteY3" fmla="*/ 62840 h 99636"/>
                <a:gd name="connsiteX4" fmla="*/ 19808 w 62755"/>
                <a:gd name="connsiteY4" fmla="*/ 10697 h 99636"/>
                <a:gd name="connsiteX5" fmla="*/ 62305 w 62755"/>
                <a:gd name="connsiteY5" fmla="*/ 9132 h 99636"/>
                <a:gd name="connsiteX6" fmla="*/ 46075 w 62755"/>
                <a:gd name="connsiteY6" fmla="*/ 39701 h 99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755" h="99636">
                  <a:moveTo>
                    <a:pt x="46075" y="39701"/>
                  </a:moveTo>
                  <a:cubicBezTo>
                    <a:pt x="41730" y="43416"/>
                    <a:pt x="26695" y="52150"/>
                    <a:pt x="19004" y="66837"/>
                  </a:cubicBezTo>
                  <a:cubicBezTo>
                    <a:pt x="10313" y="80416"/>
                    <a:pt x="9054" y="99992"/>
                    <a:pt x="9640" y="99427"/>
                  </a:cubicBezTo>
                  <a:cubicBezTo>
                    <a:pt x="10422" y="100057"/>
                    <a:pt x="-897" y="83741"/>
                    <a:pt x="-180" y="62840"/>
                  </a:cubicBezTo>
                  <a:cubicBezTo>
                    <a:pt x="-1050" y="42374"/>
                    <a:pt x="10118" y="17214"/>
                    <a:pt x="19808" y="10697"/>
                  </a:cubicBezTo>
                  <a:cubicBezTo>
                    <a:pt x="37797" y="-5511"/>
                    <a:pt x="60545" y="-1557"/>
                    <a:pt x="62305" y="9132"/>
                  </a:cubicBezTo>
                  <a:cubicBezTo>
                    <a:pt x="64064" y="19822"/>
                    <a:pt x="55092" y="30989"/>
                    <a:pt x="46075" y="39701"/>
                  </a:cubicBezTo>
                  <a:close/>
                </a:path>
              </a:pathLst>
            </a:custGeom>
            <a:solidFill>
              <a:srgbClr val="454026"/>
            </a:solidFill>
            <a:ln w="2172" cap="flat">
              <a:noFill/>
              <a:prstDash val="solid"/>
              <a:miter/>
            </a:ln>
          </p:spPr>
          <p:txBody>
            <a:bodyPr rtlCol="0" anchor="ctr"/>
            <a:lstStyle/>
            <a:p>
              <a:endParaRPr lang="x-none"/>
            </a:p>
          </p:txBody>
        </p:sp>
        <p:sp>
          <p:nvSpPr>
            <p:cNvPr id="1042" name="Graphic 19">
              <a:extLst>
                <a:ext uri="{FF2B5EF4-FFF2-40B4-BE49-F238E27FC236}">
                  <a16:creationId xmlns="" xmlns:a16="http://schemas.microsoft.com/office/drawing/2014/main" id="{E5839E88-F07B-9C4A-9B91-58A07714ECE6}"/>
                </a:ext>
              </a:extLst>
            </p:cNvPr>
            <p:cNvSpPr/>
            <p:nvPr/>
          </p:nvSpPr>
          <p:spPr>
            <a:xfrm>
              <a:off x="11834410" y="5649769"/>
              <a:ext cx="108038" cy="43401"/>
            </a:xfrm>
            <a:custGeom>
              <a:avLst/>
              <a:gdLst>
                <a:gd name="connsiteX0" fmla="*/ 37784 w 108038"/>
                <a:gd name="connsiteY0" fmla="*/ 39591 h 43401"/>
                <a:gd name="connsiteX1" fmla="*/ 74719 w 108038"/>
                <a:gd name="connsiteY1" fmla="*/ 29010 h 43401"/>
                <a:gd name="connsiteX2" fmla="*/ 107787 w 108038"/>
                <a:gd name="connsiteY2" fmla="*/ 36549 h 43401"/>
                <a:gd name="connsiteX3" fmla="*/ 80498 w 108038"/>
                <a:gd name="connsiteY3" fmla="*/ 10261 h 43401"/>
                <a:gd name="connsiteX4" fmla="*/ 25074 w 108038"/>
                <a:gd name="connsiteY4" fmla="*/ 2526 h 43401"/>
                <a:gd name="connsiteX5" fmla="*/ 3174 w 108038"/>
                <a:gd name="connsiteY5" fmla="*/ 38983 h 43401"/>
                <a:gd name="connsiteX6" fmla="*/ 37784 w 108038"/>
                <a:gd name="connsiteY6" fmla="*/ 39591 h 43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038" h="43401">
                  <a:moveTo>
                    <a:pt x="37784" y="39591"/>
                  </a:moveTo>
                  <a:cubicBezTo>
                    <a:pt x="43151" y="37614"/>
                    <a:pt x="58055" y="28619"/>
                    <a:pt x="74719" y="29010"/>
                  </a:cubicBezTo>
                  <a:cubicBezTo>
                    <a:pt x="90796" y="27968"/>
                    <a:pt x="108547" y="36311"/>
                    <a:pt x="107787" y="36549"/>
                  </a:cubicBezTo>
                  <a:cubicBezTo>
                    <a:pt x="107938" y="37527"/>
                    <a:pt x="99096" y="19755"/>
                    <a:pt x="80498" y="10261"/>
                  </a:cubicBezTo>
                  <a:cubicBezTo>
                    <a:pt x="62986" y="-385"/>
                    <a:pt x="35633" y="-2775"/>
                    <a:pt x="25074" y="2526"/>
                  </a:cubicBezTo>
                  <a:cubicBezTo>
                    <a:pt x="2196" y="10434"/>
                    <a:pt x="-5343" y="32291"/>
                    <a:pt x="3174" y="38983"/>
                  </a:cubicBezTo>
                  <a:cubicBezTo>
                    <a:pt x="11691" y="45674"/>
                    <a:pt x="25813" y="43285"/>
                    <a:pt x="37784" y="39591"/>
                  </a:cubicBezTo>
                  <a:close/>
                </a:path>
              </a:pathLst>
            </a:custGeom>
            <a:solidFill>
              <a:schemeClr val="bg2">
                <a:lumMod val="25000"/>
              </a:schemeClr>
            </a:solidFill>
            <a:ln w="2172" cap="flat">
              <a:noFill/>
              <a:prstDash val="solid"/>
              <a:miter/>
            </a:ln>
          </p:spPr>
          <p:txBody>
            <a:bodyPr rtlCol="0" anchor="ctr"/>
            <a:lstStyle/>
            <a:p>
              <a:endParaRPr lang="x-none"/>
            </a:p>
          </p:txBody>
        </p:sp>
        <p:sp>
          <p:nvSpPr>
            <p:cNvPr id="1043" name="Graphic 19">
              <a:extLst>
                <a:ext uri="{FF2B5EF4-FFF2-40B4-BE49-F238E27FC236}">
                  <a16:creationId xmlns="" xmlns:a16="http://schemas.microsoft.com/office/drawing/2014/main" id="{E5839E88-F07B-9C4A-9B91-58A07714ECE6}"/>
                </a:ext>
              </a:extLst>
            </p:cNvPr>
            <p:cNvSpPr/>
            <p:nvPr/>
          </p:nvSpPr>
          <p:spPr>
            <a:xfrm>
              <a:off x="11858178" y="5735088"/>
              <a:ext cx="108058" cy="43410"/>
            </a:xfrm>
            <a:custGeom>
              <a:avLst/>
              <a:gdLst>
                <a:gd name="connsiteX0" fmla="*/ 37806 w 108058"/>
                <a:gd name="connsiteY0" fmla="*/ 39591 h 43410"/>
                <a:gd name="connsiteX1" fmla="*/ 74741 w 108058"/>
                <a:gd name="connsiteY1" fmla="*/ 28989 h 43410"/>
                <a:gd name="connsiteX2" fmla="*/ 107808 w 108058"/>
                <a:gd name="connsiteY2" fmla="*/ 36528 h 43410"/>
                <a:gd name="connsiteX3" fmla="*/ 80498 w 108058"/>
                <a:gd name="connsiteY3" fmla="*/ 10261 h 43410"/>
                <a:gd name="connsiteX4" fmla="*/ 25074 w 108058"/>
                <a:gd name="connsiteY4" fmla="*/ 2526 h 43410"/>
                <a:gd name="connsiteX5" fmla="*/ 3174 w 108058"/>
                <a:gd name="connsiteY5" fmla="*/ 38983 h 43410"/>
                <a:gd name="connsiteX6" fmla="*/ 37806 w 108058"/>
                <a:gd name="connsiteY6" fmla="*/ 39591 h 43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058" h="43410">
                  <a:moveTo>
                    <a:pt x="37806" y="39591"/>
                  </a:moveTo>
                  <a:cubicBezTo>
                    <a:pt x="43151" y="37592"/>
                    <a:pt x="58055" y="28619"/>
                    <a:pt x="74741" y="28989"/>
                  </a:cubicBezTo>
                  <a:cubicBezTo>
                    <a:pt x="90818" y="27967"/>
                    <a:pt x="108547" y="36289"/>
                    <a:pt x="107808" y="36528"/>
                  </a:cubicBezTo>
                  <a:cubicBezTo>
                    <a:pt x="107939" y="37527"/>
                    <a:pt x="99118" y="19733"/>
                    <a:pt x="80498" y="10261"/>
                  </a:cubicBezTo>
                  <a:cubicBezTo>
                    <a:pt x="62986" y="-385"/>
                    <a:pt x="35633" y="-2775"/>
                    <a:pt x="25074" y="2526"/>
                  </a:cubicBezTo>
                  <a:cubicBezTo>
                    <a:pt x="2196" y="10434"/>
                    <a:pt x="-5343" y="32269"/>
                    <a:pt x="3174" y="38983"/>
                  </a:cubicBezTo>
                  <a:cubicBezTo>
                    <a:pt x="11691" y="45696"/>
                    <a:pt x="25813" y="43285"/>
                    <a:pt x="37806" y="39591"/>
                  </a:cubicBezTo>
                  <a:close/>
                </a:path>
              </a:pathLst>
            </a:custGeom>
            <a:solidFill>
              <a:schemeClr val="bg2">
                <a:lumMod val="25000"/>
              </a:schemeClr>
            </a:solidFill>
            <a:ln w="2172" cap="flat">
              <a:noFill/>
              <a:prstDash val="solid"/>
              <a:miter/>
            </a:ln>
          </p:spPr>
          <p:txBody>
            <a:bodyPr rtlCol="0" anchor="ctr"/>
            <a:lstStyle/>
            <a:p>
              <a:endParaRPr lang="x-none"/>
            </a:p>
          </p:txBody>
        </p:sp>
        <p:sp>
          <p:nvSpPr>
            <p:cNvPr id="1044" name="Graphic 19">
              <a:extLst>
                <a:ext uri="{FF2B5EF4-FFF2-40B4-BE49-F238E27FC236}">
                  <a16:creationId xmlns="" xmlns:a16="http://schemas.microsoft.com/office/drawing/2014/main" id="{E5839E88-F07B-9C4A-9B91-58A07714ECE6}"/>
                </a:ext>
              </a:extLst>
            </p:cNvPr>
            <p:cNvSpPr/>
            <p:nvPr/>
          </p:nvSpPr>
          <p:spPr>
            <a:xfrm>
              <a:off x="11657166" y="5864295"/>
              <a:ext cx="108037" cy="43401"/>
            </a:xfrm>
            <a:custGeom>
              <a:avLst/>
              <a:gdLst>
                <a:gd name="connsiteX0" fmla="*/ 37784 w 108037"/>
                <a:gd name="connsiteY0" fmla="*/ 39591 h 43401"/>
                <a:gd name="connsiteX1" fmla="*/ 74719 w 108037"/>
                <a:gd name="connsiteY1" fmla="*/ 28989 h 43401"/>
                <a:gd name="connsiteX2" fmla="*/ 107786 w 108037"/>
                <a:gd name="connsiteY2" fmla="*/ 36528 h 43401"/>
                <a:gd name="connsiteX3" fmla="*/ 80476 w 108037"/>
                <a:gd name="connsiteY3" fmla="*/ 10261 h 43401"/>
                <a:gd name="connsiteX4" fmla="*/ 25074 w 108037"/>
                <a:gd name="connsiteY4" fmla="*/ 2526 h 43401"/>
                <a:gd name="connsiteX5" fmla="*/ 3174 w 108037"/>
                <a:gd name="connsiteY5" fmla="*/ 38983 h 43401"/>
                <a:gd name="connsiteX6" fmla="*/ 37784 w 108037"/>
                <a:gd name="connsiteY6" fmla="*/ 39591 h 43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037" h="43401">
                  <a:moveTo>
                    <a:pt x="37784" y="39591"/>
                  </a:moveTo>
                  <a:cubicBezTo>
                    <a:pt x="43150" y="37592"/>
                    <a:pt x="58055" y="28619"/>
                    <a:pt x="74719" y="28989"/>
                  </a:cubicBezTo>
                  <a:cubicBezTo>
                    <a:pt x="90796" y="27968"/>
                    <a:pt x="108547" y="36289"/>
                    <a:pt x="107786" y="36528"/>
                  </a:cubicBezTo>
                  <a:cubicBezTo>
                    <a:pt x="107939" y="37527"/>
                    <a:pt x="99096" y="19733"/>
                    <a:pt x="80476" y="10261"/>
                  </a:cubicBezTo>
                  <a:cubicBezTo>
                    <a:pt x="62965" y="-385"/>
                    <a:pt x="35611" y="-2775"/>
                    <a:pt x="25074" y="2526"/>
                  </a:cubicBezTo>
                  <a:cubicBezTo>
                    <a:pt x="2196" y="10434"/>
                    <a:pt x="-5343" y="32291"/>
                    <a:pt x="3174" y="38983"/>
                  </a:cubicBezTo>
                  <a:cubicBezTo>
                    <a:pt x="11691" y="45674"/>
                    <a:pt x="25791" y="43285"/>
                    <a:pt x="37784" y="39591"/>
                  </a:cubicBezTo>
                  <a:close/>
                </a:path>
              </a:pathLst>
            </a:custGeom>
            <a:solidFill>
              <a:schemeClr val="bg2">
                <a:lumMod val="25000"/>
              </a:schemeClr>
            </a:solidFill>
            <a:ln w="2172" cap="flat">
              <a:noFill/>
              <a:prstDash val="solid"/>
              <a:miter/>
            </a:ln>
          </p:spPr>
          <p:txBody>
            <a:bodyPr rtlCol="0" anchor="ctr"/>
            <a:lstStyle/>
            <a:p>
              <a:endParaRPr lang="x-none"/>
            </a:p>
          </p:txBody>
        </p:sp>
        <p:sp>
          <p:nvSpPr>
            <p:cNvPr id="1045" name="Graphic 19">
              <a:extLst>
                <a:ext uri="{FF2B5EF4-FFF2-40B4-BE49-F238E27FC236}">
                  <a16:creationId xmlns="" xmlns:a16="http://schemas.microsoft.com/office/drawing/2014/main" id="{E5839E88-F07B-9C4A-9B91-58A07714ECE6}"/>
                </a:ext>
              </a:extLst>
            </p:cNvPr>
            <p:cNvSpPr/>
            <p:nvPr/>
          </p:nvSpPr>
          <p:spPr>
            <a:xfrm>
              <a:off x="11596593" y="5773175"/>
              <a:ext cx="108037" cy="43410"/>
            </a:xfrm>
            <a:custGeom>
              <a:avLst/>
              <a:gdLst>
                <a:gd name="connsiteX0" fmla="*/ 37784 w 108037"/>
                <a:gd name="connsiteY0" fmla="*/ 39591 h 43410"/>
                <a:gd name="connsiteX1" fmla="*/ 74719 w 108037"/>
                <a:gd name="connsiteY1" fmla="*/ 28989 h 43410"/>
                <a:gd name="connsiteX2" fmla="*/ 107786 w 108037"/>
                <a:gd name="connsiteY2" fmla="*/ 36528 h 43410"/>
                <a:gd name="connsiteX3" fmla="*/ 80476 w 108037"/>
                <a:gd name="connsiteY3" fmla="*/ 10260 h 43410"/>
                <a:gd name="connsiteX4" fmla="*/ 25074 w 108037"/>
                <a:gd name="connsiteY4" fmla="*/ 2526 h 43410"/>
                <a:gd name="connsiteX5" fmla="*/ 3174 w 108037"/>
                <a:gd name="connsiteY5" fmla="*/ 38983 h 43410"/>
                <a:gd name="connsiteX6" fmla="*/ 37784 w 108037"/>
                <a:gd name="connsiteY6" fmla="*/ 39591 h 43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037" h="43410">
                  <a:moveTo>
                    <a:pt x="37784" y="39591"/>
                  </a:moveTo>
                  <a:cubicBezTo>
                    <a:pt x="43150" y="37592"/>
                    <a:pt x="58055" y="28728"/>
                    <a:pt x="74719" y="28989"/>
                  </a:cubicBezTo>
                  <a:cubicBezTo>
                    <a:pt x="90796" y="27968"/>
                    <a:pt x="108547" y="36289"/>
                    <a:pt x="107786" y="36528"/>
                  </a:cubicBezTo>
                  <a:cubicBezTo>
                    <a:pt x="107938" y="37527"/>
                    <a:pt x="99095" y="19733"/>
                    <a:pt x="80476" y="10260"/>
                  </a:cubicBezTo>
                  <a:cubicBezTo>
                    <a:pt x="62965" y="-385"/>
                    <a:pt x="35633" y="-2775"/>
                    <a:pt x="25074" y="2526"/>
                  </a:cubicBezTo>
                  <a:cubicBezTo>
                    <a:pt x="2196" y="10434"/>
                    <a:pt x="-5343" y="32269"/>
                    <a:pt x="3174" y="38983"/>
                  </a:cubicBezTo>
                  <a:cubicBezTo>
                    <a:pt x="11690" y="45696"/>
                    <a:pt x="25812" y="43285"/>
                    <a:pt x="37784" y="39591"/>
                  </a:cubicBezTo>
                  <a:close/>
                </a:path>
              </a:pathLst>
            </a:custGeom>
            <a:solidFill>
              <a:schemeClr val="bg2">
                <a:lumMod val="25000"/>
              </a:schemeClr>
            </a:solidFill>
            <a:ln w="2172" cap="flat">
              <a:noFill/>
              <a:prstDash val="solid"/>
              <a:miter/>
            </a:ln>
          </p:spPr>
          <p:txBody>
            <a:bodyPr rtlCol="0" anchor="ctr"/>
            <a:lstStyle/>
            <a:p>
              <a:endParaRPr lang="x-none"/>
            </a:p>
          </p:txBody>
        </p:sp>
        <p:sp>
          <p:nvSpPr>
            <p:cNvPr id="1046" name="Graphic 19">
              <a:extLst>
                <a:ext uri="{FF2B5EF4-FFF2-40B4-BE49-F238E27FC236}">
                  <a16:creationId xmlns="" xmlns:a16="http://schemas.microsoft.com/office/drawing/2014/main" id="{E5839E88-F07B-9C4A-9B91-58A07714ECE6}"/>
                </a:ext>
              </a:extLst>
            </p:cNvPr>
            <p:cNvSpPr/>
            <p:nvPr/>
          </p:nvSpPr>
          <p:spPr>
            <a:xfrm>
              <a:off x="11934472" y="5589010"/>
              <a:ext cx="71262" cy="93176"/>
            </a:xfrm>
            <a:custGeom>
              <a:avLst/>
              <a:gdLst>
                <a:gd name="connsiteX0" fmla="*/ 50155 w 71262"/>
                <a:gd name="connsiteY0" fmla="*/ 39712 h 93176"/>
                <a:gd name="connsiteX1" fmla="*/ 19152 w 71262"/>
                <a:gd name="connsiteY1" fmla="*/ 62242 h 93176"/>
                <a:gd name="connsiteX2" fmla="*/ 4747 w 71262"/>
                <a:gd name="connsiteY2" fmla="*/ 92963 h 93176"/>
                <a:gd name="connsiteX3" fmla="*/ 836 w 71262"/>
                <a:gd name="connsiteY3" fmla="*/ 55268 h 93176"/>
                <a:gd name="connsiteX4" fmla="*/ 28820 w 71262"/>
                <a:gd name="connsiteY4" fmla="*/ 6818 h 93176"/>
                <a:gd name="connsiteX5" fmla="*/ 71034 w 71262"/>
                <a:gd name="connsiteY5" fmla="*/ 11967 h 93176"/>
                <a:gd name="connsiteX6" fmla="*/ 50155 w 71262"/>
                <a:gd name="connsiteY6" fmla="*/ 39712 h 93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262" h="93176">
                  <a:moveTo>
                    <a:pt x="50155" y="39712"/>
                  </a:moveTo>
                  <a:cubicBezTo>
                    <a:pt x="45310" y="42710"/>
                    <a:pt x="29059" y="48946"/>
                    <a:pt x="19152" y="62242"/>
                  </a:cubicBezTo>
                  <a:cubicBezTo>
                    <a:pt x="8440" y="74279"/>
                    <a:pt x="4095" y="93398"/>
                    <a:pt x="4747" y="92963"/>
                  </a:cubicBezTo>
                  <a:cubicBezTo>
                    <a:pt x="5442" y="93680"/>
                    <a:pt x="-3161" y="75800"/>
                    <a:pt x="836" y="55268"/>
                  </a:cubicBezTo>
                  <a:cubicBezTo>
                    <a:pt x="3204" y="34911"/>
                    <a:pt x="18217" y="11815"/>
                    <a:pt x="28820" y="6818"/>
                  </a:cubicBezTo>
                  <a:cubicBezTo>
                    <a:pt x="49112" y="-6348"/>
                    <a:pt x="70969" y="1148"/>
                    <a:pt x="71034" y="11967"/>
                  </a:cubicBezTo>
                  <a:cubicBezTo>
                    <a:pt x="71099" y="22787"/>
                    <a:pt x="60454" y="32521"/>
                    <a:pt x="50155" y="39712"/>
                  </a:cubicBezTo>
                  <a:close/>
                </a:path>
              </a:pathLst>
            </a:custGeom>
            <a:solidFill>
              <a:schemeClr val="bg2">
                <a:lumMod val="25000"/>
              </a:schemeClr>
            </a:solidFill>
            <a:ln w="2172" cap="flat">
              <a:noFill/>
              <a:prstDash val="solid"/>
              <a:miter/>
            </a:ln>
          </p:spPr>
          <p:txBody>
            <a:bodyPr rtlCol="0" anchor="ctr"/>
            <a:lstStyle/>
            <a:p>
              <a:endParaRPr lang="x-none"/>
            </a:p>
          </p:txBody>
        </p:sp>
        <p:sp>
          <p:nvSpPr>
            <p:cNvPr id="1047" name="Graphic 19">
              <a:extLst>
                <a:ext uri="{FF2B5EF4-FFF2-40B4-BE49-F238E27FC236}">
                  <a16:creationId xmlns="" xmlns:a16="http://schemas.microsoft.com/office/drawing/2014/main" id="{E5839E88-F07B-9C4A-9B91-58A07714ECE6}"/>
                </a:ext>
              </a:extLst>
            </p:cNvPr>
            <p:cNvSpPr/>
            <p:nvPr/>
          </p:nvSpPr>
          <p:spPr>
            <a:xfrm>
              <a:off x="11962832" y="5678837"/>
              <a:ext cx="91511" cy="94250"/>
            </a:xfrm>
            <a:custGeom>
              <a:avLst/>
              <a:gdLst>
                <a:gd name="connsiteX0" fmla="*/ 63402 w 91511"/>
                <a:gd name="connsiteY0" fmla="*/ 50565 h 94250"/>
                <a:gd name="connsiteX1" fmla="*/ 23816 w 91511"/>
                <a:gd name="connsiteY1" fmla="*/ 63601 h 94250"/>
                <a:gd name="connsiteX2" fmla="*/ 3458 w 91511"/>
                <a:gd name="connsiteY2" fmla="*/ 94018 h 94250"/>
                <a:gd name="connsiteX3" fmla="*/ 2416 w 91511"/>
                <a:gd name="connsiteY3" fmla="*/ 46806 h 94250"/>
                <a:gd name="connsiteX4" fmla="*/ 40893 w 91511"/>
                <a:gd name="connsiteY4" fmla="*/ 1181 h 94250"/>
                <a:gd name="connsiteX5" fmla="*/ 91255 w 91511"/>
                <a:gd name="connsiteY5" fmla="*/ 26558 h 94250"/>
                <a:gd name="connsiteX6" fmla="*/ 63402 w 91511"/>
                <a:gd name="connsiteY6" fmla="*/ 50565 h 94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511" h="94250">
                  <a:moveTo>
                    <a:pt x="63402" y="50565"/>
                  </a:moveTo>
                  <a:cubicBezTo>
                    <a:pt x="57253" y="51977"/>
                    <a:pt x="37047" y="52108"/>
                    <a:pt x="23816" y="63601"/>
                  </a:cubicBezTo>
                  <a:cubicBezTo>
                    <a:pt x="9738" y="73269"/>
                    <a:pt x="2633" y="94322"/>
                    <a:pt x="3458" y="94018"/>
                  </a:cubicBezTo>
                  <a:cubicBezTo>
                    <a:pt x="4219" y="95213"/>
                    <a:pt x="-4406" y="69750"/>
                    <a:pt x="2416" y="46806"/>
                  </a:cubicBezTo>
                  <a:cubicBezTo>
                    <a:pt x="7261" y="23364"/>
                    <a:pt x="27575" y="2441"/>
                    <a:pt x="40893" y="1181"/>
                  </a:cubicBezTo>
                  <a:cubicBezTo>
                    <a:pt x="66639" y="-5467"/>
                    <a:pt x="92254" y="13500"/>
                    <a:pt x="91255" y="26558"/>
                  </a:cubicBezTo>
                  <a:cubicBezTo>
                    <a:pt x="90603" y="39832"/>
                    <a:pt x="76503" y="46589"/>
                    <a:pt x="63402" y="50565"/>
                  </a:cubicBezTo>
                  <a:close/>
                </a:path>
              </a:pathLst>
            </a:custGeom>
            <a:solidFill>
              <a:schemeClr val="bg2">
                <a:lumMod val="25000"/>
              </a:schemeClr>
            </a:solidFill>
            <a:ln w="2172" cap="flat">
              <a:noFill/>
              <a:prstDash val="solid"/>
              <a:miter/>
            </a:ln>
          </p:spPr>
          <p:txBody>
            <a:bodyPr rtlCol="0" anchor="ctr"/>
            <a:lstStyle/>
            <a:p>
              <a:endParaRPr lang="x-none"/>
            </a:p>
          </p:txBody>
        </p:sp>
        <p:sp>
          <p:nvSpPr>
            <p:cNvPr id="1048" name="Graphic 19">
              <a:extLst>
                <a:ext uri="{FF2B5EF4-FFF2-40B4-BE49-F238E27FC236}">
                  <a16:creationId xmlns="" xmlns:a16="http://schemas.microsoft.com/office/drawing/2014/main" id="{E5839E88-F07B-9C4A-9B91-58A07714ECE6}"/>
                </a:ext>
              </a:extLst>
            </p:cNvPr>
            <p:cNvSpPr/>
            <p:nvPr/>
          </p:nvSpPr>
          <p:spPr>
            <a:xfrm>
              <a:off x="11993062" y="5821591"/>
              <a:ext cx="98618" cy="85466"/>
            </a:xfrm>
            <a:custGeom>
              <a:avLst/>
              <a:gdLst>
                <a:gd name="connsiteX0" fmla="*/ 66609 w 98618"/>
                <a:gd name="connsiteY0" fmla="*/ 52356 h 85466"/>
                <a:gd name="connsiteX1" fmla="*/ 25328 w 98618"/>
                <a:gd name="connsiteY1" fmla="*/ 58613 h 85466"/>
                <a:gd name="connsiteX2" fmla="*/ 148 w 98618"/>
                <a:gd name="connsiteY2" fmla="*/ 85228 h 85466"/>
                <a:gd name="connsiteX3" fmla="*/ 7057 w 98618"/>
                <a:gd name="connsiteY3" fmla="*/ 38516 h 85466"/>
                <a:gd name="connsiteX4" fmla="*/ 52682 w 98618"/>
                <a:gd name="connsiteY4" fmla="*/ -48 h 85466"/>
                <a:gd name="connsiteX5" fmla="*/ 98090 w 98618"/>
                <a:gd name="connsiteY5" fmla="*/ 33433 h 85466"/>
                <a:gd name="connsiteX6" fmla="*/ 66609 w 98618"/>
                <a:gd name="connsiteY6" fmla="*/ 52356 h 85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618" h="85466">
                  <a:moveTo>
                    <a:pt x="66609" y="52356"/>
                  </a:moveTo>
                  <a:cubicBezTo>
                    <a:pt x="60308" y="52726"/>
                    <a:pt x="40363" y="49445"/>
                    <a:pt x="25328" y="58613"/>
                  </a:cubicBezTo>
                  <a:cubicBezTo>
                    <a:pt x="9838" y="65761"/>
                    <a:pt x="-743" y="85337"/>
                    <a:pt x="148" y="85228"/>
                  </a:cubicBezTo>
                  <a:cubicBezTo>
                    <a:pt x="713" y="86532"/>
                    <a:pt x="-3524" y="59982"/>
                    <a:pt x="7057" y="38516"/>
                  </a:cubicBezTo>
                  <a:cubicBezTo>
                    <a:pt x="15747" y="16225"/>
                    <a:pt x="39321" y="-982"/>
                    <a:pt x="52682" y="-48"/>
                  </a:cubicBezTo>
                  <a:cubicBezTo>
                    <a:pt x="79210" y="-2220"/>
                    <a:pt x="101241" y="20723"/>
                    <a:pt x="98090" y="33433"/>
                  </a:cubicBezTo>
                  <a:cubicBezTo>
                    <a:pt x="94940" y="46142"/>
                    <a:pt x="80188" y="50640"/>
                    <a:pt x="66609" y="52356"/>
                  </a:cubicBezTo>
                  <a:close/>
                </a:path>
              </a:pathLst>
            </a:custGeom>
            <a:solidFill>
              <a:schemeClr val="bg2">
                <a:lumMod val="25000"/>
              </a:schemeClr>
            </a:solidFill>
            <a:ln w="2172" cap="flat">
              <a:noFill/>
              <a:prstDash val="solid"/>
              <a:miter/>
            </a:ln>
          </p:spPr>
          <p:txBody>
            <a:bodyPr rtlCol="0" anchor="ctr"/>
            <a:lstStyle/>
            <a:p>
              <a:endParaRPr lang="x-none"/>
            </a:p>
          </p:txBody>
        </p:sp>
        <p:sp>
          <p:nvSpPr>
            <p:cNvPr id="1049" name="Graphic 19">
              <a:extLst>
                <a:ext uri="{FF2B5EF4-FFF2-40B4-BE49-F238E27FC236}">
                  <a16:creationId xmlns="" xmlns:a16="http://schemas.microsoft.com/office/drawing/2014/main" id="{E5839E88-F07B-9C4A-9B91-58A07714ECE6}"/>
                </a:ext>
              </a:extLst>
            </p:cNvPr>
            <p:cNvSpPr/>
            <p:nvPr/>
          </p:nvSpPr>
          <p:spPr>
            <a:xfrm>
              <a:off x="11785965" y="5868155"/>
              <a:ext cx="72313" cy="79556"/>
            </a:xfrm>
            <a:custGeom>
              <a:avLst/>
              <a:gdLst>
                <a:gd name="connsiteX0" fmla="*/ 50793 w 72313"/>
                <a:gd name="connsiteY0" fmla="*/ 40489 h 79556"/>
                <a:gd name="connsiteX1" fmla="*/ 19334 w 72313"/>
                <a:gd name="connsiteY1" fmla="*/ 53394 h 79556"/>
                <a:gd name="connsiteX2" fmla="*/ 4516 w 72313"/>
                <a:gd name="connsiteY2" fmla="*/ 79335 h 79556"/>
                <a:gd name="connsiteX3" fmla="*/ 974 w 72313"/>
                <a:gd name="connsiteY3" fmla="*/ 40989 h 79556"/>
                <a:gd name="connsiteX4" fmla="*/ 29654 w 72313"/>
                <a:gd name="connsiteY4" fmla="*/ 1642 h 79556"/>
                <a:gd name="connsiteX5" fmla="*/ 72085 w 72313"/>
                <a:gd name="connsiteY5" fmla="*/ 19414 h 79556"/>
                <a:gd name="connsiteX6" fmla="*/ 50793 w 72313"/>
                <a:gd name="connsiteY6" fmla="*/ 40489 h 79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313" h="79556">
                  <a:moveTo>
                    <a:pt x="50793" y="40489"/>
                  </a:moveTo>
                  <a:cubicBezTo>
                    <a:pt x="45861" y="41988"/>
                    <a:pt x="29436" y="43248"/>
                    <a:pt x="19334" y="53394"/>
                  </a:cubicBezTo>
                  <a:cubicBezTo>
                    <a:pt x="8470" y="62085"/>
                    <a:pt x="3842" y="79466"/>
                    <a:pt x="4516" y="79335"/>
                  </a:cubicBezTo>
                  <a:cubicBezTo>
                    <a:pt x="5190" y="80248"/>
                    <a:pt x="-3284" y="60042"/>
                    <a:pt x="974" y="40989"/>
                  </a:cubicBezTo>
                  <a:cubicBezTo>
                    <a:pt x="3582" y="21652"/>
                    <a:pt x="18899" y="3467"/>
                    <a:pt x="29654" y="1642"/>
                  </a:cubicBezTo>
                  <a:cubicBezTo>
                    <a:pt x="50228" y="-5245"/>
                    <a:pt x="72128" y="8725"/>
                    <a:pt x="72085" y="19414"/>
                  </a:cubicBezTo>
                  <a:cubicBezTo>
                    <a:pt x="72042" y="30104"/>
                    <a:pt x="61200" y="36491"/>
                    <a:pt x="50793" y="40489"/>
                  </a:cubicBezTo>
                  <a:close/>
                </a:path>
              </a:pathLst>
            </a:custGeom>
            <a:solidFill>
              <a:schemeClr val="bg2">
                <a:lumMod val="25000"/>
              </a:schemeClr>
            </a:solidFill>
            <a:ln w="2172" cap="flat">
              <a:noFill/>
              <a:prstDash val="solid"/>
              <a:miter/>
            </a:ln>
          </p:spPr>
          <p:txBody>
            <a:bodyPr rtlCol="0" anchor="ctr"/>
            <a:lstStyle/>
            <a:p>
              <a:endParaRPr lang="x-none"/>
            </a:p>
          </p:txBody>
        </p:sp>
        <p:sp>
          <p:nvSpPr>
            <p:cNvPr id="1050" name="Graphic 19">
              <a:extLst>
                <a:ext uri="{FF2B5EF4-FFF2-40B4-BE49-F238E27FC236}">
                  <a16:creationId xmlns="" xmlns:a16="http://schemas.microsoft.com/office/drawing/2014/main" id="{E5839E88-F07B-9C4A-9B91-58A07714ECE6}"/>
                </a:ext>
              </a:extLst>
            </p:cNvPr>
            <p:cNvSpPr/>
            <p:nvPr/>
          </p:nvSpPr>
          <p:spPr>
            <a:xfrm>
              <a:off x="11804531" y="5505391"/>
              <a:ext cx="64240" cy="26844"/>
            </a:xfrm>
            <a:custGeom>
              <a:avLst/>
              <a:gdLst>
                <a:gd name="connsiteX0" fmla="*/ 22798 w 64240"/>
                <a:gd name="connsiteY0" fmla="*/ 23563 h 26844"/>
                <a:gd name="connsiteX1" fmla="*/ 44133 w 64240"/>
                <a:gd name="connsiteY1" fmla="*/ 15698 h 26844"/>
                <a:gd name="connsiteX2" fmla="*/ 64013 w 64240"/>
                <a:gd name="connsiteY2" fmla="*/ 18697 h 26844"/>
                <a:gd name="connsiteX3" fmla="*/ 46632 w 64240"/>
                <a:gd name="connsiteY3" fmla="*/ 4357 h 26844"/>
                <a:gd name="connsiteX4" fmla="*/ 13521 w 64240"/>
                <a:gd name="connsiteY4" fmla="*/ 2185 h 26844"/>
                <a:gd name="connsiteX5" fmla="*/ 2158 w 64240"/>
                <a:gd name="connsiteY5" fmla="*/ 24715 h 26844"/>
                <a:gd name="connsiteX6" fmla="*/ 22798 w 64240"/>
                <a:gd name="connsiteY6" fmla="*/ 23563 h 26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240" h="26844">
                  <a:moveTo>
                    <a:pt x="22798" y="23563"/>
                  </a:moveTo>
                  <a:cubicBezTo>
                    <a:pt x="25883" y="22151"/>
                    <a:pt x="34313" y="16198"/>
                    <a:pt x="44133" y="15698"/>
                  </a:cubicBezTo>
                  <a:cubicBezTo>
                    <a:pt x="50912" y="15003"/>
                    <a:pt x="57734" y="16046"/>
                    <a:pt x="64013" y="18697"/>
                  </a:cubicBezTo>
                  <a:cubicBezTo>
                    <a:pt x="59559" y="12483"/>
                    <a:pt x="53584" y="7551"/>
                    <a:pt x="46632" y="4357"/>
                  </a:cubicBezTo>
                  <a:cubicBezTo>
                    <a:pt x="35768" y="-1183"/>
                    <a:pt x="19517" y="-1357"/>
                    <a:pt x="13521" y="2185"/>
                  </a:cubicBezTo>
                  <a:cubicBezTo>
                    <a:pt x="333" y="7877"/>
                    <a:pt x="-3165" y="21108"/>
                    <a:pt x="2158" y="24715"/>
                  </a:cubicBezTo>
                  <a:cubicBezTo>
                    <a:pt x="7481" y="28322"/>
                    <a:pt x="15867" y="26279"/>
                    <a:pt x="22798" y="23563"/>
                  </a:cubicBezTo>
                  <a:close/>
                </a:path>
              </a:pathLst>
            </a:custGeom>
            <a:solidFill>
              <a:srgbClr val="454026"/>
            </a:solidFill>
            <a:ln w="2172" cap="flat">
              <a:noFill/>
              <a:prstDash val="solid"/>
              <a:miter/>
            </a:ln>
          </p:spPr>
          <p:txBody>
            <a:bodyPr rtlCol="0" anchor="ctr"/>
            <a:lstStyle/>
            <a:p>
              <a:endParaRPr lang="x-none"/>
            </a:p>
          </p:txBody>
        </p:sp>
        <p:sp>
          <p:nvSpPr>
            <p:cNvPr id="1051" name="Graphic 19">
              <a:extLst>
                <a:ext uri="{FF2B5EF4-FFF2-40B4-BE49-F238E27FC236}">
                  <a16:creationId xmlns="" xmlns:a16="http://schemas.microsoft.com/office/drawing/2014/main" id="{E5839E88-F07B-9C4A-9B91-58A07714ECE6}"/>
                </a:ext>
              </a:extLst>
            </p:cNvPr>
            <p:cNvSpPr/>
            <p:nvPr/>
          </p:nvSpPr>
          <p:spPr>
            <a:xfrm>
              <a:off x="11842614" y="5459604"/>
              <a:ext cx="24986" cy="63784"/>
            </a:xfrm>
            <a:custGeom>
              <a:avLst/>
              <a:gdLst>
                <a:gd name="connsiteX0" fmla="*/ 23279 w 24986"/>
                <a:gd name="connsiteY0" fmla="*/ 22074 h 63784"/>
                <a:gd name="connsiteX1" fmla="*/ 18303 w 24986"/>
                <a:gd name="connsiteY1" fmla="*/ 44278 h 63784"/>
                <a:gd name="connsiteX2" fmla="*/ 23930 w 24986"/>
                <a:gd name="connsiteY2" fmla="*/ 63593 h 63784"/>
                <a:gd name="connsiteX3" fmla="*/ 7396 w 24986"/>
                <a:gd name="connsiteY3" fmla="*/ 48384 h 63784"/>
                <a:gd name="connsiteX4" fmla="*/ 879 w 24986"/>
                <a:gd name="connsiteY4" fmla="*/ 15795 h 63784"/>
                <a:gd name="connsiteX5" fmla="*/ 21693 w 24986"/>
                <a:gd name="connsiteY5" fmla="*/ 1542 h 63784"/>
                <a:gd name="connsiteX6" fmla="*/ 23279 w 24986"/>
                <a:gd name="connsiteY6" fmla="*/ 22074 h 6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6" h="63784">
                  <a:moveTo>
                    <a:pt x="23279" y="22074"/>
                  </a:moveTo>
                  <a:cubicBezTo>
                    <a:pt x="22301" y="25311"/>
                    <a:pt x="17500" y="34458"/>
                    <a:pt x="18303" y="44278"/>
                  </a:cubicBezTo>
                  <a:cubicBezTo>
                    <a:pt x="18521" y="51078"/>
                    <a:pt x="20454" y="57726"/>
                    <a:pt x="23930" y="63593"/>
                  </a:cubicBezTo>
                  <a:cubicBezTo>
                    <a:pt x="17195" y="60030"/>
                    <a:pt x="11503" y="54793"/>
                    <a:pt x="7396" y="48384"/>
                  </a:cubicBezTo>
                  <a:cubicBezTo>
                    <a:pt x="488" y="38390"/>
                    <a:pt x="-1837" y="22313"/>
                    <a:pt x="879" y="15795"/>
                  </a:cubicBezTo>
                  <a:cubicBezTo>
                    <a:pt x="4768" y="1977"/>
                    <a:pt x="17434" y="-3238"/>
                    <a:pt x="21693" y="1542"/>
                  </a:cubicBezTo>
                  <a:cubicBezTo>
                    <a:pt x="25951" y="6322"/>
                    <a:pt x="25060" y="14860"/>
                    <a:pt x="23279" y="22074"/>
                  </a:cubicBezTo>
                  <a:close/>
                </a:path>
              </a:pathLst>
            </a:custGeom>
            <a:solidFill>
              <a:srgbClr val="454026"/>
            </a:solidFill>
            <a:ln w="2172" cap="flat">
              <a:noFill/>
              <a:prstDash val="solid"/>
              <a:miter/>
            </a:ln>
          </p:spPr>
          <p:txBody>
            <a:bodyPr rtlCol="0" anchor="ctr"/>
            <a:lstStyle/>
            <a:p>
              <a:endParaRPr lang="x-none"/>
            </a:p>
          </p:txBody>
        </p:sp>
        <p:sp>
          <p:nvSpPr>
            <p:cNvPr id="1052" name="Graphic 19">
              <a:extLst>
                <a:ext uri="{FF2B5EF4-FFF2-40B4-BE49-F238E27FC236}">
                  <a16:creationId xmlns="" xmlns:a16="http://schemas.microsoft.com/office/drawing/2014/main" id="{E5839E88-F07B-9C4A-9B91-58A07714ECE6}"/>
                </a:ext>
              </a:extLst>
            </p:cNvPr>
            <p:cNvSpPr/>
            <p:nvPr/>
          </p:nvSpPr>
          <p:spPr>
            <a:xfrm>
              <a:off x="11573557" y="5702710"/>
              <a:ext cx="64241" cy="26844"/>
            </a:xfrm>
            <a:custGeom>
              <a:avLst/>
              <a:gdLst>
                <a:gd name="connsiteX0" fmla="*/ 22798 w 64241"/>
                <a:gd name="connsiteY0" fmla="*/ 23564 h 26844"/>
                <a:gd name="connsiteX1" fmla="*/ 44134 w 64241"/>
                <a:gd name="connsiteY1" fmla="*/ 15699 h 26844"/>
                <a:gd name="connsiteX2" fmla="*/ 64013 w 64241"/>
                <a:gd name="connsiteY2" fmla="*/ 18719 h 26844"/>
                <a:gd name="connsiteX3" fmla="*/ 46632 w 64241"/>
                <a:gd name="connsiteY3" fmla="*/ 4357 h 26844"/>
                <a:gd name="connsiteX4" fmla="*/ 13499 w 64241"/>
                <a:gd name="connsiteY4" fmla="*/ 2185 h 26844"/>
                <a:gd name="connsiteX5" fmla="*/ 2158 w 64241"/>
                <a:gd name="connsiteY5" fmla="*/ 24715 h 26844"/>
                <a:gd name="connsiteX6" fmla="*/ 22798 w 64241"/>
                <a:gd name="connsiteY6" fmla="*/ 23564 h 26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241" h="26844">
                  <a:moveTo>
                    <a:pt x="22798" y="23564"/>
                  </a:moveTo>
                  <a:cubicBezTo>
                    <a:pt x="25862" y="22173"/>
                    <a:pt x="34292" y="16198"/>
                    <a:pt x="44134" y="15699"/>
                  </a:cubicBezTo>
                  <a:cubicBezTo>
                    <a:pt x="50913" y="15003"/>
                    <a:pt x="57756" y="16046"/>
                    <a:pt x="64013" y="18719"/>
                  </a:cubicBezTo>
                  <a:cubicBezTo>
                    <a:pt x="59581" y="12483"/>
                    <a:pt x="53585" y="7529"/>
                    <a:pt x="46632" y="4357"/>
                  </a:cubicBezTo>
                  <a:cubicBezTo>
                    <a:pt x="35769" y="-1183"/>
                    <a:pt x="19518" y="-1357"/>
                    <a:pt x="13499" y="2185"/>
                  </a:cubicBezTo>
                  <a:cubicBezTo>
                    <a:pt x="334" y="7877"/>
                    <a:pt x="-3165" y="21108"/>
                    <a:pt x="2158" y="24715"/>
                  </a:cubicBezTo>
                  <a:cubicBezTo>
                    <a:pt x="7482" y="28321"/>
                    <a:pt x="15868" y="26279"/>
                    <a:pt x="22798" y="23564"/>
                  </a:cubicBezTo>
                  <a:close/>
                </a:path>
              </a:pathLst>
            </a:custGeom>
            <a:solidFill>
              <a:schemeClr val="bg2">
                <a:lumMod val="25000"/>
              </a:schemeClr>
            </a:solidFill>
            <a:ln w="2172" cap="flat">
              <a:noFill/>
              <a:prstDash val="solid"/>
              <a:miter/>
            </a:ln>
          </p:spPr>
          <p:txBody>
            <a:bodyPr rtlCol="0" anchor="ctr"/>
            <a:lstStyle/>
            <a:p>
              <a:endParaRPr lang="x-none"/>
            </a:p>
          </p:txBody>
        </p:sp>
        <p:sp>
          <p:nvSpPr>
            <p:cNvPr id="1053" name="Graphic 19">
              <a:extLst>
                <a:ext uri="{FF2B5EF4-FFF2-40B4-BE49-F238E27FC236}">
                  <a16:creationId xmlns="" xmlns:a16="http://schemas.microsoft.com/office/drawing/2014/main" id="{E5839E88-F07B-9C4A-9B91-58A07714ECE6}"/>
                </a:ext>
              </a:extLst>
            </p:cNvPr>
            <p:cNvSpPr/>
            <p:nvPr/>
          </p:nvSpPr>
          <p:spPr>
            <a:xfrm>
              <a:off x="11616641" y="5657293"/>
              <a:ext cx="26061" cy="64131"/>
            </a:xfrm>
            <a:custGeom>
              <a:avLst/>
              <a:gdLst>
                <a:gd name="connsiteX0" fmla="*/ 23385 w 26061"/>
                <a:gd name="connsiteY0" fmla="*/ 22508 h 64131"/>
                <a:gd name="connsiteX1" fmla="*/ 16606 w 26061"/>
                <a:gd name="connsiteY1" fmla="*/ 44234 h 64131"/>
                <a:gd name="connsiteX2" fmla="*/ 20626 w 26061"/>
                <a:gd name="connsiteY2" fmla="*/ 63940 h 64131"/>
                <a:gd name="connsiteX3" fmla="*/ 5417 w 26061"/>
                <a:gd name="connsiteY3" fmla="*/ 47384 h 64131"/>
                <a:gd name="connsiteX4" fmla="*/ 1593 w 26061"/>
                <a:gd name="connsiteY4" fmla="*/ 14425 h 64131"/>
                <a:gd name="connsiteX5" fmla="*/ 23515 w 26061"/>
                <a:gd name="connsiteY5" fmla="*/ 1933 h 64131"/>
                <a:gd name="connsiteX6" fmla="*/ 23385 w 26061"/>
                <a:gd name="connsiteY6" fmla="*/ 22508 h 6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061" h="64131">
                  <a:moveTo>
                    <a:pt x="23385" y="22508"/>
                  </a:moveTo>
                  <a:cubicBezTo>
                    <a:pt x="22146" y="25658"/>
                    <a:pt x="16606" y="34370"/>
                    <a:pt x="16606" y="44234"/>
                  </a:cubicBezTo>
                  <a:cubicBezTo>
                    <a:pt x="16280" y="51034"/>
                    <a:pt x="17649" y="57813"/>
                    <a:pt x="20626" y="63940"/>
                  </a:cubicBezTo>
                  <a:cubicBezTo>
                    <a:pt x="14195" y="59834"/>
                    <a:pt x="8959" y="54141"/>
                    <a:pt x="5417" y="47384"/>
                  </a:cubicBezTo>
                  <a:cubicBezTo>
                    <a:pt x="-645" y="36869"/>
                    <a:pt x="-1666" y="20617"/>
                    <a:pt x="1593" y="14425"/>
                  </a:cubicBezTo>
                  <a:cubicBezTo>
                    <a:pt x="6590" y="955"/>
                    <a:pt x="19648" y="-3195"/>
                    <a:pt x="23515" y="1933"/>
                  </a:cubicBezTo>
                  <a:cubicBezTo>
                    <a:pt x="27383" y="7060"/>
                    <a:pt x="25753" y="15533"/>
                    <a:pt x="23385" y="22508"/>
                  </a:cubicBezTo>
                  <a:close/>
                </a:path>
              </a:pathLst>
            </a:custGeom>
            <a:solidFill>
              <a:srgbClr val="454026"/>
            </a:solidFill>
            <a:ln w="2172" cap="flat">
              <a:noFill/>
              <a:prstDash val="solid"/>
              <a:miter/>
            </a:ln>
          </p:spPr>
          <p:txBody>
            <a:bodyPr rtlCol="0" anchor="ctr"/>
            <a:lstStyle/>
            <a:p>
              <a:endParaRPr lang="x-none"/>
            </a:p>
          </p:txBody>
        </p:sp>
        <p:sp>
          <p:nvSpPr>
            <p:cNvPr id="1054" name="Graphic 19">
              <a:extLst>
                <a:ext uri="{FF2B5EF4-FFF2-40B4-BE49-F238E27FC236}">
                  <a16:creationId xmlns="" xmlns:a16="http://schemas.microsoft.com/office/drawing/2014/main" id="{E5839E88-F07B-9C4A-9B91-58A07714ECE6}"/>
                </a:ext>
              </a:extLst>
            </p:cNvPr>
            <p:cNvSpPr/>
            <p:nvPr/>
          </p:nvSpPr>
          <p:spPr>
            <a:xfrm>
              <a:off x="9724399" y="6225606"/>
              <a:ext cx="77442" cy="106747"/>
            </a:xfrm>
            <a:custGeom>
              <a:avLst/>
              <a:gdLst>
                <a:gd name="connsiteX0" fmla="*/ -183 w 77442"/>
                <a:gd name="connsiteY0" fmla="*/ 4 h 106747"/>
                <a:gd name="connsiteX1" fmla="*/ 26128 w 77442"/>
                <a:gd name="connsiteY1" fmla="*/ 22121 h 106747"/>
                <a:gd name="connsiteX2" fmla="*/ 72644 w 77442"/>
                <a:gd name="connsiteY2" fmla="*/ 101401 h 106747"/>
                <a:gd name="connsiteX3" fmla="*/ 75316 w 77442"/>
                <a:gd name="connsiteY3" fmla="*/ 106419 h 106747"/>
                <a:gd name="connsiteX4" fmla="*/ 76685 w 77442"/>
                <a:gd name="connsiteY4" fmla="*/ 106050 h 106747"/>
                <a:gd name="connsiteX5" fmla="*/ 76685 w 77442"/>
                <a:gd name="connsiteY5" fmla="*/ 106050 h 106747"/>
                <a:gd name="connsiteX6" fmla="*/ 76250 w 77442"/>
                <a:gd name="connsiteY6" fmla="*/ 99771 h 106747"/>
                <a:gd name="connsiteX7" fmla="*/ 48571 w 77442"/>
                <a:gd name="connsiteY7" fmla="*/ 44651 h 106747"/>
                <a:gd name="connsiteX8" fmla="*/ -74 w 77442"/>
                <a:gd name="connsiteY8" fmla="*/ -192 h 106747"/>
                <a:gd name="connsiteX9" fmla="*/ -183 w 77442"/>
                <a:gd name="connsiteY9" fmla="*/ 4 h 106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442" h="106747">
                  <a:moveTo>
                    <a:pt x="-183" y="4"/>
                  </a:moveTo>
                  <a:cubicBezTo>
                    <a:pt x="9181" y="6652"/>
                    <a:pt x="17981" y="14039"/>
                    <a:pt x="26128" y="22121"/>
                  </a:cubicBezTo>
                  <a:cubicBezTo>
                    <a:pt x="47680" y="44499"/>
                    <a:pt x="63628" y="71679"/>
                    <a:pt x="72644" y="101401"/>
                  </a:cubicBezTo>
                  <a:cubicBezTo>
                    <a:pt x="73252" y="103400"/>
                    <a:pt x="73470" y="105246"/>
                    <a:pt x="75316" y="106419"/>
                  </a:cubicBezTo>
                  <a:cubicBezTo>
                    <a:pt x="75794" y="106702"/>
                    <a:pt x="76403" y="106528"/>
                    <a:pt x="76685" y="106050"/>
                  </a:cubicBezTo>
                  <a:cubicBezTo>
                    <a:pt x="76685" y="106050"/>
                    <a:pt x="76685" y="106050"/>
                    <a:pt x="76685" y="106050"/>
                  </a:cubicBezTo>
                  <a:cubicBezTo>
                    <a:pt x="77815" y="103878"/>
                    <a:pt x="76880" y="101987"/>
                    <a:pt x="76250" y="99771"/>
                  </a:cubicBezTo>
                  <a:cubicBezTo>
                    <a:pt x="70189" y="79979"/>
                    <a:pt x="60825" y="61337"/>
                    <a:pt x="48571" y="44651"/>
                  </a:cubicBezTo>
                  <a:cubicBezTo>
                    <a:pt x="24976" y="11866"/>
                    <a:pt x="7487" y="4305"/>
                    <a:pt x="-74" y="-192"/>
                  </a:cubicBezTo>
                  <a:cubicBezTo>
                    <a:pt x="-183" y="-192"/>
                    <a:pt x="-292" y="-192"/>
                    <a:pt x="-183" y="4"/>
                  </a:cubicBezTo>
                  <a:close/>
                </a:path>
              </a:pathLst>
            </a:custGeom>
            <a:solidFill>
              <a:srgbClr val="414D3D"/>
            </a:solidFill>
            <a:ln w="2172" cap="flat">
              <a:noFill/>
              <a:prstDash val="solid"/>
              <a:miter/>
            </a:ln>
          </p:spPr>
          <p:txBody>
            <a:bodyPr rtlCol="0" anchor="ctr"/>
            <a:lstStyle/>
            <a:p>
              <a:endParaRPr lang="x-none"/>
            </a:p>
          </p:txBody>
        </p:sp>
        <p:sp>
          <p:nvSpPr>
            <p:cNvPr id="1055" name="Graphic 19">
              <a:extLst>
                <a:ext uri="{FF2B5EF4-FFF2-40B4-BE49-F238E27FC236}">
                  <a16:creationId xmlns="" xmlns:a16="http://schemas.microsoft.com/office/drawing/2014/main" id="{E5839E88-F07B-9C4A-9B91-58A07714ECE6}"/>
                </a:ext>
              </a:extLst>
            </p:cNvPr>
            <p:cNvSpPr/>
            <p:nvPr/>
          </p:nvSpPr>
          <p:spPr>
            <a:xfrm>
              <a:off x="9682265" y="6221579"/>
              <a:ext cx="64231" cy="26844"/>
            </a:xfrm>
            <a:custGeom>
              <a:avLst/>
              <a:gdLst>
                <a:gd name="connsiteX0" fmla="*/ 22766 w 64231"/>
                <a:gd name="connsiteY0" fmla="*/ 23564 h 26844"/>
                <a:gd name="connsiteX1" fmla="*/ 44102 w 64231"/>
                <a:gd name="connsiteY1" fmla="*/ 15699 h 26844"/>
                <a:gd name="connsiteX2" fmla="*/ 64003 w 64231"/>
                <a:gd name="connsiteY2" fmla="*/ 18697 h 26844"/>
                <a:gd name="connsiteX3" fmla="*/ 46622 w 64231"/>
                <a:gd name="connsiteY3" fmla="*/ 4357 h 26844"/>
                <a:gd name="connsiteX4" fmla="*/ 13511 w 64231"/>
                <a:gd name="connsiteY4" fmla="*/ 2185 h 26844"/>
                <a:gd name="connsiteX5" fmla="*/ 2148 w 64231"/>
                <a:gd name="connsiteY5" fmla="*/ 24715 h 26844"/>
                <a:gd name="connsiteX6" fmla="*/ 22766 w 64231"/>
                <a:gd name="connsiteY6" fmla="*/ 23564 h 26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231" h="26844">
                  <a:moveTo>
                    <a:pt x="22766" y="23564"/>
                  </a:moveTo>
                  <a:cubicBezTo>
                    <a:pt x="25852" y="22151"/>
                    <a:pt x="34281" y="16198"/>
                    <a:pt x="44102" y="15699"/>
                  </a:cubicBezTo>
                  <a:cubicBezTo>
                    <a:pt x="50881" y="15003"/>
                    <a:pt x="57724" y="16046"/>
                    <a:pt x="64003" y="18697"/>
                  </a:cubicBezTo>
                  <a:cubicBezTo>
                    <a:pt x="59549" y="12483"/>
                    <a:pt x="53553" y="7551"/>
                    <a:pt x="46622" y="4357"/>
                  </a:cubicBezTo>
                  <a:cubicBezTo>
                    <a:pt x="35759" y="-1183"/>
                    <a:pt x="19529" y="-1357"/>
                    <a:pt x="13511" y="2185"/>
                  </a:cubicBezTo>
                  <a:cubicBezTo>
                    <a:pt x="323" y="7855"/>
                    <a:pt x="-3153" y="21108"/>
                    <a:pt x="2148" y="24715"/>
                  </a:cubicBezTo>
                  <a:cubicBezTo>
                    <a:pt x="7449" y="28322"/>
                    <a:pt x="15857" y="26279"/>
                    <a:pt x="22766" y="23564"/>
                  </a:cubicBezTo>
                  <a:close/>
                </a:path>
              </a:pathLst>
            </a:custGeom>
            <a:solidFill>
              <a:srgbClr val="414D3D"/>
            </a:solidFill>
            <a:ln w="2172" cap="flat">
              <a:noFill/>
              <a:prstDash val="solid"/>
              <a:miter/>
            </a:ln>
          </p:spPr>
          <p:txBody>
            <a:bodyPr rtlCol="0" anchor="ctr"/>
            <a:lstStyle/>
            <a:p>
              <a:endParaRPr lang="x-none"/>
            </a:p>
          </p:txBody>
        </p:sp>
        <p:sp>
          <p:nvSpPr>
            <p:cNvPr id="1056" name="Graphic 19">
              <a:extLst>
                <a:ext uri="{FF2B5EF4-FFF2-40B4-BE49-F238E27FC236}">
                  <a16:creationId xmlns="" xmlns:a16="http://schemas.microsoft.com/office/drawing/2014/main" id="{E5839E88-F07B-9C4A-9B91-58A07714ECE6}"/>
                </a:ext>
              </a:extLst>
            </p:cNvPr>
            <p:cNvSpPr/>
            <p:nvPr/>
          </p:nvSpPr>
          <p:spPr>
            <a:xfrm>
              <a:off x="9720330" y="6175792"/>
              <a:ext cx="25004" cy="63784"/>
            </a:xfrm>
            <a:custGeom>
              <a:avLst/>
              <a:gdLst>
                <a:gd name="connsiteX0" fmla="*/ 23288 w 25004"/>
                <a:gd name="connsiteY0" fmla="*/ 22073 h 63784"/>
                <a:gd name="connsiteX1" fmla="*/ 18313 w 25004"/>
                <a:gd name="connsiteY1" fmla="*/ 44278 h 63784"/>
                <a:gd name="connsiteX2" fmla="*/ 23918 w 25004"/>
                <a:gd name="connsiteY2" fmla="*/ 63593 h 63784"/>
                <a:gd name="connsiteX3" fmla="*/ 7406 w 25004"/>
                <a:gd name="connsiteY3" fmla="*/ 48384 h 63784"/>
                <a:gd name="connsiteX4" fmla="*/ 888 w 25004"/>
                <a:gd name="connsiteY4" fmla="*/ 15795 h 63784"/>
                <a:gd name="connsiteX5" fmla="*/ 21723 w 25004"/>
                <a:gd name="connsiteY5" fmla="*/ 1542 h 63784"/>
                <a:gd name="connsiteX6" fmla="*/ 23288 w 25004"/>
                <a:gd name="connsiteY6" fmla="*/ 22073 h 6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004" h="63784">
                  <a:moveTo>
                    <a:pt x="23288" y="22073"/>
                  </a:moveTo>
                  <a:cubicBezTo>
                    <a:pt x="22288" y="25311"/>
                    <a:pt x="17509" y="34458"/>
                    <a:pt x="18313" y="44278"/>
                  </a:cubicBezTo>
                  <a:cubicBezTo>
                    <a:pt x="18530" y="51078"/>
                    <a:pt x="20464" y="57727"/>
                    <a:pt x="23918" y="63593"/>
                  </a:cubicBezTo>
                  <a:cubicBezTo>
                    <a:pt x="17205" y="60030"/>
                    <a:pt x="11512" y="54794"/>
                    <a:pt x="7406" y="48384"/>
                  </a:cubicBezTo>
                  <a:cubicBezTo>
                    <a:pt x="497" y="38390"/>
                    <a:pt x="-1849" y="22313"/>
                    <a:pt x="888" y="15795"/>
                  </a:cubicBezTo>
                  <a:cubicBezTo>
                    <a:pt x="4777" y="1977"/>
                    <a:pt x="17443" y="-3238"/>
                    <a:pt x="21723" y="1542"/>
                  </a:cubicBezTo>
                  <a:cubicBezTo>
                    <a:pt x="26003" y="6322"/>
                    <a:pt x="25048" y="14860"/>
                    <a:pt x="23288" y="22073"/>
                  </a:cubicBezTo>
                  <a:close/>
                </a:path>
              </a:pathLst>
            </a:custGeom>
            <a:solidFill>
              <a:srgbClr val="414D3D"/>
            </a:solidFill>
            <a:ln w="2172" cap="flat">
              <a:noFill/>
              <a:prstDash val="solid"/>
              <a:miter/>
            </a:ln>
          </p:spPr>
          <p:txBody>
            <a:bodyPr rtlCol="0" anchor="ctr"/>
            <a:lstStyle/>
            <a:p>
              <a:endParaRPr lang="x-none"/>
            </a:p>
          </p:txBody>
        </p:sp>
        <p:sp>
          <p:nvSpPr>
            <p:cNvPr id="1057" name="Graphic 19">
              <a:extLst>
                <a:ext uri="{FF2B5EF4-FFF2-40B4-BE49-F238E27FC236}">
                  <a16:creationId xmlns="" xmlns:a16="http://schemas.microsoft.com/office/drawing/2014/main" id="{E5839E88-F07B-9C4A-9B91-58A07714ECE6}"/>
                </a:ext>
              </a:extLst>
            </p:cNvPr>
            <p:cNvSpPr/>
            <p:nvPr/>
          </p:nvSpPr>
          <p:spPr>
            <a:xfrm>
              <a:off x="8454747" y="6066781"/>
              <a:ext cx="445926" cy="280852"/>
            </a:xfrm>
            <a:custGeom>
              <a:avLst/>
              <a:gdLst>
                <a:gd name="connsiteX0" fmla="*/ 127 w 445926"/>
                <a:gd name="connsiteY0" fmla="*/ 900 h 280852"/>
                <a:gd name="connsiteX1" fmla="*/ 357113 w 445926"/>
                <a:gd name="connsiteY1" fmla="*/ 206106 h 280852"/>
                <a:gd name="connsiteX2" fmla="*/ 440651 w 445926"/>
                <a:gd name="connsiteY2" fmla="*/ 280236 h 280852"/>
                <a:gd name="connsiteX3" fmla="*/ 445279 w 445926"/>
                <a:gd name="connsiteY3" fmla="*/ 278889 h 280852"/>
                <a:gd name="connsiteX4" fmla="*/ 445605 w 445926"/>
                <a:gd name="connsiteY4" fmla="*/ 276434 h 280852"/>
                <a:gd name="connsiteX5" fmla="*/ 416165 w 445926"/>
                <a:gd name="connsiteY5" fmla="*/ 241259 h 280852"/>
                <a:gd name="connsiteX6" fmla="*/ 378318 w 445926"/>
                <a:gd name="connsiteY6" fmla="*/ 210234 h 280852"/>
                <a:gd name="connsiteX7" fmla="*/ 292390 w 445926"/>
                <a:gd name="connsiteY7" fmla="*/ 150312 h 280852"/>
                <a:gd name="connsiteX8" fmla="*/ 109476 w 445926"/>
                <a:gd name="connsiteY8" fmla="*/ 41376 h 280852"/>
                <a:gd name="connsiteX9" fmla="*/ 410 w 445926"/>
                <a:gd name="connsiteY9" fmla="*/ -186 h 280852"/>
                <a:gd name="connsiteX10" fmla="*/ -221 w 445926"/>
                <a:gd name="connsiteY10" fmla="*/ 292 h 280852"/>
                <a:gd name="connsiteX11" fmla="*/ 127 w 445926"/>
                <a:gd name="connsiteY11" fmla="*/ 900 h 28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5926" h="280852">
                  <a:moveTo>
                    <a:pt x="127" y="900"/>
                  </a:moveTo>
                  <a:cubicBezTo>
                    <a:pt x="132441" y="41376"/>
                    <a:pt x="246982" y="124914"/>
                    <a:pt x="357113" y="206106"/>
                  </a:cubicBezTo>
                  <a:cubicBezTo>
                    <a:pt x="431374" y="260834"/>
                    <a:pt x="425117" y="271285"/>
                    <a:pt x="440651" y="280236"/>
                  </a:cubicBezTo>
                  <a:cubicBezTo>
                    <a:pt x="442302" y="281148"/>
                    <a:pt x="444366" y="280540"/>
                    <a:pt x="445279" y="278889"/>
                  </a:cubicBezTo>
                  <a:cubicBezTo>
                    <a:pt x="445692" y="278128"/>
                    <a:pt x="445800" y="277259"/>
                    <a:pt x="445605" y="276434"/>
                  </a:cubicBezTo>
                  <a:cubicBezTo>
                    <a:pt x="441607" y="262529"/>
                    <a:pt x="426464" y="250753"/>
                    <a:pt x="416165" y="241259"/>
                  </a:cubicBezTo>
                  <a:cubicBezTo>
                    <a:pt x="404107" y="230265"/>
                    <a:pt x="391463" y="219902"/>
                    <a:pt x="378318" y="210234"/>
                  </a:cubicBezTo>
                  <a:cubicBezTo>
                    <a:pt x="350313" y="189420"/>
                    <a:pt x="321221" y="169931"/>
                    <a:pt x="292390" y="150312"/>
                  </a:cubicBezTo>
                  <a:cubicBezTo>
                    <a:pt x="233729" y="110379"/>
                    <a:pt x="173677" y="71902"/>
                    <a:pt x="109476" y="41376"/>
                  </a:cubicBezTo>
                  <a:cubicBezTo>
                    <a:pt x="74344" y="24517"/>
                    <a:pt x="37844" y="10633"/>
                    <a:pt x="410" y="-186"/>
                  </a:cubicBezTo>
                  <a:cubicBezTo>
                    <a:pt x="105" y="-230"/>
                    <a:pt x="-177" y="-13"/>
                    <a:pt x="-221" y="292"/>
                  </a:cubicBezTo>
                  <a:cubicBezTo>
                    <a:pt x="-264" y="552"/>
                    <a:pt x="-112" y="813"/>
                    <a:pt x="127" y="900"/>
                  </a:cubicBezTo>
                  <a:close/>
                </a:path>
              </a:pathLst>
            </a:custGeom>
            <a:solidFill>
              <a:srgbClr val="414D3D"/>
            </a:solidFill>
            <a:ln w="2172" cap="flat">
              <a:noFill/>
              <a:prstDash val="solid"/>
              <a:miter/>
            </a:ln>
          </p:spPr>
          <p:txBody>
            <a:bodyPr rtlCol="0" anchor="ctr"/>
            <a:lstStyle/>
            <a:p>
              <a:endParaRPr lang="x-none"/>
            </a:p>
          </p:txBody>
        </p:sp>
        <p:sp>
          <p:nvSpPr>
            <p:cNvPr id="1058" name="Graphic 19">
              <a:extLst>
                <a:ext uri="{FF2B5EF4-FFF2-40B4-BE49-F238E27FC236}">
                  <a16:creationId xmlns="" xmlns:a16="http://schemas.microsoft.com/office/drawing/2014/main" id="{E5839E88-F07B-9C4A-9B91-58A07714ECE6}"/>
                </a:ext>
              </a:extLst>
            </p:cNvPr>
            <p:cNvSpPr/>
            <p:nvPr/>
          </p:nvSpPr>
          <p:spPr>
            <a:xfrm>
              <a:off x="8545115" y="6011069"/>
              <a:ext cx="43161" cy="107971"/>
            </a:xfrm>
            <a:custGeom>
              <a:avLst/>
              <a:gdLst>
                <a:gd name="connsiteX0" fmla="*/ 39509 w 43161"/>
                <a:gd name="connsiteY0" fmla="*/ 37841 h 107971"/>
                <a:gd name="connsiteX1" fmla="*/ 29298 w 43161"/>
                <a:gd name="connsiteY1" fmla="*/ 74776 h 107971"/>
                <a:gd name="connsiteX2" fmla="*/ 37163 w 43161"/>
                <a:gd name="connsiteY2" fmla="*/ 107756 h 107971"/>
                <a:gd name="connsiteX3" fmla="*/ 10613 w 43161"/>
                <a:gd name="connsiteY3" fmla="*/ 80729 h 107971"/>
                <a:gd name="connsiteX4" fmla="*/ 2314 w 43161"/>
                <a:gd name="connsiteY4" fmla="*/ 25392 h 107971"/>
                <a:gd name="connsiteX5" fmla="*/ 38553 w 43161"/>
                <a:gd name="connsiteY5" fmla="*/ 3122 h 107971"/>
                <a:gd name="connsiteX6" fmla="*/ 39509 w 43161"/>
                <a:gd name="connsiteY6" fmla="*/ 37841 h 107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161" h="107971">
                  <a:moveTo>
                    <a:pt x="39509" y="37841"/>
                  </a:moveTo>
                  <a:cubicBezTo>
                    <a:pt x="37576" y="43207"/>
                    <a:pt x="28646" y="58220"/>
                    <a:pt x="29298" y="74776"/>
                  </a:cubicBezTo>
                  <a:cubicBezTo>
                    <a:pt x="28429" y="90853"/>
                    <a:pt x="36924" y="108517"/>
                    <a:pt x="37163" y="107756"/>
                  </a:cubicBezTo>
                  <a:cubicBezTo>
                    <a:pt x="38162" y="107908"/>
                    <a:pt x="20281" y="99283"/>
                    <a:pt x="10613" y="80729"/>
                  </a:cubicBezTo>
                  <a:cubicBezTo>
                    <a:pt x="-250" y="63348"/>
                    <a:pt x="-2814" y="35994"/>
                    <a:pt x="2314" y="25392"/>
                  </a:cubicBezTo>
                  <a:cubicBezTo>
                    <a:pt x="10005" y="2427"/>
                    <a:pt x="31753" y="-5308"/>
                    <a:pt x="38553" y="3122"/>
                  </a:cubicBezTo>
                  <a:cubicBezTo>
                    <a:pt x="45354" y="11552"/>
                    <a:pt x="43072" y="25826"/>
                    <a:pt x="39509" y="37841"/>
                  </a:cubicBezTo>
                  <a:close/>
                </a:path>
              </a:pathLst>
            </a:custGeom>
            <a:solidFill>
              <a:srgbClr val="414D3D"/>
            </a:solidFill>
            <a:ln w="2172" cap="flat">
              <a:noFill/>
              <a:prstDash val="solid"/>
              <a:miter/>
            </a:ln>
          </p:spPr>
          <p:txBody>
            <a:bodyPr rtlCol="0" anchor="ctr"/>
            <a:lstStyle/>
            <a:p>
              <a:endParaRPr lang="x-none"/>
            </a:p>
          </p:txBody>
        </p:sp>
        <p:sp>
          <p:nvSpPr>
            <p:cNvPr id="1059" name="Graphic 19">
              <a:extLst>
                <a:ext uri="{FF2B5EF4-FFF2-40B4-BE49-F238E27FC236}">
                  <a16:creationId xmlns="" xmlns:a16="http://schemas.microsoft.com/office/drawing/2014/main" id="{E5839E88-F07B-9C4A-9B91-58A07714ECE6}"/>
                </a:ext>
              </a:extLst>
            </p:cNvPr>
            <p:cNvSpPr/>
            <p:nvPr/>
          </p:nvSpPr>
          <p:spPr>
            <a:xfrm>
              <a:off x="8656071" y="6076304"/>
              <a:ext cx="43160" cy="107979"/>
            </a:xfrm>
            <a:custGeom>
              <a:avLst/>
              <a:gdLst>
                <a:gd name="connsiteX0" fmla="*/ 39509 w 43160"/>
                <a:gd name="connsiteY0" fmla="*/ 37828 h 107979"/>
                <a:gd name="connsiteX1" fmla="*/ 29298 w 43160"/>
                <a:gd name="connsiteY1" fmla="*/ 74763 h 107979"/>
                <a:gd name="connsiteX2" fmla="*/ 37163 w 43160"/>
                <a:gd name="connsiteY2" fmla="*/ 107765 h 107979"/>
                <a:gd name="connsiteX3" fmla="*/ 10613 w 43160"/>
                <a:gd name="connsiteY3" fmla="*/ 80716 h 107979"/>
                <a:gd name="connsiteX4" fmla="*/ 2314 w 43160"/>
                <a:gd name="connsiteY4" fmla="*/ 25379 h 107979"/>
                <a:gd name="connsiteX5" fmla="*/ 38553 w 43160"/>
                <a:gd name="connsiteY5" fmla="*/ 3110 h 107979"/>
                <a:gd name="connsiteX6" fmla="*/ 39509 w 43160"/>
                <a:gd name="connsiteY6" fmla="*/ 37828 h 107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160" h="107979">
                  <a:moveTo>
                    <a:pt x="39509" y="37828"/>
                  </a:moveTo>
                  <a:cubicBezTo>
                    <a:pt x="37576" y="43216"/>
                    <a:pt x="28646" y="58208"/>
                    <a:pt x="29298" y="74763"/>
                  </a:cubicBezTo>
                  <a:cubicBezTo>
                    <a:pt x="28429" y="90862"/>
                    <a:pt x="36945" y="108504"/>
                    <a:pt x="37163" y="107765"/>
                  </a:cubicBezTo>
                  <a:cubicBezTo>
                    <a:pt x="38162" y="107896"/>
                    <a:pt x="20281" y="99270"/>
                    <a:pt x="10613" y="80716"/>
                  </a:cubicBezTo>
                  <a:cubicBezTo>
                    <a:pt x="-250" y="63335"/>
                    <a:pt x="-2814" y="35982"/>
                    <a:pt x="2314" y="25379"/>
                  </a:cubicBezTo>
                  <a:cubicBezTo>
                    <a:pt x="10005" y="2436"/>
                    <a:pt x="31775" y="-5299"/>
                    <a:pt x="38553" y="3110"/>
                  </a:cubicBezTo>
                  <a:cubicBezTo>
                    <a:pt x="45332" y="11518"/>
                    <a:pt x="43094" y="25813"/>
                    <a:pt x="39509" y="37828"/>
                  </a:cubicBezTo>
                  <a:close/>
                </a:path>
              </a:pathLst>
            </a:custGeom>
            <a:solidFill>
              <a:srgbClr val="414D3D"/>
            </a:solidFill>
            <a:ln w="2172" cap="flat">
              <a:noFill/>
              <a:prstDash val="solid"/>
              <a:miter/>
            </a:ln>
          </p:spPr>
          <p:txBody>
            <a:bodyPr rtlCol="0" anchor="ctr"/>
            <a:lstStyle/>
            <a:p>
              <a:endParaRPr lang="x-none"/>
            </a:p>
          </p:txBody>
        </p:sp>
        <p:sp>
          <p:nvSpPr>
            <p:cNvPr id="1060" name="Graphic 19">
              <a:extLst>
                <a:ext uri="{FF2B5EF4-FFF2-40B4-BE49-F238E27FC236}">
                  <a16:creationId xmlns="" xmlns:a16="http://schemas.microsoft.com/office/drawing/2014/main" id="{E5839E88-F07B-9C4A-9B91-58A07714ECE6}"/>
                </a:ext>
              </a:extLst>
            </p:cNvPr>
            <p:cNvSpPr/>
            <p:nvPr/>
          </p:nvSpPr>
          <p:spPr>
            <a:xfrm>
              <a:off x="8766801" y="6153193"/>
              <a:ext cx="43170" cy="107979"/>
            </a:xfrm>
            <a:custGeom>
              <a:avLst/>
              <a:gdLst>
                <a:gd name="connsiteX0" fmla="*/ 39519 w 43170"/>
                <a:gd name="connsiteY0" fmla="*/ 37828 h 107979"/>
                <a:gd name="connsiteX1" fmla="*/ 29286 w 43170"/>
                <a:gd name="connsiteY1" fmla="*/ 74763 h 107979"/>
                <a:gd name="connsiteX2" fmla="*/ 37173 w 43170"/>
                <a:gd name="connsiteY2" fmla="*/ 107765 h 107979"/>
                <a:gd name="connsiteX3" fmla="*/ 10623 w 43170"/>
                <a:gd name="connsiteY3" fmla="*/ 80716 h 107979"/>
                <a:gd name="connsiteX4" fmla="*/ 2323 w 43170"/>
                <a:gd name="connsiteY4" fmla="*/ 25379 h 107979"/>
                <a:gd name="connsiteX5" fmla="*/ 38563 w 43170"/>
                <a:gd name="connsiteY5" fmla="*/ 3109 h 107979"/>
                <a:gd name="connsiteX6" fmla="*/ 39519 w 43170"/>
                <a:gd name="connsiteY6" fmla="*/ 37828 h 107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170" h="107979">
                  <a:moveTo>
                    <a:pt x="39519" y="37828"/>
                  </a:moveTo>
                  <a:cubicBezTo>
                    <a:pt x="37585" y="43217"/>
                    <a:pt x="28656" y="58208"/>
                    <a:pt x="29286" y="74763"/>
                  </a:cubicBezTo>
                  <a:cubicBezTo>
                    <a:pt x="28438" y="90862"/>
                    <a:pt x="36934" y="108504"/>
                    <a:pt x="37173" y="107765"/>
                  </a:cubicBezTo>
                  <a:cubicBezTo>
                    <a:pt x="38172" y="107896"/>
                    <a:pt x="20291" y="99270"/>
                    <a:pt x="10623" y="80716"/>
                  </a:cubicBezTo>
                  <a:cubicBezTo>
                    <a:pt x="-240" y="63335"/>
                    <a:pt x="-2826" y="35981"/>
                    <a:pt x="2323" y="25379"/>
                  </a:cubicBezTo>
                  <a:cubicBezTo>
                    <a:pt x="10015" y="2436"/>
                    <a:pt x="31763" y="-5299"/>
                    <a:pt x="38563" y="3109"/>
                  </a:cubicBezTo>
                  <a:cubicBezTo>
                    <a:pt x="45363" y="11518"/>
                    <a:pt x="43082" y="25814"/>
                    <a:pt x="39519" y="37828"/>
                  </a:cubicBezTo>
                  <a:close/>
                </a:path>
              </a:pathLst>
            </a:custGeom>
            <a:solidFill>
              <a:srgbClr val="466EB6"/>
            </a:solidFill>
            <a:ln w="2172" cap="flat">
              <a:noFill/>
              <a:prstDash val="solid"/>
              <a:miter/>
            </a:ln>
          </p:spPr>
          <p:txBody>
            <a:bodyPr rtlCol="0" anchor="ctr"/>
            <a:lstStyle/>
            <a:p>
              <a:endParaRPr lang="x-none"/>
            </a:p>
          </p:txBody>
        </p:sp>
        <p:sp>
          <p:nvSpPr>
            <p:cNvPr id="1061" name="Graphic 19">
              <a:extLst>
                <a:ext uri="{FF2B5EF4-FFF2-40B4-BE49-F238E27FC236}">
                  <a16:creationId xmlns="" xmlns:a16="http://schemas.microsoft.com/office/drawing/2014/main" id="{E5839E88-F07B-9C4A-9B91-58A07714ECE6}"/>
                </a:ext>
              </a:extLst>
            </p:cNvPr>
            <p:cNvSpPr/>
            <p:nvPr/>
          </p:nvSpPr>
          <p:spPr>
            <a:xfrm>
              <a:off x="8491220" y="6110060"/>
              <a:ext cx="91062" cy="59623"/>
            </a:xfrm>
            <a:custGeom>
              <a:avLst/>
              <a:gdLst>
                <a:gd name="connsiteX0" fmla="*/ 36742 w 91062"/>
                <a:gd name="connsiteY0" fmla="*/ 43375 h 59623"/>
                <a:gd name="connsiteX1" fmla="*/ 60988 w 91062"/>
                <a:gd name="connsiteY1" fmla="*/ 17521 h 59623"/>
                <a:gd name="connsiteX2" fmla="*/ 90819 w 91062"/>
                <a:gd name="connsiteY2" fmla="*/ 7874 h 59623"/>
                <a:gd name="connsiteX3" fmla="*/ 56708 w 91062"/>
                <a:gd name="connsiteY3" fmla="*/ -78 h 59623"/>
                <a:gd name="connsiteX4" fmla="*/ 9041 w 91062"/>
                <a:gd name="connsiteY4" fmla="*/ 19998 h 59623"/>
                <a:gd name="connsiteX5" fmla="*/ 8889 w 91062"/>
                <a:gd name="connsiteY5" fmla="*/ 59300 h 59623"/>
                <a:gd name="connsiteX6" fmla="*/ 36742 w 91062"/>
                <a:gd name="connsiteY6" fmla="*/ 43375 h 59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062" h="59623">
                  <a:moveTo>
                    <a:pt x="36742" y="43375"/>
                  </a:moveTo>
                  <a:cubicBezTo>
                    <a:pt x="40066" y="39269"/>
                    <a:pt x="47605" y="25081"/>
                    <a:pt x="60988" y="17521"/>
                  </a:cubicBezTo>
                  <a:cubicBezTo>
                    <a:pt x="73285" y="9113"/>
                    <a:pt x="91405" y="7331"/>
                    <a:pt x="90819" y="7874"/>
                  </a:cubicBezTo>
                  <a:cubicBezTo>
                    <a:pt x="91405" y="8591"/>
                    <a:pt x="76001" y="-1359"/>
                    <a:pt x="56708" y="-78"/>
                  </a:cubicBezTo>
                  <a:cubicBezTo>
                    <a:pt x="37763" y="-251"/>
                    <a:pt x="14928" y="10786"/>
                    <a:pt x="9041" y="19998"/>
                  </a:cubicBezTo>
                  <a:cubicBezTo>
                    <a:pt x="-5386" y="37096"/>
                    <a:pt x="-1019" y="57997"/>
                    <a:pt x="8889" y="59300"/>
                  </a:cubicBezTo>
                  <a:cubicBezTo>
                    <a:pt x="18796" y="60604"/>
                    <a:pt x="28964" y="51935"/>
                    <a:pt x="36742" y="43375"/>
                  </a:cubicBezTo>
                  <a:close/>
                </a:path>
              </a:pathLst>
            </a:custGeom>
            <a:solidFill>
              <a:srgbClr val="414D3D"/>
            </a:solidFill>
            <a:ln w="2172" cap="flat">
              <a:noFill/>
              <a:prstDash val="solid"/>
              <a:miter/>
            </a:ln>
          </p:spPr>
          <p:txBody>
            <a:bodyPr rtlCol="0" anchor="ctr"/>
            <a:lstStyle/>
            <a:p>
              <a:endParaRPr lang="x-none"/>
            </a:p>
          </p:txBody>
        </p:sp>
        <p:sp>
          <p:nvSpPr>
            <p:cNvPr id="1062" name="Graphic 19">
              <a:extLst>
                <a:ext uri="{FF2B5EF4-FFF2-40B4-BE49-F238E27FC236}">
                  <a16:creationId xmlns="" xmlns:a16="http://schemas.microsoft.com/office/drawing/2014/main" id="{E5839E88-F07B-9C4A-9B91-58A07714ECE6}"/>
                </a:ext>
              </a:extLst>
            </p:cNvPr>
            <p:cNvSpPr/>
            <p:nvPr/>
          </p:nvSpPr>
          <p:spPr>
            <a:xfrm>
              <a:off x="8606739" y="6177408"/>
              <a:ext cx="91062" cy="59626"/>
            </a:xfrm>
            <a:custGeom>
              <a:avLst/>
              <a:gdLst>
                <a:gd name="connsiteX0" fmla="*/ 36742 w 91062"/>
                <a:gd name="connsiteY0" fmla="*/ 43379 h 59626"/>
                <a:gd name="connsiteX1" fmla="*/ 60988 w 91062"/>
                <a:gd name="connsiteY1" fmla="*/ 17524 h 59626"/>
                <a:gd name="connsiteX2" fmla="*/ 90819 w 91062"/>
                <a:gd name="connsiteY2" fmla="*/ 7878 h 59626"/>
                <a:gd name="connsiteX3" fmla="*/ 56708 w 91062"/>
                <a:gd name="connsiteY3" fmla="*/ -74 h 59626"/>
                <a:gd name="connsiteX4" fmla="*/ 9041 w 91062"/>
                <a:gd name="connsiteY4" fmla="*/ 20001 h 59626"/>
                <a:gd name="connsiteX5" fmla="*/ 8888 w 91062"/>
                <a:gd name="connsiteY5" fmla="*/ 59304 h 59626"/>
                <a:gd name="connsiteX6" fmla="*/ 36742 w 91062"/>
                <a:gd name="connsiteY6" fmla="*/ 43379 h 59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062" h="59626">
                  <a:moveTo>
                    <a:pt x="36742" y="43379"/>
                  </a:moveTo>
                  <a:cubicBezTo>
                    <a:pt x="40044" y="39251"/>
                    <a:pt x="47605" y="25063"/>
                    <a:pt x="60988" y="17524"/>
                  </a:cubicBezTo>
                  <a:cubicBezTo>
                    <a:pt x="73264" y="9116"/>
                    <a:pt x="91405" y="7335"/>
                    <a:pt x="90819" y="7878"/>
                  </a:cubicBezTo>
                  <a:cubicBezTo>
                    <a:pt x="91405" y="8595"/>
                    <a:pt x="76001" y="-1378"/>
                    <a:pt x="56708" y="-74"/>
                  </a:cubicBezTo>
                  <a:cubicBezTo>
                    <a:pt x="37763" y="-248"/>
                    <a:pt x="14928" y="10789"/>
                    <a:pt x="9041" y="20001"/>
                  </a:cubicBezTo>
                  <a:cubicBezTo>
                    <a:pt x="-5386" y="37100"/>
                    <a:pt x="-1019" y="58000"/>
                    <a:pt x="8888" y="59304"/>
                  </a:cubicBezTo>
                  <a:cubicBezTo>
                    <a:pt x="18796" y="60608"/>
                    <a:pt x="28964" y="51939"/>
                    <a:pt x="36742" y="43379"/>
                  </a:cubicBezTo>
                  <a:close/>
                </a:path>
              </a:pathLst>
            </a:custGeom>
            <a:solidFill>
              <a:srgbClr val="414D3D"/>
            </a:solidFill>
            <a:ln w="2172" cap="flat">
              <a:noFill/>
              <a:prstDash val="solid"/>
              <a:miter/>
            </a:ln>
          </p:spPr>
          <p:txBody>
            <a:bodyPr rtlCol="0" anchor="ctr"/>
            <a:lstStyle/>
            <a:p>
              <a:endParaRPr lang="x-none"/>
            </a:p>
          </p:txBody>
        </p:sp>
        <p:sp>
          <p:nvSpPr>
            <p:cNvPr id="1063" name="Graphic 19">
              <a:extLst>
                <a:ext uri="{FF2B5EF4-FFF2-40B4-BE49-F238E27FC236}">
                  <a16:creationId xmlns="" xmlns:a16="http://schemas.microsoft.com/office/drawing/2014/main" id="{E5839E88-F07B-9C4A-9B91-58A07714ECE6}"/>
                </a:ext>
              </a:extLst>
            </p:cNvPr>
            <p:cNvSpPr/>
            <p:nvPr/>
          </p:nvSpPr>
          <p:spPr>
            <a:xfrm>
              <a:off x="8418828" y="6065088"/>
              <a:ext cx="62258" cy="32375"/>
            </a:xfrm>
            <a:custGeom>
              <a:avLst/>
              <a:gdLst>
                <a:gd name="connsiteX0" fmla="*/ 23380 w 62258"/>
                <a:gd name="connsiteY0" fmla="*/ 25341 h 32375"/>
                <a:gd name="connsiteX1" fmla="*/ 42043 w 62258"/>
                <a:gd name="connsiteY1" fmla="*/ 12305 h 32375"/>
                <a:gd name="connsiteX2" fmla="*/ 62031 w 62258"/>
                <a:gd name="connsiteY2" fmla="*/ 10132 h 32375"/>
                <a:gd name="connsiteX3" fmla="*/ 41673 w 62258"/>
                <a:gd name="connsiteY3" fmla="*/ 638 h 32375"/>
                <a:gd name="connsiteX4" fmla="*/ 9084 w 62258"/>
                <a:gd name="connsiteY4" fmla="*/ 6939 h 32375"/>
                <a:gd name="connsiteX5" fmla="*/ 3804 w 62258"/>
                <a:gd name="connsiteY5" fmla="*/ 31598 h 32375"/>
                <a:gd name="connsiteX6" fmla="*/ 23380 w 62258"/>
                <a:gd name="connsiteY6" fmla="*/ 25341 h 3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58" h="32375">
                  <a:moveTo>
                    <a:pt x="23380" y="25341"/>
                  </a:moveTo>
                  <a:cubicBezTo>
                    <a:pt x="26009" y="23168"/>
                    <a:pt x="32657" y="15281"/>
                    <a:pt x="42043" y="12305"/>
                  </a:cubicBezTo>
                  <a:cubicBezTo>
                    <a:pt x="48409" y="9915"/>
                    <a:pt x="55296" y="9155"/>
                    <a:pt x="62031" y="10132"/>
                  </a:cubicBezTo>
                  <a:cubicBezTo>
                    <a:pt x="56187" y="5244"/>
                    <a:pt x="49169" y="1985"/>
                    <a:pt x="41673" y="638"/>
                  </a:cubicBezTo>
                  <a:cubicBezTo>
                    <a:pt x="29789" y="-1969"/>
                    <a:pt x="13994" y="1963"/>
                    <a:pt x="9084" y="6939"/>
                  </a:cubicBezTo>
                  <a:cubicBezTo>
                    <a:pt x="-2236" y="15781"/>
                    <a:pt x="-2257" y="29469"/>
                    <a:pt x="3804" y="31598"/>
                  </a:cubicBezTo>
                  <a:cubicBezTo>
                    <a:pt x="9866" y="33727"/>
                    <a:pt x="17383" y="29686"/>
                    <a:pt x="23380" y="25341"/>
                  </a:cubicBezTo>
                  <a:close/>
                </a:path>
              </a:pathLst>
            </a:custGeom>
            <a:solidFill>
              <a:srgbClr val="414D3D"/>
            </a:solidFill>
            <a:ln w="2172" cap="flat">
              <a:noFill/>
              <a:prstDash val="solid"/>
              <a:miter/>
            </a:ln>
          </p:spPr>
          <p:txBody>
            <a:bodyPr rtlCol="0" anchor="ctr"/>
            <a:lstStyle/>
            <a:p>
              <a:endParaRPr lang="x-none"/>
            </a:p>
          </p:txBody>
        </p:sp>
        <p:sp>
          <p:nvSpPr>
            <p:cNvPr id="1064" name="Graphic 19">
              <a:extLst>
                <a:ext uri="{FF2B5EF4-FFF2-40B4-BE49-F238E27FC236}">
                  <a16:creationId xmlns="" xmlns:a16="http://schemas.microsoft.com/office/drawing/2014/main" id="{E5839E88-F07B-9C4A-9B91-58A07714ECE6}"/>
                </a:ext>
              </a:extLst>
            </p:cNvPr>
            <p:cNvSpPr/>
            <p:nvPr/>
          </p:nvSpPr>
          <p:spPr>
            <a:xfrm>
              <a:off x="8444435" y="6014773"/>
              <a:ext cx="34478" cy="60269"/>
            </a:xfrm>
            <a:custGeom>
              <a:avLst/>
              <a:gdLst>
                <a:gd name="connsiteX0" fmla="*/ 23127 w 34478"/>
                <a:gd name="connsiteY0" fmla="*/ 20080 h 60269"/>
                <a:gd name="connsiteX1" fmla="*/ 23931 w 34478"/>
                <a:gd name="connsiteY1" fmla="*/ 42806 h 60269"/>
                <a:gd name="connsiteX2" fmla="*/ 34251 w 34478"/>
                <a:gd name="connsiteY2" fmla="*/ 60078 h 60269"/>
                <a:gd name="connsiteX3" fmla="*/ 14415 w 34478"/>
                <a:gd name="connsiteY3" fmla="*/ 49497 h 60269"/>
                <a:gd name="connsiteX4" fmla="*/ -120 w 34478"/>
                <a:gd name="connsiteY4" fmla="*/ 19667 h 60269"/>
                <a:gd name="connsiteX5" fmla="*/ 16414 w 34478"/>
                <a:gd name="connsiteY5" fmla="*/ 635 h 60269"/>
                <a:gd name="connsiteX6" fmla="*/ 23127 w 34478"/>
                <a:gd name="connsiteY6" fmla="*/ 20080 h 60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478" h="60269">
                  <a:moveTo>
                    <a:pt x="23127" y="20080"/>
                  </a:moveTo>
                  <a:cubicBezTo>
                    <a:pt x="22997" y="23469"/>
                    <a:pt x="20672" y="33528"/>
                    <a:pt x="23931" y="42806"/>
                  </a:cubicBezTo>
                  <a:cubicBezTo>
                    <a:pt x="25864" y="49345"/>
                    <a:pt x="29428" y="55277"/>
                    <a:pt x="34251" y="60078"/>
                  </a:cubicBezTo>
                  <a:cubicBezTo>
                    <a:pt x="26842" y="58318"/>
                    <a:pt x="19998" y="54690"/>
                    <a:pt x="14415" y="49497"/>
                  </a:cubicBezTo>
                  <a:cubicBezTo>
                    <a:pt x="5203" y="41589"/>
                    <a:pt x="-1141" y="26598"/>
                    <a:pt x="-120" y="19667"/>
                  </a:cubicBezTo>
                  <a:cubicBezTo>
                    <a:pt x="119" y="5328"/>
                    <a:pt x="11069" y="-2928"/>
                    <a:pt x="16414" y="635"/>
                  </a:cubicBezTo>
                  <a:cubicBezTo>
                    <a:pt x="21758" y="4198"/>
                    <a:pt x="22997" y="12649"/>
                    <a:pt x="23127" y="20080"/>
                  </a:cubicBezTo>
                  <a:close/>
                </a:path>
              </a:pathLst>
            </a:custGeom>
            <a:solidFill>
              <a:srgbClr val="414D3D"/>
            </a:solidFill>
            <a:ln w="2172" cap="flat">
              <a:noFill/>
              <a:prstDash val="solid"/>
              <a:miter/>
            </a:ln>
          </p:spPr>
          <p:txBody>
            <a:bodyPr rtlCol="0" anchor="ctr"/>
            <a:lstStyle/>
            <a:p>
              <a:endParaRPr lang="x-none"/>
            </a:p>
          </p:txBody>
        </p:sp>
        <p:sp>
          <p:nvSpPr>
            <p:cNvPr id="1065" name="Graphic 19">
              <a:extLst>
                <a:ext uri="{FF2B5EF4-FFF2-40B4-BE49-F238E27FC236}">
                  <a16:creationId xmlns="" xmlns:a16="http://schemas.microsoft.com/office/drawing/2014/main" id="{E5839E88-F07B-9C4A-9B91-58A07714ECE6}"/>
                </a:ext>
              </a:extLst>
            </p:cNvPr>
            <p:cNvSpPr/>
            <p:nvPr/>
          </p:nvSpPr>
          <p:spPr>
            <a:xfrm>
              <a:off x="5735959" y="6315011"/>
              <a:ext cx="6613768" cy="49818"/>
            </a:xfrm>
            <a:custGeom>
              <a:avLst/>
              <a:gdLst>
                <a:gd name="connsiteX0" fmla="*/ 6588621 w 6613768"/>
                <a:gd name="connsiteY0" fmla="*/ 49627 h 49818"/>
                <a:gd name="connsiteX1" fmla="*/ 24692 w 6613768"/>
                <a:gd name="connsiteY1" fmla="*/ 49627 h 49818"/>
                <a:gd name="connsiteX2" fmla="*/ -228 w 6613768"/>
                <a:gd name="connsiteY2" fmla="*/ 24750 h 49818"/>
                <a:gd name="connsiteX3" fmla="*/ -228 w 6613768"/>
                <a:gd name="connsiteY3" fmla="*/ 24728 h 49818"/>
                <a:gd name="connsiteX4" fmla="*/ -228 w 6613768"/>
                <a:gd name="connsiteY4" fmla="*/ 24728 h 49818"/>
                <a:gd name="connsiteX5" fmla="*/ 24649 w 6613768"/>
                <a:gd name="connsiteY5" fmla="*/ -192 h 49818"/>
                <a:gd name="connsiteX6" fmla="*/ 24692 w 6613768"/>
                <a:gd name="connsiteY6" fmla="*/ -192 h 49818"/>
                <a:gd name="connsiteX7" fmla="*/ 6588621 w 6613768"/>
                <a:gd name="connsiteY7" fmla="*/ -192 h 49818"/>
                <a:gd name="connsiteX8" fmla="*/ 6613541 w 6613768"/>
                <a:gd name="connsiteY8" fmla="*/ 24728 h 49818"/>
                <a:gd name="connsiteX9" fmla="*/ 6613541 w 6613768"/>
                <a:gd name="connsiteY9" fmla="*/ 24728 h 49818"/>
                <a:gd name="connsiteX10" fmla="*/ 6588621 w 6613768"/>
                <a:gd name="connsiteY10" fmla="*/ 49627 h 49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13768" h="49818">
                  <a:moveTo>
                    <a:pt x="6588621" y="49627"/>
                  </a:moveTo>
                  <a:lnTo>
                    <a:pt x="24692" y="49627"/>
                  </a:lnTo>
                  <a:cubicBezTo>
                    <a:pt x="10942" y="49648"/>
                    <a:pt x="-215" y="38503"/>
                    <a:pt x="-228" y="24750"/>
                  </a:cubicBezTo>
                  <a:cubicBezTo>
                    <a:pt x="-228" y="24750"/>
                    <a:pt x="-228" y="24728"/>
                    <a:pt x="-228" y="24728"/>
                  </a:cubicBezTo>
                  <a:lnTo>
                    <a:pt x="-228" y="24728"/>
                  </a:lnTo>
                  <a:cubicBezTo>
                    <a:pt x="-241" y="10976"/>
                    <a:pt x="10898" y="-170"/>
                    <a:pt x="24649" y="-192"/>
                  </a:cubicBezTo>
                  <a:cubicBezTo>
                    <a:pt x="24664" y="-192"/>
                    <a:pt x="24677" y="-192"/>
                    <a:pt x="24692" y="-192"/>
                  </a:cubicBezTo>
                  <a:lnTo>
                    <a:pt x="6588621" y="-192"/>
                  </a:lnTo>
                  <a:cubicBezTo>
                    <a:pt x="6602374" y="-192"/>
                    <a:pt x="6613541" y="10976"/>
                    <a:pt x="6613541" y="24728"/>
                  </a:cubicBezTo>
                  <a:lnTo>
                    <a:pt x="6613541" y="24728"/>
                  </a:lnTo>
                  <a:cubicBezTo>
                    <a:pt x="6613519" y="38481"/>
                    <a:pt x="6602374" y="49627"/>
                    <a:pt x="6588621" y="49627"/>
                  </a:cubicBezTo>
                  <a:close/>
                </a:path>
              </a:pathLst>
            </a:custGeom>
            <a:solidFill>
              <a:srgbClr val="414D3D"/>
            </a:solidFill>
            <a:ln w="2172" cap="flat">
              <a:noFill/>
              <a:prstDash val="solid"/>
              <a:miter/>
            </a:ln>
          </p:spPr>
          <p:txBody>
            <a:bodyPr rtlCol="0" anchor="ctr"/>
            <a:lstStyle/>
            <a:p>
              <a:endParaRPr lang="x-none"/>
            </a:p>
          </p:txBody>
        </p:sp>
        <p:sp>
          <p:nvSpPr>
            <p:cNvPr id="1066" name="Graphic 19">
              <a:extLst>
                <a:ext uri="{FF2B5EF4-FFF2-40B4-BE49-F238E27FC236}">
                  <a16:creationId xmlns="" xmlns:a16="http://schemas.microsoft.com/office/drawing/2014/main" id="{E5839E88-F07B-9C4A-9B91-58A07714ECE6}"/>
                </a:ext>
              </a:extLst>
            </p:cNvPr>
            <p:cNvSpPr/>
            <p:nvPr/>
          </p:nvSpPr>
          <p:spPr>
            <a:xfrm>
              <a:off x="6755709" y="4019720"/>
              <a:ext cx="557091" cy="357819"/>
            </a:xfrm>
            <a:custGeom>
              <a:avLst/>
              <a:gdLst>
                <a:gd name="connsiteX0" fmla="*/ 222902 w 557091"/>
                <a:gd name="connsiteY0" fmla="*/ 145513 h 357819"/>
                <a:gd name="connsiteX1" fmla="*/ 162894 w 557091"/>
                <a:gd name="connsiteY1" fmla="*/ 357628 h 357819"/>
                <a:gd name="connsiteX2" fmla="*/ -228 w 557091"/>
                <a:gd name="connsiteY2" fmla="*/ 338921 h 357819"/>
                <a:gd name="connsiteX3" fmla="*/ 115661 w 557091"/>
                <a:gd name="connsiteY3" fmla="*/ 45615 h 357819"/>
                <a:gd name="connsiteX4" fmla="*/ 502260 w 557091"/>
                <a:gd name="connsiteY4" fmla="*/ 65843 h 357819"/>
                <a:gd name="connsiteX5" fmla="*/ 549102 w 557091"/>
                <a:gd name="connsiteY5" fmla="*/ 188184 h 357819"/>
                <a:gd name="connsiteX6" fmla="*/ 222902 w 557091"/>
                <a:gd name="connsiteY6" fmla="*/ 145513 h 357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091" h="357819">
                  <a:moveTo>
                    <a:pt x="222902" y="145513"/>
                  </a:moveTo>
                  <a:cubicBezTo>
                    <a:pt x="171454" y="159266"/>
                    <a:pt x="162894" y="357628"/>
                    <a:pt x="162894" y="357628"/>
                  </a:cubicBezTo>
                  <a:lnTo>
                    <a:pt x="-228" y="338921"/>
                  </a:lnTo>
                  <a:cubicBezTo>
                    <a:pt x="-228" y="338921"/>
                    <a:pt x="29515" y="132086"/>
                    <a:pt x="115661" y="45615"/>
                  </a:cubicBezTo>
                  <a:cubicBezTo>
                    <a:pt x="201806" y="-40856"/>
                    <a:pt x="419482" y="12026"/>
                    <a:pt x="502260" y="65843"/>
                  </a:cubicBezTo>
                  <a:cubicBezTo>
                    <a:pt x="585037" y="119659"/>
                    <a:pt x="549102" y="188184"/>
                    <a:pt x="549102" y="188184"/>
                  </a:cubicBezTo>
                  <a:cubicBezTo>
                    <a:pt x="549102" y="188184"/>
                    <a:pt x="274393" y="131739"/>
                    <a:pt x="222902" y="145513"/>
                  </a:cubicBezTo>
                  <a:close/>
                </a:path>
              </a:pathLst>
            </a:custGeom>
            <a:solidFill>
              <a:schemeClr val="bg2">
                <a:lumMod val="50000"/>
              </a:schemeClr>
            </a:solidFill>
            <a:ln w="2172" cap="flat">
              <a:noFill/>
              <a:prstDash val="solid"/>
              <a:miter/>
            </a:ln>
          </p:spPr>
          <p:txBody>
            <a:bodyPr rtlCol="0" anchor="ctr"/>
            <a:lstStyle/>
            <a:p>
              <a:endParaRPr lang="x-none"/>
            </a:p>
          </p:txBody>
        </p:sp>
        <p:sp>
          <p:nvSpPr>
            <p:cNvPr id="1067" name="Graphic 19">
              <a:extLst>
                <a:ext uri="{FF2B5EF4-FFF2-40B4-BE49-F238E27FC236}">
                  <a16:creationId xmlns="" xmlns:a16="http://schemas.microsoft.com/office/drawing/2014/main" id="{E5839E88-F07B-9C4A-9B91-58A07714ECE6}"/>
                </a:ext>
              </a:extLst>
            </p:cNvPr>
            <p:cNvSpPr/>
            <p:nvPr/>
          </p:nvSpPr>
          <p:spPr>
            <a:xfrm>
              <a:off x="6662611" y="4330155"/>
              <a:ext cx="152323" cy="220000"/>
            </a:xfrm>
            <a:custGeom>
              <a:avLst/>
              <a:gdLst>
                <a:gd name="connsiteX0" fmla="*/ 152096 w 152323"/>
                <a:gd name="connsiteY0" fmla="*/ 221 h 220000"/>
                <a:gd name="connsiteX1" fmla="*/ 89719 w 152323"/>
                <a:gd name="connsiteY1" fmla="*/ 207882 h 220000"/>
                <a:gd name="connsiteX2" fmla="*/ -228 w 152323"/>
                <a:gd name="connsiteY2" fmla="*/ 197627 h 220000"/>
                <a:gd name="connsiteX3" fmla="*/ 15285 w 152323"/>
                <a:gd name="connsiteY3" fmla="*/ 181897 h 220000"/>
                <a:gd name="connsiteX4" fmla="*/ 41834 w 152323"/>
                <a:gd name="connsiteY4" fmla="*/ 197583 h 220000"/>
                <a:gd name="connsiteX5" fmla="*/ 79182 w 152323"/>
                <a:gd name="connsiteY5" fmla="*/ 191891 h 220000"/>
                <a:gd name="connsiteX6" fmla="*/ 96954 w 152323"/>
                <a:gd name="connsiteY6" fmla="*/ 175140 h 220000"/>
                <a:gd name="connsiteX7" fmla="*/ 140624 w 152323"/>
                <a:gd name="connsiteY7" fmla="*/ -192 h 2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323" h="220000">
                  <a:moveTo>
                    <a:pt x="152096" y="221"/>
                  </a:moveTo>
                  <a:cubicBezTo>
                    <a:pt x="143557" y="188589"/>
                    <a:pt x="90762" y="205274"/>
                    <a:pt x="89719" y="207882"/>
                  </a:cubicBezTo>
                  <a:cubicBezTo>
                    <a:pt x="88611" y="208099"/>
                    <a:pt x="46440" y="240471"/>
                    <a:pt x="-228" y="197627"/>
                  </a:cubicBezTo>
                  <a:lnTo>
                    <a:pt x="15285" y="181897"/>
                  </a:lnTo>
                  <a:cubicBezTo>
                    <a:pt x="22713" y="189227"/>
                    <a:pt x="31831" y="194616"/>
                    <a:pt x="41834" y="197583"/>
                  </a:cubicBezTo>
                  <a:cubicBezTo>
                    <a:pt x="54536" y="200938"/>
                    <a:pt x="68058" y="198876"/>
                    <a:pt x="79182" y="191891"/>
                  </a:cubicBezTo>
                  <a:cubicBezTo>
                    <a:pt x="80333" y="190979"/>
                    <a:pt x="91414" y="184287"/>
                    <a:pt x="96954" y="175140"/>
                  </a:cubicBezTo>
                  <a:cubicBezTo>
                    <a:pt x="124025" y="138922"/>
                    <a:pt x="136952" y="44782"/>
                    <a:pt x="140624" y="-192"/>
                  </a:cubicBezTo>
                  <a:close/>
                </a:path>
              </a:pathLst>
            </a:custGeom>
            <a:solidFill>
              <a:srgbClr val="665650"/>
            </a:solidFill>
            <a:ln w="2172" cap="flat">
              <a:noFill/>
              <a:prstDash val="solid"/>
              <a:miter/>
            </a:ln>
          </p:spPr>
          <p:txBody>
            <a:bodyPr rtlCol="0" anchor="ctr"/>
            <a:lstStyle/>
            <a:p>
              <a:endParaRPr lang="x-none"/>
            </a:p>
          </p:txBody>
        </p:sp>
        <p:sp>
          <p:nvSpPr>
            <p:cNvPr id="1068" name="Graphic 19">
              <a:extLst>
                <a:ext uri="{FF2B5EF4-FFF2-40B4-BE49-F238E27FC236}">
                  <a16:creationId xmlns="" xmlns:a16="http://schemas.microsoft.com/office/drawing/2014/main" id="{E5839E88-F07B-9C4A-9B91-58A07714ECE6}"/>
                </a:ext>
              </a:extLst>
            </p:cNvPr>
            <p:cNvSpPr/>
            <p:nvPr/>
          </p:nvSpPr>
          <p:spPr>
            <a:xfrm>
              <a:off x="6949942" y="4032553"/>
              <a:ext cx="413276" cy="991956"/>
            </a:xfrm>
            <a:custGeom>
              <a:avLst/>
              <a:gdLst>
                <a:gd name="connsiteX0" fmla="*/ 413030 w 413276"/>
                <a:gd name="connsiteY0" fmla="*/ 160121 h 991956"/>
                <a:gd name="connsiteX1" fmla="*/ 387545 w 413276"/>
                <a:gd name="connsiteY1" fmla="*/ 322830 h 991956"/>
                <a:gd name="connsiteX2" fmla="*/ 328101 w 413276"/>
                <a:gd name="connsiteY2" fmla="*/ 639144 h 991956"/>
                <a:gd name="connsiteX3" fmla="*/ 295512 w 413276"/>
                <a:gd name="connsiteY3" fmla="*/ 989547 h 991956"/>
                <a:gd name="connsiteX4" fmla="*/ 53045 w 413276"/>
                <a:gd name="connsiteY4" fmla="*/ 960651 h 991956"/>
                <a:gd name="connsiteX5" fmla="*/ 69948 w 413276"/>
                <a:gd name="connsiteY5" fmla="*/ 336887 h 991956"/>
                <a:gd name="connsiteX6" fmla="*/ 26061 w 413276"/>
                <a:gd name="connsiteY6" fmla="*/ 32717 h 991956"/>
                <a:gd name="connsiteX7" fmla="*/ 282954 w 413276"/>
                <a:gd name="connsiteY7" fmla="*/ 29567 h 991956"/>
                <a:gd name="connsiteX8" fmla="*/ 413030 w 413276"/>
                <a:gd name="connsiteY8" fmla="*/ 160121 h 991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3276" h="991956">
                  <a:moveTo>
                    <a:pt x="413030" y="160121"/>
                  </a:moveTo>
                  <a:cubicBezTo>
                    <a:pt x="413030" y="160121"/>
                    <a:pt x="390152" y="249873"/>
                    <a:pt x="387545" y="322830"/>
                  </a:cubicBezTo>
                  <a:cubicBezTo>
                    <a:pt x="384937" y="395787"/>
                    <a:pt x="334641" y="456642"/>
                    <a:pt x="328101" y="639144"/>
                  </a:cubicBezTo>
                  <a:cubicBezTo>
                    <a:pt x="321562" y="821645"/>
                    <a:pt x="295512" y="989547"/>
                    <a:pt x="295512" y="989547"/>
                  </a:cubicBezTo>
                  <a:cubicBezTo>
                    <a:pt x="295512" y="989547"/>
                    <a:pt x="92913" y="1003669"/>
                    <a:pt x="53045" y="960651"/>
                  </a:cubicBezTo>
                  <a:cubicBezTo>
                    <a:pt x="13177" y="917633"/>
                    <a:pt x="30385" y="526906"/>
                    <a:pt x="69948" y="336887"/>
                  </a:cubicBezTo>
                  <a:cubicBezTo>
                    <a:pt x="109512" y="146868"/>
                    <a:pt x="-64016" y="95050"/>
                    <a:pt x="26061" y="32717"/>
                  </a:cubicBezTo>
                  <a:cubicBezTo>
                    <a:pt x="116139" y="-29615"/>
                    <a:pt x="233331" y="12664"/>
                    <a:pt x="282954" y="29567"/>
                  </a:cubicBezTo>
                  <a:cubicBezTo>
                    <a:pt x="332577" y="46470"/>
                    <a:pt x="414485" y="119884"/>
                    <a:pt x="413030" y="160121"/>
                  </a:cubicBezTo>
                  <a:close/>
                </a:path>
              </a:pathLst>
            </a:custGeom>
            <a:solidFill>
              <a:srgbClr val="414D3D"/>
            </a:solidFill>
            <a:ln w="2172" cap="flat">
              <a:noFill/>
              <a:prstDash val="solid"/>
              <a:miter/>
            </a:ln>
          </p:spPr>
          <p:txBody>
            <a:bodyPr rtlCol="0" anchor="ctr"/>
            <a:lstStyle/>
            <a:p>
              <a:endParaRPr lang="x-none"/>
            </a:p>
          </p:txBody>
        </p:sp>
        <p:sp>
          <p:nvSpPr>
            <p:cNvPr id="1069" name="Graphic 19">
              <a:extLst>
                <a:ext uri="{FF2B5EF4-FFF2-40B4-BE49-F238E27FC236}">
                  <a16:creationId xmlns="" xmlns:a16="http://schemas.microsoft.com/office/drawing/2014/main" id="{E5839E88-F07B-9C4A-9B91-58A07714ECE6}"/>
                </a:ext>
              </a:extLst>
            </p:cNvPr>
            <p:cNvSpPr/>
            <p:nvPr/>
          </p:nvSpPr>
          <p:spPr>
            <a:xfrm>
              <a:off x="6786585" y="4118557"/>
              <a:ext cx="245386" cy="1011572"/>
            </a:xfrm>
            <a:custGeom>
              <a:avLst/>
              <a:gdLst>
                <a:gd name="connsiteX0" fmla="*/ 241866 w 245386"/>
                <a:gd name="connsiteY0" fmla="*/ 225071 h 1011572"/>
                <a:gd name="connsiteX1" fmla="*/ 235935 w 245386"/>
                <a:gd name="connsiteY1" fmla="*/ 518508 h 1011572"/>
                <a:gd name="connsiteX2" fmla="*/ 225289 w 245386"/>
                <a:gd name="connsiteY2" fmla="*/ 957381 h 1011572"/>
                <a:gd name="connsiteX3" fmla="*/ 30012 w 245386"/>
                <a:gd name="connsiteY3" fmla="*/ 979107 h 1011572"/>
                <a:gd name="connsiteX4" fmla="*/ -14 w 245386"/>
                <a:gd name="connsiteY4" fmla="*/ 698837 h 1011572"/>
                <a:gd name="connsiteX5" fmla="*/ 13326 w 245386"/>
                <a:gd name="connsiteY5" fmla="*/ 232741 h 1011572"/>
                <a:gd name="connsiteX6" fmla="*/ 30208 w 245386"/>
                <a:gd name="connsiteY6" fmla="*/ 177273 h 1011572"/>
                <a:gd name="connsiteX7" fmla="*/ 165215 w 245386"/>
                <a:gd name="connsiteY7" fmla="*/ 73 h 1011572"/>
                <a:gd name="connsiteX8" fmla="*/ 241866 w 245386"/>
                <a:gd name="connsiteY8" fmla="*/ 225071 h 1011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5386" h="1011572">
                  <a:moveTo>
                    <a:pt x="241866" y="225071"/>
                  </a:moveTo>
                  <a:cubicBezTo>
                    <a:pt x="241866" y="225071"/>
                    <a:pt x="217967" y="370855"/>
                    <a:pt x="235935" y="518508"/>
                  </a:cubicBezTo>
                  <a:cubicBezTo>
                    <a:pt x="253902" y="666160"/>
                    <a:pt x="225289" y="957381"/>
                    <a:pt x="225289" y="957381"/>
                  </a:cubicBezTo>
                  <a:cubicBezTo>
                    <a:pt x="225289" y="957381"/>
                    <a:pt x="74356" y="1062753"/>
                    <a:pt x="30012" y="979107"/>
                  </a:cubicBezTo>
                  <a:cubicBezTo>
                    <a:pt x="21691" y="963399"/>
                    <a:pt x="1768" y="776791"/>
                    <a:pt x="-14" y="698837"/>
                  </a:cubicBezTo>
                  <a:cubicBezTo>
                    <a:pt x="-1926" y="615972"/>
                    <a:pt x="9481" y="326534"/>
                    <a:pt x="13326" y="232741"/>
                  </a:cubicBezTo>
                  <a:cubicBezTo>
                    <a:pt x="14146" y="213118"/>
                    <a:pt x="19955" y="194027"/>
                    <a:pt x="30208" y="177273"/>
                  </a:cubicBezTo>
                  <a:cubicBezTo>
                    <a:pt x="63188" y="123414"/>
                    <a:pt x="138840" y="4180"/>
                    <a:pt x="165215" y="73"/>
                  </a:cubicBezTo>
                  <a:cubicBezTo>
                    <a:pt x="199565" y="-5228"/>
                    <a:pt x="259899" y="68989"/>
                    <a:pt x="241866" y="225071"/>
                  </a:cubicBezTo>
                  <a:close/>
                </a:path>
              </a:pathLst>
            </a:custGeom>
            <a:solidFill>
              <a:schemeClr val="bg2">
                <a:lumMod val="90000"/>
              </a:schemeClr>
            </a:solidFill>
            <a:ln w="2172" cap="flat">
              <a:noFill/>
              <a:prstDash val="solid"/>
              <a:miter/>
            </a:ln>
          </p:spPr>
          <p:txBody>
            <a:bodyPr rtlCol="0" anchor="ctr"/>
            <a:lstStyle/>
            <a:p>
              <a:endParaRPr lang="x-none"/>
            </a:p>
          </p:txBody>
        </p:sp>
        <p:sp>
          <p:nvSpPr>
            <p:cNvPr id="1070" name="Graphic 19">
              <a:extLst>
                <a:ext uri="{FF2B5EF4-FFF2-40B4-BE49-F238E27FC236}">
                  <a16:creationId xmlns="" xmlns:a16="http://schemas.microsoft.com/office/drawing/2014/main" id="{E5839E88-F07B-9C4A-9B91-58A07714ECE6}"/>
                </a:ext>
              </a:extLst>
            </p:cNvPr>
            <p:cNvSpPr/>
            <p:nvPr/>
          </p:nvSpPr>
          <p:spPr>
            <a:xfrm>
              <a:off x="6796163" y="4422144"/>
              <a:ext cx="223781" cy="189931"/>
            </a:xfrm>
            <a:custGeom>
              <a:avLst/>
              <a:gdLst>
                <a:gd name="connsiteX0" fmla="*/ -228 w 223781"/>
                <a:gd name="connsiteY0" fmla="*/ 29943 h 189931"/>
                <a:gd name="connsiteX1" fmla="*/ 223554 w 223781"/>
                <a:gd name="connsiteY1" fmla="*/ 189740 h 189931"/>
                <a:gd name="connsiteX2" fmla="*/ 221381 w 223781"/>
                <a:gd name="connsiteY2" fmla="*/ 165102 h 189931"/>
                <a:gd name="connsiteX3" fmla="*/ 772 w 223781"/>
                <a:gd name="connsiteY3" fmla="*/ -192 h 189931"/>
                <a:gd name="connsiteX4" fmla="*/ -228 w 223781"/>
                <a:gd name="connsiteY4" fmla="*/ 29943 h 1899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781" h="189931">
                  <a:moveTo>
                    <a:pt x="-228" y="29943"/>
                  </a:moveTo>
                  <a:cubicBezTo>
                    <a:pt x="20999" y="50626"/>
                    <a:pt x="155898" y="180376"/>
                    <a:pt x="223554" y="189740"/>
                  </a:cubicBezTo>
                  <a:cubicBezTo>
                    <a:pt x="222743" y="181484"/>
                    <a:pt x="222018" y="173272"/>
                    <a:pt x="221381" y="165102"/>
                  </a:cubicBezTo>
                  <a:cubicBezTo>
                    <a:pt x="168434" y="156629"/>
                    <a:pt x="49134" y="46672"/>
                    <a:pt x="772" y="-192"/>
                  </a:cubicBezTo>
                  <a:cubicBezTo>
                    <a:pt x="554" y="9411"/>
                    <a:pt x="163" y="19492"/>
                    <a:pt x="-228" y="29943"/>
                  </a:cubicBezTo>
                  <a:close/>
                </a:path>
              </a:pathLst>
            </a:custGeom>
            <a:solidFill>
              <a:srgbClr val="665650"/>
            </a:solidFill>
            <a:ln w="2172" cap="flat">
              <a:noFill/>
              <a:prstDash val="solid"/>
              <a:miter/>
            </a:ln>
          </p:spPr>
          <p:txBody>
            <a:bodyPr rtlCol="0" anchor="ctr"/>
            <a:lstStyle/>
            <a:p>
              <a:endParaRPr lang="x-none"/>
            </a:p>
          </p:txBody>
        </p:sp>
        <p:sp>
          <p:nvSpPr>
            <p:cNvPr id="1071" name="Graphic 19">
              <a:extLst>
                <a:ext uri="{FF2B5EF4-FFF2-40B4-BE49-F238E27FC236}">
                  <a16:creationId xmlns="" xmlns:a16="http://schemas.microsoft.com/office/drawing/2014/main" id="{E5839E88-F07B-9C4A-9B91-58A07714ECE6}"/>
                </a:ext>
              </a:extLst>
            </p:cNvPr>
            <p:cNvSpPr/>
            <p:nvPr/>
          </p:nvSpPr>
          <p:spPr>
            <a:xfrm>
              <a:off x="6786669" y="4776762"/>
              <a:ext cx="241944" cy="34311"/>
            </a:xfrm>
            <a:custGeom>
              <a:avLst/>
              <a:gdLst>
                <a:gd name="connsiteX0" fmla="*/ 241413 w 241944"/>
                <a:gd name="connsiteY0" fmla="*/ 24011 h 34311"/>
                <a:gd name="connsiteX1" fmla="*/ 241717 w 241944"/>
                <a:gd name="connsiteY1" fmla="*/ -192 h 34311"/>
                <a:gd name="connsiteX2" fmla="*/ -228 w 241944"/>
                <a:gd name="connsiteY2" fmla="*/ -192 h 34311"/>
                <a:gd name="connsiteX3" fmla="*/ -228 w 241944"/>
                <a:gd name="connsiteY3" fmla="*/ 23012 h 34311"/>
                <a:gd name="connsiteX4" fmla="*/ 241413 w 241944"/>
                <a:gd name="connsiteY4" fmla="*/ 24011 h 343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944" h="34311">
                  <a:moveTo>
                    <a:pt x="241413" y="24011"/>
                  </a:moveTo>
                  <a:cubicBezTo>
                    <a:pt x="241565" y="15908"/>
                    <a:pt x="241674" y="7825"/>
                    <a:pt x="241717" y="-192"/>
                  </a:cubicBezTo>
                  <a:cubicBezTo>
                    <a:pt x="200806" y="17320"/>
                    <a:pt x="56847" y="6131"/>
                    <a:pt x="-228" y="-192"/>
                  </a:cubicBezTo>
                  <a:cubicBezTo>
                    <a:pt x="-228" y="8238"/>
                    <a:pt x="-228" y="16016"/>
                    <a:pt x="-228" y="23012"/>
                  </a:cubicBezTo>
                  <a:cubicBezTo>
                    <a:pt x="52002" y="28835"/>
                    <a:pt x="192615" y="44239"/>
                    <a:pt x="241413" y="24011"/>
                  </a:cubicBezTo>
                  <a:close/>
                </a:path>
              </a:pathLst>
            </a:custGeom>
            <a:solidFill>
              <a:srgbClr val="665650"/>
            </a:solidFill>
            <a:ln w="2172" cap="flat">
              <a:noFill/>
              <a:prstDash val="solid"/>
              <a:miter/>
            </a:ln>
          </p:spPr>
          <p:txBody>
            <a:bodyPr rtlCol="0" anchor="ctr"/>
            <a:lstStyle/>
            <a:p>
              <a:endParaRPr lang="x-none"/>
            </a:p>
          </p:txBody>
        </p:sp>
        <p:sp>
          <p:nvSpPr>
            <p:cNvPr id="1072" name="Graphic 19">
              <a:extLst>
                <a:ext uri="{FF2B5EF4-FFF2-40B4-BE49-F238E27FC236}">
                  <a16:creationId xmlns="" xmlns:a16="http://schemas.microsoft.com/office/drawing/2014/main" id="{E5839E88-F07B-9C4A-9B91-58A07714ECE6}"/>
                </a:ext>
              </a:extLst>
            </p:cNvPr>
            <p:cNvSpPr/>
            <p:nvPr/>
          </p:nvSpPr>
          <p:spPr>
            <a:xfrm>
              <a:off x="6800248" y="4925153"/>
              <a:ext cx="223195" cy="88332"/>
            </a:xfrm>
            <a:custGeom>
              <a:avLst/>
              <a:gdLst>
                <a:gd name="connsiteX0" fmla="*/ -228 w 223195"/>
                <a:gd name="connsiteY0" fmla="*/ 64118 h 88332"/>
                <a:gd name="connsiteX1" fmla="*/ 2314 w 223195"/>
                <a:gd name="connsiteY1" fmla="*/ 86431 h 88332"/>
                <a:gd name="connsiteX2" fmla="*/ 221359 w 223195"/>
                <a:gd name="connsiteY2" fmla="*/ 26445 h 88332"/>
                <a:gd name="connsiteX3" fmla="*/ 222967 w 223195"/>
                <a:gd name="connsiteY3" fmla="*/ -192 h 88332"/>
                <a:gd name="connsiteX4" fmla="*/ -228 w 223195"/>
                <a:gd name="connsiteY4" fmla="*/ 64118 h 88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195" h="88332">
                  <a:moveTo>
                    <a:pt x="-228" y="64118"/>
                  </a:moveTo>
                  <a:cubicBezTo>
                    <a:pt x="619" y="71744"/>
                    <a:pt x="1467" y="79218"/>
                    <a:pt x="2314" y="86431"/>
                  </a:cubicBezTo>
                  <a:cubicBezTo>
                    <a:pt x="59194" y="97838"/>
                    <a:pt x="168782" y="49257"/>
                    <a:pt x="221359" y="26445"/>
                  </a:cubicBezTo>
                  <a:cubicBezTo>
                    <a:pt x="221909" y="17754"/>
                    <a:pt x="222446" y="8868"/>
                    <a:pt x="222967" y="-192"/>
                  </a:cubicBezTo>
                  <a:cubicBezTo>
                    <a:pt x="174018" y="21057"/>
                    <a:pt x="49786" y="73526"/>
                    <a:pt x="-228" y="64118"/>
                  </a:cubicBezTo>
                  <a:close/>
                </a:path>
              </a:pathLst>
            </a:custGeom>
            <a:solidFill>
              <a:srgbClr val="665650"/>
            </a:solidFill>
            <a:ln w="2172" cap="flat">
              <a:noFill/>
              <a:prstDash val="solid"/>
              <a:miter/>
            </a:ln>
          </p:spPr>
          <p:txBody>
            <a:bodyPr rtlCol="0" anchor="ctr"/>
            <a:lstStyle/>
            <a:p>
              <a:endParaRPr lang="x-none"/>
            </a:p>
          </p:txBody>
        </p:sp>
        <p:sp>
          <p:nvSpPr>
            <p:cNvPr id="1073" name="Graphic 19">
              <a:extLst>
                <a:ext uri="{FF2B5EF4-FFF2-40B4-BE49-F238E27FC236}">
                  <a16:creationId xmlns="" xmlns:a16="http://schemas.microsoft.com/office/drawing/2014/main" id="{E5839E88-F07B-9C4A-9B91-58A07714ECE6}"/>
                </a:ext>
              </a:extLst>
            </p:cNvPr>
            <p:cNvSpPr/>
            <p:nvPr/>
          </p:nvSpPr>
          <p:spPr>
            <a:xfrm>
              <a:off x="6794403" y="4931236"/>
              <a:ext cx="222869" cy="106980"/>
            </a:xfrm>
            <a:custGeom>
              <a:avLst/>
              <a:gdLst>
                <a:gd name="connsiteX0" fmla="*/ 2314 w 222869"/>
                <a:gd name="connsiteY0" fmla="*/ 26401 h 106980"/>
                <a:gd name="connsiteX1" fmla="*/ 220860 w 222869"/>
                <a:gd name="connsiteY1" fmla="*/ 106789 h 106980"/>
                <a:gd name="connsiteX2" fmla="*/ 222641 w 222869"/>
                <a:gd name="connsiteY2" fmla="*/ 84672 h 106980"/>
                <a:gd name="connsiteX3" fmla="*/ -228 w 222869"/>
                <a:gd name="connsiteY3" fmla="*/ -192 h 106980"/>
                <a:gd name="connsiteX4" fmla="*/ 2314 w 222869"/>
                <a:gd name="connsiteY4" fmla="*/ 26401 h 106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869" h="106980">
                  <a:moveTo>
                    <a:pt x="2314" y="26401"/>
                  </a:moveTo>
                  <a:cubicBezTo>
                    <a:pt x="27604" y="37004"/>
                    <a:pt x="184924" y="104616"/>
                    <a:pt x="220860" y="106789"/>
                  </a:cubicBezTo>
                  <a:cubicBezTo>
                    <a:pt x="221403" y="100119"/>
                    <a:pt x="222011" y="92710"/>
                    <a:pt x="222641" y="84672"/>
                  </a:cubicBezTo>
                  <a:cubicBezTo>
                    <a:pt x="197330" y="82325"/>
                    <a:pt x="77552" y="32246"/>
                    <a:pt x="-228" y="-192"/>
                  </a:cubicBezTo>
                  <a:cubicBezTo>
                    <a:pt x="576" y="8694"/>
                    <a:pt x="1423" y="17580"/>
                    <a:pt x="2314" y="26401"/>
                  </a:cubicBezTo>
                  <a:close/>
                </a:path>
              </a:pathLst>
            </a:custGeom>
            <a:solidFill>
              <a:srgbClr val="665650"/>
            </a:solidFill>
            <a:ln w="2172" cap="flat">
              <a:noFill/>
              <a:prstDash val="solid"/>
              <a:miter/>
            </a:ln>
          </p:spPr>
          <p:txBody>
            <a:bodyPr rtlCol="0" anchor="ctr"/>
            <a:lstStyle/>
            <a:p>
              <a:endParaRPr lang="x-none"/>
            </a:p>
          </p:txBody>
        </p:sp>
        <p:sp>
          <p:nvSpPr>
            <p:cNvPr id="1074" name="Graphic 19">
              <a:extLst>
                <a:ext uri="{FF2B5EF4-FFF2-40B4-BE49-F238E27FC236}">
                  <a16:creationId xmlns="" xmlns:a16="http://schemas.microsoft.com/office/drawing/2014/main" id="{E5839E88-F07B-9C4A-9B91-58A07714ECE6}"/>
                </a:ext>
              </a:extLst>
            </p:cNvPr>
            <p:cNvSpPr/>
            <p:nvPr/>
          </p:nvSpPr>
          <p:spPr>
            <a:xfrm rot="10800000">
              <a:off x="6917809" y="4661634"/>
              <a:ext cx="116453" cy="362091"/>
            </a:xfrm>
            <a:custGeom>
              <a:avLst/>
              <a:gdLst>
                <a:gd name="connsiteX0" fmla="*/ 83245 w 116453"/>
                <a:gd name="connsiteY0" fmla="*/ -192 h 362091"/>
                <a:gd name="connsiteX1" fmla="*/ 116225 w 116453"/>
                <a:gd name="connsiteY1" fmla="*/ 32789 h 362091"/>
                <a:gd name="connsiteX2" fmla="*/ 116225 w 116453"/>
                <a:gd name="connsiteY2" fmla="*/ 328920 h 362091"/>
                <a:gd name="connsiteX3" fmla="*/ 83245 w 116453"/>
                <a:gd name="connsiteY3" fmla="*/ 361900 h 362091"/>
                <a:gd name="connsiteX4" fmla="*/ 32753 w 116453"/>
                <a:gd name="connsiteY4" fmla="*/ 361900 h 362091"/>
                <a:gd name="connsiteX5" fmla="*/ -228 w 116453"/>
                <a:gd name="connsiteY5" fmla="*/ 328920 h 362091"/>
                <a:gd name="connsiteX6" fmla="*/ -228 w 116453"/>
                <a:gd name="connsiteY6" fmla="*/ 32789 h 362091"/>
                <a:gd name="connsiteX7" fmla="*/ 32753 w 116453"/>
                <a:gd name="connsiteY7" fmla="*/ -192 h 362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453" h="362091">
                  <a:moveTo>
                    <a:pt x="83245" y="-192"/>
                  </a:moveTo>
                  <a:cubicBezTo>
                    <a:pt x="101460" y="-192"/>
                    <a:pt x="116225" y="14574"/>
                    <a:pt x="116225" y="32789"/>
                  </a:cubicBezTo>
                  <a:lnTo>
                    <a:pt x="116225" y="328920"/>
                  </a:lnTo>
                  <a:cubicBezTo>
                    <a:pt x="116225" y="347134"/>
                    <a:pt x="101460" y="361900"/>
                    <a:pt x="83245" y="361900"/>
                  </a:cubicBezTo>
                  <a:lnTo>
                    <a:pt x="32753" y="361900"/>
                  </a:lnTo>
                  <a:cubicBezTo>
                    <a:pt x="14538" y="361900"/>
                    <a:pt x="-228" y="347134"/>
                    <a:pt x="-228" y="328920"/>
                  </a:cubicBezTo>
                  <a:lnTo>
                    <a:pt x="-228" y="32789"/>
                  </a:lnTo>
                  <a:cubicBezTo>
                    <a:pt x="-228" y="14574"/>
                    <a:pt x="14538" y="-192"/>
                    <a:pt x="32753" y="-192"/>
                  </a:cubicBezTo>
                  <a:close/>
                </a:path>
              </a:pathLst>
            </a:custGeom>
            <a:solidFill>
              <a:schemeClr val="bg2">
                <a:lumMod val="50000"/>
              </a:schemeClr>
            </a:solidFill>
            <a:ln w="2172" cap="flat">
              <a:noFill/>
              <a:prstDash val="solid"/>
              <a:miter/>
            </a:ln>
          </p:spPr>
          <p:txBody>
            <a:bodyPr rtlCol="0" anchor="ctr"/>
            <a:lstStyle/>
            <a:p>
              <a:endParaRPr lang="x-none"/>
            </a:p>
          </p:txBody>
        </p:sp>
        <p:sp>
          <p:nvSpPr>
            <p:cNvPr id="1075" name="Graphic 19">
              <a:extLst>
                <a:ext uri="{FF2B5EF4-FFF2-40B4-BE49-F238E27FC236}">
                  <a16:creationId xmlns="" xmlns:a16="http://schemas.microsoft.com/office/drawing/2014/main" id="{E5839E88-F07B-9C4A-9B91-58A07714ECE6}"/>
                </a:ext>
              </a:extLst>
            </p:cNvPr>
            <p:cNvSpPr/>
            <p:nvPr/>
          </p:nvSpPr>
          <p:spPr>
            <a:xfrm>
              <a:off x="6917831" y="4769440"/>
              <a:ext cx="116453" cy="24376"/>
            </a:xfrm>
            <a:custGeom>
              <a:avLst/>
              <a:gdLst>
                <a:gd name="connsiteX0" fmla="*/ 0 w 116453"/>
                <a:gd name="connsiteY0" fmla="*/ 0 h 24376"/>
                <a:gd name="connsiteX1" fmla="*/ 116453 w 116453"/>
                <a:gd name="connsiteY1" fmla="*/ 0 h 24376"/>
                <a:gd name="connsiteX2" fmla="*/ 116453 w 116453"/>
                <a:gd name="connsiteY2" fmla="*/ 24377 h 24376"/>
                <a:gd name="connsiteX3" fmla="*/ 0 w 116453"/>
                <a:gd name="connsiteY3" fmla="*/ 24377 h 24376"/>
              </a:gdLst>
              <a:ahLst/>
              <a:cxnLst>
                <a:cxn ang="0">
                  <a:pos x="connsiteX0" y="connsiteY0"/>
                </a:cxn>
                <a:cxn ang="0">
                  <a:pos x="connsiteX1" y="connsiteY1"/>
                </a:cxn>
                <a:cxn ang="0">
                  <a:pos x="connsiteX2" y="connsiteY2"/>
                </a:cxn>
                <a:cxn ang="0">
                  <a:pos x="connsiteX3" y="connsiteY3"/>
                </a:cxn>
              </a:cxnLst>
              <a:rect l="l" t="t" r="r" b="b"/>
              <a:pathLst>
                <a:path w="116453" h="24376">
                  <a:moveTo>
                    <a:pt x="0" y="0"/>
                  </a:moveTo>
                  <a:lnTo>
                    <a:pt x="116453" y="0"/>
                  </a:lnTo>
                  <a:lnTo>
                    <a:pt x="116453" y="24377"/>
                  </a:lnTo>
                  <a:lnTo>
                    <a:pt x="0" y="24377"/>
                  </a:lnTo>
                  <a:close/>
                </a:path>
              </a:pathLst>
            </a:custGeom>
            <a:solidFill>
              <a:srgbClr val="665650"/>
            </a:solidFill>
            <a:ln w="2172" cap="flat">
              <a:noFill/>
              <a:prstDash val="solid"/>
              <a:miter/>
            </a:ln>
          </p:spPr>
          <p:txBody>
            <a:bodyPr rtlCol="0" anchor="ctr"/>
            <a:lstStyle/>
            <a:p>
              <a:endParaRPr lang="x-none"/>
            </a:p>
          </p:txBody>
        </p:sp>
        <p:sp>
          <p:nvSpPr>
            <p:cNvPr id="1076" name="Graphic 19">
              <a:extLst>
                <a:ext uri="{FF2B5EF4-FFF2-40B4-BE49-F238E27FC236}">
                  <a16:creationId xmlns="" xmlns:a16="http://schemas.microsoft.com/office/drawing/2014/main" id="{E5839E88-F07B-9C4A-9B91-58A07714ECE6}"/>
                </a:ext>
              </a:extLst>
            </p:cNvPr>
            <p:cNvSpPr/>
            <p:nvPr/>
          </p:nvSpPr>
          <p:spPr>
            <a:xfrm>
              <a:off x="6850957" y="6043040"/>
              <a:ext cx="142155" cy="130357"/>
            </a:xfrm>
            <a:custGeom>
              <a:avLst/>
              <a:gdLst>
                <a:gd name="connsiteX0" fmla="*/ 89893 w 142155"/>
                <a:gd name="connsiteY0" fmla="*/ -192 h 130357"/>
                <a:gd name="connsiteX1" fmla="*/ 35837 w 142155"/>
                <a:gd name="connsiteY1" fmla="*/ 49410 h 130357"/>
                <a:gd name="connsiteX2" fmla="*/ 2118 w 142155"/>
                <a:gd name="connsiteY2" fmla="*/ 73309 h 130357"/>
                <a:gd name="connsiteX3" fmla="*/ 108860 w 142155"/>
                <a:gd name="connsiteY3" fmla="*/ 120498 h 130357"/>
                <a:gd name="connsiteX4" fmla="*/ 112379 w 142155"/>
                <a:gd name="connsiteY4" fmla="*/ 83563 h 130357"/>
                <a:gd name="connsiteX5" fmla="*/ 141927 w 142155"/>
                <a:gd name="connsiteY5" fmla="*/ 52212 h 130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155" h="130357">
                  <a:moveTo>
                    <a:pt x="89893" y="-192"/>
                  </a:moveTo>
                  <a:lnTo>
                    <a:pt x="35837" y="49410"/>
                  </a:lnTo>
                  <a:cubicBezTo>
                    <a:pt x="28277" y="55015"/>
                    <a:pt x="8006" y="67247"/>
                    <a:pt x="2118" y="73309"/>
                  </a:cubicBezTo>
                  <a:cubicBezTo>
                    <a:pt x="-19978" y="96034"/>
                    <a:pt x="121613" y="152697"/>
                    <a:pt x="108860" y="120498"/>
                  </a:cubicBezTo>
                  <a:cubicBezTo>
                    <a:pt x="107708" y="117587"/>
                    <a:pt x="105536" y="91950"/>
                    <a:pt x="112379" y="83563"/>
                  </a:cubicBezTo>
                  <a:cubicBezTo>
                    <a:pt x="122938" y="70528"/>
                    <a:pt x="141927" y="52212"/>
                    <a:pt x="141927" y="52212"/>
                  </a:cubicBezTo>
                  <a:close/>
                </a:path>
              </a:pathLst>
            </a:custGeom>
            <a:solidFill>
              <a:srgbClr val="F7A491"/>
            </a:solidFill>
            <a:ln w="2172" cap="flat">
              <a:noFill/>
              <a:prstDash val="solid"/>
              <a:miter/>
            </a:ln>
          </p:spPr>
          <p:txBody>
            <a:bodyPr rtlCol="0" anchor="ctr"/>
            <a:lstStyle/>
            <a:p>
              <a:endParaRPr lang="x-none"/>
            </a:p>
          </p:txBody>
        </p:sp>
        <p:sp>
          <p:nvSpPr>
            <p:cNvPr id="1077" name="Graphic 19">
              <a:extLst>
                <a:ext uri="{FF2B5EF4-FFF2-40B4-BE49-F238E27FC236}">
                  <a16:creationId xmlns="" xmlns:a16="http://schemas.microsoft.com/office/drawing/2014/main" id="{E5839E88-F07B-9C4A-9B91-58A07714ECE6}"/>
                </a:ext>
              </a:extLst>
            </p:cNvPr>
            <p:cNvSpPr/>
            <p:nvPr/>
          </p:nvSpPr>
          <p:spPr>
            <a:xfrm>
              <a:off x="6816738" y="6091809"/>
              <a:ext cx="209303" cy="223124"/>
            </a:xfrm>
            <a:custGeom>
              <a:avLst/>
              <a:gdLst>
                <a:gd name="connsiteX0" fmla="*/ 143036 w 209303"/>
                <a:gd name="connsiteY0" fmla="*/ 71273 h 223124"/>
                <a:gd name="connsiteX1" fmla="*/ 98823 w 209303"/>
                <a:gd name="connsiteY1" fmla="*/ 44940 h 223124"/>
                <a:gd name="connsiteX2" fmla="*/ 70839 w 209303"/>
                <a:gd name="connsiteY2" fmla="*/ 97 h 223124"/>
                <a:gd name="connsiteX3" fmla="*/ -228 w 209303"/>
                <a:gd name="connsiteY3" fmla="*/ 53935 h 223124"/>
                <a:gd name="connsiteX4" fmla="*/ 170715 w 209303"/>
                <a:gd name="connsiteY4" fmla="*/ 216535 h 223124"/>
                <a:gd name="connsiteX5" fmla="*/ 204130 w 209303"/>
                <a:gd name="connsiteY5" fmla="*/ 222597 h 223124"/>
                <a:gd name="connsiteX6" fmla="*/ 143036 w 209303"/>
                <a:gd name="connsiteY6" fmla="*/ 71273 h 223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303" h="223124">
                  <a:moveTo>
                    <a:pt x="143036" y="71273"/>
                  </a:moveTo>
                  <a:cubicBezTo>
                    <a:pt x="143036" y="71273"/>
                    <a:pt x="112619" y="55065"/>
                    <a:pt x="98823" y="44940"/>
                  </a:cubicBezTo>
                  <a:cubicBezTo>
                    <a:pt x="85026" y="34816"/>
                    <a:pt x="83267" y="4529"/>
                    <a:pt x="70839" y="97"/>
                  </a:cubicBezTo>
                  <a:cubicBezTo>
                    <a:pt x="57173" y="-4791"/>
                    <a:pt x="-228" y="53935"/>
                    <a:pt x="-228" y="53935"/>
                  </a:cubicBezTo>
                  <a:cubicBezTo>
                    <a:pt x="-228" y="53935"/>
                    <a:pt x="111989" y="175907"/>
                    <a:pt x="170715" y="216535"/>
                  </a:cubicBezTo>
                  <a:cubicBezTo>
                    <a:pt x="183382" y="225226"/>
                    <a:pt x="198699" y="222510"/>
                    <a:pt x="204130" y="222597"/>
                  </a:cubicBezTo>
                  <a:cubicBezTo>
                    <a:pt x="224879" y="222966"/>
                    <a:pt x="175669" y="134822"/>
                    <a:pt x="143036" y="71273"/>
                  </a:cubicBezTo>
                  <a:close/>
                </a:path>
              </a:pathLst>
            </a:custGeom>
            <a:solidFill>
              <a:schemeClr val="bg2">
                <a:lumMod val="50000"/>
              </a:schemeClr>
            </a:solidFill>
            <a:ln w="2172" cap="flat">
              <a:noFill/>
              <a:prstDash val="solid"/>
              <a:miter/>
            </a:ln>
          </p:spPr>
          <p:txBody>
            <a:bodyPr rtlCol="0" anchor="ctr"/>
            <a:lstStyle/>
            <a:p>
              <a:endParaRPr lang="x-none"/>
            </a:p>
          </p:txBody>
        </p:sp>
        <p:sp>
          <p:nvSpPr>
            <p:cNvPr id="1078" name="Graphic 19">
              <a:extLst>
                <a:ext uri="{FF2B5EF4-FFF2-40B4-BE49-F238E27FC236}">
                  <a16:creationId xmlns="" xmlns:a16="http://schemas.microsoft.com/office/drawing/2014/main" id="{E5839E88-F07B-9C4A-9B91-58A07714ECE6}"/>
                </a:ext>
              </a:extLst>
            </p:cNvPr>
            <p:cNvSpPr/>
            <p:nvPr/>
          </p:nvSpPr>
          <p:spPr>
            <a:xfrm>
              <a:off x="7620288" y="6118648"/>
              <a:ext cx="134467" cy="155240"/>
            </a:xfrm>
            <a:custGeom>
              <a:avLst/>
              <a:gdLst>
                <a:gd name="connsiteX0" fmla="*/ -228 w 134467"/>
                <a:gd name="connsiteY0" fmla="*/ 20231 h 155240"/>
                <a:gd name="connsiteX1" fmla="*/ 16545 w 134467"/>
                <a:gd name="connsiteY1" fmla="*/ 101466 h 155240"/>
                <a:gd name="connsiteX2" fmla="*/ 20173 w 134467"/>
                <a:gd name="connsiteY2" fmla="*/ 148069 h 155240"/>
                <a:gd name="connsiteX3" fmla="*/ 127415 w 134467"/>
                <a:gd name="connsiteY3" fmla="*/ 71396 h 155240"/>
                <a:gd name="connsiteX4" fmla="*/ 100648 w 134467"/>
                <a:gd name="connsiteY4" fmla="*/ 53212 h 155240"/>
                <a:gd name="connsiteX5" fmla="*/ 80464 w 134467"/>
                <a:gd name="connsiteY5" fmla="*/ -192 h 155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467" h="155240">
                  <a:moveTo>
                    <a:pt x="-228" y="20231"/>
                  </a:moveTo>
                  <a:cubicBezTo>
                    <a:pt x="-228" y="20231"/>
                    <a:pt x="16523" y="101292"/>
                    <a:pt x="16545" y="101466"/>
                  </a:cubicBezTo>
                  <a:cubicBezTo>
                    <a:pt x="17566" y="112047"/>
                    <a:pt x="17718" y="138857"/>
                    <a:pt x="20173" y="148069"/>
                  </a:cubicBezTo>
                  <a:cubicBezTo>
                    <a:pt x="29385" y="182701"/>
                    <a:pt x="165914" y="77523"/>
                    <a:pt x="127415" y="71396"/>
                  </a:cubicBezTo>
                  <a:cubicBezTo>
                    <a:pt x="123938" y="70853"/>
                    <a:pt x="106601" y="63901"/>
                    <a:pt x="100648" y="53212"/>
                  </a:cubicBezTo>
                  <a:cubicBezTo>
                    <a:pt x="90306" y="34614"/>
                    <a:pt x="80464" y="-192"/>
                    <a:pt x="80464" y="-192"/>
                  </a:cubicBezTo>
                  <a:close/>
                </a:path>
              </a:pathLst>
            </a:custGeom>
            <a:solidFill>
              <a:srgbClr val="F7A491"/>
            </a:solidFill>
            <a:ln w="2172" cap="flat">
              <a:noFill/>
              <a:prstDash val="solid"/>
              <a:miter/>
            </a:ln>
          </p:spPr>
          <p:txBody>
            <a:bodyPr rtlCol="0" anchor="ctr"/>
            <a:lstStyle/>
            <a:p>
              <a:endParaRPr lang="x-none"/>
            </a:p>
          </p:txBody>
        </p:sp>
        <p:sp>
          <p:nvSpPr>
            <p:cNvPr id="1079" name="Graphic 19">
              <a:extLst>
                <a:ext uri="{FF2B5EF4-FFF2-40B4-BE49-F238E27FC236}">
                  <a16:creationId xmlns="" xmlns:a16="http://schemas.microsoft.com/office/drawing/2014/main" id="{E5839E88-F07B-9C4A-9B91-58A07714ECE6}"/>
                </a:ext>
              </a:extLst>
            </p:cNvPr>
            <p:cNvSpPr/>
            <p:nvPr/>
          </p:nvSpPr>
          <p:spPr>
            <a:xfrm>
              <a:off x="7630667" y="6190019"/>
              <a:ext cx="297440" cy="127229"/>
            </a:xfrm>
            <a:custGeom>
              <a:avLst/>
              <a:gdLst>
                <a:gd name="connsiteX0" fmla="*/ 116580 w 297440"/>
                <a:gd name="connsiteY0" fmla="*/ -192 h 127229"/>
                <a:gd name="connsiteX1" fmla="*/ 65566 w 297440"/>
                <a:gd name="connsiteY1" fmla="*/ 27661 h 127229"/>
                <a:gd name="connsiteX2" fmla="*/ 3863 w 297440"/>
                <a:gd name="connsiteY2" fmla="*/ 23685 h 127229"/>
                <a:gd name="connsiteX3" fmla="*/ 11793 w 297440"/>
                <a:gd name="connsiteY3" fmla="*/ 127038 h 127229"/>
                <a:gd name="connsiteX4" fmla="*/ 295018 w 297440"/>
                <a:gd name="connsiteY4" fmla="*/ 32984 h 127229"/>
                <a:gd name="connsiteX5" fmla="*/ 116580 w 297440"/>
                <a:gd name="connsiteY5" fmla="*/ -192 h 127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7440" h="127229">
                  <a:moveTo>
                    <a:pt x="116580" y="-192"/>
                  </a:moveTo>
                  <a:cubicBezTo>
                    <a:pt x="116580" y="-192"/>
                    <a:pt x="83338" y="20057"/>
                    <a:pt x="65566" y="27661"/>
                  </a:cubicBezTo>
                  <a:cubicBezTo>
                    <a:pt x="47794" y="35266"/>
                    <a:pt x="15313" y="14169"/>
                    <a:pt x="3863" y="23685"/>
                  </a:cubicBezTo>
                  <a:cubicBezTo>
                    <a:pt x="-8738" y="34179"/>
                    <a:pt x="11793" y="127038"/>
                    <a:pt x="11793" y="127038"/>
                  </a:cubicBezTo>
                  <a:cubicBezTo>
                    <a:pt x="11793" y="127038"/>
                    <a:pt x="245330" y="65118"/>
                    <a:pt x="295018" y="32984"/>
                  </a:cubicBezTo>
                  <a:cubicBezTo>
                    <a:pt x="314768" y="20253"/>
                    <a:pt x="196837" y="4697"/>
                    <a:pt x="116580" y="-192"/>
                  </a:cubicBezTo>
                  <a:close/>
                </a:path>
              </a:pathLst>
            </a:custGeom>
            <a:solidFill>
              <a:schemeClr val="bg2">
                <a:lumMod val="50000"/>
              </a:schemeClr>
            </a:solidFill>
            <a:ln w="2172" cap="flat">
              <a:noFill/>
              <a:prstDash val="solid"/>
              <a:miter/>
            </a:ln>
          </p:spPr>
          <p:txBody>
            <a:bodyPr rtlCol="0" anchor="ctr"/>
            <a:lstStyle/>
            <a:p>
              <a:endParaRPr lang="x-none"/>
            </a:p>
          </p:txBody>
        </p:sp>
        <p:sp>
          <p:nvSpPr>
            <p:cNvPr id="1080" name="Graphic 19">
              <a:extLst>
                <a:ext uri="{FF2B5EF4-FFF2-40B4-BE49-F238E27FC236}">
                  <a16:creationId xmlns="" xmlns:a16="http://schemas.microsoft.com/office/drawing/2014/main" id="{E5839E88-F07B-9C4A-9B91-58A07714ECE6}"/>
                </a:ext>
              </a:extLst>
            </p:cNvPr>
            <p:cNvSpPr/>
            <p:nvPr/>
          </p:nvSpPr>
          <p:spPr>
            <a:xfrm>
              <a:off x="7410281" y="4401569"/>
              <a:ext cx="432446" cy="734466"/>
            </a:xfrm>
            <a:custGeom>
              <a:avLst/>
              <a:gdLst>
                <a:gd name="connsiteX0" fmla="*/ 373357 w 432446"/>
                <a:gd name="connsiteY0" fmla="*/ 568300 h 734466"/>
                <a:gd name="connsiteX1" fmla="*/ 329904 w 432446"/>
                <a:gd name="connsiteY1" fmla="*/ 556460 h 734466"/>
                <a:gd name="connsiteX2" fmla="*/ 283171 w 432446"/>
                <a:gd name="connsiteY2" fmla="*/ 483698 h 734466"/>
                <a:gd name="connsiteX3" fmla="*/ 154225 w 432446"/>
                <a:gd name="connsiteY3" fmla="*/ 266564 h 734466"/>
                <a:gd name="connsiteX4" fmla="*/ 129761 w 432446"/>
                <a:gd name="connsiteY4" fmla="*/ 18580 h 734466"/>
                <a:gd name="connsiteX5" fmla="*/ -228 w 432446"/>
                <a:gd name="connsiteY5" fmla="*/ -192 h 734466"/>
                <a:gd name="connsiteX6" fmla="*/ 38054 w 432446"/>
                <a:gd name="connsiteY6" fmla="*/ 282251 h 734466"/>
                <a:gd name="connsiteX7" fmla="*/ 258968 w 432446"/>
                <a:gd name="connsiteY7" fmla="*/ 577360 h 734466"/>
                <a:gd name="connsiteX8" fmla="*/ 274828 w 432446"/>
                <a:gd name="connsiteY8" fmla="*/ 634761 h 734466"/>
                <a:gd name="connsiteX9" fmla="*/ 300660 w 432446"/>
                <a:gd name="connsiteY9" fmla="*/ 680387 h 734466"/>
                <a:gd name="connsiteX10" fmla="*/ 331360 w 432446"/>
                <a:gd name="connsiteY10" fmla="*/ 720059 h 734466"/>
                <a:gd name="connsiteX11" fmla="*/ 340507 w 432446"/>
                <a:gd name="connsiteY11" fmla="*/ 713085 h 734466"/>
                <a:gd name="connsiteX12" fmla="*/ 318606 w 432446"/>
                <a:gd name="connsiteY12" fmla="*/ 674260 h 734466"/>
                <a:gd name="connsiteX13" fmla="*/ 352326 w 432446"/>
                <a:gd name="connsiteY13" fmla="*/ 713367 h 734466"/>
                <a:gd name="connsiteX14" fmla="*/ 366166 w 432446"/>
                <a:gd name="connsiteY14" fmla="*/ 727489 h 734466"/>
                <a:gd name="connsiteX15" fmla="*/ 378441 w 432446"/>
                <a:gd name="connsiteY15" fmla="*/ 721167 h 734466"/>
                <a:gd name="connsiteX16" fmla="*/ 363689 w 432446"/>
                <a:gd name="connsiteY16" fmla="*/ 703047 h 734466"/>
                <a:gd name="connsiteX17" fmla="*/ 350935 w 432446"/>
                <a:gd name="connsiteY17" fmla="*/ 685210 h 734466"/>
                <a:gd name="connsiteX18" fmla="*/ 337899 w 432446"/>
                <a:gd name="connsiteY18" fmla="*/ 666743 h 734466"/>
                <a:gd name="connsiteX19" fmla="*/ 343961 w 432446"/>
                <a:gd name="connsiteY19" fmla="*/ 668437 h 734466"/>
                <a:gd name="connsiteX20" fmla="*/ 370533 w 432446"/>
                <a:gd name="connsiteY20" fmla="*/ 698550 h 734466"/>
                <a:gd name="connsiteX21" fmla="*/ 387349 w 432446"/>
                <a:gd name="connsiteY21" fmla="*/ 713628 h 734466"/>
                <a:gd name="connsiteX22" fmla="*/ 408575 w 432446"/>
                <a:gd name="connsiteY22" fmla="*/ 725295 h 734466"/>
                <a:gd name="connsiteX23" fmla="*/ 395388 w 432446"/>
                <a:gd name="connsiteY23" fmla="*/ 702548 h 734466"/>
                <a:gd name="connsiteX24" fmla="*/ 379723 w 432446"/>
                <a:gd name="connsiteY24" fmla="*/ 685731 h 734466"/>
                <a:gd name="connsiteX25" fmla="*/ 364406 w 432446"/>
                <a:gd name="connsiteY25" fmla="*/ 655836 h 734466"/>
                <a:gd name="connsiteX26" fmla="*/ 396148 w 432446"/>
                <a:gd name="connsiteY26" fmla="*/ 682407 h 734466"/>
                <a:gd name="connsiteX27" fmla="*/ 431214 w 432446"/>
                <a:gd name="connsiteY27" fmla="*/ 700940 h 734466"/>
                <a:gd name="connsiteX28" fmla="*/ 421068 w 432446"/>
                <a:gd name="connsiteY28" fmla="*/ 681669 h 734466"/>
                <a:gd name="connsiteX29" fmla="*/ 406425 w 432446"/>
                <a:gd name="connsiteY29" fmla="*/ 668307 h 734466"/>
                <a:gd name="connsiteX30" fmla="*/ 391216 w 432446"/>
                <a:gd name="connsiteY30" fmla="*/ 650774 h 734466"/>
                <a:gd name="connsiteX31" fmla="*/ 358844 w 432446"/>
                <a:gd name="connsiteY31" fmla="*/ 599912 h 734466"/>
                <a:gd name="connsiteX32" fmla="*/ 378810 w 432446"/>
                <a:gd name="connsiteY32" fmla="*/ 597457 h 734466"/>
                <a:gd name="connsiteX33" fmla="*/ 389348 w 432446"/>
                <a:gd name="connsiteY33" fmla="*/ 609102 h 734466"/>
                <a:gd name="connsiteX34" fmla="*/ 402383 w 432446"/>
                <a:gd name="connsiteY34" fmla="*/ 607408 h 734466"/>
                <a:gd name="connsiteX35" fmla="*/ 393845 w 432446"/>
                <a:gd name="connsiteY35" fmla="*/ 586659 h 734466"/>
                <a:gd name="connsiteX36" fmla="*/ 373357 w 432446"/>
                <a:gd name="connsiteY36" fmla="*/ 568300 h 73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32446" h="734466">
                  <a:moveTo>
                    <a:pt x="373357" y="568300"/>
                  </a:moveTo>
                  <a:cubicBezTo>
                    <a:pt x="336096" y="551875"/>
                    <a:pt x="334532" y="558676"/>
                    <a:pt x="329904" y="556460"/>
                  </a:cubicBezTo>
                  <a:cubicBezTo>
                    <a:pt x="324321" y="553809"/>
                    <a:pt x="283171" y="483698"/>
                    <a:pt x="283171" y="483698"/>
                  </a:cubicBezTo>
                  <a:cubicBezTo>
                    <a:pt x="283171" y="483698"/>
                    <a:pt x="160439" y="277906"/>
                    <a:pt x="154225" y="266564"/>
                  </a:cubicBezTo>
                  <a:lnTo>
                    <a:pt x="129761" y="18580"/>
                  </a:lnTo>
                  <a:lnTo>
                    <a:pt x="-228" y="-192"/>
                  </a:lnTo>
                  <a:cubicBezTo>
                    <a:pt x="-228" y="-192"/>
                    <a:pt x="33752" y="268650"/>
                    <a:pt x="38054" y="282251"/>
                  </a:cubicBezTo>
                  <a:cubicBezTo>
                    <a:pt x="42356" y="295852"/>
                    <a:pt x="242151" y="554048"/>
                    <a:pt x="258968" y="577360"/>
                  </a:cubicBezTo>
                  <a:cubicBezTo>
                    <a:pt x="258968" y="577360"/>
                    <a:pt x="268245" y="612752"/>
                    <a:pt x="274828" y="634761"/>
                  </a:cubicBezTo>
                  <a:cubicBezTo>
                    <a:pt x="281411" y="656770"/>
                    <a:pt x="297814" y="674455"/>
                    <a:pt x="300660" y="680387"/>
                  </a:cubicBezTo>
                  <a:cubicBezTo>
                    <a:pt x="309156" y="694878"/>
                    <a:pt x="319454" y="708218"/>
                    <a:pt x="331360" y="720059"/>
                  </a:cubicBezTo>
                  <a:cubicBezTo>
                    <a:pt x="348263" y="737114"/>
                    <a:pt x="340507" y="713085"/>
                    <a:pt x="340507" y="713085"/>
                  </a:cubicBezTo>
                  <a:cubicBezTo>
                    <a:pt x="340507" y="713085"/>
                    <a:pt x="315174" y="675802"/>
                    <a:pt x="318606" y="674260"/>
                  </a:cubicBezTo>
                  <a:cubicBezTo>
                    <a:pt x="321236" y="673065"/>
                    <a:pt x="333815" y="694270"/>
                    <a:pt x="352326" y="713367"/>
                  </a:cubicBezTo>
                  <a:cubicBezTo>
                    <a:pt x="357084" y="718277"/>
                    <a:pt x="361799" y="723079"/>
                    <a:pt x="366166" y="727489"/>
                  </a:cubicBezTo>
                  <a:cubicBezTo>
                    <a:pt x="377637" y="739005"/>
                    <a:pt x="388413" y="735181"/>
                    <a:pt x="378441" y="721167"/>
                  </a:cubicBezTo>
                  <a:cubicBezTo>
                    <a:pt x="373987" y="714780"/>
                    <a:pt x="369055" y="708718"/>
                    <a:pt x="363689" y="703047"/>
                  </a:cubicBezTo>
                  <a:cubicBezTo>
                    <a:pt x="358105" y="697507"/>
                    <a:pt x="354868" y="690598"/>
                    <a:pt x="350935" y="685210"/>
                  </a:cubicBezTo>
                  <a:cubicBezTo>
                    <a:pt x="343114" y="674521"/>
                    <a:pt x="337248" y="666829"/>
                    <a:pt x="337899" y="666743"/>
                  </a:cubicBezTo>
                  <a:cubicBezTo>
                    <a:pt x="338551" y="666656"/>
                    <a:pt x="338747" y="663397"/>
                    <a:pt x="343961" y="668437"/>
                  </a:cubicBezTo>
                  <a:cubicBezTo>
                    <a:pt x="350240" y="674499"/>
                    <a:pt x="360560" y="690359"/>
                    <a:pt x="370533" y="698550"/>
                  </a:cubicBezTo>
                  <a:cubicBezTo>
                    <a:pt x="376181" y="703199"/>
                    <a:pt x="387349" y="713628"/>
                    <a:pt x="387349" y="713628"/>
                  </a:cubicBezTo>
                  <a:cubicBezTo>
                    <a:pt x="387349" y="713628"/>
                    <a:pt x="407380" y="726208"/>
                    <a:pt x="408575" y="725295"/>
                  </a:cubicBezTo>
                  <a:cubicBezTo>
                    <a:pt x="415093" y="720298"/>
                    <a:pt x="403948" y="707914"/>
                    <a:pt x="395388" y="702548"/>
                  </a:cubicBezTo>
                  <a:cubicBezTo>
                    <a:pt x="391825" y="696377"/>
                    <a:pt x="379723" y="685731"/>
                    <a:pt x="379723" y="685731"/>
                  </a:cubicBezTo>
                  <a:cubicBezTo>
                    <a:pt x="379723" y="685731"/>
                    <a:pt x="360430" y="658682"/>
                    <a:pt x="364406" y="655836"/>
                  </a:cubicBezTo>
                  <a:cubicBezTo>
                    <a:pt x="366100" y="654597"/>
                    <a:pt x="380027" y="669741"/>
                    <a:pt x="396148" y="682407"/>
                  </a:cubicBezTo>
                  <a:cubicBezTo>
                    <a:pt x="411096" y="694161"/>
                    <a:pt x="428281" y="703569"/>
                    <a:pt x="431214" y="700940"/>
                  </a:cubicBezTo>
                  <a:cubicBezTo>
                    <a:pt x="436190" y="696595"/>
                    <a:pt x="421068" y="681669"/>
                    <a:pt x="421068" y="681669"/>
                  </a:cubicBezTo>
                  <a:cubicBezTo>
                    <a:pt x="421068" y="681669"/>
                    <a:pt x="409879" y="671848"/>
                    <a:pt x="406425" y="668307"/>
                  </a:cubicBezTo>
                  <a:cubicBezTo>
                    <a:pt x="402383" y="664157"/>
                    <a:pt x="391216" y="650774"/>
                    <a:pt x="391216" y="650774"/>
                  </a:cubicBezTo>
                  <a:cubicBezTo>
                    <a:pt x="391216" y="650774"/>
                    <a:pt x="354868" y="602324"/>
                    <a:pt x="358844" y="599912"/>
                  </a:cubicBezTo>
                  <a:cubicBezTo>
                    <a:pt x="362820" y="597501"/>
                    <a:pt x="375464" y="595263"/>
                    <a:pt x="378810" y="597457"/>
                  </a:cubicBezTo>
                  <a:cubicBezTo>
                    <a:pt x="382156" y="599652"/>
                    <a:pt x="386002" y="606908"/>
                    <a:pt x="389348" y="609102"/>
                  </a:cubicBezTo>
                  <a:cubicBezTo>
                    <a:pt x="393562" y="611666"/>
                    <a:pt x="398972" y="610949"/>
                    <a:pt x="402383" y="607408"/>
                  </a:cubicBezTo>
                  <a:cubicBezTo>
                    <a:pt x="405621" y="603497"/>
                    <a:pt x="393845" y="586659"/>
                    <a:pt x="393845" y="586659"/>
                  </a:cubicBezTo>
                  <a:cubicBezTo>
                    <a:pt x="393845" y="586659"/>
                    <a:pt x="384112" y="573037"/>
                    <a:pt x="373357" y="568300"/>
                  </a:cubicBezTo>
                  <a:close/>
                </a:path>
              </a:pathLst>
            </a:custGeom>
            <a:solidFill>
              <a:srgbClr val="F8A492"/>
            </a:solidFill>
            <a:ln w="2172" cap="flat">
              <a:noFill/>
              <a:prstDash val="solid"/>
              <a:miter/>
            </a:ln>
          </p:spPr>
          <p:txBody>
            <a:bodyPr rtlCol="0" anchor="ctr"/>
            <a:lstStyle/>
            <a:p>
              <a:endParaRPr lang="x-none"/>
            </a:p>
          </p:txBody>
        </p:sp>
        <p:sp>
          <p:nvSpPr>
            <p:cNvPr id="1081" name="Graphic 19">
              <a:extLst>
                <a:ext uri="{FF2B5EF4-FFF2-40B4-BE49-F238E27FC236}">
                  <a16:creationId xmlns="" xmlns:a16="http://schemas.microsoft.com/office/drawing/2014/main" id="{E5839E88-F07B-9C4A-9B91-58A07714ECE6}"/>
                </a:ext>
              </a:extLst>
            </p:cNvPr>
            <p:cNvSpPr/>
            <p:nvPr/>
          </p:nvSpPr>
          <p:spPr>
            <a:xfrm>
              <a:off x="7404849" y="4188955"/>
              <a:ext cx="148130" cy="315618"/>
            </a:xfrm>
            <a:custGeom>
              <a:avLst/>
              <a:gdLst>
                <a:gd name="connsiteX0" fmla="*/ 15828 w 148130"/>
                <a:gd name="connsiteY0" fmla="*/ 4327 h 315618"/>
                <a:gd name="connsiteX1" fmla="*/ 147902 w 148130"/>
                <a:gd name="connsiteY1" fmla="*/ 281903 h 315618"/>
                <a:gd name="connsiteX2" fmla="*/ 40726 w 148130"/>
                <a:gd name="connsiteY2" fmla="*/ 315427 h 315618"/>
                <a:gd name="connsiteX3" fmla="*/ -228 w 148130"/>
                <a:gd name="connsiteY3" fmla="*/ -192 h 315618"/>
                <a:gd name="connsiteX4" fmla="*/ 15828 w 148130"/>
                <a:gd name="connsiteY4" fmla="*/ 4327 h 3156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130" h="315618">
                  <a:moveTo>
                    <a:pt x="15828" y="4327"/>
                  </a:moveTo>
                  <a:cubicBezTo>
                    <a:pt x="116464" y="28226"/>
                    <a:pt x="141841" y="252899"/>
                    <a:pt x="147902" y="281903"/>
                  </a:cubicBezTo>
                  <a:cubicBezTo>
                    <a:pt x="114553" y="293614"/>
                    <a:pt x="74967" y="305433"/>
                    <a:pt x="40726" y="315427"/>
                  </a:cubicBezTo>
                  <a:lnTo>
                    <a:pt x="-228" y="-192"/>
                  </a:lnTo>
                  <a:cubicBezTo>
                    <a:pt x="5041" y="1594"/>
                    <a:pt x="10396" y="3104"/>
                    <a:pt x="15828" y="4327"/>
                  </a:cubicBezTo>
                  <a:close/>
                </a:path>
              </a:pathLst>
            </a:custGeom>
            <a:solidFill>
              <a:schemeClr val="bg2">
                <a:lumMod val="75000"/>
              </a:schemeClr>
            </a:solidFill>
            <a:ln w="2172" cap="flat">
              <a:noFill/>
              <a:prstDash val="solid"/>
              <a:miter/>
            </a:ln>
          </p:spPr>
          <p:txBody>
            <a:bodyPr rtlCol="0" anchor="ctr"/>
            <a:lstStyle/>
            <a:p>
              <a:endParaRPr lang="x-none"/>
            </a:p>
          </p:txBody>
        </p:sp>
        <p:sp>
          <p:nvSpPr>
            <p:cNvPr id="1082" name="Graphic 19">
              <a:extLst>
                <a:ext uri="{FF2B5EF4-FFF2-40B4-BE49-F238E27FC236}">
                  <a16:creationId xmlns="" xmlns:a16="http://schemas.microsoft.com/office/drawing/2014/main" id="{E5839E88-F07B-9C4A-9B91-58A07714ECE6}"/>
                </a:ext>
              </a:extLst>
            </p:cNvPr>
            <p:cNvSpPr/>
            <p:nvPr/>
          </p:nvSpPr>
          <p:spPr>
            <a:xfrm>
              <a:off x="7366915" y="5026724"/>
              <a:ext cx="363895" cy="1154104"/>
            </a:xfrm>
            <a:custGeom>
              <a:avLst/>
              <a:gdLst>
                <a:gd name="connsiteX0" fmla="*/ 127458 w 363895"/>
                <a:gd name="connsiteY0" fmla="*/ -192 h 1154104"/>
                <a:gd name="connsiteX1" fmla="*/ 272177 w 363895"/>
                <a:gd name="connsiteY1" fmla="*/ 578316 h 1154104"/>
                <a:gd name="connsiteX2" fmla="*/ 363667 w 363895"/>
                <a:gd name="connsiteY2" fmla="*/ 1138574 h 1154104"/>
                <a:gd name="connsiteX3" fmla="*/ 249734 w 363895"/>
                <a:gd name="connsiteY3" fmla="*/ 1153913 h 1154104"/>
                <a:gd name="connsiteX4" fmla="*/ 84787 w 363895"/>
                <a:gd name="connsiteY4" fmla="*/ 676172 h 1154104"/>
                <a:gd name="connsiteX5" fmla="*/ -228 w 363895"/>
                <a:gd name="connsiteY5" fmla="*/ 396358 h 1154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3895" h="1154104">
                  <a:moveTo>
                    <a:pt x="127458" y="-192"/>
                  </a:moveTo>
                  <a:lnTo>
                    <a:pt x="272177" y="578316"/>
                  </a:lnTo>
                  <a:lnTo>
                    <a:pt x="363667" y="1138574"/>
                  </a:lnTo>
                  <a:lnTo>
                    <a:pt x="249734" y="1153913"/>
                  </a:lnTo>
                  <a:cubicBezTo>
                    <a:pt x="249734" y="1153913"/>
                    <a:pt x="89263" y="725491"/>
                    <a:pt x="84787" y="676172"/>
                  </a:cubicBezTo>
                  <a:cubicBezTo>
                    <a:pt x="80312" y="626853"/>
                    <a:pt x="-228" y="396358"/>
                    <a:pt x="-228" y="396358"/>
                  </a:cubicBezTo>
                  <a:close/>
                </a:path>
              </a:pathLst>
            </a:custGeom>
            <a:solidFill>
              <a:schemeClr val="bg2">
                <a:lumMod val="75000"/>
              </a:schemeClr>
            </a:solidFill>
            <a:ln w="2172" cap="flat">
              <a:noFill/>
              <a:prstDash val="solid"/>
              <a:miter/>
            </a:ln>
          </p:spPr>
          <p:txBody>
            <a:bodyPr rtlCol="0" anchor="ctr"/>
            <a:lstStyle/>
            <a:p>
              <a:endParaRPr lang="x-none"/>
            </a:p>
          </p:txBody>
        </p:sp>
        <p:sp>
          <p:nvSpPr>
            <p:cNvPr id="1083" name="Graphic 19">
              <a:extLst>
                <a:ext uri="{FF2B5EF4-FFF2-40B4-BE49-F238E27FC236}">
                  <a16:creationId xmlns="" xmlns:a16="http://schemas.microsoft.com/office/drawing/2014/main" id="{E5839E88-F07B-9C4A-9B91-58A07714ECE6}"/>
                </a:ext>
              </a:extLst>
            </p:cNvPr>
            <p:cNvSpPr/>
            <p:nvPr/>
          </p:nvSpPr>
          <p:spPr>
            <a:xfrm>
              <a:off x="6907315" y="4959763"/>
              <a:ext cx="586155" cy="1186237"/>
            </a:xfrm>
            <a:custGeom>
              <a:avLst/>
              <a:gdLst>
                <a:gd name="connsiteX0" fmla="*/ 249278 w 586155"/>
                <a:gd name="connsiteY0" fmla="*/ -192 h 1186237"/>
                <a:gd name="connsiteX1" fmla="*/ 251168 w 586155"/>
                <a:gd name="connsiteY1" fmla="*/ 605974 h 1186237"/>
                <a:gd name="connsiteX2" fmla="*/ -228 w 586155"/>
                <a:gd name="connsiteY2" fmla="*/ 1097316 h 1186237"/>
                <a:gd name="connsiteX3" fmla="*/ 81398 w 586155"/>
                <a:gd name="connsiteY3" fmla="*/ 1186046 h 1186237"/>
                <a:gd name="connsiteX4" fmla="*/ 443620 w 586155"/>
                <a:gd name="connsiteY4" fmla="*/ 748325 h 1186237"/>
                <a:gd name="connsiteX5" fmla="*/ 585928 w 586155"/>
                <a:gd name="connsiteY5" fmla="*/ 65574 h 1186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6155" h="1186237">
                  <a:moveTo>
                    <a:pt x="249278" y="-192"/>
                  </a:moveTo>
                  <a:cubicBezTo>
                    <a:pt x="249278" y="-192"/>
                    <a:pt x="260141" y="554483"/>
                    <a:pt x="251168" y="605974"/>
                  </a:cubicBezTo>
                  <a:cubicBezTo>
                    <a:pt x="242195" y="657465"/>
                    <a:pt x="-228" y="1097316"/>
                    <a:pt x="-228" y="1097316"/>
                  </a:cubicBezTo>
                  <a:lnTo>
                    <a:pt x="81398" y="1186046"/>
                  </a:lnTo>
                  <a:cubicBezTo>
                    <a:pt x="81398" y="1186046"/>
                    <a:pt x="428325" y="783804"/>
                    <a:pt x="443620" y="748325"/>
                  </a:cubicBezTo>
                  <a:cubicBezTo>
                    <a:pt x="467519" y="692684"/>
                    <a:pt x="585928" y="65574"/>
                    <a:pt x="585928" y="65574"/>
                  </a:cubicBezTo>
                  <a:close/>
                </a:path>
              </a:pathLst>
            </a:custGeom>
            <a:solidFill>
              <a:schemeClr val="bg2">
                <a:lumMod val="75000"/>
              </a:schemeClr>
            </a:solidFill>
            <a:ln w="2172" cap="flat">
              <a:noFill/>
              <a:prstDash val="solid"/>
              <a:miter/>
            </a:ln>
          </p:spPr>
          <p:txBody>
            <a:bodyPr rtlCol="0" anchor="ctr"/>
            <a:lstStyle/>
            <a:p>
              <a:endParaRPr lang="x-none"/>
            </a:p>
          </p:txBody>
        </p:sp>
        <p:sp>
          <p:nvSpPr>
            <p:cNvPr id="1084" name="Graphic 19">
              <a:extLst>
                <a:ext uri="{FF2B5EF4-FFF2-40B4-BE49-F238E27FC236}">
                  <a16:creationId xmlns="" xmlns:a16="http://schemas.microsoft.com/office/drawing/2014/main" id="{E5839E88-F07B-9C4A-9B91-58A07714ECE6}"/>
                </a:ext>
              </a:extLst>
            </p:cNvPr>
            <p:cNvSpPr/>
            <p:nvPr/>
          </p:nvSpPr>
          <p:spPr>
            <a:xfrm>
              <a:off x="7129728" y="4188955"/>
              <a:ext cx="406886" cy="896334"/>
            </a:xfrm>
            <a:custGeom>
              <a:avLst/>
              <a:gdLst>
                <a:gd name="connsiteX0" fmla="*/ 159808 w 406886"/>
                <a:gd name="connsiteY0" fmla="*/ 3002 h 896334"/>
                <a:gd name="connsiteX1" fmla="*/ 73772 w 406886"/>
                <a:gd name="connsiteY1" fmla="*/ 55645 h 896334"/>
                <a:gd name="connsiteX2" fmla="*/ 35729 w 406886"/>
                <a:gd name="connsiteY2" fmla="*/ 528541 h 896334"/>
                <a:gd name="connsiteX3" fmla="*/ -228 w 406886"/>
                <a:gd name="connsiteY3" fmla="*/ 849135 h 896334"/>
                <a:gd name="connsiteX4" fmla="*/ 366340 w 406886"/>
                <a:gd name="connsiteY4" fmla="*/ 840097 h 896334"/>
                <a:gd name="connsiteX5" fmla="*/ 402079 w 406886"/>
                <a:gd name="connsiteY5" fmla="*/ 230455 h 896334"/>
                <a:gd name="connsiteX6" fmla="*/ 274806 w 406886"/>
                <a:gd name="connsiteY6" fmla="*/ -192 h 896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6886" h="896334">
                  <a:moveTo>
                    <a:pt x="159808" y="3002"/>
                  </a:moveTo>
                  <a:cubicBezTo>
                    <a:pt x="159808" y="3002"/>
                    <a:pt x="98345" y="-2625"/>
                    <a:pt x="73772" y="55645"/>
                  </a:cubicBezTo>
                  <a:cubicBezTo>
                    <a:pt x="49200" y="113915"/>
                    <a:pt x="24627" y="394077"/>
                    <a:pt x="35729" y="528541"/>
                  </a:cubicBezTo>
                  <a:cubicBezTo>
                    <a:pt x="46831" y="663006"/>
                    <a:pt x="-228" y="849135"/>
                    <a:pt x="-228" y="849135"/>
                  </a:cubicBezTo>
                  <a:cubicBezTo>
                    <a:pt x="214038" y="959940"/>
                    <a:pt x="366340" y="840097"/>
                    <a:pt x="366340" y="840097"/>
                  </a:cubicBezTo>
                  <a:cubicBezTo>
                    <a:pt x="366340" y="840097"/>
                    <a:pt x="422828" y="325487"/>
                    <a:pt x="402079" y="230455"/>
                  </a:cubicBezTo>
                  <a:cubicBezTo>
                    <a:pt x="358518" y="31833"/>
                    <a:pt x="274806" y="-192"/>
                    <a:pt x="274806" y="-192"/>
                  </a:cubicBezTo>
                  <a:close/>
                </a:path>
              </a:pathLst>
            </a:custGeom>
            <a:solidFill>
              <a:schemeClr val="bg2">
                <a:lumMod val="90000"/>
              </a:schemeClr>
            </a:solidFill>
            <a:ln w="2172" cap="flat">
              <a:noFill/>
              <a:prstDash val="solid"/>
              <a:miter/>
            </a:ln>
          </p:spPr>
          <p:txBody>
            <a:bodyPr rtlCol="0" anchor="ctr"/>
            <a:lstStyle/>
            <a:p>
              <a:endParaRPr lang="x-none"/>
            </a:p>
          </p:txBody>
        </p:sp>
        <p:sp>
          <p:nvSpPr>
            <p:cNvPr id="1085" name="Graphic 19">
              <a:extLst>
                <a:ext uri="{FF2B5EF4-FFF2-40B4-BE49-F238E27FC236}">
                  <a16:creationId xmlns="" xmlns:a16="http://schemas.microsoft.com/office/drawing/2014/main" id="{E5839E88-F07B-9C4A-9B91-58A07714ECE6}"/>
                </a:ext>
              </a:extLst>
            </p:cNvPr>
            <p:cNvSpPr/>
            <p:nvPr/>
          </p:nvSpPr>
          <p:spPr>
            <a:xfrm>
              <a:off x="6988407" y="4364352"/>
              <a:ext cx="229421" cy="921698"/>
            </a:xfrm>
            <a:custGeom>
              <a:avLst/>
              <a:gdLst>
                <a:gd name="connsiteX0" fmla="*/ 130904 w 229421"/>
                <a:gd name="connsiteY0" fmla="*/ 754343 h 921698"/>
                <a:gd name="connsiteX1" fmla="*/ 99639 w 229421"/>
                <a:gd name="connsiteY1" fmla="*/ 716952 h 921698"/>
                <a:gd name="connsiteX2" fmla="*/ 100009 w 229421"/>
                <a:gd name="connsiteY2" fmla="*/ 621052 h 921698"/>
                <a:gd name="connsiteX3" fmla="*/ 110307 w 229421"/>
                <a:gd name="connsiteY3" fmla="*/ 341195 h 921698"/>
                <a:gd name="connsiteX4" fmla="*/ 229194 w 229421"/>
                <a:gd name="connsiteY4" fmla="*/ 96056 h 921698"/>
                <a:gd name="connsiteX5" fmla="*/ 126450 w 229421"/>
                <a:gd name="connsiteY5" fmla="*/ -192 h 921698"/>
                <a:gd name="connsiteX6" fmla="*/ 154 w 229421"/>
                <a:gd name="connsiteY6" fmla="*/ 285401 h 921698"/>
                <a:gd name="connsiteX7" fmla="*/ 25965 w 229421"/>
                <a:gd name="connsiteY7" fmla="*/ 693422 h 921698"/>
                <a:gd name="connsiteX8" fmla="*/ 7346 w 229421"/>
                <a:gd name="connsiteY8" fmla="*/ 756429 h 921698"/>
                <a:gd name="connsiteX9" fmla="*/ 4109 w 229421"/>
                <a:gd name="connsiteY9" fmla="*/ 814417 h 921698"/>
                <a:gd name="connsiteX10" fmla="*/ 8454 w 229421"/>
                <a:gd name="connsiteY10" fmla="*/ 869862 h 921698"/>
                <a:gd name="connsiteX11" fmla="*/ 20360 w 229421"/>
                <a:gd name="connsiteY11" fmla="*/ 868950 h 921698"/>
                <a:gd name="connsiteX12" fmla="*/ 23228 w 229421"/>
                <a:gd name="connsiteY12" fmla="*/ 819588 h 921698"/>
                <a:gd name="connsiteX13" fmla="*/ 30528 w 229421"/>
                <a:gd name="connsiteY13" fmla="*/ 876337 h 921698"/>
                <a:gd name="connsiteX14" fmla="*/ 34634 w 229421"/>
                <a:gd name="connsiteY14" fmla="*/ 897824 h 921698"/>
                <a:gd name="connsiteX15" fmla="*/ 48908 w 229421"/>
                <a:gd name="connsiteY15" fmla="*/ 899410 h 921698"/>
                <a:gd name="connsiteX16" fmla="*/ 46301 w 229421"/>
                <a:gd name="connsiteY16" fmla="*/ 873621 h 921698"/>
                <a:gd name="connsiteX17" fmla="*/ 45237 w 229421"/>
                <a:gd name="connsiteY17" fmla="*/ 849331 h 921698"/>
                <a:gd name="connsiteX18" fmla="*/ 44324 w 229421"/>
                <a:gd name="connsiteY18" fmla="*/ 824281 h 921698"/>
                <a:gd name="connsiteX19" fmla="*/ 48669 w 229421"/>
                <a:gd name="connsiteY19" fmla="*/ 829516 h 921698"/>
                <a:gd name="connsiteX20" fmla="*/ 54818 w 229421"/>
                <a:gd name="connsiteY20" fmla="*/ 873599 h 921698"/>
                <a:gd name="connsiteX21" fmla="*/ 60967 w 229421"/>
                <a:gd name="connsiteY21" fmla="*/ 897802 h 921698"/>
                <a:gd name="connsiteX22" fmla="*/ 72873 w 229421"/>
                <a:gd name="connsiteY22" fmla="*/ 921506 h 921698"/>
                <a:gd name="connsiteX23" fmla="*/ 74241 w 229421"/>
                <a:gd name="connsiteY23" fmla="*/ 892393 h 921698"/>
                <a:gd name="connsiteX24" fmla="*/ 70092 w 229421"/>
                <a:gd name="connsiteY24" fmla="*/ 867277 h 921698"/>
                <a:gd name="connsiteX25" fmla="*/ 73611 w 229421"/>
                <a:gd name="connsiteY25" fmla="*/ 830212 h 921698"/>
                <a:gd name="connsiteX26" fmla="*/ 86278 w 229421"/>
                <a:gd name="connsiteY26" fmla="*/ 874121 h 921698"/>
                <a:gd name="connsiteX27" fmla="*/ 106375 w 229421"/>
                <a:gd name="connsiteY27" fmla="*/ 912620 h 921698"/>
                <a:gd name="connsiteX28" fmla="*/ 108417 w 229421"/>
                <a:gd name="connsiteY28" fmla="*/ 888569 h 921698"/>
                <a:gd name="connsiteX29" fmla="*/ 103224 w 229421"/>
                <a:gd name="connsiteY29" fmla="*/ 867277 h 921698"/>
                <a:gd name="connsiteX30" fmla="*/ 99922 w 229421"/>
                <a:gd name="connsiteY30" fmla="*/ 841792 h 921698"/>
                <a:gd name="connsiteX31" fmla="*/ 100443 w 229421"/>
                <a:gd name="connsiteY31" fmla="*/ 774962 h 921698"/>
                <a:gd name="connsiteX32" fmla="*/ 119237 w 229421"/>
                <a:gd name="connsiteY32" fmla="*/ 784760 h 921698"/>
                <a:gd name="connsiteX33" fmla="*/ 121844 w 229421"/>
                <a:gd name="connsiteY33" fmla="*/ 801989 h 921698"/>
                <a:gd name="connsiteX34" fmla="*/ 134141 w 229421"/>
                <a:gd name="connsiteY34" fmla="*/ 808268 h 921698"/>
                <a:gd name="connsiteX35" fmla="*/ 138486 w 229421"/>
                <a:gd name="connsiteY35" fmla="*/ 783826 h 921698"/>
                <a:gd name="connsiteX36" fmla="*/ 130904 w 229421"/>
                <a:gd name="connsiteY36" fmla="*/ 754343 h 921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9421" h="921698">
                  <a:moveTo>
                    <a:pt x="130904" y="754343"/>
                  </a:moveTo>
                  <a:cubicBezTo>
                    <a:pt x="107700" y="716496"/>
                    <a:pt x="102486" y="721754"/>
                    <a:pt x="99639" y="716952"/>
                  </a:cubicBezTo>
                  <a:cubicBezTo>
                    <a:pt x="96272" y="711108"/>
                    <a:pt x="100009" y="621052"/>
                    <a:pt x="100009" y="621052"/>
                  </a:cubicBezTo>
                  <a:cubicBezTo>
                    <a:pt x="100009" y="621052"/>
                    <a:pt x="109308" y="355512"/>
                    <a:pt x="110307" y="341195"/>
                  </a:cubicBezTo>
                  <a:lnTo>
                    <a:pt x="229194" y="96056"/>
                  </a:lnTo>
                  <a:lnTo>
                    <a:pt x="126450" y="-192"/>
                  </a:lnTo>
                  <a:cubicBezTo>
                    <a:pt x="126450" y="-192"/>
                    <a:pt x="4130" y="270106"/>
                    <a:pt x="154" y="285401"/>
                  </a:cubicBezTo>
                  <a:cubicBezTo>
                    <a:pt x="-3822" y="300697"/>
                    <a:pt x="24488" y="661593"/>
                    <a:pt x="25965" y="693422"/>
                  </a:cubicBezTo>
                  <a:cubicBezTo>
                    <a:pt x="25965" y="693422"/>
                    <a:pt x="14059" y="731943"/>
                    <a:pt x="7346" y="756429"/>
                  </a:cubicBezTo>
                  <a:cubicBezTo>
                    <a:pt x="632" y="780915"/>
                    <a:pt x="4956" y="807225"/>
                    <a:pt x="4109" y="814417"/>
                  </a:cubicBezTo>
                  <a:cubicBezTo>
                    <a:pt x="3324" y="833014"/>
                    <a:pt x="4782" y="851612"/>
                    <a:pt x="8454" y="869862"/>
                  </a:cubicBezTo>
                  <a:cubicBezTo>
                    <a:pt x="13560" y="895934"/>
                    <a:pt x="20360" y="868950"/>
                    <a:pt x="20360" y="868950"/>
                  </a:cubicBezTo>
                  <a:cubicBezTo>
                    <a:pt x="20360" y="868950"/>
                    <a:pt x="19360" y="818979"/>
                    <a:pt x="23228" y="819588"/>
                  </a:cubicBezTo>
                  <a:cubicBezTo>
                    <a:pt x="26204" y="820087"/>
                    <a:pt x="25183" y="847397"/>
                    <a:pt x="30528" y="876337"/>
                  </a:cubicBezTo>
                  <a:cubicBezTo>
                    <a:pt x="31918" y="883767"/>
                    <a:pt x="33309" y="891111"/>
                    <a:pt x="34634" y="897824"/>
                  </a:cubicBezTo>
                  <a:cubicBezTo>
                    <a:pt x="38110" y="915488"/>
                    <a:pt x="49669" y="918464"/>
                    <a:pt x="48908" y="899410"/>
                  </a:cubicBezTo>
                  <a:cubicBezTo>
                    <a:pt x="48637" y="890763"/>
                    <a:pt x="47766" y="882138"/>
                    <a:pt x="46301" y="873621"/>
                  </a:cubicBezTo>
                  <a:cubicBezTo>
                    <a:pt x="44563" y="865104"/>
                    <a:pt x="45649" y="856718"/>
                    <a:pt x="45237" y="849331"/>
                  </a:cubicBezTo>
                  <a:cubicBezTo>
                    <a:pt x="44454" y="834666"/>
                    <a:pt x="43694" y="823976"/>
                    <a:pt x="44324" y="824281"/>
                  </a:cubicBezTo>
                  <a:cubicBezTo>
                    <a:pt x="44954" y="824584"/>
                    <a:pt x="46953" y="821673"/>
                    <a:pt x="48669" y="829516"/>
                  </a:cubicBezTo>
                  <a:cubicBezTo>
                    <a:pt x="50842" y="838967"/>
                    <a:pt x="50842" y="859933"/>
                    <a:pt x="54818" y="873599"/>
                  </a:cubicBezTo>
                  <a:cubicBezTo>
                    <a:pt x="57121" y="881334"/>
                    <a:pt x="60967" y="897802"/>
                    <a:pt x="60967" y="897802"/>
                  </a:cubicBezTo>
                  <a:cubicBezTo>
                    <a:pt x="60967" y="897802"/>
                    <a:pt x="71308" y="921701"/>
                    <a:pt x="72873" y="921506"/>
                  </a:cubicBezTo>
                  <a:cubicBezTo>
                    <a:pt x="81324" y="920767"/>
                    <a:pt x="78717" y="902495"/>
                    <a:pt x="74241" y="892393"/>
                  </a:cubicBezTo>
                  <a:cubicBezTo>
                    <a:pt x="74611" y="884484"/>
                    <a:pt x="70092" y="867277"/>
                    <a:pt x="70092" y="867277"/>
                  </a:cubicBezTo>
                  <a:cubicBezTo>
                    <a:pt x="70092" y="867277"/>
                    <a:pt x="68527" y="830342"/>
                    <a:pt x="73611" y="830212"/>
                  </a:cubicBezTo>
                  <a:cubicBezTo>
                    <a:pt x="75784" y="830103"/>
                    <a:pt x="79369" y="852590"/>
                    <a:pt x="86278" y="874121"/>
                  </a:cubicBezTo>
                  <a:cubicBezTo>
                    <a:pt x="92687" y="894109"/>
                    <a:pt x="102333" y="913228"/>
                    <a:pt x="106375" y="912620"/>
                  </a:cubicBezTo>
                  <a:cubicBezTo>
                    <a:pt x="113240" y="911512"/>
                    <a:pt x="108417" y="888569"/>
                    <a:pt x="108417" y="888569"/>
                  </a:cubicBezTo>
                  <a:cubicBezTo>
                    <a:pt x="108417" y="888569"/>
                    <a:pt x="104224" y="872665"/>
                    <a:pt x="103224" y="867277"/>
                  </a:cubicBezTo>
                  <a:cubicBezTo>
                    <a:pt x="102029" y="860955"/>
                    <a:pt x="99922" y="841792"/>
                    <a:pt x="99922" y="841792"/>
                  </a:cubicBezTo>
                  <a:cubicBezTo>
                    <a:pt x="99922" y="841792"/>
                    <a:pt x="95577" y="774766"/>
                    <a:pt x="100443" y="774962"/>
                  </a:cubicBezTo>
                  <a:cubicBezTo>
                    <a:pt x="105310" y="775157"/>
                    <a:pt x="117564" y="780697"/>
                    <a:pt x="119237" y="784760"/>
                  </a:cubicBezTo>
                  <a:cubicBezTo>
                    <a:pt x="120910" y="788823"/>
                    <a:pt x="120171" y="797796"/>
                    <a:pt x="121844" y="801989"/>
                  </a:cubicBezTo>
                  <a:cubicBezTo>
                    <a:pt x="123517" y="806182"/>
                    <a:pt x="129100" y="809941"/>
                    <a:pt x="134141" y="808268"/>
                  </a:cubicBezTo>
                  <a:cubicBezTo>
                    <a:pt x="139181" y="806595"/>
                    <a:pt x="138486" y="783826"/>
                    <a:pt x="138486" y="783826"/>
                  </a:cubicBezTo>
                  <a:cubicBezTo>
                    <a:pt x="138486" y="783826"/>
                    <a:pt x="137595" y="765250"/>
                    <a:pt x="130904" y="754343"/>
                  </a:cubicBezTo>
                  <a:close/>
                </a:path>
              </a:pathLst>
            </a:custGeom>
            <a:solidFill>
              <a:srgbClr val="F8A492"/>
            </a:solidFill>
            <a:ln w="2172" cap="flat">
              <a:noFill/>
              <a:prstDash val="solid"/>
              <a:miter/>
            </a:ln>
          </p:spPr>
          <p:txBody>
            <a:bodyPr rtlCol="0" anchor="ctr"/>
            <a:lstStyle/>
            <a:p>
              <a:endParaRPr lang="x-none"/>
            </a:p>
          </p:txBody>
        </p:sp>
        <p:sp>
          <p:nvSpPr>
            <p:cNvPr id="1086" name="Graphic 19">
              <a:extLst>
                <a:ext uri="{FF2B5EF4-FFF2-40B4-BE49-F238E27FC236}">
                  <a16:creationId xmlns="" xmlns:a16="http://schemas.microsoft.com/office/drawing/2014/main" id="{E5839E88-F07B-9C4A-9B91-58A07714ECE6}"/>
                </a:ext>
              </a:extLst>
            </p:cNvPr>
            <p:cNvSpPr/>
            <p:nvPr/>
          </p:nvSpPr>
          <p:spPr>
            <a:xfrm>
              <a:off x="7064440" y="4198586"/>
              <a:ext cx="235291" cy="342010"/>
            </a:xfrm>
            <a:custGeom>
              <a:avLst/>
              <a:gdLst>
                <a:gd name="connsiteX0" fmla="*/ -228 w 235291"/>
                <a:gd name="connsiteY0" fmla="*/ 237336 h 342010"/>
                <a:gd name="connsiteX1" fmla="*/ 134476 w 235291"/>
                <a:gd name="connsiteY1" fmla="*/ 341819 h 342010"/>
                <a:gd name="connsiteX2" fmla="*/ 223814 w 235291"/>
                <a:gd name="connsiteY2" fmla="*/ 222324 h 342010"/>
                <a:gd name="connsiteX3" fmla="*/ 185033 w 235291"/>
                <a:gd name="connsiteY3" fmla="*/ 128 h 342010"/>
                <a:gd name="connsiteX4" fmla="*/ -228 w 235291"/>
                <a:gd name="connsiteY4" fmla="*/ 237336 h 342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291" h="342010">
                  <a:moveTo>
                    <a:pt x="-228" y="237336"/>
                  </a:moveTo>
                  <a:lnTo>
                    <a:pt x="134476" y="341819"/>
                  </a:lnTo>
                  <a:cubicBezTo>
                    <a:pt x="134476" y="341819"/>
                    <a:pt x="193941" y="285113"/>
                    <a:pt x="223814" y="222324"/>
                  </a:cubicBezTo>
                  <a:cubicBezTo>
                    <a:pt x="254036" y="158839"/>
                    <a:pt x="217297" y="-8476"/>
                    <a:pt x="185033" y="128"/>
                  </a:cubicBezTo>
                  <a:cubicBezTo>
                    <a:pt x="113053" y="19465"/>
                    <a:pt x="-228" y="237336"/>
                    <a:pt x="-228" y="237336"/>
                  </a:cubicBezTo>
                  <a:close/>
                </a:path>
              </a:pathLst>
            </a:custGeom>
            <a:solidFill>
              <a:schemeClr val="bg2">
                <a:lumMod val="75000"/>
              </a:schemeClr>
            </a:solidFill>
            <a:ln w="2172" cap="flat">
              <a:noFill/>
              <a:prstDash val="solid"/>
              <a:miter/>
            </a:ln>
          </p:spPr>
          <p:txBody>
            <a:bodyPr rtlCol="0" anchor="ctr"/>
            <a:lstStyle/>
            <a:p>
              <a:endParaRPr lang="x-none"/>
            </a:p>
          </p:txBody>
        </p:sp>
        <p:sp>
          <p:nvSpPr>
            <p:cNvPr id="1087" name="Graphic 19">
              <a:extLst>
                <a:ext uri="{FF2B5EF4-FFF2-40B4-BE49-F238E27FC236}">
                  <a16:creationId xmlns="" xmlns:a16="http://schemas.microsoft.com/office/drawing/2014/main" id="{E5839E88-F07B-9C4A-9B91-58A07714ECE6}"/>
                </a:ext>
              </a:extLst>
            </p:cNvPr>
            <p:cNvSpPr/>
            <p:nvPr/>
          </p:nvSpPr>
          <p:spPr>
            <a:xfrm>
              <a:off x="7295435" y="4059849"/>
              <a:ext cx="138656" cy="285989"/>
            </a:xfrm>
            <a:custGeom>
              <a:avLst/>
              <a:gdLst>
                <a:gd name="connsiteX0" fmla="*/ 19934 w 138656"/>
                <a:gd name="connsiteY0" fmla="*/ 7681 h 285989"/>
                <a:gd name="connsiteX1" fmla="*/ -228 w 138656"/>
                <a:gd name="connsiteY1" fmla="*/ 140516 h 285989"/>
                <a:gd name="connsiteX2" fmla="*/ 117312 w 138656"/>
                <a:gd name="connsiteY2" fmla="*/ 284953 h 285989"/>
                <a:gd name="connsiteX3" fmla="*/ 131499 w 138656"/>
                <a:gd name="connsiteY3" fmla="*/ 133520 h 285989"/>
                <a:gd name="connsiteX4" fmla="*/ 117442 w 138656"/>
                <a:gd name="connsiteY4" fmla="*/ 20738 h 285989"/>
                <a:gd name="connsiteX5" fmla="*/ 19934 w 138656"/>
                <a:gd name="connsiteY5" fmla="*/ 7681 h 285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8656" h="285989">
                  <a:moveTo>
                    <a:pt x="19934" y="7681"/>
                  </a:moveTo>
                  <a:lnTo>
                    <a:pt x="-228" y="140516"/>
                  </a:lnTo>
                  <a:cubicBezTo>
                    <a:pt x="-228" y="140516"/>
                    <a:pt x="73381" y="298684"/>
                    <a:pt x="117312" y="284953"/>
                  </a:cubicBezTo>
                  <a:cubicBezTo>
                    <a:pt x="154247" y="273460"/>
                    <a:pt x="131499" y="133520"/>
                    <a:pt x="131499" y="133520"/>
                  </a:cubicBezTo>
                  <a:cubicBezTo>
                    <a:pt x="131499" y="133520"/>
                    <a:pt x="111402" y="58347"/>
                    <a:pt x="117442" y="20738"/>
                  </a:cubicBezTo>
                  <a:cubicBezTo>
                    <a:pt x="123482" y="-16870"/>
                    <a:pt x="19934" y="7681"/>
                    <a:pt x="19934" y="7681"/>
                  </a:cubicBezTo>
                  <a:close/>
                </a:path>
              </a:pathLst>
            </a:custGeom>
            <a:solidFill>
              <a:srgbClr val="F7A491"/>
            </a:solidFill>
            <a:ln w="2172" cap="flat">
              <a:noFill/>
              <a:prstDash val="solid"/>
              <a:miter/>
            </a:ln>
          </p:spPr>
          <p:txBody>
            <a:bodyPr rtlCol="0" anchor="ctr"/>
            <a:lstStyle/>
            <a:p>
              <a:endParaRPr lang="x-none"/>
            </a:p>
          </p:txBody>
        </p:sp>
        <p:sp>
          <p:nvSpPr>
            <p:cNvPr id="1088" name="Graphic 19">
              <a:extLst>
                <a:ext uri="{FF2B5EF4-FFF2-40B4-BE49-F238E27FC236}">
                  <a16:creationId xmlns="" xmlns:a16="http://schemas.microsoft.com/office/drawing/2014/main" id="{E5839E88-F07B-9C4A-9B91-58A07714ECE6}"/>
                </a:ext>
              </a:extLst>
            </p:cNvPr>
            <p:cNvSpPr/>
            <p:nvPr/>
          </p:nvSpPr>
          <p:spPr>
            <a:xfrm>
              <a:off x="7313816" y="4059858"/>
              <a:ext cx="101722" cy="78365"/>
            </a:xfrm>
            <a:custGeom>
              <a:avLst/>
              <a:gdLst>
                <a:gd name="connsiteX0" fmla="*/ 98953 w 101722"/>
                <a:gd name="connsiteY0" fmla="*/ 20730 h 78365"/>
                <a:gd name="connsiteX1" fmla="*/ 1445 w 101722"/>
                <a:gd name="connsiteY1" fmla="*/ 7694 h 78365"/>
                <a:gd name="connsiteX2" fmla="*/ -228 w 101722"/>
                <a:gd name="connsiteY2" fmla="*/ 18709 h 78365"/>
                <a:gd name="connsiteX3" fmla="*/ 11005 w 101722"/>
                <a:gd name="connsiteY3" fmla="*/ 37220 h 78365"/>
                <a:gd name="connsiteX4" fmla="*/ 101495 w 101722"/>
                <a:gd name="connsiteY4" fmla="*/ 78174 h 78365"/>
                <a:gd name="connsiteX5" fmla="*/ 98953 w 101722"/>
                <a:gd name="connsiteY5" fmla="*/ 20730 h 7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722" h="78365">
                  <a:moveTo>
                    <a:pt x="98953" y="20730"/>
                  </a:moveTo>
                  <a:cubicBezTo>
                    <a:pt x="104971" y="-16879"/>
                    <a:pt x="1445" y="7694"/>
                    <a:pt x="1445" y="7694"/>
                  </a:cubicBezTo>
                  <a:lnTo>
                    <a:pt x="-228" y="18709"/>
                  </a:lnTo>
                  <a:cubicBezTo>
                    <a:pt x="2388" y="25496"/>
                    <a:pt x="6192" y="31764"/>
                    <a:pt x="11005" y="37220"/>
                  </a:cubicBezTo>
                  <a:cubicBezTo>
                    <a:pt x="34143" y="62162"/>
                    <a:pt x="70274" y="77044"/>
                    <a:pt x="101495" y="78174"/>
                  </a:cubicBezTo>
                  <a:cubicBezTo>
                    <a:pt x="98388" y="57817"/>
                    <a:pt x="96476" y="36090"/>
                    <a:pt x="98953" y="20730"/>
                  </a:cubicBezTo>
                  <a:close/>
                </a:path>
              </a:pathLst>
            </a:custGeom>
            <a:solidFill>
              <a:srgbClr val="F47458"/>
            </a:solidFill>
            <a:ln w="2172" cap="flat">
              <a:noFill/>
              <a:prstDash val="solid"/>
              <a:miter/>
            </a:ln>
          </p:spPr>
          <p:txBody>
            <a:bodyPr rtlCol="0" anchor="ctr"/>
            <a:lstStyle/>
            <a:p>
              <a:endParaRPr lang="x-none"/>
            </a:p>
          </p:txBody>
        </p:sp>
        <p:sp>
          <p:nvSpPr>
            <p:cNvPr id="1089" name="Graphic 19">
              <a:extLst>
                <a:ext uri="{FF2B5EF4-FFF2-40B4-BE49-F238E27FC236}">
                  <a16:creationId xmlns="" xmlns:a16="http://schemas.microsoft.com/office/drawing/2014/main" id="{E5839E88-F07B-9C4A-9B91-58A07714ECE6}"/>
                </a:ext>
              </a:extLst>
            </p:cNvPr>
            <p:cNvSpPr/>
            <p:nvPr/>
          </p:nvSpPr>
          <p:spPr>
            <a:xfrm>
              <a:off x="7290500" y="3838381"/>
              <a:ext cx="184780" cy="275655"/>
            </a:xfrm>
            <a:custGeom>
              <a:avLst/>
              <a:gdLst>
                <a:gd name="connsiteX0" fmla="*/ 7770 w 184780"/>
                <a:gd name="connsiteY0" fmla="*/ 41238 h 275655"/>
                <a:gd name="connsiteX1" fmla="*/ 23283 w 184780"/>
                <a:gd name="connsiteY1" fmla="*/ 234428 h 275655"/>
                <a:gd name="connsiteX2" fmla="*/ 165352 w 184780"/>
                <a:gd name="connsiteY2" fmla="*/ 257067 h 275655"/>
                <a:gd name="connsiteX3" fmla="*/ 133392 w 184780"/>
                <a:gd name="connsiteY3" fmla="*/ 13732 h 275655"/>
                <a:gd name="connsiteX4" fmla="*/ 7770 w 184780"/>
                <a:gd name="connsiteY4" fmla="*/ 41238 h 2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780" h="275655">
                  <a:moveTo>
                    <a:pt x="7770" y="41238"/>
                  </a:moveTo>
                  <a:cubicBezTo>
                    <a:pt x="4859" y="40173"/>
                    <a:pt x="-15672" y="192518"/>
                    <a:pt x="23283" y="234428"/>
                  </a:cubicBezTo>
                  <a:cubicBezTo>
                    <a:pt x="62238" y="276339"/>
                    <a:pt x="138128" y="290070"/>
                    <a:pt x="165352" y="257067"/>
                  </a:cubicBezTo>
                  <a:cubicBezTo>
                    <a:pt x="195464" y="220545"/>
                    <a:pt x="193943" y="56794"/>
                    <a:pt x="133392" y="13732"/>
                  </a:cubicBezTo>
                  <a:cubicBezTo>
                    <a:pt x="72841" y="-29330"/>
                    <a:pt x="7770" y="41238"/>
                    <a:pt x="7770" y="41238"/>
                  </a:cubicBezTo>
                  <a:close/>
                </a:path>
              </a:pathLst>
            </a:custGeom>
            <a:solidFill>
              <a:srgbClr val="F7A491"/>
            </a:solidFill>
            <a:ln w="2172" cap="flat">
              <a:noFill/>
              <a:prstDash val="solid"/>
              <a:miter/>
            </a:ln>
          </p:spPr>
          <p:txBody>
            <a:bodyPr rtlCol="0" anchor="ctr"/>
            <a:lstStyle/>
            <a:p>
              <a:endParaRPr lang="x-none"/>
            </a:p>
          </p:txBody>
        </p:sp>
        <p:sp>
          <p:nvSpPr>
            <p:cNvPr id="1090" name="Graphic 19">
              <a:extLst>
                <a:ext uri="{FF2B5EF4-FFF2-40B4-BE49-F238E27FC236}">
                  <a16:creationId xmlns="" xmlns:a16="http://schemas.microsoft.com/office/drawing/2014/main" id="{E5839E88-F07B-9C4A-9B91-58A07714ECE6}"/>
                </a:ext>
              </a:extLst>
            </p:cNvPr>
            <p:cNvSpPr/>
            <p:nvPr/>
          </p:nvSpPr>
          <p:spPr>
            <a:xfrm>
              <a:off x="7215592" y="3769823"/>
              <a:ext cx="238082" cy="347130"/>
            </a:xfrm>
            <a:custGeom>
              <a:avLst/>
              <a:gdLst>
                <a:gd name="connsiteX0" fmla="*/ 185249 w 238082"/>
                <a:gd name="connsiteY0" fmla="*/ 751 h 347130"/>
                <a:gd name="connsiteX1" fmla="*/ 96953 w 238082"/>
                <a:gd name="connsiteY1" fmla="*/ 51091 h 347130"/>
                <a:gd name="connsiteX2" fmla="*/ 16978 w 238082"/>
                <a:gd name="connsiteY2" fmla="*/ 114749 h 347130"/>
                <a:gd name="connsiteX3" fmla="*/ 50089 w 238082"/>
                <a:gd name="connsiteY3" fmla="*/ 275785 h 347130"/>
                <a:gd name="connsiteX4" fmla="*/ 92195 w 238082"/>
                <a:gd name="connsiteY4" fmla="*/ 346939 h 347130"/>
                <a:gd name="connsiteX5" fmla="*/ 98952 w 238082"/>
                <a:gd name="connsiteY5" fmla="*/ 327211 h 347130"/>
                <a:gd name="connsiteX6" fmla="*/ 104297 w 238082"/>
                <a:gd name="connsiteY6" fmla="*/ 280760 h 347130"/>
                <a:gd name="connsiteX7" fmla="*/ 97388 w 238082"/>
                <a:gd name="connsiteY7" fmla="*/ 252820 h 347130"/>
                <a:gd name="connsiteX8" fmla="*/ 128521 w 238082"/>
                <a:gd name="connsiteY8" fmla="*/ 197765 h 347130"/>
                <a:gd name="connsiteX9" fmla="*/ 146837 w 238082"/>
                <a:gd name="connsiteY9" fmla="*/ 127980 h 347130"/>
                <a:gd name="connsiteX10" fmla="*/ 159981 w 238082"/>
                <a:gd name="connsiteY10" fmla="*/ 110165 h 347130"/>
                <a:gd name="connsiteX11" fmla="*/ 219924 w 238082"/>
                <a:gd name="connsiteY11" fmla="*/ 93240 h 347130"/>
                <a:gd name="connsiteX12" fmla="*/ 185249 w 238082"/>
                <a:gd name="connsiteY12" fmla="*/ 751 h 347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8082" h="347130">
                  <a:moveTo>
                    <a:pt x="185249" y="751"/>
                  </a:moveTo>
                  <a:cubicBezTo>
                    <a:pt x="138429" y="10289"/>
                    <a:pt x="108099" y="38902"/>
                    <a:pt x="96953" y="51091"/>
                  </a:cubicBezTo>
                  <a:cubicBezTo>
                    <a:pt x="75705" y="53589"/>
                    <a:pt x="46809" y="65343"/>
                    <a:pt x="16978" y="114749"/>
                  </a:cubicBezTo>
                  <a:cubicBezTo>
                    <a:pt x="-19696" y="175474"/>
                    <a:pt x="7397" y="242783"/>
                    <a:pt x="50089" y="275785"/>
                  </a:cubicBezTo>
                  <a:cubicBezTo>
                    <a:pt x="92782" y="308787"/>
                    <a:pt x="92195" y="346939"/>
                    <a:pt x="92195" y="346939"/>
                  </a:cubicBezTo>
                  <a:lnTo>
                    <a:pt x="98952" y="327211"/>
                  </a:lnTo>
                  <a:cubicBezTo>
                    <a:pt x="104034" y="312287"/>
                    <a:pt x="105856" y="296449"/>
                    <a:pt x="104297" y="280760"/>
                  </a:cubicBezTo>
                  <a:cubicBezTo>
                    <a:pt x="103490" y="271140"/>
                    <a:pt x="101159" y="261708"/>
                    <a:pt x="97388" y="252820"/>
                  </a:cubicBezTo>
                  <a:cubicBezTo>
                    <a:pt x="87111" y="230768"/>
                    <a:pt x="119462" y="216124"/>
                    <a:pt x="128521" y="197765"/>
                  </a:cubicBezTo>
                  <a:cubicBezTo>
                    <a:pt x="135496" y="183643"/>
                    <a:pt x="135843" y="151336"/>
                    <a:pt x="146837" y="127980"/>
                  </a:cubicBezTo>
                  <a:lnTo>
                    <a:pt x="159981" y="110165"/>
                  </a:lnTo>
                  <a:cubicBezTo>
                    <a:pt x="159981" y="110165"/>
                    <a:pt x="190268" y="86592"/>
                    <a:pt x="219924" y="93240"/>
                  </a:cubicBezTo>
                  <a:cubicBezTo>
                    <a:pt x="249581" y="99888"/>
                    <a:pt x="245344" y="-11503"/>
                    <a:pt x="185249" y="751"/>
                  </a:cubicBezTo>
                  <a:close/>
                </a:path>
              </a:pathLst>
            </a:custGeom>
            <a:solidFill>
              <a:schemeClr val="bg2">
                <a:lumMod val="25000"/>
              </a:schemeClr>
            </a:solidFill>
            <a:ln w="2172" cap="flat">
              <a:noFill/>
              <a:prstDash val="solid"/>
              <a:miter/>
            </a:ln>
          </p:spPr>
          <p:txBody>
            <a:bodyPr rtlCol="0" anchor="ctr"/>
            <a:lstStyle/>
            <a:p>
              <a:endParaRPr lang="x-none"/>
            </a:p>
          </p:txBody>
        </p:sp>
        <p:sp>
          <p:nvSpPr>
            <p:cNvPr id="1091" name="Graphic 19">
              <a:extLst>
                <a:ext uri="{FF2B5EF4-FFF2-40B4-BE49-F238E27FC236}">
                  <a16:creationId xmlns="" xmlns:a16="http://schemas.microsoft.com/office/drawing/2014/main" id="{E5839E88-F07B-9C4A-9B91-58A07714ECE6}"/>
                </a:ext>
              </a:extLst>
            </p:cNvPr>
            <p:cNvSpPr/>
            <p:nvPr/>
          </p:nvSpPr>
          <p:spPr>
            <a:xfrm>
              <a:off x="7303465" y="3961565"/>
              <a:ext cx="38886" cy="67333"/>
            </a:xfrm>
            <a:custGeom>
              <a:avLst/>
              <a:gdLst>
                <a:gd name="connsiteX0" fmla="*/ 38650 w 38886"/>
                <a:gd name="connsiteY0" fmla="*/ 33138 h 67333"/>
                <a:gd name="connsiteX1" fmla="*/ 19791 w 38886"/>
                <a:gd name="connsiteY1" fmla="*/ 67140 h 67333"/>
                <a:gd name="connsiteX2" fmla="*/ -219 w 38886"/>
                <a:gd name="connsiteY2" fmla="*/ 33812 h 67333"/>
                <a:gd name="connsiteX3" fmla="*/ 18661 w 38886"/>
                <a:gd name="connsiteY3" fmla="*/ -190 h 67333"/>
                <a:gd name="connsiteX4" fmla="*/ 38650 w 38886"/>
                <a:gd name="connsiteY4" fmla="*/ 33138 h 67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86" h="67333">
                  <a:moveTo>
                    <a:pt x="38650" y="33138"/>
                  </a:moveTo>
                  <a:cubicBezTo>
                    <a:pt x="38976" y="51736"/>
                    <a:pt x="30524" y="66945"/>
                    <a:pt x="19791" y="67140"/>
                  </a:cubicBezTo>
                  <a:cubicBezTo>
                    <a:pt x="9058" y="67336"/>
                    <a:pt x="107" y="52388"/>
                    <a:pt x="-219" y="33812"/>
                  </a:cubicBezTo>
                  <a:cubicBezTo>
                    <a:pt x="-545" y="15236"/>
                    <a:pt x="7929" y="6"/>
                    <a:pt x="18661" y="-190"/>
                  </a:cubicBezTo>
                  <a:cubicBezTo>
                    <a:pt x="29394" y="-385"/>
                    <a:pt x="38345" y="14562"/>
                    <a:pt x="38650" y="33138"/>
                  </a:cubicBezTo>
                  <a:close/>
                </a:path>
              </a:pathLst>
            </a:custGeom>
            <a:solidFill>
              <a:srgbClr val="F7A491"/>
            </a:solidFill>
            <a:ln w="2172" cap="flat">
              <a:noFill/>
              <a:prstDash val="solid"/>
              <a:miter/>
            </a:ln>
          </p:spPr>
          <p:txBody>
            <a:bodyPr rtlCol="0" anchor="ctr"/>
            <a:lstStyle/>
            <a:p>
              <a:endParaRPr lang="x-none"/>
            </a:p>
          </p:txBody>
        </p:sp>
        <p:sp>
          <p:nvSpPr>
            <p:cNvPr id="1092" name="Graphic 19">
              <a:extLst>
                <a:ext uri="{FF2B5EF4-FFF2-40B4-BE49-F238E27FC236}">
                  <a16:creationId xmlns="" xmlns:a16="http://schemas.microsoft.com/office/drawing/2014/main" id="{E5839E88-F07B-9C4A-9B91-58A07714ECE6}"/>
                </a:ext>
              </a:extLst>
            </p:cNvPr>
            <p:cNvSpPr/>
            <p:nvPr/>
          </p:nvSpPr>
          <p:spPr>
            <a:xfrm>
              <a:off x="7113281" y="4147357"/>
              <a:ext cx="253805" cy="579341"/>
            </a:xfrm>
            <a:custGeom>
              <a:avLst/>
              <a:gdLst>
                <a:gd name="connsiteX0" fmla="*/ 253123 w 253805"/>
                <a:gd name="connsiteY0" fmla="*/ 326239 h 579341"/>
                <a:gd name="connsiteX1" fmla="*/ 138365 w 253805"/>
                <a:gd name="connsiteY1" fmla="*/ 6296 h 579341"/>
                <a:gd name="connsiteX2" fmla="*/ 14242 w 253805"/>
                <a:gd name="connsiteY2" fmla="*/ 21961 h 579341"/>
                <a:gd name="connsiteX3" fmla="*/ 14242 w 253805"/>
                <a:gd name="connsiteY3" fmla="*/ 21961 h 579341"/>
                <a:gd name="connsiteX4" fmla="*/ 123178 w 253805"/>
                <a:gd name="connsiteY4" fmla="*/ 45186 h 579341"/>
                <a:gd name="connsiteX5" fmla="*/ 210083 w 253805"/>
                <a:gd name="connsiteY5" fmla="*/ 325239 h 579341"/>
                <a:gd name="connsiteX6" fmla="*/ 4378 w 253805"/>
                <a:gd name="connsiteY6" fmla="*/ 555647 h 579341"/>
                <a:gd name="connsiteX7" fmla="*/ -228 w 253805"/>
                <a:gd name="connsiteY7" fmla="*/ 572811 h 579341"/>
                <a:gd name="connsiteX8" fmla="*/ 168608 w 253805"/>
                <a:gd name="connsiteY8" fmla="*/ 550455 h 579341"/>
                <a:gd name="connsiteX9" fmla="*/ 253123 w 253805"/>
                <a:gd name="connsiteY9" fmla="*/ 326239 h 57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3805" h="579341">
                  <a:moveTo>
                    <a:pt x="253123" y="326239"/>
                  </a:moveTo>
                  <a:cubicBezTo>
                    <a:pt x="255948" y="210502"/>
                    <a:pt x="248778" y="51444"/>
                    <a:pt x="138365" y="6296"/>
                  </a:cubicBezTo>
                  <a:cubicBezTo>
                    <a:pt x="98931" y="-10238"/>
                    <a:pt x="50764" y="8469"/>
                    <a:pt x="14242" y="21961"/>
                  </a:cubicBezTo>
                  <a:lnTo>
                    <a:pt x="14242" y="21961"/>
                  </a:lnTo>
                  <a:cubicBezTo>
                    <a:pt x="59063" y="15682"/>
                    <a:pt x="101343" y="32954"/>
                    <a:pt x="123178" y="45186"/>
                  </a:cubicBezTo>
                  <a:cubicBezTo>
                    <a:pt x="214038" y="91138"/>
                    <a:pt x="213321" y="222734"/>
                    <a:pt x="210083" y="325239"/>
                  </a:cubicBezTo>
                  <a:cubicBezTo>
                    <a:pt x="201762" y="583001"/>
                    <a:pt x="4378" y="555647"/>
                    <a:pt x="4378" y="555647"/>
                  </a:cubicBezTo>
                  <a:lnTo>
                    <a:pt x="-228" y="572811"/>
                  </a:lnTo>
                  <a:cubicBezTo>
                    <a:pt x="-228" y="572811"/>
                    <a:pt x="73968" y="597145"/>
                    <a:pt x="168608" y="550455"/>
                  </a:cubicBezTo>
                  <a:cubicBezTo>
                    <a:pt x="243955" y="513216"/>
                    <a:pt x="253123" y="326239"/>
                    <a:pt x="253123" y="326239"/>
                  </a:cubicBezTo>
                  <a:close/>
                </a:path>
              </a:pathLst>
            </a:custGeom>
            <a:solidFill>
              <a:srgbClr val="414D3D"/>
            </a:solidFill>
            <a:ln w="2172" cap="flat">
              <a:noFill/>
              <a:prstDash val="solid"/>
              <a:miter/>
            </a:ln>
          </p:spPr>
          <p:txBody>
            <a:bodyPr rtlCol="0" anchor="ctr"/>
            <a:lstStyle/>
            <a:p>
              <a:endParaRPr lang="x-none"/>
            </a:p>
          </p:txBody>
        </p:sp>
        <p:sp>
          <p:nvSpPr>
            <p:cNvPr id="1093" name="Graphic 19">
              <a:extLst>
                <a:ext uri="{FF2B5EF4-FFF2-40B4-BE49-F238E27FC236}">
                  <a16:creationId xmlns="" xmlns:a16="http://schemas.microsoft.com/office/drawing/2014/main" id="{E5839E88-F07B-9C4A-9B91-58A07714ECE6}"/>
                </a:ext>
              </a:extLst>
            </p:cNvPr>
            <p:cNvSpPr/>
            <p:nvPr/>
          </p:nvSpPr>
          <p:spPr>
            <a:xfrm>
              <a:off x="10959209" y="5295049"/>
              <a:ext cx="314255" cy="428068"/>
            </a:xfrm>
            <a:custGeom>
              <a:avLst/>
              <a:gdLst>
                <a:gd name="connsiteX0" fmla="*/ 40214 w 314255"/>
                <a:gd name="connsiteY0" fmla="*/ 26722 h 428068"/>
                <a:gd name="connsiteX1" fmla="*/ 7038 w 314255"/>
                <a:gd name="connsiteY1" fmla="*/ 354312 h 428068"/>
                <a:gd name="connsiteX2" fmla="*/ 223694 w 314255"/>
                <a:gd name="connsiteY2" fmla="*/ 426009 h 428068"/>
                <a:gd name="connsiteX3" fmla="*/ 310599 w 314255"/>
                <a:gd name="connsiteY3" fmla="*/ 36608 h 428068"/>
                <a:gd name="connsiteX4" fmla="*/ 40214 w 314255"/>
                <a:gd name="connsiteY4" fmla="*/ 26722 h 428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255" h="428068">
                  <a:moveTo>
                    <a:pt x="40214" y="26722"/>
                  </a:moveTo>
                  <a:cubicBezTo>
                    <a:pt x="40214" y="26722"/>
                    <a:pt x="-20772" y="326546"/>
                    <a:pt x="7038" y="354312"/>
                  </a:cubicBezTo>
                  <a:cubicBezTo>
                    <a:pt x="34848" y="382079"/>
                    <a:pt x="188757" y="438872"/>
                    <a:pt x="223694" y="426009"/>
                  </a:cubicBezTo>
                  <a:cubicBezTo>
                    <a:pt x="258629" y="413147"/>
                    <a:pt x="330522" y="70566"/>
                    <a:pt x="310599" y="36608"/>
                  </a:cubicBezTo>
                  <a:cubicBezTo>
                    <a:pt x="290676" y="2649"/>
                    <a:pt x="56400" y="-20989"/>
                    <a:pt x="40214" y="26722"/>
                  </a:cubicBezTo>
                  <a:close/>
                </a:path>
              </a:pathLst>
            </a:custGeom>
            <a:solidFill>
              <a:schemeClr val="bg2">
                <a:lumMod val="50000"/>
              </a:schemeClr>
            </a:solidFill>
            <a:ln w="2172" cap="flat">
              <a:noFill/>
              <a:prstDash val="solid"/>
              <a:miter/>
            </a:ln>
          </p:spPr>
          <p:txBody>
            <a:bodyPr rtlCol="0" anchor="ctr"/>
            <a:lstStyle/>
            <a:p>
              <a:endParaRPr lang="x-none"/>
            </a:p>
          </p:txBody>
        </p:sp>
        <p:sp>
          <p:nvSpPr>
            <p:cNvPr id="1094" name="Graphic 19">
              <a:extLst>
                <a:ext uri="{FF2B5EF4-FFF2-40B4-BE49-F238E27FC236}">
                  <a16:creationId xmlns="" xmlns:a16="http://schemas.microsoft.com/office/drawing/2014/main" id="{E5839E88-F07B-9C4A-9B91-58A07714ECE6}"/>
                </a:ext>
              </a:extLst>
            </p:cNvPr>
            <p:cNvSpPr/>
            <p:nvPr/>
          </p:nvSpPr>
          <p:spPr>
            <a:xfrm>
              <a:off x="11024398" y="6196906"/>
              <a:ext cx="105267" cy="99571"/>
            </a:xfrm>
            <a:custGeom>
              <a:avLst/>
              <a:gdLst>
                <a:gd name="connsiteX0" fmla="*/ -228 w 105267"/>
                <a:gd name="connsiteY0" fmla="*/ 14864 h 99571"/>
                <a:gd name="connsiteX1" fmla="*/ 3748 w 105267"/>
                <a:gd name="connsiteY1" fmla="*/ 55123 h 99571"/>
                <a:gd name="connsiteX2" fmla="*/ 3748 w 105267"/>
                <a:gd name="connsiteY2" fmla="*/ 60968 h 99571"/>
                <a:gd name="connsiteX3" fmla="*/ 902 w 105267"/>
                <a:gd name="connsiteY3" fmla="*/ 66899 h 99571"/>
                <a:gd name="connsiteX4" fmla="*/ -228 w 105267"/>
                <a:gd name="connsiteY4" fmla="*/ 69267 h 99571"/>
                <a:gd name="connsiteX5" fmla="*/ 20347 w 105267"/>
                <a:gd name="connsiteY5" fmla="*/ 98142 h 99571"/>
                <a:gd name="connsiteX6" fmla="*/ 104862 w 105267"/>
                <a:gd name="connsiteY6" fmla="*/ 99380 h 99571"/>
                <a:gd name="connsiteX7" fmla="*/ 93804 w 105267"/>
                <a:gd name="connsiteY7" fmla="*/ 79392 h 99571"/>
                <a:gd name="connsiteX8" fmla="*/ 61540 w 105267"/>
                <a:gd name="connsiteY8" fmla="*/ 44369 h 99571"/>
                <a:gd name="connsiteX9" fmla="*/ 65711 w 105267"/>
                <a:gd name="connsiteY9" fmla="*/ -192 h 99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267" h="99571">
                  <a:moveTo>
                    <a:pt x="-228" y="14864"/>
                  </a:moveTo>
                  <a:cubicBezTo>
                    <a:pt x="-228" y="14864"/>
                    <a:pt x="3748" y="49279"/>
                    <a:pt x="3748" y="55123"/>
                  </a:cubicBezTo>
                  <a:lnTo>
                    <a:pt x="3748" y="60968"/>
                  </a:lnTo>
                  <a:lnTo>
                    <a:pt x="902" y="66899"/>
                  </a:lnTo>
                  <a:lnTo>
                    <a:pt x="-228" y="69267"/>
                  </a:lnTo>
                  <a:lnTo>
                    <a:pt x="20347" y="98142"/>
                  </a:lnTo>
                  <a:cubicBezTo>
                    <a:pt x="20347" y="98142"/>
                    <a:pt x="103038" y="99380"/>
                    <a:pt x="104862" y="99380"/>
                  </a:cubicBezTo>
                  <a:cubicBezTo>
                    <a:pt x="106687" y="99380"/>
                    <a:pt x="93804" y="79392"/>
                    <a:pt x="93804" y="79392"/>
                  </a:cubicBezTo>
                  <a:cubicBezTo>
                    <a:pt x="93804" y="79392"/>
                    <a:pt x="66450" y="58817"/>
                    <a:pt x="61540" y="44369"/>
                  </a:cubicBezTo>
                  <a:cubicBezTo>
                    <a:pt x="56630" y="29921"/>
                    <a:pt x="65711" y="-192"/>
                    <a:pt x="65711" y="-192"/>
                  </a:cubicBezTo>
                  <a:close/>
                </a:path>
              </a:pathLst>
            </a:custGeom>
            <a:solidFill>
              <a:srgbClr val="F7A491"/>
            </a:solidFill>
            <a:ln w="2172" cap="flat">
              <a:noFill/>
              <a:prstDash val="solid"/>
              <a:miter/>
            </a:ln>
          </p:spPr>
          <p:txBody>
            <a:bodyPr rtlCol="0" anchor="ctr"/>
            <a:lstStyle/>
            <a:p>
              <a:endParaRPr lang="x-none"/>
            </a:p>
          </p:txBody>
        </p:sp>
        <p:sp>
          <p:nvSpPr>
            <p:cNvPr id="1095" name="Graphic 19">
              <a:extLst>
                <a:ext uri="{FF2B5EF4-FFF2-40B4-BE49-F238E27FC236}">
                  <a16:creationId xmlns="" xmlns:a16="http://schemas.microsoft.com/office/drawing/2014/main" id="{E5839E88-F07B-9C4A-9B91-58A07714ECE6}"/>
                </a:ext>
              </a:extLst>
            </p:cNvPr>
            <p:cNvSpPr/>
            <p:nvPr/>
          </p:nvSpPr>
          <p:spPr>
            <a:xfrm>
              <a:off x="10494283" y="5943968"/>
              <a:ext cx="131588" cy="97681"/>
            </a:xfrm>
            <a:custGeom>
              <a:avLst/>
              <a:gdLst>
                <a:gd name="connsiteX0" fmla="*/ 131360 w 131588"/>
                <a:gd name="connsiteY0" fmla="*/ 61837 h 97681"/>
                <a:gd name="connsiteX1" fmla="*/ 97358 w 131588"/>
                <a:gd name="connsiteY1" fmla="*/ 83737 h 97681"/>
                <a:gd name="connsiteX2" fmla="*/ 92774 w 131588"/>
                <a:gd name="connsiteY2" fmla="*/ 87366 h 97681"/>
                <a:gd name="connsiteX3" fmla="*/ 89906 w 131588"/>
                <a:gd name="connsiteY3" fmla="*/ 93297 h 97681"/>
                <a:gd name="connsiteX4" fmla="*/ 88754 w 131588"/>
                <a:gd name="connsiteY4" fmla="*/ 95643 h 97681"/>
                <a:gd name="connsiteX5" fmla="*/ 53340 w 131588"/>
                <a:gd name="connsiteY5" fmla="*/ 97490 h 97681"/>
                <a:gd name="connsiteX6" fmla="*/ -171 w 131588"/>
                <a:gd name="connsiteY6" fmla="*/ 32050 h 97681"/>
                <a:gd name="connsiteX7" fmla="*/ 14885 w 131588"/>
                <a:gd name="connsiteY7" fmla="*/ 34223 h 97681"/>
                <a:gd name="connsiteX8" fmla="*/ 62314 w 131588"/>
                <a:gd name="connsiteY8" fmla="*/ 33571 h 97681"/>
                <a:gd name="connsiteX9" fmla="*/ 105766 w 131588"/>
                <a:gd name="connsiteY9" fmla="*/ -192 h 97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1588" h="97681">
                  <a:moveTo>
                    <a:pt x="131360" y="61837"/>
                  </a:moveTo>
                  <a:cubicBezTo>
                    <a:pt x="131360" y="61837"/>
                    <a:pt x="101921" y="80109"/>
                    <a:pt x="97358" y="83737"/>
                  </a:cubicBezTo>
                  <a:lnTo>
                    <a:pt x="92774" y="87366"/>
                  </a:lnTo>
                  <a:lnTo>
                    <a:pt x="89906" y="93297"/>
                  </a:lnTo>
                  <a:lnTo>
                    <a:pt x="88754" y="95643"/>
                  </a:lnTo>
                  <a:lnTo>
                    <a:pt x="53340" y="97490"/>
                  </a:lnTo>
                  <a:cubicBezTo>
                    <a:pt x="53340" y="97490"/>
                    <a:pt x="958" y="33506"/>
                    <a:pt x="-171" y="32050"/>
                  </a:cubicBezTo>
                  <a:cubicBezTo>
                    <a:pt x="-1301" y="30595"/>
                    <a:pt x="14885" y="34223"/>
                    <a:pt x="14885" y="34223"/>
                  </a:cubicBezTo>
                  <a:cubicBezTo>
                    <a:pt x="14885" y="34223"/>
                    <a:pt x="47931" y="38698"/>
                    <a:pt x="62314" y="33571"/>
                  </a:cubicBezTo>
                  <a:cubicBezTo>
                    <a:pt x="76696" y="28444"/>
                    <a:pt x="105766" y="-192"/>
                    <a:pt x="105766" y="-192"/>
                  </a:cubicBezTo>
                  <a:close/>
                </a:path>
              </a:pathLst>
            </a:custGeom>
            <a:solidFill>
              <a:srgbClr val="F7A491"/>
            </a:solidFill>
            <a:ln w="2172" cap="flat">
              <a:noFill/>
              <a:prstDash val="solid"/>
              <a:miter/>
            </a:ln>
          </p:spPr>
          <p:txBody>
            <a:bodyPr rtlCol="0" anchor="ctr"/>
            <a:lstStyle/>
            <a:p>
              <a:endParaRPr lang="x-none"/>
            </a:p>
          </p:txBody>
        </p:sp>
        <p:sp>
          <p:nvSpPr>
            <p:cNvPr id="1096" name="Graphic 19">
              <a:extLst>
                <a:ext uri="{FF2B5EF4-FFF2-40B4-BE49-F238E27FC236}">
                  <a16:creationId xmlns="" xmlns:a16="http://schemas.microsoft.com/office/drawing/2014/main" id="{E5839E88-F07B-9C4A-9B91-58A07714ECE6}"/>
                </a:ext>
              </a:extLst>
            </p:cNvPr>
            <p:cNvSpPr/>
            <p:nvPr/>
          </p:nvSpPr>
          <p:spPr>
            <a:xfrm>
              <a:off x="10576270" y="5683034"/>
              <a:ext cx="566297" cy="538509"/>
            </a:xfrm>
            <a:custGeom>
              <a:avLst/>
              <a:gdLst>
                <a:gd name="connsiteX0" fmla="*/ 316977 w 566297"/>
                <a:gd name="connsiteY0" fmla="*/ -192 h 538509"/>
                <a:gd name="connsiteX1" fmla="*/ -228 w 566297"/>
                <a:gd name="connsiteY1" fmla="*/ 269954 h 538509"/>
                <a:gd name="connsiteX2" fmla="*/ 48635 w 566297"/>
                <a:gd name="connsiteY2" fmla="*/ 339109 h 538509"/>
                <a:gd name="connsiteX3" fmla="*/ 376942 w 566297"/>
                <a:gd name="connsiteY3" fmla="*/ 141203 h 538509"/>
                <a:gd name="connsiteX4" fmla="*/ 424001 w 566297"/>
                <a:gd name="connsiteY4" fmla="*/ 157368 h 538509"/>
                <a:gd name="connsiteX5" fmla="*/ 437168 w 566297"/>
                <a:gd name="connsiteY5" fmla="*/ 538318 h 538509"/>
                <a:gd name="connsiteX6" fmla="*/ 521900 w 566297"/>
                <a:gd name="connsiteY6" fmla="*/ 538318 h 538509"/>
                <a:gd name="connsiteX7" fmla="*/ 566070 w 566297"/>
                <a:gd name="connsiteY7" fmla="*/ 68116 h 538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6297" h="538509">
                  <a:moveTo>
                    <a:pt x="316977" y="-192"/>
                  </a:moveTo>
                  <a:lnTo>
                    <a:pt x="-228" y="269954"/>
                  </a:lnTo>
                  <a:lnTo>
                    <a:pt x="48635" y="339109"/>
                  </a:lnTo>
                  <a:cubicBezTo>
                    <a:pt x="48635" y="339109"/>
                    <a:pt x="359887" y="143571"/>
                    <a:pt x="376942" y="141203"/>
                  </a:cubicBezTo>
                  <a:cubicBezTo>
                    <a:pt x="393997" y="138835"/>
                    <a:pt x="420786" y="144918"/>
                    <a:pt x="424001" y="157368"/>
                  </a:cubicBezTo>
                  <a:cubicBezTo>
                    <a:pt x="427217" y="169817"/>
                    <a:pt x="437168" y="538318"/>
                    <a:pt x="437168" y="538318"/>
                  </a:cubicBezTo>
                  <a:lnTo>
                    <a:pt x="521900" y="538318"/>
                  </a:lnTo>
                  <a:lnTo>
                    <a:pt x="566070" y="68116"/>
                  </a:lnTo>
                  <a:close/>
                </a:path>
              </a:pathLst>
            </a:custGeom>
            <a:solidFill>
              <a:schemeClr val="bg2">
                <a:lumMod val="50000"/>
              </a:schemeClr>
            </a:solidFill>
            <a:ln w="2172" cap="flat">
              <a:noFill/>
              <a:prstDash val="solid"/>
              <a:miter/>
            </a:ln>
          </p:spPr>
          <p:txBody>
            <a:bodyPr rtlCol="0" anchor="ctr"/>
            <a:lstStyle/>
            <a:p>
              <a:endParaRPr lang="x-none"/>
            </a:p>
          </p:txBody>
        </p:sp>
        <p:sp>
          <p:nvSpPr>
            <p:cNvPr id="1097" name="Graphic 19">
              <a:extLst>
                <a:ext uri="{FF2B5EF4-FFF2-40B4-BE49-F238E27FC236}">
                  <a16:creationId xmlns="" xmlns:a16="http://schemas.microsoft.com/office/drawing/2014/main" id="{E5839E88-F07B-9C4A-9B91-58A07714ECE6}"/>
                </a:ext>
              </a:extLst>
            </p:cNvPr>
            <p:cNvSpPr/>
            <p:nvPr/>
          </p:nvSpPr>
          <p:spPr>
            <a:xfrm>
              <a:off x="11190843" y="5130131"/>
              <a:ext cx="379131" cy="331098"/>
            </a:xfrm>
            <a:custGeom>
              <a:avLst/>
              <a:gdLst>
                <a:gd name="connsiteX0" fmla="*/ 159353 w 379131"/>
                <a:gd name="connsiteY0" fmla="*/ 167394 h 331098"/>
                <a:gd name="connsiteX1" fmla="*/ 256600 w 379131"/>
                <a:gd name="connsiteY1" fmla="*/ 72732 h 331098"/>
                <a:gd name="connsiteX2" fmla="*/ 273611 w 379131"/>
                <a:gd name="connsiteY2" fmla="*/ 39295 h 331098"/>
                <a:gd name="connsiteX3" fmla="*/ 299205 w 379131"/>
                <a:gd name="connsiteY3" fmla="*/ 6923 h 331098"/>
                <a:gd name="connsiteX4" fmla="*/ 296794 w 379131"/>
                <a:gd name="connsiteY4" fmla="*/ 37340 h 331098"/>
                <a:gd name="connsiteX5" fmla="*/ 350219 w 379131"/>
                <a:gd name="connsiteY5" fmla="*/ 601 h 331098"/>
                <a:gd name="connsiteX6" fmla="*/ 323778 w 379131"/>
                <a:gd name="connsiteY6" fmla="*/ 47117 h 331098"/>
                <a:gd name="connsiteX7" fmla="*/ 372075 w 379131"/>
                <a:gd name="connsiteY7" fmla="*/ 17743 h 331098"/>
                <a:gd name="connsiteX8" fmla="*/ 334489 w 379131"/>
                <a:gd name="connsiteY8" fmla="*/ 66366 h 331098"/>
                <a:gd name="connsiteX9" fmla="*/ 378224 w 379131"/>
                <a:gd name="connsiteY9" fmla="*/ 58393 h 331098"/>
                <a:gd name="connsiteX10" fmla="*/ 337552 w 379131"/>
                <a:gd name="connsiteY10" fmla="*/ 85963 h 331098"/>
                <a:gd name="connsiteX11" fmla="*/ 371945 w 379131"/>
                <a:gd name="connsiteY11" fmla="*/ 91004 h 331098"/>
                <a:gd name="connsiteX12" fmla="*/ 286712 w 379131"/>
                <a:gd name="connsiteY12" fmla="*/ 118988 h 331098"/>
                <a:gd name="connsiteX13" fmla="*/ 286712 w 379131"/>
                <a:gd name="connsiteY13" fmla="*/ 118988 h 331098"/>
                <a:gd name="connsiteX14" fmla="*/ 195462 w 379131"/>
                <a:gd name="connsiteY14" fmla="*/ 233942 h 331098"/>
                <a:gd name="connsiteX15" fmla="*/ 50156 w 379131"/>
                <a:gd name="connsiteY15" fmla="*/ 330907 h 331098"/>
                <a:gd name="connsiteX16" fmla="*/ -228 w 379131"/>
                <a:gd name="connsiteY16" fmla="*/ 265728 h 331098"/>
                <a:gd name="connsiteX17" fmla="*/ 159353 w 379131"/>
                <a:gd name="connsiteY17" fmla="*/ 167394 h 331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9131" h="331098">
                  <a:moveTo>
                    <a:pt x="159353" y="167394"/>
                  </a:moveTo>
                  <a:cubicBezTo>
                    <a:pt x="182817" y="152012"/>
                    <a:pt x="237937" y="92873"/>
                    <a:pt x="256600" y="72732"/>
                  </a:cubicBezTo>
                  <a:cubicBezTo>
                    <a:pt x="256817" y="70364"/>
                    <a:pt x="258599" y="56676"/>
                    <a:pt x="273611" y="39295"/>
                  </a:cubicBezTo>
                  <a:cubicBezTo>
                    <a:pt x="284214" y="27020"/>
                    <a:pt x="292253" y="-1007"/>
                    <a:pt x="299205" y="6923"/>
                  </a:cubicBezTo>
                  <a:cubicBezTo>
                    <a:pt x="306157" y="14853"/>
                    <a:pt x="288885" y="37144"/>
                    <a:pt x="296794" y="37340"/>
                  </a:cubicBezTo>
                  <a:cubicBezTo>
                    <a:pt x="304702" y="37536"/>
                    <a:pt x="343918" y="-6591"/>
                    <a:pt x="350219" y="601"/>
                  </a:cubicBezTo>
                  <a:cubicBezTo>
                    <a:pt x="356520" y="7792"/>
                    <a:pt x="316695" y="46986"/>
                    <a:pt x="323778" y="47117"/>
                  </a:cubicBezTo>
                  <a:cubicBezTo>
                    <a:pt x="330861" y="47247"/>
                    <a:pt x="363167" y="7575"/>
                    <a:pt x="372075" y="17743"/>
                  </a:cubicBezTo>
                  <a:cubicBezTo>
                    <a:pt x="380983" y="27911"/>
                    <a:pt x="329709" y="60913"/>
                    <a:pt x="334489" y="66366"/>
                  </a:cubicBezTo>
                  <a:cubicBezTo>
                    <a:pt x="339268" y="71820"/>
                    <a:pt x="371054" y="50202"/>
                    <a:pt x="378224" y="58393"/>
                  </a:cubicBezTo>
                  <a:cubicBezTo>
                    <a:pt x="385393" y="66584"/>
                    <a:pt x="333402" y="85877"/>
                    <a:pt x="337552" y="85963"/>
                  </a:cubicBezTo>
                  <a:cubicBezTo>
                    <a:pt x="341702" y="86050"/>
                    <a:pt x="371706" y="85225"/>
                    <a:pt x="371945" y="91004"/>
                  </a:cubicBezTo>
                  <a:cubicBezTo>
                    <a:pt x="372184" y="97522"/>
                    <a:pt x="296033" y="107690"/>
                    <a:pt x="286712" y="118988"/>
                  </a:cubicBezTo>
                  <a:lnTo>
                    <a:pt x="286712" y="118988"/>
                  </a:lnTo>
                  <a:cubicBezTo>
                    <a:pt x="266811" y="150686"/>
                    <a:pt x="231375" y="208544"/>
                    <a:pt x="195462" y="233942"/>
                  </a:cubicBezTo>
                  <a:cubicBezTo>
                    <a:pt x="151574" y="265010"/>
                    <a:pt x="50156" y="330907"/>
                    <a:pt x="50156" y="330907"/>
                  </a:cubicBezTo>
                  <a:lnTo>
                    <a:pt x="-228" y="265728"/>
                  </a:lnTo>
                  <a:cubicBezTo>
                    <a:pt x="-228" y="265728"/>
                    <a:pt x="131521" y="185644"/>
                    <a:pt x="159353" y="167394"/>
                  </a:cubicBezTo>
                  <a:close/>
                </a:path>
              </a:pathLst>
            </a:custGeom>
            <a:solidFill>
              <a:srgbClr val="F7A491"/>
            </a:solidFill>
            <a:ln w="2172" cap="flat">
              <a:noFill/>
              <a:prstDash val="solid"/>
              <a:miter/>
            </a:ln>
          </p:spPr>
          <p:txBody>
            <a:bodyPr rtlCol="0" anchor="ctr"/>
            <a:lstStyle/>
            <a:p>
              <a:endParaRPr lang="x-none"/>
            </a:p>
          </p:txBody>
        </p:sp>
        <p:sp>
          <p:nvSpPr>
            <p:cNvPr id="1098" name="Graphic 19">
              <a:extLst>
                <a:ext uri="{FF2B5EF4-FFF2-40B4-BE49-F238E27FC236}">
                  <a16:creationId xmlns="" xmlns:a16="http://schemas.microsoft.com/office/drawing/2014/main" id="{E5839E88-F07B-9C4A-9B91-58A07714ECE6}"/>
                </a:ext>
              </a:extLst>
            </p:cNvPr>
            <p:cNvSpPr/>
            <p:nvPr/>
          </p:nvSpPr>
          <p:spPr>
            <a:xfrm>
              <a:off x="11481021" y="5181611"/>
              <a:ext cx="9981" cy="36869"/>
            </a:xfrm>
            <a:custGeom>
              <a:avLst/>
              <a:gdLst>
                <a:gd name="connsiteX0" fmla="*/ 6616 w 9981"/>
                <a:gd name="connsiteY0" fmla="*/ -192 h 36869"/>
                <a:gd name="connsiteX1" fmla="*/ 9679 w 9981"/>
                <a:gd name="connsiteY1" fmla="*/ 12040 h 36869"/>
                <a:gd name="connsiteX2" fmla="*/ -228 w 9981"/>
                <a:gd name="connsiteY2" fmla="*/ 36678 h 36869"/>
                <a:gd name="connsiteX3" fmla="*/ 6616 w 9981"/>
                <a:gd name="connsiteY3" fmla="*/ -192 h 36869"/>
              </a:gdLst>
              <a:ahLst/>
              <a:cxnLst>
                <a:cxn ang="0">
                  <a:pos x="connsiteX0" y="connsiteY0"/>
                </a:cxn>
                <a:cxn ang="0">
                  <a:pos x="connsiteX1" y="connsiteY1"/>
                </a:cxn>
                <a:cxn ang="0">
                  <a:pos x="connsiteX2" y="connsiteY2"/>
                </a:cxn>
                <a:cxn ang="0">
                  <a:pos x="connsiteX3" y="connsiteY3"/>
                </a:cxn>
              </a:cxnLst>
              <a:rect l="l" t="t" r="r" b="b"/>
              <a:pathLst>
                <a:path w="9981" h="36869">
                  <a:moveTo>
                    <a:pt x="6616" y="-192"/>
                  </a:moveTo>
                  <a:cubicBezTo>
                    <a:pt x="8463" y="3632"/>
                    <a:pt x="9505" y="7804"/>
                    <a:pt x="9679" y="12040"/>
                  </a:cubicBezTo>
                  <a:cubicBezTo>
                    <a:pt x="10331" y="21339"/>
                    <a:pt x="6681" y="30421"/>
                    <a:pt x="-228" y="36678"/>
                  </a:cubicBezTo>
                  <a:cubicBezTo>
                    <a:pt x="4291" y="28270"/>
                    <a:pt x="9288" y="18906"/>
                    <a:pt x="6616" y="-192"/>
                  </a:cubicBezTo>
                  <a:close/>
                </a:path>
              </a:pathLst>
            </a:custGeom>
            <a:solidFill>
              <a:srgbClr val="F48C7F"/>
            </a:solidFill>
            <a:ln w="2172" cap="flat">
              <a:noFill/>
              <a:prstDash val="solid"/>
              <a:miter/>
            </a:ln>
          </p:spPr>
          <p:txBody>
            <a:bodyPr rtlCol="0" anchor="ctr"/>
            <a:lstStyle/>
            <a:p>
              <a:endParaRPr lang="x-none"/>
            </a:p>
          </p:txBody>
        </p:sp>
        <p:sp>
          <p:nvSpPr>
            <p:cNvPr id="1099" name="Graphic 19">
              <a:extLst>
                <a:ext uri="{FF2B5EF4-FFF2-40B4-BE49-F238E27FC236}">
                  <a16:creationId xmlns="" xmlns:a16="http://schemas.microsoft.com/office/drawing/2014/main" id="{E5839E88-F07B-9C4A-9B91-58A07714ECE6}"/>
                </a:ext>
              </a:extLst>
            </p:cNvPr>
            <p:cNvSpPr/>
            <p:nvPr/>
          </p:nvSpPr>
          <p:spPr>
            <a:xfrm>
              <a:off x="10700201" y="5015161"/>
              <a:ext cx="313486" cy="397553"/>
            </a:xfrm>
            <a:custGeom>
              <a:avLst/>
              <a:gdLst>
                <a:gd name="connsiteX0" fmla="*/ 185007 w 313486"/>
                <a:gd name="connsiteY0" fmla="*/ 211167 h 397553"/>
                <a:gd name="connsiteX1" fmla="*/ 115896 w 313486"/>
                <a:gd name="connsiteY1" fmla="*/ 94344 h 397553"/>
                <a:gd name="connsiteX2" fmla="*/ 108226 w 313486"/>
                <a:gd name="connsiteY2" fmla="*/ 57626 h 397553"/>
                <a:gd name="connsiteX3" fmla="*/ 91997 w 313486"/>
                <a:gd name="connsiteY3" fmla="*/ 19714 h 397553"/>
                <a:gd name="connsiteX4" fmla="*/ 86369 w 313486"/>
                <a:gd name="connsiteY4" fmla="*/ 49631 h 397553"/>
                <a:gd name="connsiteX5" fmla="*/ 44416 w 313486"/>
                <a:gd name="connsiteY5" fmla="*/ 182 h 397553"/>
                <a:gd name="connsiteX6" fmla="*/ 57778 w 313486"/>
                <a:gd name="connsiteY6" fmla="*/ 51999 h 397553"/>
                <a:gd name="connsiteX7" fmla="*/ 18822 w 313486"/>
                <a:gd name="connsiteY7" fmla="*/ 11023 h 397553"/>
                <a:gd name="connsiteX8" fmla="*/ 42395 w 313486"/>
                <a:gd name="connsiteY8" fmla="*/ 67773 h 397553"/>
                <a:gd name="connsiteX9" fmla="*/ 2267 w 313486"/>
                <a:gd name="connsiteY9" fmla="*/ 48631 h 397553"/>
                <a:gd name="connsiteX10" fmla="*/ 34313 w 313486"/>
                <a:gd name="connsiteY10" fmla="*/ 85870 h 397553"/>
                <a:gd name="connsiteX11" fmla="*/ -188 w 313486"/>
                <a:gd name="connsiteY11" fmla="*/ 81742 h 397553"/>
                <a:gd name="connsiteX12" fmla="*/ 74768 w 313486"/>
                <a:gd name="connsiteY12" fmla="*/ 131061 h 397553"/>
                <a:gd name="connsiteX13" fmla="*/ 74768 w 313486"/>
                <a:gd name="connsiteY13" fmla="*/ 131061 h 397553"/>
                <a:gd name="connsiteX14" fmla="*/ 132712 w 313486"/>
                <a:gd name="connsiteY14" fmla="*/ 265765 h 397553"/>
                <a:gd name="connsiteX15" fmla="*/ 247622 w 313486"/>
                <a:gd name="connsiteY15" fmla="*/ 397361 h 397553"/>
                <a:gd name="connsiteX16" fmla="*/ 313258 w 313486"/>
                <a:gd name="connsiteY16" fmla="*/ 347695 h 397553"/>
                <a:gd name="connsiteX17" fmla="*/ 185007 w 313486"/>
                <a:gd name="connsiteY17" fmla="*/ 211167 h 397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13486" h="397553">
                  <a:moveTo>
                    <a:pt x="185007" y="211167"/>
                  </a:moveTo>
                  <a:cubicBezTo>
                    <a:pt x="166388" y="190179"/>
                    <a:pt x="128649" y="118677"/>
                    <a:pt x="115896" y="94344"/>
                  </a:cubicBezTo>
                  <a:cubicBezTo>
                    <a:pt x="116308" y="91997"/>
                    <a:pt x="118068" y="78332"/>
                    <a:pt x="108226" y="57626"/>
                  </a:cubicBezTo>
                  <a:cubicBezTo>
                    <a:pt x="101209" y="43004"/>
                    <a:pt x="100774" y="13848"/>
                    <a:pt x="91997" y="19714"/>
                  </a:cubicBezTo>
                  <a:cubicBezTo>
                    <a:pt x="83219" y="25580"/>
                    <a:pt x="94039" y="51543"/>
                    <a:pt x="86369" y="49631"/>
                  </a:cubicBezTo>
                  <a:cubicBezTo>
                    <a:pt x="78700" y="47719"/>
                    <a:pt x="52368" y="-5120"/>
                    <a:pt x="44416" y="182"/>
                  </a:cubicBezTo>
                  <a:cubicBezTo>
                    <a:pt x="36464" y="5483"/>
                    <a:pt x="64643" y="53737"/>
                    <a:pt x="57778" y="51999"/>
                  </a:cubicBezTo>
                  <a:cubicBezTo>
                    <a:pt x="50912" y="50261"/>
                    <a:pt x="30098" y="3527"/>
                    <a:pt x="18822" y="11023"/>
                  </a:cubicBezTo>
                  <a:cubicBezTo>
                    <a:pt x="7546" y="18519"/>
                    <a:pt x="48457" y="63753"/>
                    <a:pt x="42395" y="67773"/>
                  </a:cubicBezTo>
                  <a:cubicBezTo>
                    <a:pt x="36333" y="71792"/>
                    <a:pt x="11348" y="42613"/>
                    <a:pt x="2267" y="48631"/>
                  </a:cubicBezTo>
                  <a:cubicBezTo>
                    <a:pt x="-6815" y="54650"/>
                    <a:pt x="38354" y="86892"/>
                    <a:pt x="34313" y="85870"/>
                  </a:cubicBezTo>
                  <a:cubicBezTo>
                    <a:pt x="30272" y="84849"/>
                    <a:pt x="1528" y="76246"/>
                    <a:pt x="-188" y="81742"/>
                  </a:cubicBezTo>
                  <a:cubicBezTo>
                    <a:pt x="-2144" y="87978"/>
                    <a:pt x="68706" y="117721"/>
                    <a:pt x="74768" y="131061"/>
                  </a:cubicBezTo>
                  <a:lnTo>
                    <a:pt x="74768" y="131061"/>
                  </a:lnTo>
                  <a:cubicBezTo>
                    <a:pt x="85631" y="166845"/>
                    <a:pt x="104728" y="231980"/>
                    <a:pt x="132712" y="265765"/>
                  </a:cubicBezTo>
                  <a:cubicBezTo>
                    <a:pt x="166953" y="307219"/>
                    <a:pt x="247622" y="397361"/>
                    <a:pt x="247622" y="397361"/>
                  </a:cubicBezTo>
                  <a:lnTo>
                    <a:pt x="313258" y="347695"/>
                  </a:lnTo>
                  <a:cubicBezTo>
                    <a:pt x="313258" y="347695"/>
                    <a:pt x="207103" y="236043"/>
                    <a:pt x="185007" y="211167"/>
                  </a:cubicBezTo>
                  <a:close/>
                </a:path>
              </a:pathLst>
            </a:custGeom>
            <a:solidFill>
              <a:srgbClr val="F7A491"/>
            </a:solidFill>
            <a:ln w="2172" cap="flat">
              <a:noFill/>
              <a:prstDash val="solid"/>
              <a:miter/>
            </a:ln>
          </p:spPr>
          <p:txBody>
            <a:bodyPr rtlCol="0" anchor="ctr"/>
            <a:lstStyle/>
            <a:p>
              <a:endParaRPr lang="x-none"/>
            </a:p>
          </p:txBody>
        </p:sp>
        <p:sp>
          <p:nvSpPr>
            <p:cNvPr id="1100" name="Graphic 19">
              <a:extLst>
                <a:ext uri="{FF2B5EF4-FFF2-40B4-BE49-F238E27FC236}">
                  <a16:creationId xmlns="" xmlns:a16="http://schemas.microsoft.com/office/drawing/2014/main" id="{E5839E88-F07B-9C4A-9B91-58A07714ECE6}"/>
                </a:ext>
              </a:extLst>
            </p:cNvPr>
            <p:cNvSpPr/>
            <p:nvPr/>
          </p:nvSpPr>
          <p:spPr>
            <a:xfrm>
              <a:off x="10775307" y="5078498"/>
              <a:ext cx="7819" cy="37369"/>
            </a:xfrm>
            <a:custGeom>
              <a:avLst/>
              <a:gdLst>
                <a:gd name="connsiteX0" fmla="*/ 7591 w 7819"/>
                <a:gd name="connsiteY0" fmla="*/ -192 h 37369"/>
                <a:gd name="connsiteX1" fmla="*/ 1443 w 7819"/>
                <a:gd name="connsiteY1" fmla="*/ 10823 h 37369"/>
                <a:gd name="connsiteX2" fmla="*/ 4572 w 7819"/>
                <a:gd name="connsiteY2" fmla="*/ 37177 h 37369"/>
                <a:gd name="connsiteX3" fmla="*/ 7591 w 7819"/>
                <a:gd name="connsiteY3" fmla="*/ -192 h 37369"/>
              </a:gdLst>
              <a:ahLst/>
              <a:cxnLst>
                <a:cxn ang="0">
                  <a:pos x="connsiteX0" y="connsiteY0"/>
                </a:cxn>
                <a:cxn ang="0">
                  <a:pos x="connsiteX1" y="connsiteY1"/>
                </a:cxn>
                <a:cxn ang="0">
                  <a:pos x="connsiteX2" y="connsiteY2"/>
                </a:cxn>
                <a:cxn ang="0">
                  <a:pos x="connsiteX3" y="connsiteY3"/>
                </a:cxn>
              </a:cxnLst>
              <a:rect l="l" t="t" r="r" b="b"/>
              <a:pathLst>
                <a:path w="7819" h="37369">
                  <a:moveTo>
                    <a:pt x="7591" y="-192"/>
                  </a:moveTo>
                  <a:cubicBezTo>
                    <a:pt x="4810" y="3024"/>
                    <a:pt x="2725" y="6761"/>
                    <a:pt x="1443" y="10823"/>
                  </a:cubicBezTo>
                  <a:cubicBezTo>
                    <a:pt x="-1599" y="19623"/>
                    <a:pt x="-447" y="29334"/>
                    <a:pt x="4572" y="37177"/>
                  </a:cubicBezTo>
                  <a:cubicBezTo>
                    <a:pt x="2399" y="27879"/>
                    <a:pt x="31" y="17558"/>
                    <a:pt x="7591" y="-192"/>
                  </a:cubicBezTo>
                  <a:close/>
                </a:path>
              </a:pathLst>
            </a:custGeom>
            <a:solidFill>
              <a:srgbClr val="F48C7F"/>
            </a:solidFill>
            <a:ln w="2172" cap="flat">
              <a:noFill/>
              <a:prstDash val="solid"/>
              <a:miter/>
            </a:ln>
          </p:spPr>
          <p:txBody>
            <a:bodyPr rtlCol="0" anchor="ctr"/>
            <a:lstStyle/>
            <a:p>
              <a:endParaRPr lang="x-none"/>
            </a:p>
          </p:txBody>
        </p:sp>
        <p:sp>
          <p:nvSpPr>
            <p:cNvPr id="1101" name="Graphic 19">
              <a:extLst>
                <a:ext uri="{FF2B5EF4-FFF2-40B4-BE49-F238E27FC236}">
                  <a16:creationId xmlns="" xmlns:a16="http://schemas.microsoft.com/office/drawing/2014/main" id="{E5839E88-F07B-9C4A-9B91-58A07714ECE6}"/>
                </a:ext>
              </a:extLst>
            </p:cNvPr>
            <p:cNvSpPr/>
            <p:nvPr/>
          </p:nvSpPr>
          <p:spPr>
            <a:xfrm>
              <a:off x="10863514" y="5274578"/>
              <a:ext cx="469767" cy="502020"/>
            </a:xfrm>
            <a:custGeom>
              <a:avLst/>
              <a:gdLst>
                <a:gd name="connsiteX0" fmla="*/ 74902 w 469767"/>
                <a:gd name="connsiteY0" fmla="*/ -192 h 502020"/>
                <a:gd name="connsiteX1" fmla="*/ 15698 w 469767"/>
                <a:gd name="connsiteY1" fmla="*/ 77154 h 502020"/>
                <a:gd name="connsiteX2" fmla="*/ 89198 w 469767"/>
                <a:gd name="connsiteY2" fmla="*/ 186503 h 502020"/>
                <a:gd name="connsiteX3" fmla="*/ 71665 w 469767"/>
                <a:gd name="connsiteY3" fmla="*/ 293114 h 502020"/>
                <a:gd name="connsiteX4" fmla="*/ -228 w 469767"/>
                <a:gd name="connsiteY4" fmla="*/ 422603 h 502020"/>
                <a:gd name="connsiteX5" fmla="*/ 294360 w 469767"/>
                <a:gd name="connsiteY5" fmla="*/ 500492 h 502020"/>
                <a:gd name="connsiteX6" fmla="*/ 346916 w 469767"/>
                <a:gd name="connsiteY6" fmla="*/ 269085 h 502020"/>
                <a:gd name="connsiteX7" fmla="*/ 469540 w 469767"/>
                <a:gd name="connsiteY7" fmla="*/ 148286 h 502020"/>
                <a:gd name="connsiteX8" fmla="*/ 415615 w 469767"/>
                <a:gd name="connsiteY8" fmla="*/ 61163 h 502020"/>
                <a:gd name="connsiteX9" fmla="*/ 322474 w 469767"/>
                <a:gd name="connsiteY9" fmla="*/ 112785 h 502020"/>
                <a:gd name="connsiteX10" fmla="*/ 144078 w 469767"/>
                <a:gd name="connsiteY10" fmla="*/ 77089 h 502020"/>
                <a:gd name="connsiteX11" fmla="*/ 74902 w 469767"/>
                <a:gd name="connsiteY11" fmla="*/ -192 h 50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9767" h="502020">
                  <a:moveTo>
                    <a:pt x="74902" y="-192"/>
                  </a:moveTo>
                  <a:lnTo>
                    <a:pt x="15698" y="77154"/>
                  </a:lnTo>
                  <a:lnTo>
                    <a:pt x="89198" y="186503"/>
                  </a:lnTo>
                  <a:cubicBezTo>
                    <a:pt x="89198" y="186503"/>
                    <a:pt x="82267" y="267759"/>
                    <a:pt x="71665" y="293114"/>
                  </a:cubicBezTo>
                  <a:cubicBezTo>
                    <a:pt x="61062" y="318469"/>
                    <a:pt x="-228" y="422603"/>
                    <a:pt x="-228" y="422603"/>
                  </a:cubicBezTo>
                  <a:cubicBezTo>
                    <a:pt x="-228" y="422603"/>
                    <a:pt x="148685" y="513854"/>
                    <a:pt x="294360" y="500492"/>
                  </a:cubicBezTo>
                  <a:cubicBezTo>
                    <a:pt x="294360" y="500492"/>
                    <a:pt x="335401" y="289356"/>
                    <a:pt x="346916" y="269085"/>
                  </a:cubicBezTo>
                  <a:cubicBezTo>
                    <a:pt x="358431" y="248814"/>
                    <a:pt x="469540" y="148286"/>
                    <a:pt x="469540" y="148286"/>
                  </a:cubicBezTo>
                  <a:lnTo>
                    <a:pt x="415615" y="61163"/>
                  </a:lnTo>
                  <a:lnTo>
                    <a:pt x="322474" y="112785"/>
                  </a:lnTo>
                  <a:cubicBezTo>
                    <a:pt x="322474" y="112785"/>
                    <a:pt x="152269" y="85280"/>
                    <a:pt x="144078" y="77089"/>
                  </a:cubicBezTo>
                  <a:cubicBezTo>
                    <a:pt x="135888" y="68898"/>
                    <a:pt x="74902" y="-192"/>
                    <a:pt x="74902" y="-192"/>
                  </a:cubicBezTo>
                  <a:close/>
                </a:path>
              </a:pathLst>
            </a:custGeom>
            <a:solidFill>
              <a:schemeClr val="bg2">
                <a:lumMod val="75000"/>
              </a:schemeClr>
            </a:solidFill>
            <a:ln w="2172" cap="flat">
              <a:noFill/>
              <a:prstDash val="solid"/>
              <a:miter/>
            </a:ln>
          </p:spPr>
          <p:txBody>
            <a:bodyPr rtlCol="0" anchor="ctr"/>
            <a:lstStyle/>
            <a:p>
              <a:endParaRPr lang="x-none"/>
            </a:p>
          </p:txBody>
        </p:sp>
        <p:sp>
          <p:nvSpPr>
            <p:cNvPr id="1102" name="Graphic 19">
              <a:extLst>
                <a:ext uri="{FF2B5EF4-FFF2-40B4-BE49-F238E27FC236}">
                  <a16:creationId xmlns="" xmlns:a16="http://schemas.microsoft.com/office/drawing/2014/main" id="{E5839E88-F07B-9C4A-9B91-58A07714ECE6}"/>
                </a:ext>
              </a:extLst>
            </p:cNvPr>
            <p:cNvSpPr/>
            <p:nvPr/>
          </p:nvSpPr>
          <p:spPr>
            <a:xfrm>
              <a:off x="10980925" y="5107505"/>
              <a:ext cx="259564" cy="256090"/>
            </a:xfrm>
            <a:custGeom>
              <a:avLst/>
              <a:gdLst>
                <a:gd name="connsiteX0" fmla="*/ 149595 w 259564"/>
                <a:gd name="connsiteY0" fmla="*/ 8909 h 256090"/>
                <a:gd name="connsiteX1" fmla="*/ 72467 w 259564"/>
                <a:gd name="connsiteY1" fmla="*/ 28875 h 256090"/>
                <a:gd name="connsiteX2" fmla="*/ 29731 w 259564"/>
                <a:gd name="connsiteY2" fmla="*/ 77129 h 256090"/>
                <a:gd name="connsiteX3" fmla="*/ 10677 w 259564"/>
                <a:gd name="connsiteY3" fmla="*/ 170553 h 256090"/>
                <a:gd name="connsiteX4" fmla="*/ 70316 w 259564"/>
                <a:gd name="connsiteY4" fmla="*/ 237905 h 256090"/>
                <a:gd name="connsiteX5" fmla="*/ 115181 w 259564"/>
                <a:gd name="connsiteY5" fmla="*/ 255112 h 256090"/>
                <a:gd name="connsiteX6" fmla="*/ 157590 w 259564"/>
                <a:gd name="connsiteY6" fmla="*/ 240968 h 256090"/>
                <a:gd name="connsiteX7" fmla="*/ 235654 w 259564"/>
                <a:gd name="connsiteY7" fmla="*/ 204403 h 256090"/>
                <a:gd name="connsiteX8" fmla="*/ 249167 w 259564"/>
                <a:gd name="connsiteY8" fmla="*/ 141700 h 256090"/>
                <a:gd name="connsiteX9" fmla="*/ 221814 w 259564"/>
                <a:gd name="connsiteY9" fmla="*/ 52622 h 256090"/>
                <a:gd name="connsiteX10" fmla="*/ 149595 w 259564"/>
                <a:gd name="connsiteY10" fmla="*/ 8909 h 256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9564" h="256090">
                  <a:moveTo>
                    <a:pt x="149595" y="8909"/>
                  </a:moveTo>
                  <a:cubicBezTo>
                    <a:pt x="149595" y="8909"/>
                    <a:pt x="92129" y="-21508"/>
                    <a:pt x="72467" y="28875"/>
                  </a:cubicBezTo>
                  <a:cubicBezTo>
                    <a:pt x="72467" y="28875"/>
                    <a:pt x="20823" y="23661"/>
                    <a:pt x="29731" y="77129"/>
                  </a:cubicBezTo>
                  <a:cubicBezTo>
                    <a:pt x="29731" y="77129"/>
                    <a:pt x="-22195" y="103201"/>
                    <a:pt x="10677" y="170553"/>
                  </a:cubicBezTo>
                  <a:cubicBezTo>
                    <a:pt x="10677" y="170553"/>
                    <a:pt x="-3771" y="233864"/>
                    <a:pt x="70316" y="237905"/>
                  </a:cubicBezTo>
                  <a:cubicBezTo>
                    <a:pt x="70316" y="237905"/>
                    <a:pt x="81375" y="260326"/>
                    <a:pt x="115181" y="255112"/>
                  </a:cubicBezTo>
                  <a:cubicBezTo>
                    <a:pt x="148987" y="249898"/>
                    <a:pt x="157590" y="240968"/>
                    <a:pt x="157590" y="240968"/>
                  </a:cubicBezTo>
                  <a:cubicBezTo>
                    <a:pt x="157590" y="240968"/>
                    <a:pt x="217512" y="258480"/>
                    <a:pt x="235654" y="204403"/>
                  </a:cubicBezTo>
                  <a:cubicBezTo>
                    <a:pt x="235654" y="204403"/>
                    <a:pt x="276934" y="194561"/>
                    <a:pt x="249167" y="141700"/>
                  </a:cubicBezTo>
                  <a:cubicBezTo>
                    <a:pt x="249167" y="141700"/>
                    <a:pt x="285124" y="73154"/>
                    <a:pt x="221814" y="52622"/>
                  </a:cubicBezTo>
                  <a:cubicBezTo>
                    <a:pt x="221792" y="52557"/>
                    <a:pt x="214427" y="-17532"/>
                    <a:pt x="149595" y="8909"/>
                  </a:cubicBezTo>
                  <a:close/>
                </a:path>
              </a:pathLst>
            </a:custGeom>
            <a:solidFill>
              <a:schemeClr val="tx1">
                <a:lumMod val="85000"/>
                <a:lumOff val="15000"/>
              </a:schemeClr>
            </a:solidFill>
            <a:ln w="2172" cap="flat">
              <a:noFill/>
              <a:prstDash val="solid"/>
              <a:miter/>
            </a:ln>
          </p:spPr>
          <p:txBody>
            <a:bodyPr rtlCol="0" anchor="ctr"/>
            <a:lstStyle/>
            <a:p>
              <a:endParaRPr lang="x-none"/>
            </a:p>
          </p:txBody>
        </p:sp>
        <p:sp>
          <p:nvSpPr>
            <p:cNvPr id="1103" name="Graphic 19">
              <a:extLst>
                <a:ext uri="{FF2B5EF4-FFF2-40B4-BE49-F238E27FC236}">
                  <a16:creationId xmlns="" xmlns:a16="http://schemas.microsoft.com/office/drawing/2014/main" id="{E5839E88-F07B-9C4A-9B91-58A07714ECE6}"/>
                </a:ext>
              </a:extLst>
            </p:cNvPr>
            <p:cNvSpPr/>
            <p:nvPr/>
          </p:nvSpPr>
          <p:spPr>
            <a:xfrm>
              <a:off x="11151843" y="5246424"/>
              <a:ext cx="36108" cy="48617"/>
            </a:xfrm>
            <a:custGeom>
              <a:avLst/>
              <a:gdLst>
                <a:gd name="connsiteX0" fmla="*/ 1881 w 36108"/>
                <a:gd name="connsiteY0" fmla="*/ 18403 h 48617"/>
                <a:gd name="connsiteX1" fmla="*/ 9356 w 36108"/>
                <a:gd name="connsiteY1" fmla="*/ 47712 h 48617"/>
                <a:gd name="connsiteX2" fmla="*/ 33776 w 36108"/>
                <a:gd name="connsiteY2" fmla="*/ 29831 h 48617"/>
                <a:gd name="connsiteX3" fmla="*/ 26280 w 36108"/>
                <a:gd name="connsiteY3" fmla="*/ 522 h 48617"/>
                <a:gd name="connsiteX4" fmla="*/ 1881 w 36108"/>
                <a:gd name="connsiteY4" fmla="*/ 18403 h 48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08" h="48617">
                  <a:moveTo>
                    <a:pt x="1881" y="18403"/>
                  </a:moveTo>
                  <a:cubicBezTo>
                    <a:pt x="-2790" y="31439"/>
                    <a:pt x="556" y="44475"/>
                    <a:pt x="9356" y="47712"/>
                  </a:cubicBezTo>
                  <a:cubicBezTo>
                    <a:pt x="18154" y="50949"/>
                    <a:pt x="29105" y="42867"/>
                    <a:pt x="33776" y="29831"/>
                  </a:cubicBezTo>
                  <a:cubicBezTo>
                    <a:pt x="38447" y="16795"/>
                    <a:pt x="35079" y="3760"/>
                    <a:pt x="26280" y="522"/>
                  </a:cubicBezTo>
                  <a:cubicBezTo>
                    <a:pt x="17481" y="-2715"/>
                    <a:pt x="6553" y="5367"/>
                    <a:pt x="1881" y="18403"/>
                  </a:cubicBezTo>
                  <a:close/>
                </a:path>
              </a:pathLst>
            </a:custGeom>
            <a:solidFill>
              <a:srgbClr val="F7A491"/>
            </a:solidFill>
            <a:ln w="2172" cap="flat">
              <a:noFill/>
              <a:prstDash val="solid"/>
              <a:miter/>
            </a:ln>
          </p:spPr>
          <p:txBody>
            <a:bodyPr rtlCol="0" anchor="ctr"/>
            <a:lstStyle/>
            <a:p>
              <a:endParaRPr lang="x-none"/>
            </a:p>
          </p:txBody>
        </p:sp>
        <p:sp>
          <p:nvSpPr>
            <p:cNvPr id="1104" name="Graphic 19">
              <a:extLst>
                <a:ext uri="{FF2B5EF4-FFF2-40B4-BE49-F238E27FC236}">
                  <a16:creationId xmlns="" xmlns:a16="http://schemas.microsoft.com/office/drawing/2014/main" id="{E5839E88-F07B-9C4A-9B91-58A07714ECE6}"/>
                </a:ext>
              </a:extLst>
            </p:cNvPr>
            <p:cNvSpPr/>
            <p:nvPr/>
          </p:nvSpPr>
          <p:spPr>
            <a:xfrm>
              <a:off x="10998890" y="5208843"/>
              <a:ext cx="33921" cy="50082"/>
            </a:xfrm>
            <a:custGeom>
              <a:avLst/>
              <a:gdLst>
                <a:gd name="connsiteX0" fmla="*/ -183 w 33921"/>
                <a:gd name="connsiteY0" fmla="*/ 24046 h 50082"/>
                <a:gd name="connsiteX1" fmla="*/ 15546 w 33921"/>
                <a:gd name="connsiteY1" fmla="*/ 49878 h 50082"/>
                <a:gd name="connsiteX2" fmla="*/ 33644 w 33921"/>
                <a:gd name="connsiteY2" fmla="*/ 25654 h 50082"/>
                <a:gd name="connsiteX3" fmla="*/ 17914 w 33921"/>
                <a:gd name="connsiteY3" fmla="*/ -179 h 50082"/>
                <a:gd name="connsiteX4" fmla="*/ -183 w 33921"/>
                <a:gd name="connsiteY4" fmla="*/ 24046 h 50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21" h="50082">
                  <a:moveTo>
                    <a:pt x="-183" y="24046"/>
                  </a:moveTo>
                  <a:cubicBezTo>
                    <a:pt x="-857" y="37885"/>
                    <a:pt x="6204" y="49444"/>
                    <a:pt x="15546" y="49878"/>
                  </a:cubicBezTo>
                  <a:cubicBezTo>
                    <a:pt x="24889" y="50313"/>
                    <a:pt x="32927" y="39471"/>
                    <a:pt x="33644" y="25654"/>
                  </a:cubicBezTo>
                  <a:cubicBezTo>
                    <a:pt x="34361" y="11836"/>
                    <a:pt x="27257" y="255"/>
                    <a:pt x="17914" y="-179"/>
                  </a:cubicBezTo>
                  <a:cubicBezTo>
                    <a:pt x="8572" y="-614"/>
                    <a:pt x="468" y="10228"/>
                    <a:pt x="-183" y="24046"/>
                  </a:cubicBezTo>
                  <a:close/>
                </a:path>
              </a:pathLst>
            </a:custGeom>
            <a:solidFill>
              <a:srgbClr val="F7A491"/>
            </a:solidFill>
            <a:ln w="2172" cap="flat">
              <a:noFill/>
              <a:prstDash val="solid"/>
              <a:miter/>
            </a:ln>
          </p:spPr>
          <p:txBody>
            <a:bodyPr rtlCol="0" anchor="ctr"/>
            <a:lstStyle/>
            <a:p>
              <a:endParaRPr lang="x-none"/>
            </a:p>
          </p:txBody>
        </p:sp>
        <p:sp>
          <p:nvSpPr>
            <p:cNvPr id="1105" name="Graphic 19">
              <a:extLst>
                <a:ext uri="{FF2B5EF4-FFF2-40B4-BE49-F238E27FC236}">
                  <a16:creationId xmlns="" xmlns:a16="http://schemas.microsoft.com/office/drawing/2014/main" id="{E5839E88-F07B-9C4A-9B91-58A07714ECE6}"/>
                </a:ext>
              </a:extLst>
            </p:cNvPr>
            <p:cNvSpPr/>
            <p:nvPr/>
          </p:nvSpPr>
          <p:spPr>
            <a:xfrm>
              <a:off x="11052870" y="5304408"/>
              <a:ext cx="79275" cy="94902"/>
            </a:xfrm>
            <a:custGeom>
              <a:avLst/>
              <a:gdLst>
                <a:gd name="connsiteX0" fmla="*/ 11559 w 79275"/>
                <a:gd name="connsiteY0" fmla="*/ 20079 h 94902"/>
                <a:gd name="connsiteX1" fmla="*/ 131 w 79275"/>
                <a:gd name="connsiteY1" fmla="*/ 70049 h 94902"/>
                <a:gd name="connsiteX2" fmla="*/ 7757 w 79275"/>
                <a:gd name="connsiteY2" fmla="*/ 85540 h 94902"/>
                <a:gd name="connsiteX3" fmla="*/ 76108 w 79275"/>
                <a:gd name="connsiteY3" fmla="*/ 83368 h 94902"/>
                <a:gd name="connsiteX4" fmla="*/ 79041 w 79275"/>
                <a:gd name="connsiteY4" fmla="*/ 76394 h 94902"/>
                <a:gd name="connsiteX5" fmla="*/ 76390 w 79275"/>
                <a:gd name="connsiteY5" fmla="*/ -192 h 94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75" h="94902">
                  <a:moveTo>
                    <a:pt x="11559" y="20079"/>
                  </a:moveTo>
                  <a:cubicBezTo>
                    <a:pt x="11559" y="20970"/>
                    <a:pt x="4085" y="53060"/>
                    <a:pt x="131" y="70049"/>
                  </a:cubicBezTo>
                  <a:cubicBezTo>
                    <a:pt x="-1347" y="76372"/>
                    <a:pt x="1847" y="82868"/>
                    <a:pt x="7757" y="85540"/>
                  </a:cubicBezTo>
                  <a:cubicBezTo>
                    <a:pt x="23574" y="92775"/>
                    <a:pt x="54642" y="102921"/>
                    <a:pt x="76108" y="83368"/>
                  </a:cubicBezTo>
                  <a:cubicBezTo>
                    <a:pt x="78063" y="81586"/>
                    <a:pt x="79149" y="79044"/>
                    <a:pt x="79041" y="76394"/>
                  </a:cubicBezTo>
                  <a:lnTo>
                    <a:pt x="76390" y="-192"/>
                  </a:lnTo>
                  <a:close/>
                </a:path>
              </a:pathLst>
            </a:custGeom>
            <a:solidFill>
              <a:srgbClr val="F7A491"/>
            </a:solidFill>
            <a:ln w="2172" cap="flat">
              <a:noFill/>
              <a:prstDash val="solid"/>
              <a:miter/>
            </a:ln>
          </p:spPr>
          <p:txBody>
            <a:bodyPr rtlCol="0" anchor="ctr"/>
            <a:lstStyle/>
            <a:p>
              <a:endParaRPr lang="x-none"/>
            </a:p>
          </p:txBody>
        </p:sp>
        <p:sp>
          <p:nvSpPr>
            <p:cNvPr id="1106" name="Graphic 19">
              <a:extLst>
                <a:ext uri="{FF2B5EF4-FFF2-40B4-BE49-F238E27FC236}">
                  <a16:creationId xmlns="" xmlns:a16="http://schemas.microsoft.com/office/drawing/2014/main" id="{E5839E88-F07B-9C4A-9B91-58A07714ECE6}"/>
                </a:ext>
              </a:extLst>
            </p:cNvPr>
            <p:cNvSpPr/>
            <p:nvPr/>
          </p:nvSpPr>
          <p:spPr>
            <a:xfrm>
              <a:off x="11060659" y="5304387"/>
              <a:ext cx="69785" cy="44130"/>
            </a:xfrm>
            <a:custGeom>
              <a:avLst/>
              <a:gdLst>
                <a:gd name="connsiteX0" fmla="*/ -228 w 69785"/>
                <a:gd name="connsiteY0" fmla="*/ 38068 h 44130"/>
                <a:gd name="connsiteX1" fmla="*/ 61106 w 69785"/>
                <a:gd name="connsiteY1" fmla="*/ 32832 h 44130"/>
                <a:gd name="connsiteX2" fmla="*/ 69557 w 69785"/>
                <a:gd name="connsiteY2" fmla="*/ 27249 h 44130"/>
                <a:gd name="connsiteX3" fmla="*/ 68601 w 69785"/>
                <a:gd name="connsiteY3" fmla="*/ -192 h 44130"/>
                <a:gd name="connsiteX4" fmla="*/ 3770 w 69785"/>
                <a:gd name="connsiteY4" fmla="*/ 20101 h 44130"/>
                <a:gd name="connsiteX5" fmla="*/ -228 w 69785"/>
                <a:gd name="connsiteY5" fmla="*/ 38068 h 4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785" h="44130">
                  <a:moveTo>
                    <a:pt x="-228" y="38068"/>
                  </a:moveTo>
                  <a:cubicBezTo>
                    <a:pt x="16480" y="46498"/>
                    <a:pt x="37533" y="46759"/>
                    <a:pt x="61106" y="32832"/>
                  </a:cubicBezTo>
                  <a:cubicBezTo>
                    <a:pt x="64017" y="31138"/>
                    <a:pt x="66842" y="29269"/>
                    <a:pt x="69557" y="27249"/>
                  </a:cubicBezTo>
                  <a:lnTo>
                    <a:pt x="68601" y="-192"/>
                  </a:lnTo>
                  <a:lnTo>
                    <a:pt x="3770" y="20101"/>
                  </a:lnTo>
                  <a:cubicBezTo>
                    <a:pt x="3770" y="20535"/>
                    <a:pt x="2010" y="28270"/>
                    <a:pt x="-228" y="38068"/>
                  </a:cubicBezTo>
                  <a:close/>
                </a:path>
              </a:pathLst>
            </a:custGeom>
            <a:solidFill>
              <a:srgbClr val="F48C7F"/>
            </a:solidFill>
            <a:ln w="2172" cap="flat">
              <a:noFill/>
              <a:prstDash val="solid"/>
              <a:miter/>
            </a:ln>
          </p:spPr>
          <p:txBody>
            <a:bodyPr rtlCol="0" anchor="ctr"/>
            <a:lstStyle/>
            <a:p>
              <a:endParaRPr lang="x-none"/>
            </a:p>
          </p:txBody>
        </p:sp>
        <p:sp>
          <p:nvSpPr>
            <p:cNvPr id="1107" name="Graphic 19">
              <a:extLst>
                <a:ext uri="{FF2B5EF4-FFF2-40B4-BE49-F238E27FC236}">
                  <a16:creationId xmlns="" xmlns:a16="http://schemas.microsoft.com/office/drawing/2014/main" id="{E5839E88-F07B-9C4A-9B91-58A07714ECE6}"/>
                </a:ext>
              </a:extLst>
            </p:cNvPr>
            <p:cNvSpPr/>
            <p:nvPr/>
          </p:nvSpPr>
          <p:spPr>
            <a:xfrm>
              <a:off x="11020509" y="5146943"/>
              <a:ext cx="147550" cy="188942"/>
            </a:xfrm>
            <a:custGeom>
              <a:avLst/>
              <a:gdLst>
                <a:gd name="connsiteX0" fmla="*/ 89893 w 147550"/>
                <a:gd name="connsiteY0" fmla="*/ 713 h 188942"/>
                <a:gd name="connsiteX1" fmla="*/ 134823 w 147550"/>
                <a:gd name="connsiteY1" fmla="*/ 35715 h 188942"/>
                <a:gd name="connsiteX2" fmla="*/ 101256 w 147550"/>
                <a:gd name="connsiteY2" fmla="*/ 177675 h 188942"/>
                <a:gd name="connsiteX3" fmla="*/ -206 w 147550"/>
                <a:gd name="connsiteY3" fmla="*/ 107564 h 188942"/>
                <a:gd name="connsiteX4" fmla="*/ 89893 w 147550"/>
                <a:gd name="connsiteY4" fmla="*/ 713 h 188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550" h="188942">
                  <a:moveTo>
                    <a:pt x="89893" y="713"/>
                  </a:moveTo>
                  <a:cubicBezTo>
                    <a:pt x="108556" y="6667"/>
                    <a:pt x="124503" y="19072"/>
                    <a:pt x="134823" y="35715"/>
                  </a:cubicBezTo>
                  <a:cubicBezTo>
                    <a:pt x="151466" y="63264"/>
                    <a:pt x="160656" y="142847"/>
                    <a:pt x="101256" y="177675"/>
                  </a:cubicBezTo>
                  <a:cubicBezTo>
                    <a:pt x="41856" y="212502"/>
                    <a:pt x="-1336" y="158577"/>
                    <a:pt x="-206" y="107564"/>
                  </a:cubicBezTo>
                  <a:cubicBezTo>
                    <a:pt x="924" y="56550"/>
                    <a:pt x="23584" y="-8650"/>
                    <a:pt x="89893" y="713"/>
                  </a:cubicBezTo>
                  <a:close/>
                </a:path>
              </a:pathLst>
            </a:custGeom>
            <a:solidFill>
              <a:srgbClr val="F7A491"/>
            </a:solidFill>
            <a:ln w="2172" cap="flat">
              <a:noFill/>
              <a:prstDash val="solid"/>
              <a:miter/>
            </a:ln>
          </p:spPr>
          <p:txBody>
            <a:bodyPr rtlCol="0" anchor="ctr"/>
            <a:lstStyle/>
            <a:p>
              <a:endParaRPr lang="x-none"/>
            </a:p>
          </p:txBody>
        </p:sp>
        <p:sp>
          <p:nvSpPr>
            <p:cNvPr id="1108" name="Graphic 19">
              <a:extLst>
                <a:ext uri="{FF2B5EF4-FFF2-40B4-BE49-F238E27FC236}">
                  <a16:creationId xmlns="" xmlns:a16="http://schemas.microsoft.com/office/drawing/2014/main" id="{E5839E88-F07B-9C4A-9B91-58A07714ECE6}"/>
                </a:ext>
              </a:extLst>
            </p:cNvPr>
            <p:cNvSpPr/>
            <p:nvPr/>
          </p:nvSpPr>
          <p:spPr>
            <a:xfrm>
              <a:off x="11005474" y="6263997"/>
              <a:ext cx="169736" cy="55711"/>
            </a:xfrm>
            <a:custGeom>
              <a:avLst/>
              <a:gdLst>
                <a:gd name="connsiteX0" fmla="*/ 3639 w 169736"/>
                <a:gd name="connsiteY0" fmla="*/ 52190 h 55711"/>
                <a:gd name="connsiteX1" fmla="*/ 19825 w 169736"/>
                <a:gd name="connsiteY1" fmla="*/ -192 h 55711"/>
                <a:gd name="connsiteX2" fmla="*/ 112727 w 169736"/>
                <a:gd name="connsiteY2" fmla="*/ 12301 h 55711"/>
                <a:gd name="connsiteX3" fmla="*/ 168064 w 169736"/>
                <a:gd name="connsiteY3" fmla="*/ 43652 h 55711"/>
                <a:gd name="connsiteX4" fmla="*/ 159982 w 169736"/>
                <a:gd name="connsiteY4" fmla="*/ 52190 h 55711"/>
                <a:gd name="connsiteX5" fmla="*/ 3639 w 169736"/>
                <a:gd name="connsiteY5" fmla="*/ 52190 h 5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736" h="55711">
                  <a:moveTo>
                    <a:pt x="3639" y="52190"/>
                  </a:moveTo>
                  <a:cubicBezTo>
                    <a:pt x="-9006" y="50604"/>
                    <a:pt x="12808" y="6826"/>
                    <a:pt x="19825" y="-192"/>
                  </a:cubicBezTo>
                  <a:lnTo>
                    <a:pt x="112727" y="12301"/>
                  </a:lnTo>
                  <a:cubicBezTo>
                    <a:pt x="112727" y="12301"/>
                    <a:pt x="157440" y="33049"/>
                    <a:pt x="168064" y="43652"/>
                  </a:cubicBezTo>
                  <a:cubicBezTo>
                    <a:pt x="170563" y="46172"/>
                    <a:pt x="170911" y="50583"/>
                    <a:pt x="159982" y="52190"/>
                  </a:cubicBezTo>
                  <a:cubicBezTo>
                    <a:pt x="124916" y="57426"/>
                    <a:pt x="31623" y="55754"/>
                    <a:pt x="3639" y="52190"/>
                  </a:cubicBezTo>
                  <a:close/>
                </a:path>
              </a:pathLst>
            </a:custGeom>
            <a:solidFill>
              <a:schemeClr val="bg2">
                <a:lumMod val="90000"/>
              </a:schemeClr>
            </a:solidFill>
            <a:ln w="2172" cap="flat">
              <a:noFill/>
              <a:prstDash val="solid"/>
              <a:miter/>
            </a:ln>
          </p:spPr>
          <p:txBody>
            <a:bodyPr rtlCol="0" anchor="ctr"/>
            <a:lstStyle/>
            <a:p>
              <a:endParaRPr lang="x-none"/>
            </a:p>
          </p:txBody>
        </p:sp>
        <p:sp>
          <p:nvSpPr>
            <p:cNvPr id="1109" name="Graphic 19">
              <a:extLst>
                <a:ext uri="{FF2B5EF4-FFF2-40B4-BE49-F238E27FC236}">
                  <a16:creationId xmlns="" xmlns:a16="http://schemas.microsoft.com/office/drawing/2014/main" id="{E5839E88-F07B-9C4A-9B91-58A07714ECE6}"/>
                </a:ext>
              </a:extLst>
            </p:cNvPr>
            <p:cNvSpPr/>
            <p:nvPr/>
          </p:nvSpPr>
          <p:spPr>
            <a:xfrm>
              <a:off x="10439052" y="5969302"/>
              <a:ext cx="145365" cy="114779"/>
            </a:xfrm>
            <a:custGeom>
              <a:avLst/>
              <a:gdLst>
                <a:gd name="connsiteX0" fmla="*/ 113265 w 145365"/>
                <a:gd name="connsiteY0" fmla="*/ 113913 h 114779"/>
                <a:gd name="connsiteX1" fmla="*/ 145137 w 145365"/>
                <a:gd name="connsiteY1" fmla="*/ 67962 h 114779"/>
                <a:gd name="connsiteX2" fmla="*/ 70094 w 145365"/>
                <a:gd name="connsiteY2" fmla="*/ 8888 h 114779"/>
                <a:gd name="connsiteX3" fmla="*/ 570 w 145365"/>
                <a:gd name="connsiteY3" fmla="*/ 3978 h 114779"/>
                <a:gd name="connsiteX4" fmla="*/ 113265 w 145365"/>
                <a:gd name="connsiteY4" fmla="*/ 113913 h 1147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365" h="114779">
                  <a:moveTo>
                    <a:pt x="113265" y="113913"/>
                  </a:moveTo>
                  <a:cubicBezTo>
                    <a:pt x="124128" y="120431"/>
                    <a:pt x="144007" y="77826"/>
                    <a:pt x="145137" y="67962"/>
                  </a:cubicBezTo>
                  <a:lnTo>
                    <a:pt x="70094" y="8888"/>
                  </a:lnTo>
                  <a:cubicBezTo>
                    <a:pt x="70094" y="8888"/>
                    <a:pt x="12215" y="-7711"/>
                    <a:pt x="570" y="3978"/>
                  </a:cubicBezTo>
                  <a:cubicBezTo>
                    <a:pt x="-10054" y="14667"/>
                    <a:pt x="88496" y="99031"/>
                    <a:pt x="113265" y="113913"/>
                  </a:cubicBezTo>
                  <a:close/>
                </a:path>
              </a:pathLst>
            </a:custGeom>
            <a:solidFill>
              <a:schemeClr val="bg2">
                <a:lumMod val="90000"/>
              </a:schemeClr>
            </a:solidFill>
            <a:ln w="2172" cap="flat">
              <a:noFill/>
              <a:prstDash val="solid"/>
              <a:miter/>
            </a:ln>
          </p:spPr>
          <p:txBody>
            <a:bodyPr rtlCol="0" anchor="ctr"/>
            <a:lstStyle/>
            <a:p>
              <a:endParaRPr lang="x-none"/>
            </a:p>
          </p:txBody>
        </p:sp>
        <p:sp>
          <p:nvSpPr>
            <p:cNvPr id="1110" name="Graphic 19">
              <a:extLst>
                <a:ext uri="{FF2B5EF4-FFF2-40B4-BE49-F238E27FC236}">
                  <a16:creationId xmlns="" xmlns:a16="http://schemas.microsoft.com/office/drawing/2014/main" id="{E5839E88-F07B-9C4A-9B91-58A07714ECE6}"/>
                </a:ext>
              </a:extLst>
            </p:cNvPr>
            <p:cNvSpPr/>
            <p:nvPr/>
          </p:nvSpPr>
          <p:spPr>
            <a:xfrm>
              <a:off x="11135740" y="5368219"/>
              <a:ext cx="64423" cy="321680"/>
            </a:xfrm>
            <a:custGeom>
              <a:avLst/>
              <a:gdLst>
                <a:gd name="connsiteX0" fmla="*/ 45728 w 64423"/>
                <a:gd name="connsiteY0" fmla="*/ 321489 h 321680"/>
                <a:gd name="connsiteX1" fmla="*/ 8793 w 64423"/>
                <a:gd name="connsiteY1" fmla="*/ -192 h 321680"/>
                <a:gd name="connsiteX2" fmla="*/ 34496 w 64423"/>
                <a:gd name="connsiteY2" fmla="*/ 3415 h 321680"/>
                <a:gd name="connsiteX3" fmla="*/ 64196 w 64423"/>
                <a:gd name="connsiteY3" fmla="*/ 303130 h 321680"/>
              </a:gdLst>
              <a:ahLst/>
              <a:cxnLst>
                <a:cxn ang="0">
                  <a:pos x="connsiteX0" y="connsiteY0"/>
                </a:cxn>
                <a:cxn ang="0">
                  <a:pos x="connsiteX1" y="connsiteY1"/>
                </a:cxn>
                <a:cxn ang="0">
                  <a:pos x="connsiteX2" y="connsiteY2"/>
                </a:cxn>
                <a:cxn ang="0">
                  <a:pos x="connsiteX3" y="connsiteY3"/>
                </a:cxn>
              </a:cxnLst>
              <a:rect l="l" t="t" r="r" b="b"/>
              <a:pathLst>
                <a:path w="64423" h="321680">
                  <a:moveTo>
                    <a:pt x="45728" y="321489"/>
                  </a:moveTo>
                  <a:cubicBezTo>
                    <a:pt x="-14150" y="261589"/>
                    <a:pt x="-2265" y="77545"/>
                    <a:pt x="8793" y="-192"/>
                  </a:cubicBezTo>
                  <a:lnTo>
                    <a:pt x="34496" y="3415"/>
                  </a:lnTo>
                  <a:cubicBezTo>
                    <a:pt x="25240" y="69267"/>
                    <a:pt x="12552" y="251486"/>
                    <a:pt x="64196" y="303130"/>
                  </a:cubicBezTo>
                  <a:close/>
                </a:path>
              </a:pathLst>
            </a:custGeom>
            <a:solidFill>
              <a:schemeClr val="bg2">
                <a:lumMod val="50000"/>
              </a:schemeClr>
            </a:solidFill>
            <a:ln w="2172" cap="flat">
              <a:noFill/>
              <a:prstDash val="solid"/>
              <a:miter/>
            </a:ln>
          </p:spPr>
          <p:txBody>
            <a:bodyPr rtlCol="0" anchor="ctr"/>
            <a:lstStyle/>
            <a:p>
              <a:endParaRPr lang="x-none"/>
            </a:p>
          </p:txBody>
        </p:sp>
        <p:sp>
          <p:nvSpPr>
            <p:cNvPr id="1111" name="Graphic 19">
              <a:extLst>
                <a:ext uri="{FF2B5EF4-FFF2-40B4-BE49-F238E27FC236}">
                  <a16:creationId xmlns="" xmlns:a16="http://schemas.microsoft.com/office/drawing/2014/main" id="{E5839E88-F07B-9C4A-9B91-58A07714ECE6}"/>
                </a:ext>
              </a:extLst>
            </p:cNvPr>
            <p:cNvSpPr/>
            <p:nvPr/>
          </p:nvSpPr>
          <p:spPr>
            <a:xfrm>
              <a:off x="10923174" y="5345971"/>
              <a:ext cx="112803" cy="240814"/>
            </a:xfrm>
            <a:custGeom>
              <a:avLst/>
              <a:gdLst>
                <a:gd name="connsiteX0" fmla="*/ 2684 w 112803"/>
                <a:gd name="connsiteY0" fmla="*/ 240623 h 240814"/>
                <a:gd name="connsiteX1" fmla="*/ -228 w 112803"/>
                <a:gd name="connsiteY1" fmla="*/ 217289 h 240814"/>
                <a:gd name="connsiteX2" fmla="*/ 89393 w 112803"/>
                <a:gd name="connsiteY2" fmla="*/ -192 h 240814"/>
                <a:gd name="connsiteX3" fmla="*/ 112575 w 112803"/>
                <a:gd name="connsiteY3" fmla="*/ 11497 h 240814"/>
                <a:gd name="connsiteX4" fmla="*/ 2684 w 112803"/>
                <a:gd name="connsiteY4" fmla="*/ 240623 h 24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803" h="240814">
                  <a:moveTo>
                    <a:pt x="2684" y="240623"/>
                  </a:moveTo>
                  <a:lnTo>
                    <a:pt x="-228" y="217289"/>
                  </a:lnTo>
                  <a:cubicBezTo>
                    <a:pt x="46332" y="85627"/>
                    <a:pt x="88981" y="656"/>
                    <a:pt x="89393" y="-192"/>
                  </a:cubicBezTo>
                  <a:lnTo>
                    <a:pt x="112575" y="11497"/>
                  </a:lnTo>
                  <a:cubicBezTo>
                    <a:pt x="112163" y="12279"/>
                    <a:pt x="63040" y="128363"/>
                    <a:pt x="2684" y="240623"/>
                  </a:cubicBezTo>
                  <a:close/>
                </a:path>
              </a:pathLst>
            </a:custGeom>
            <a:solidFill>
              <a:schemeClr val="bg2">
                <a:lumMod val="50000"/>
              </a:schemeClr>
            </a:solidFill>
            <a:ln w="2172" cap="flat">
              <a:noFill/>
              <a:prstDash val="solid"/>
              <a:miter/>
            </a:ln>
          </p:spPr>
          <p:txBody>
            <a:bodyPr rtlCol="0" anchor="ctr"/>
            <a:lstStyle/>
            <a:p>
              <a:endParaRPr lang="x-none"/>
            </a:p>
          </p:txBody>
        </p:sp>
        <p:sp>
          <p:nvSpPr>
            <p:cNvPr id="1112" name="Graphic 19">
              <a:extLst>
                <a:ext uri="{FF2B5EF4-FFF2-40B4-BE49-F238E27FC236}">
                  <a16:creationId xmlns="" xmlns:a16="http://schemas.microsoft.com/office/drawing/2014/main" id="{E5839E88-F07B-9C4A-9B91-58A07714ECE6}"/>
                </a:ext>
              </a:extLst>
            </p:cNvPr>
            <p:cNvSpPr/>
            <p:nvPr/>
          </p:nvSpPr>
          <p:spPr>
            <a:xfrm>
              <a:off x="9836009" y="5355552"/>
              <a:ext cx="309082" cy="445202"/>
            </a:xfrm>
            <a:custGeom>
              <a:avLst/>
              <a:gdLst>
                <a:gd name="connsiteX0" fmla="*/ 196895 w 309082"/>
                <a:gd name="connsiteY0" fmla="*/ 8281 h 445202"/>
                <a:gd name="connsiteX1" fmla="*/ 57456 w 309082"/>
                <a:gd name="connsiteY1" fmla="*/ 13995 h 445202"/>
                <a:gd name="connsiteX2" fmla="*/ -228 w 309082"/>
                <a:gd name="connsiteY2" fmla="*/ 262849 h 445202"/>
                <a:gd name="connsiteX3" fmla="*/ 32883 w 309082"/>
                <a:gd name="connsiteY3" fmla="*/ 272909 h 445202"/>
                <a:gd name="connsiteX4" fmla="*/ 53458 w 309082"/>
                <a:gd name="connsiteY4" fmla="*/ 442917 h 445202"/>
                <a:gd name="connsiteX5" fmla="*/ 296989 w 309082"/>
                <a:gd name="connsiteY5" fmla="*/ 379172 h 445202"/>
                <a:gd name="connsiteX6" fmla="*/ 261249 w 309082"/>
                <a:gd name="connsiteY6" fmla="*/ -192 h 445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9082" h="445202">
                  <a:moveTo>
                    <a:pt x="196895" y="8281"/>
                  </a:moveTo>
                  <a:cubicBezTo>
                    <a:pt x="196895" y="8281"/>
                    <a:pt x="94781" y="-5276"/>
                    <a:pt x="57456" y="13995"/>
                  </a:cubicBezTo>
                  <a:cubicBezTo>
                    <a:pt x="20129" y="33267"/>
                    <a:pt x="-228" y="262849"/>
                    <a:pt x="-228" y="262849"/>
                  </a:cubicBezTo>
                  <a:lnTo>
                    <a:pt x="32883" y="272909"/>
                  </a:lnTo>
                  <a:cubicBezTo>
                    <a:pt x="32883" y="272909"/>
                    <a:pt x="28168" y="431880"/>
                    <a:pt x="53458" y="442917"/>
                  </a:cubicBezTo>
                  <a:cubicBezTo>
                    <a:pt x="78747" y="453954"/>
                    <a:pt x="256469" y="419692"/>
                    <a:pt x="296989" y="379172"/>
                  </a:cubicBezTo>
                  <a:cubicBezTo>
                    <a:pt x="337508" y="338653"/>
                    <a:pt x="261249" y="-192"/>
                    <a:pt x="261249" y="-192"/>
                  </a:cubicBezTo>
                  <a:close/>
                </a:path>
              </a:pathLst>
            </a:custGeom>
            <a:solidFill>
              <a:schemeClr val="bg2">
                <a:lumMod val="50000"/>
              </a:schemeClr>
            </a:solidFill>
            <a:ln w="2172" cap="flat">
              <a:noFill/>
              <a:prstDash val="solid"/>
              <a:miter/>
            </a:ln>
          </p:spPr>
          <p:txBody>
            <a:bodyPr rtlCol="0" anchor="ctr"/>
            <a:lstStyle/>
            <a:p>
              <a:endParaRPr lang="x-none"/>
            </a:p>
          </p:txBody>
        </p:sp>
        <p:sp>
          <p:nvSpPr>
            <p:cNvPr id="1113" name="Graphic 19">
              <a:extLst>
                <a:ext uri="{FF2B5EF4-FFF2-40B4-BE49-F238E27FC236}">
                  <a16:creationId xmlns="" xmlns:a16="http://schemas.microsoft.com/office/drawing/2014/main" id="{E5839E88-F07B-9C4A-9B91-58A07714ECE6}"/>
                </a:ext>
              </a:extLst>
            </p:cNvPr>
            <p:cNvSpPr/>
            <p:nvPr/>
          </p:nvSpPr>
          <p:spPr>
            <a:xfrm>
              <a:off x="10150259" y="4947956"/>
              <a:ext cx="227959" cy="458936"/>
            </a:xfrm>
            <a:custGeom>
              <a:avLst/>
              <a:gdLst>
                <a:gd name="connsiteX0" fmla="*/ 84331 w 227959"/>
                <a:gd name="connsiteY0" fmla="*/ 253865 h 458936"/>
                <a:gd name="connsiteX1" fmla="*/ 116226 w 227959"/>
                <a:gd name="connsiteY1" fmla="*/ 115989 h 458936"/>
                <a:gd name="connsiteX2" fmla="*/ 112271 w 227959"/>
                <a:gd name="connsiteY2" fmla="*/ 77099 h 458936"/>
                <a:gd name="connsiteX3" fmla="*/ 116464 w 227959"/>
                <a:gd name="connsiteY3" fmla="*/ 34276 h 458936"/>
                <a:gd name="connsiteX4" fmla="*/ 131478 w 227959"/>
                <a:gd name="connsiteY4" fmla="*/ 62238 h 458936"/>
                <a:gd name="connsiteX5" fmla="*/ 157549 w 227959"/>
                <a:gd name="connsiteY5" fmla="*/ -95 h 458936"/>
                <a:gd name="connsiteX6" fmla="*/ 160569 w 227959"/>
                <a:gd name="connsiteY6" fmla="*/ 55611 h 458936"/>
                <a:gd name="connsiteX7" fmla="*/ 186358 w 227959"/>
                <a:gd name="connsiteY7" fmla="*/ 2599 h 458936"/>
                <a:gd name="connsiteX8" fmla="*/ 180818 w 227959"/>
                <a:gd name="connsiteY8" fmla="*/ 66453 h 458936"/>
                <a:gd name="connsiteX9" fmla="*/ 214668 w 227959"/>
                <a:gd name="connsiteY9" fmla="*/ 34776 h 458936"/>
                <a:gd name="connsiteX10" fmla="*/ 194571 w 227959"/>
                <a:gd name="connsiteY10" fmla="*/ 81879 h 458936"/>
                <a:gd name="connsiteX11" fmla="*/ 227552 w 227959"/>
                <a:gd name="connsiteY11" fmla="*/ 66909 h 458936"/>
                <a:gd name="connsiteX12" fmla="*/ 168608 w 227959"/>
                <a:gd name="connsiteY12" fmla="*/ 139540 h 458936"/>
                <a:gd name="connsiteX13" fmla="*/ 168608 w 227959"/>
                <a:gd name="connsiteY13" fmla="*/ 139540 h 458936"/>
                <a:gd name="connsiteX14" fmla="*/ 153399 w 227959"/>
                <a:gd name="connsiteY14" fmla="*/ 291755 h 458936"/>
                <a:gd name="connsiteX15" fmla="*/ 80659 w 227959"/>
                <a:gd name="connsiteY15" fmla="*/ 458744 h 458936"/>
                <a:gd name="connsiteX16" fmla="*/ -228 w 227959"/>
                <a:gd name="connsiteY16" fmla="*/ 430087 h 458936"/>
                <a:gd name="connsiteX17" fmla="*/ 84331 w 227959"/>
                <a:gd name="connsiteY17" fmla="*/ 253865 h 458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7959" h="458936">
                  <a:moveTo>
                    <a:pt x="84331" y="253865"/>
                  </a:moveTo>
                  <a:cubicBezTo>
                    <a:pt x="96237" y="227141"/>
                    <a:pt x="111207" y="144190"/>
                    <a:pt x="116226" y="115989"/>
                  </a:cubicBezTo>
                  <a:cubicBezTo>
                    <a:pt x="115074" y="113816"/>
                    <a:pt x="108925" y="100781"/>
                    <a:pt x="112271" y="77099"/>
                  </a:cubicBezTo>
                  <a:cubicBezTo>
                    <a:pt x="114640" y="60348"/>
                    <a:pt x="105884" y="31235"/>
                    <a:pt x="116464" y="34276"/>
                  </a:cubicBezTo>
                  <a:cubicBezTo>
                    <a:pt x="127045" y="37318"/>
                    <a:pt x="124460" y="66583"/>
                    <a:pt x="131478" y="62238"/>
                  </a:cubicBezTo>
                  <a:cubicBezTo>
                    <a:pt x="138495" y="57893"/>
                    <a:pt x="148011" y="-2941"/>
                    <a:pt x="157549" y="-95"/>
                  </a:cubicBezTo>
                  <a:cubicBezTo>
                    <a:pt x="167087" y="2751"/>
                    <a:pt x="154312" y="59479"/>
                    <a:pt x="160569" y="55611"/>
                  </a:cubicBezTo>
                  <a:cubicBezTo>
                    <a:pt x="166826" y="51744"/>
                    <a:pt x="172801" y="-1290"/>
                    <a:pt x="186358" y="2599"/>
                  </a:cubicBezTo>
                  <a:cubicBezTo>
                    <a:pt x="199916" y="6488"/>
                    <a:pt x="173561" y="64345"/>
                    <a:pt x="180818" y="66453"/>
                  </a:cubicBezTo>
                  <a:cubicBezTo>
                    <a:pt x="188074" y="68560"/>
                    <a:pt x="203761" y="31691"/>
                    <a:pt x="214668" y="34776"/>
                  </a:cubicBezTo>
                  <a:cubicBezTo>
                    <a:pt x="225574" y="37861"/>
                    <a:pt x="190769" y="84160"/>
                    <a:pt x="194571" y="81879"/>
                  </a:cubicBezTo>
                  <a:cubicBezTo>
                    <a:pt x="198373" y="79597"/>
                    <a:pt x="224097" y="61977"/>
                    <a:pt x="227552" y="66909"/>
                  </a:cubicBezTo>
                  <a:cubicBezTo>
                    <a:pt x="231462" y="72493"/>
                    <a:pt x="170411" y="124354"/>
                    <a:pt x="168608" y="139540"/>
                  </a:cubicBezTo>
                  <a:lnTo>
                    <a:pt x="168608" y="139540"/>
                  </a:lnTo>
                  <a:cubicBezTo>
                    <a:pt x="169043" y="178648"/>
                    <a:pt x="170607" y="249259"/>
                    <a:pt x="153399" y="291755"/>
                  </a:cubicBezTo>
                  <a:cubicBezTo>
                    <a:pt x="132433" y="343747"/>
                    <a:pt x="80659" y="458744"/>
                    <a:pt x="80659" y="458744"/>
                  </a:cubicBezTo>
                  <a:lnTo>
                    <a:pt x="-228" y="430087"/>
                  </a:lnTo>
                  <a:cubicBezTo>
                    <a:pt x="-228" y="430087"/>
                    <a:pt x="70231" y="285455"/>
                    <a:pt x="84331" y="253865"/>
                  </a:cubicBezTo>
                  <a:close/>
                </a:path>
              </a:pathLst>
            </a:custGeom>
            <a:solidFill>
              <a:srgbClr val="F7A491"/>
            </a:solidFill>
            <a:ln w="2172" cap="flat">
              <a:noFill/>
              <a:prstDash val="solid"/>
              <a:miter/>
            </a:ln>
          </p:spPr>
          <p:txBody>
            <a:bodyPr rtlCol="0" anchor="ctr"/>
            <a:lstStyle/>
            <a:p>
              <a:endParaRPr lang="x-none"/>
            </a:p>
          </p:txBody>
        </p:sp>
        <p:sp>
          <p:nvSpPr>
            <p:cNvPr id="1114" name="Graphic 19">
              <a:extLst>
                <a:ext uri="{FF2B5EF4-FFF2-40B4-BE49-F238E27FC236}">
                  <a16:creationId xmlns="" xmlns:a16="http://schemas.microsoft.com/office/drawing/2014/main" id="{E5839E88-F07B-9C4A-9B91-58A07714ECE6}"/>
                </a:ext>
              </a:extLst>
            </p:cNvPr>
            <p:cNvSpPr/>
            <p:nvPr/>
          </p:nvSpPr>
          <p:spPr>
            <a:xfrm>
              <a:off x="10289938" y="5022574"/>
              <a:ext cx="15869" cy="36174"/>
            </a:xfrm>
            <a:custGeom>
              <a:avLst/>
              <a:gdLst>
                <a:gd name="connsiteX0" fmla="*/ -228 w 15869"/>
                <a:gd name="connsiteY0" fmla="*/ -192 h 36174"/>
                <a:gd name="connsiteX1" fmla="*/ 9353 w 15869"/>
                <a:gd name="connsiteY1" fmla="*/ 8803 h 36174"/>
                <a:gd name="connsiteX2" fmla="*/ 14568 w 15869"/>
                <a:gd name="connsiteY2" fmla="*/ 35983 h 36174"/>
                <a:gd name="connsiteX3" fmla="*/ -228 w 15869"/>
                <a:gd name="connsiteY3" fmla="*/ -192 h 36174"/>
              </a:gdLst>
              <a:ahLst/>
              <a:cxnLst>
                <a:cxn ang="0">
                  <a:pos x="connsiteX0" y="connsiteY0"/>
                </a:cxn>
                <a:cxn ang="0">
                  <a:pos x="connsiteX1" y="connsiteY1"/>
                </a:cxn>
                <a:cxn ang="0">
                  <a:pos x="connsiteX2" y="connsiteY2"/>
                </a:cxn>
                <a:cxn ang="0">
                  <a:pos x="connsiteX3" y="connsiteY3"/>
                </a:cxn>
              </a:cxnLst>
              <a:rect l="l" t="t" r="r" b="b"/>
              <a:pathLst>
                <a:path w="15869" h="36174">
                  <a:moveTo>
                    <a:pt x="-228" y="-192"/>
                  </a:moveTo>
                  <a:cubicBezTo>
                    <a:pt x="3552" y="2133"/>
                    <a:pt x="6811" y="5175"/>
                    <a:pt x="9353" y="8803"/>
                  </a:cubicBezTo>
                  <a:cubicBezTo>
                    <a:pt x="15155" y="16581"/>
                    <a:pt x="17066" y="26597"/>
                    <a:pt x="14568" y="35983"/>
                  </a:cubicBezTo>
                  <a:cubicBezTo>
                    <a:pt x="13720" y="26054"/>
                    <a:pt x="12808" y="15060"/>
                    <a:pt x="-228" y="-192"/>
                  </a:cubicBezTo>
                  <a:close/>
                </a:path>
              </a:pathLst>
            </a:custGeom>
            <a:solidFill>
              <a:srgbClr val="F48C7F"/>
            </a:solidFill>
            <a:ln w="2172" cap="flat">
              <a:noFill/>
              <a:prstDash val="solid"/>
              <a:miter/>
            </a:ln>
          </p:spPr>
          <p:txBody>
            <a:bodyPr rtlCol="0" anchor="ctr"/>
            <a:lstStyle/>
            <a:p>
              <a:endParaRPr lang="x-none"/>
            </a:p>
          </p:txBody>
        </p:sp>
        <p:sp>
          <p:nvSpPr>
            <p:cNvPr id="1115" name="Graphic 19">
              <a:extLst>
                <a:ext uri="{FF2B5EF4-FFF2-40B4-BE49-F238E27FC236}">
                  <a16:creationId xmlns="" xmlns:a16="http://schemas.microsoft.com/office/drawing/2014/main" id="{E5839E88-F07B-9C4A-9B91-58A07714ECE6}"/>
                </a:ext>
              </a:extLst>
            </p:cNvPr>
            <p:cNvSpPr/>
            <p:nvPr/>
          </p:nvSpPr>
          <p:spPr>
            <a:xfrm>
              <a:off x="9613780" y="5292565"/>
              <a:ext cx="340192" cy="261964"/>
            </a:xfrm>
            <a:custGeom>
              <a:avLst/>
              <a:gdLst>
                <a:gd name="connsiteX0" fmla="*/ 102918 w 340192"/>
                <a:gd name="connsiteY0" fmla="*/ 91866 h 261964"/>
                <a:gd name="connsiteX1" fmla="*/ 97595 w 340192"/>
                <a:gd name="connsiteY1" fmla="*/ 56930 h 261964"/>
                <a:gd name="connsiteX2" fmla="*/ 84559 w 340192"/>
                <a:gd name="connsiteY2" fmla="*/ 20734 h 261964"/>
                <a:gd name="connsiteX3" fmla="*/ 78367 w 340192"/>
                <a:gd name="connsiteY3" fmla="*/ 48348 h 261964"/>
                <a:gd name="connsiteX4" fmla="*/ 42845 w 340192"/>
                <a:gd name="connsiteY4" fmla="*/ 94 h 261964"/>
                <a:gd name="connsiteX5" fmla="*/ 52752 w 340192"/>
                <a:gd name="connsiteY5" fmla="*/ 49086 h 261964"/>
                <a:gd name="connsiteX6" fmla="*/ 19576 w 340192"/>
                <a:gd name="connsiteY6" fmla="*/ 8871 h 261964"/>
                <a:gd name="connsiteX7" fmla="*/ 38412 w 340192"/>
                <a:gd name="connsiteY7" fmla="*/ 62991 h 261964"/>
                <a:gd name="connsiteX8" fmla="*/ 3324 w 340192"/>
                <a:gd name="connsiteY8" fmla="*/ 43090 h 261964"/>
                <a:gd name="connsiteX9" fmla="*/ 30482 w 340192"/>
                <a:gd name="connsiteY9" fmla="*/ 79460 h 261964"/>
                <a:gd name="connsiteX10" fmla="*/ -174 w 340192"/>
                <a:gd name="connsiteY10" fmla="*/ 73833 h 261964"/>
                <a:gd name="connsiteX11" fmla="*/ 55294 w 340192"/>
                <a:gd name="connsiteY11" fmla="*/ 115308 h 261964"/>
                <a:gd name="connsiteX12" fmla="*/ 167467 w 340192"/>
                <a:gd name="connsiteY12" fmla="*/ 261679 h 261964"/>
                <a:gd name="connsiteX13" fmla="*/ 334500 w 340192"/>
                <a:gd name="connsiteY13" fmla="*/ 170819 h 261964"/>
                <a:gd name="connsiteX14" fmla="*/ 321116 w 340192"/>
                <a:gd name="connsiteY14" fmla="*/ 110637 h 261964"/>
                <a:gd name="connsiteX15" fmla="*/ 178070 w 340192"/>
                <a:gd name="connsiteY15" fmla="*/ 171884 h 261964"/>
                <a:gd name="connsiteX16" fmla="*/ 102918 w 340192"/>
                <a:gd name="connsiteY16" fmla="*/ 91866 h 261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0192" h="261964">
                  <a:moveTo>
                    <a:pt x="102918" y="91866"/>
                  </a:moveTo>
                  <a:cubicBezTo>
                    <a:pt x="102918" y="91866"/>
                    <a:pt x="106481" y="78830"/>
                    <a:pt x="97595" y="56930"/>
                  </a:cubicBezTo>
                  <a:cubicBezTo>
                    <a:pt x="91903" y="42938"/>
                    <a:pt x="92663" y="15650"/>
                    <a:pt x="84559" y="20734"/>
                  </a:cubicBezTo>
                  <a:cubicBezTo>
                    <a:pt x="76455" y="25818"/>
                    <a:pt x="85146" y="50521"/>
                    <a:pt x="78367" y="48348"/>
                  </a:cubicBezTo>
                  <a:cubicBezTo>
                    <a:pt x="71588" y="46175"/>
                    <a:pt x="50123" y="-4426"/>
                    <a:pt x="42845" y="94"/>
                  </a:cubicBezTo>
                  <a:cubicBezTo>
                    <a:pt x="35566" y="4613"/>
                    <a:pt x="58813" y="51042"/>
                    <a:pt x="52752" y="49086"/>
                  </a:cubicBezTo>
                  <a:cubicBezTo>
                    <a:pt x="46690" y="47131"/>
                    <a:pt x="29917" y="2462"/>
                    <a:pt x="19576" y="8871"/>
                  </a:cubicBezTo>
                  <a:cubicBezTo>
                    <a:pt x="9234" y="15280"/>
                    <a:pt x="43953" y="59559"/>
                    <a:pt x="38412" y="62991"/>
                  </a:cubicBezTo>
                  <a:cubicBezTo>
                    <a:pt x="32872" y="66424"/>
                    <a:pt x="11645" y="37941"/>
                    <a:pt x="3324" y="43090"/>
                  </a:cubicBezTo>
                  <a:cubicBezTo>
                    <a:pt x="-4997" y="48239"/>
                    <a:pt x="34045" y="80611"/>
                    <a:pt x="30482" y="79460"/>
                  </a:cubicBezTo>
                  <a:cubicBezTo>
                    <a:pt x="26919" y="78309"/>
                    <a:pt x="1586" y="68771"/>
                    <a:pt x="-174" y="73833"/>
                  </a:cubicBezTo>
                  <a:cubicBezTo>
                    <a:pt x="-2151" y="79547"/>
                    <a:pt x="50405" y="102555"/>
                    <a:pt x="55294" y="115308"/>
                  </a:cubicBezTo>
                  <a:cubicBezTo>
                    <a:pt x="60182" y="128062"/>
                    <a:pt x="140743" y="258702"/>
                    <a:pt x="167467" y="261679"/>
                  </a:cubicBezTo>
                  <a:cubicBezTo>
                    <a:pt x="194191" y="264655"/>
                    <a:pt x="322941" y="196304"/>
                    <a:pt x="334500" y="170819"/>
                  </a:cubicBezTo>
                  <a:cubicBezTo>
                    <a:pt x="346058" y="145334"/>
                    <a:pt x="338193" y="116178"/>
                    <a:pt x="321116" y="110637"/>
                  </a:cubicBezTo>
                  <a:cubicBezTo>
                    <a:pt x="304039" y="105097"/>
                    <a:pt x="183436" y="173644"/>
                    <a:pt x="178070" y="171884"/>
                  </a:cubicBezTo>
                  <a:cubicBezTo>
                    <a:pt x="172703" y="170124"/>
                    <a:pt x="102918" y="91866"/>
                    <a:pt x="102918" y="91866"/>
                  </a:cubicBezTo>
                  <a:close/>
                </a:path>
              </a:pathLst>
            </a:custGeom>
            <a:solidFill>
              <a:srgbClr val="F7A491"/>
            </a:solidFill>
            <a:ln w="2172" cap="flat">
              <a:noFill/>
              <a:prstDash val="solid"/>
              <a:miter/>
            </a:ln>
          </p:spPr>
          <p:txBody>
            <a:bodyPr rtlCol="0" anchor="ctr"/>
            <a:lstStyle/>
            <a:p>
              <a:endParaRPr lang="x-none"/>
            </a:p>
          </p:txBody>
        </p:sp>
        <p:sp>
          <p:nvSpPr>
            <p:cNvPr id="1116" name="Graphic 19">
              <a:extLst>
                <a:ext uri="{FF2B5EF4-FFF2-40B4-BE49-F238E27FC236}">
                  <a16:creationId xmlns="" xmlns:a16="http://schemas.microsoft.com/office/drawing/2014/main" id="{E5839E88-F07B-9C4A-9B91-58A07714ECE6}"/>
                </a:ext>
              </a:extLst>
            </p:cNvPr>
            <p:cNvSpPr/>
            <p:nvPr/>
          </p:nvSpPr>
          <p:spPr>
            <a:xfrm>
              <a:off x="9685239" y="5350273"/>
              <a:ext cx="8310" cy="38955"/>
            </a:xfrm>
            <a:custGeom>
              <a:avLst/>
              <a:gdLst>
                <a:gd name="connsiteX0" fmla="*/ 8082 w 8310"/>
                <a:gd name="connsiteY0" fmla="*/ -192 h 38955"/>
                <a:gd name="connsiteX1" fmla="*/ 1564 w 8310"/>
                <a:gd name="connsiteY1" fmla="*/ 11258 h 38955"/>
                <a:gd name="connsiteX2" fmla="*/ 4693 w 8310"/>
                <a:gd name="connsiteY2" fmla="*/ 38764 h 38955"/>
                <a:gd name="connsiteX3" fmla="*/ 8082 w 8310"/>
                <a:gd name="connsiteY3" fmla="*/ -192 h 38955"/>
              </a:gdLst>
              <a:ahLst/>
              <a:cxnLst>
                <a:cxn ang="0">
                  <a:pos x="connsiteX0" y="connsiteY0"/>
                </a:cxn>
                <a:cxn ang="0">
                  <a:pos x="connsiteX1" y="connsiteY1"/>
                </a:cxn>
                <a:cxn ang="0">
                  <a:pos x="connsiteX2" y="connsiteY2"/>
                </a:cxn>
                <a:cxn ang="0">
                  <a:pos x="connsiteX3" y="connsiteY3"/>
                </a:cxn>
              </a:cxnLst>
              <a:rect l="l" t="t" r="r" b="b"/>
              <a:pathLst>
                <a:path w="8310" h="38955">
                  <a:moveTo>
                    <a:pt x="8082" y="-192"/>
                  </a:moveTo>
                  <a:cubicBezTo>
                    <a:pt x="5149" y="3132"/>
                    <a:pt x="2933" y="7043"/>
                    <a:pt x="1564" y="11258"/>
                  </a:cubicBezTo>
                  <a:cubicBezTo>
                    <a:pt x="-1651" y="20427"/>
                    <a:pt x="-500" y="30551"/>
                    <a:pt x="4693" y="38764"/>
                  </a:cubicBezTo>
                  <a:cubicBezTo>
                    <a:pt x="2520" y="29052"/>
                    <a:pt x="109" y="18276"/>
                    <a:pt x="8082" y="-192"/>
                  </a:cubicBezTo>
                  <a:close/>
                </a:path>
              </a:pathLst>
            </a:custGeom>
            <a:solidFill>
              <a:srgbClr val="F48C7F"/>
            </a:solidFill>
            <a:ln w="2172" cap="flat">
              <a:noFill/>
              <a:prstDash val="solid"/>
              <a:miter/>
            </a:ln>
          </p:spPr>
          <p:txBody>
            <a:bodyPr rtlCol="0" anchor="ctr"/>
            <a:lstStyle/>
            <a:p>
              <a:endParaRPr lang="x-none"/>
            </a:p>
          </p:txBody>
        </p:sp>
        <p:sp>
          <p:nvSpPr>
            <p:cNvPr id="1117" name="Graphic 19">
              <a:extLst>
                <a:ext uri="{FF2B5EF4-FFF2-40B4-BE49-F238E27FC236}">
                  <a16:creationId xmlns="" xmlns:a16="http://schemas.microsoft.com/office/drawing/2014/main" id="{E5839E88-F07B-9C4A-9B91-58A07714ECE6}"/>
                </a:ext>
              </a:extLst>
            </p:cNvPr>
            <p:cNvSpPr/>
            <p:nvPr/>
          </p:nvSpPr>
          <p:spPr>
            <a:xfrm>
              <a:off x="9688769" y="5964021"/>
              <a:ext cx="237724" cy="126730"/>
            </a:xfrm>
            <a:custGeom>
              <a:avLst/>
              <a:gdLst>
                <a:gd name="connsiteX0" fmla="*/ 137300 w 237724"/>
                <a:gd name="connsiteY0" fmla="*/ 29921 h 126730"/>
                <a:gd name="connsiteX1" fmla="*/ 98431 w 237724"/>
                <a:gd name="connsiteY1" fmla="*/ -192 h 126730"/>
                <a:gd name="connsiteX2" fmla="*/ -228 w 237724"/>
                <a:gd name="connsiteY2" fmla="*/ 101922 h 126730"/>
                <a:gd name="connsiteX3" fmla="*/ 22823 w 237724"/>
                <a:gd name="connsiteY3" fmla="*/ 105681 h 126730"/>
                <a:gd name="connsiteX4" fmla="*/ 104993 w 237724"/>
                <a:gd name="connsiteY4" fmla="*/ 86888 h 126730"/>
                <a:gd name="connsiteX5" fmla="*/ 235872 w 237724"/>
                <a:gd name="connsiteY5" fmla="*/ 126538 h 126730"/>
                <a:gd name="connsiteX6" fmla="*/ 233048 w 237724"/>
                <a:gd name="connsiteY6" fmla="*/ 43609 h 126730"/>
                <a:gd name="connsiteX7" fmla="*/ 137300 w 237724"/>
                <a:gd name="connsiteY7" fmla="*/ 29921 h 126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7724" h="126730">
                  <a:moveTo>
                    <a:pt x="137300" y="29921"/>
                  </a:moveTo>
                  <a:cubicBezTo>
                    <a:pt x="123460" y="25119"/>
                    <a:pt x="98431" y="-192"/>
                    <a:pt x="98431" y="-192"/>
                  </a:cubicBezTo>
                  <a:cubicBezTo>
                    <a:pt x="66341" y="24620"/>
                    <a:pt x="-228" y="101922"/>
                    <a:pt x="-228" y="101922"/>
                  </a:cubicBezTo>
                  <a:cubicBezTo>
                    <a:pt x="-228" y="101922"/>
                    <a:pt x="12199" y="110613"/>
                    <a:pt x="22823" y="105681"/>
                  </a:cubicBezTo>
                  <a:cubicBezTo>
                    <a:pt x="33448" y="100749"/>
                    <a:pt x="82289" y="79001"/>
                    <a:pt x="104993" y="86888"/>
                  </a:cubicBezTo>
                  <a:cubicBezTo>
                    <a:pt x="110902" y="88930"/>
                    <a:pt x="177146" y="111395"/>
                    <a:pt x="235872" y="126538"/>
                  </a:cubicBezTo>
                  <a:cubicBezTo>
                    <a:pt x="243107" y="105485"/>
                    <a:pt x="223249" y="63380"/>
                    <a:pt x="233048" y="43609"/>
                  </a:cubicBezTo>
                  <a:cubicBezTo>
                    <a:pt x="201697" y="33506"/>
                    <a:pt x="141884" y="31507"/>
                    <a:pt x="137300" y="29921"/>
                  </a:cubicBezTo>
                  <a:close/>
                </a:path>
              </a:pathLst>
            </a:custGeom>
            <a:solidFill>
              <a:srgbClr val="F7A491"/>
            </a:solidFill>
            <a:ln w="2172" cap="flat">
              <a:noFill/>
              <a:prstDash val="solid"/>
              <a:miter/>
            </a:ln>
          </p:spPr>
          <p:txBody>
            <a:bodyPr rtlCol="0" anchor="ctr"/>
            <a:lstStyle/>
            <a:p>
              <a:endParaRPr lang="x-none"/>
            </a:p>
          </p:txBody>
        </p:sp>
        <p:sp>
          <p:nvSpPr>
            <p:cNvPr id="1118" name="Graphic 19">
              <a:extLst>
                <a:ext uri="{FF2B5EF4-FFF2-40B4-BE49-F238E27FC236}">
                  <a16:creationId xmlns="" xmlns:a16="http://schemas.microsoft.com/office/drawing/2014/main" id="{E5839E88-F07B-9C4A-9B91-58A07714ECE6}"/>
                </a:ext>
              </a:extLst>
            </p:cNvPr>
            <p:cNvSpPr/>
            <p:nvPr/>
          </p:nvSpPr>
          <p:spPr>
            <a:xfrm>
              <a:off x="9667305" y="5947951"/>
              <a:ext cx="142957" cy="134937"/>
            </a:xfrm>
            <a:custGeom>
              <a:avLst/>
              <a:gdLst>
                <a:gd name="connsiteX0" fmla="*/ 142730 w 142957"/>
                <a:gd name="connsiteY0" fmla="*/ 36192 h 134937"/>
                <a:gd name="connsiteX1" fmla="*/ 79528 w 142957"/>
                <a:gd name="connsiteY1" fmla="*/ 105521 h 134937"/>
                <a:gd name="connsiteX2" fmla="*/ -121 w 142957"/>
                <a:gd name="connsiteY2" fmla="*/ 132331 h 134937"/>
                <a:gd name="connsiteX3" fmla="*/ 98908 w 142957"/>
                <a:gd name="connsiteY3" fmla="*/ 126 h 134937"/>
                <a:gd name="connsiteX4" fmla="*/ 142730 w 142957"/>
                <a:gd name="connsiteY4" fmla="*/ 36192 h 1349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957" h="134937">
                  <a:moveTo>
                    <a:pt x="142730" y="36192"/>
                  </a:moveTo>
                  <a:cubicBezTo>
                    <a:pt x="142730" y="36192"/>
                    <a:pt x="85133" y="95071"/>
                    <a:pt x="79528" y="105521"/>
                  </a:cubicBezTo>
                  <a:cubicBezTo>
                    <a:pt x="74944" y="114038"/>
                    <a:pt x="3486" y="143259"/>
                    <a:pt x="-121" y="132331"/>
                  </a:cubicBezTo>
                  <a:cubicBezTo>
                    <a:pt x="-3727" y="121403"/>
                    <a:pt x="84916" y="4406"/>
                    <a:pt x="98908" y="126"/>
                  </a:cubicBezTo>
                  <a:cubicBezTo>
                    <a:pt x="112900" y="-4154"/>
                    <a:pt x="142730" y="36192"/>
                    <a:pt x="142730" y="36192"/>
                  </a:cubicBezTo>
                  <a:close/>
                </a:path>
              </a:pathLst>
            </a:custGeom>
            <a:solidFill>
              <a:schemeClr val="bg2">
                <a:lumMod val="50000"/>
              </a:schemeClr>
            </a:solidFill>
            <a:ln w="2172" cap="flat">
              <a:noFill/>
              <a:prstDash val="solid"/>
              <a:miter/>
            </a:ln>
          </p:spPr>
          <p:txBody>
            <a:bodyPr rtlCol="0" anchor="ctr"/>
            <a:lstStyle/>
            <a:p>
              <a:endParaRPr lang="x-none"/>
            </a:p>
          </p:txBody>
        </p:sp>
        <p:sp>
          <p:nvSpPr>
            <p:cNvPr id="1119" name="Graphic 19">
              <a:extLst>
                <a:ext uri="{FF2B5EF4-FFF2-40B4-BE49-F238E27FC236}">
                  <a16:creationId xmlns="" xmlns:a16="http://schemas.microsoft.com/office/drawing/2014/main" id="{E5839E88-F07B-9C4A-9B91-58A07714ECE6}"/>
                </a:ext>
              </a:extLst>
            </p:cNvPr>
            <p:cNvSpPr/>
            <p:nvPr/>
          </p:nvSpPr>
          <p:spPr>
            <a:xfrm>
              <a:off x="10152692" y="6080409"/>
              <a:ext cx="118995" cy="216698"/>
            </a:xfrm>
            <a:custGeom>
              <a:avLst/>
              <a:gdLst>
                <a:gd name="connsiteX0" fmla="*/ 30558 w 118995"/>
                <a:gd name="connsiteY0" fmla="*/ 84671 h 216698"/>
                <a:gd name="connsiteX1" fmla="*/ -228 w 118995"/>
                <a:gd name="connsiteY1" fmla="*/ 122497 h 216698"/>
                <a:gd name="connsiteX2" fmla="*/ 106840 w 118995"/>
                <a:gd name="connsiteY2" fmla="*/ 216507 h 216698"/>
                <a:gd name="connsiteX3" fmla="*/ 110468 w 118995"/>
                <a:gd name="connsiteY3" fmla="*/ 194237 h 216698"/>
                <a:gd name="connsiteX4" fmla="*/ 87372 w 118995"/>
                <a:gd name="connsiteY4" fmla="*/ 98641 h 216698"/>
                <a:gd name="connsiteX5" fmla="*/ 118767 w 118995"/>
                <a:gd name="connsiteY5" fmla="*/ 26162 h 216698"/>
                <a:gd name="connsiteX6" fmla="*/ 54761 w 118995"/>
                <a:gd name="connsiteY6" fmla="*/ -192 h 216698"/>
                <a:gd name="connsiteX7" fmla="*/ 30558 w 118995"/>
                <a:gd name="connsiteY7" fmla="*/ 84671 h 21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995" h="216698">
                  <a:moveTo>
                    <a:pt x="30558" y="84671"/>
                  </a:moveTo>
                  <a:cubicBezTo>
                    <a:pt x="25713" y="98077"/>
                    <a:pt x="-228" y="122497"/>
                    <a:pt x="-228" y="122497"/>
                  </a:cubicBezTo>
                  <a:cubicBezTo>
                    <a:pt x="25844" y="153175"/>
                    <a:pt x="106840" y="216507"/>
                    <a:pt x="106840" y="216507"/>
                  </a:cubicBezTo>
                  <a:cubicBezTo>
                    <a:pt x="106840" y="216507"/>
                    <a:pt x="115530" y="204427"/>
                    <a:pt x="110468" y="194237"/>
                  </a:cubicBezTo>
                  <a:cubicBezTo>
                    <a:pt x="105405" y="184048"/>
                    <a:pt x="79464" y="120693"/>
                    <a:pt x="87372" y="98641"/>
                  </a:cubicBezTo>
                  <a:cubicBezTo>
                    <a:pt x="89545" y="92906"/>
                    <a:pt x="104558" y="50257"/>
                    <a:pt x="118767" y="26162"/>
                  </a:cubicBezTo>
                  <a:cubicBezTo>
                    <a:pt x="96867" y="19427"/>
                    <a:pt x="75315" y="9042"/>
                    <a:pt x="54761" y="-192"/>
                  </a:cubicBezTo>
                  <a:cubicBezTo>
                    <a:pt x="44441" y="30225"/>
                    <a:pt x="32035" y="80239"/>
                    <a:pt x="30558" y="84671"/>
                  </a:cubicBezTo>
                  <a:close/>
                </a:path>
              </a:pathLst>
            </a:custGeom>
            <a:solidFill>
              <a:srgbClr val="F7A491"/>
            </a:solidFill>
            <a:ln w="2172" cap="flat">
              <a:noFill/>
              <a:prstDash val="solid"/>
              <a:miter/>
            </a:ln>
          </p:spPr>
          <p:txBody>
            <a:bodyPr rtlCol="0" anchor="ctr"/>
            <a:lstStyle/>
            <a:p>
              <a:endParaRPr lang="x-none"/>
            </a:p>
          </p:txBody>
        </p:sp>
        <p:sp>
          <p:nvSpPr>
            <p:cNvPr id="1120" name="Graphic 19">
              <a:extLst>
                <a:ext uri="{FF2B5EF4-FFF2-40B4-BE49-F238E27FC236}">
                  <a16:creationId xmlns="" xmlns:a16="http://schemas.microsoft.com/office/drawing/2014/main" id="{E5839E88-F07B-9C4A-9B91-58A07714ECE6}"/>
                </a:ext>
              </a:extLst>
            </p:cNvPr>
            <p:cNvSpPr/>
            <p:nvPr/>
          </p:nvSpPr>
          <p:spPr>
            <a:xfrm>
              <a:off x="10038259" y="5708867"/>
              <a:ext cx="302441" cy="417232"/>
            </a:xfrm>
            <a:custGeom>
              <a:avLst/>
              <a:gdLst>
                <a:gd name="connsiteX0" fmla="*/ 135823 w 302441"/>
                <a:gd name="connsiteY0" fmla="*/ -192 h 417232"/>
                <a:gd name="connsiteX1" fmla="*/ 300943 w 302441"/>
                <a:gd name="connsiteY1" fmla="*/ 176357 h 417232"/>
                <a:gd name="connsiteX2" fmla="*/ 243173 w 302441"/>
                <a:gd name="connsiteY2" fmla="*/ 417041 h 417232"/>
                <a:gd name="connsiteX3" fmla="*/ 150923 w 302441"/>
                <a:gd name="connsiteY3" fmla="*/ 385864 h 417232"/>
                <a:gd name="connsiteX4" fmla="*/ 178189 w 302441"/>
                <a:gd name="connsiteY4" fmla="*/ 225936 h 417232"/>
                <a:gd name="connsiteX5" fmla="*/ -228 w 302441"/>
                <a:gd name="connsiteY5" fmla="*/ 119672 h 417232"/>
                <a:gd name="connsiteX6" fmla="*/ 21042 w 302441"/>
                <a:gd name="connsiteY6" fmla="*/ 28987 h 417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441" h="417232">
                  <a:moveTo>
                    <a:pt x="135823" y="-192"/>
                  </a:moveTo>
                  <a:cubicBezTo>
                    <a:pt x="135823" y="-192"/>
                    <a:pt x="285735" y="147808"/>
                    <a:pt x="300943" y="176357"/>
                  </a:cubicBezTo>
                  <a:cubicBezTo>
                    <a:pt x="312350" y="197692"/>
                    <a:pt x="243173" y="417041"/>
                    <a:pt x="243173" y="417041"/>
                  </a:cubicBezTo>
                  <a:cubicBezTo>
                    <a:pt x="243173" y="417041"/>
                    <a:pt x="178124" y="412088"/>
                    <a:pt x="150923" y="385864"/>
                  </a:cubicBezTo>
                  <a:cubicBezTo>
                    <a:pt x="150923" y="385864"/>
                    <a:pt x="185337" y="232824"/>
                    <a:pt x="178189" y="225936"/>
                  </a:cubicBezTo>
                  <a:cubicBezTo>
                    <a:pt x="171041" y="219049"/>
                    <a:pt x="-228" y="119672"/>
                    <a:pt x="-228" y="119672"/>
                  </a:cubicBezTo>
                  <a:lnTo>
                    <a:pt x="21042" y="28987"/>
                  </a:lnTo>
                  <a:close/>
                </a:path>
              </a:pathLst>
            </a:custGeom>
            <a:solidFill>
              <a:schemeClr val="bg2">
                <a:lumMod val="50000"/>
              </a:schemeClr>
            </a:solidFill>
            <a:ln w="2172" cap="flat">
              <a:noFill/>
              <a:prstDash val="solid"/>
              <a:miter/>
            </a:ln>
          </p:spPr>
          <p:txBody>
            <a:bodyPr rtlCol="0" anchor="ctr"/>
            <a:lstStyle/>
            <a:p>
              <a:endParaRPr lang="x-none"/>
            </a:p>
          </p:txBody>
        </p:sp>
        <p:sp>
          <p:nvSpPr>
            <p:cNvPr id="1121" name="Graphic 19">
              <a:extLst>
                <a:ext uri="{FF2B5EF4-FFF2-40B4-BE49-F238E27FC236}">
                  <a16:creationId xmlns="" xmlns:a16="http://schemas.microsoft.com/office/drawing/2014/main" id="{E5839E88-F07B-9C4A-9B91-58A07714ECE6}"/>
                </a:ext>
              </a:extLst>
            </p:cNvPr>
            <p:cNvSpPr/>
            <p:nvPr/>
          </p:nvSpPr>
          <p:spPr>
            <a:xfrm>
              <a:off x="9871249" y="5680427"/>
              <a:ext cx="270015" cy="420483"/>
            </a:xfrm>
            <a:custGeom>
              <a:avLst/>
              <a:gdLst>
                <a:gd name="connsiteX0" fmla="*/ 269788 w 270015"/>
                <a:gd name="connsiteY0" fmla="*/ 24359 h 420483"/>
                <a:gd name="connsiteX1" fmla="*/ 230680 w 270015"/>
                <a:gd name="connsiteY1" fmla="*/ 150633 h 420483"/>
                <a:gd name="connsiteX2" fmla="*/ 185380 w 270015"/>
                <a:gd name="connsiteY2" fmla="*/ 416151 h 420483"/>
                <a:gd name="connsiteX3" fmla="*/ -228 w 270015"/>
                <a:gd name="connsiteY3" fmla="*/ 410502 h 420483"/>
                <a:gd name="connsiteX4" fmla="*/ 13633 w 270015"/>
                <a:gd name="connsiteY4" fmla="*/ 312060 h 420483"/>
                <a:gd name="connsiteX5" fmla="*/ 92934 w 270015"/>
                <a:gd name="connsiteY5" fmla="*/ 316709 h 420483"/>
                <a:gd name="connsiteX6" fmla="*/ 48070 w 270015"/>
                <a:gd name="connsiteY6" fmla="*/ 90342 h 420483"/>
                <a:gd name="connsiteX7" fmla="*/ 173930 w 270015"/>
                <a:gd name="connsiteY7" fmla="*/ -192 h 42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0015" h="420483">
                  <a:moveTo>
                    <a:pt x="269788" y="24359"/>
                  </a:moveTo>
                  <a:cubicBezTo>
                    <a:pt x="269788" y="24359"/>
                    <a:pt x="230680" y="115197"/>
                    <a:pt x="230680" y="150633"/>
                  </a:cubicBezTo>
                  <a:cubicBezTo>
                    <a:pt x="230680" y="177769"/>
                    <a:pt x="242673" y="395185"/>
                    <a:pt x="185380" y="416151"/>
                  </a:cubicBezTo>
                  <a:cubicBezTo>
                    <a:pt x="152791" y="428057"/>
                    <a:pt x="-228" y="410502"/>
                    <a:pt x="-228" y="410502"/>
                  </a:cubicBezTo>
                  <a:lnTo>
                    <a:pt x="13633" y="312060"/>
                  </a:lnTo>
                  <a:cubicBezTo>
                    <a:pt x="13633" y="312060"/>
                    <a:pt x="86525" y="322923"/>
                    <a:pt x="92934" y="316709"/>
                  </a:cubicBezTo>
                  <a:cubicBezTo>
                    <a:pt x="99344" y="310495"/>
                    <a:pt x="34556" y="146592"/>
                    <a:pt x="48070" y="90342"/>
                  </a:cubicBezTo>
                  <a:cubicBezTo>
                    <a:pt x="61583" y="34092"/>
                    <a:pt x="173930" y="-192"/>
                    <a:pt x="173930" y="-192"/>
                  </a:cubicBezTo>
                  <a:close/>
                </a:path>
              </a:pathLst>
            </a:custGeom>
            <a:solidFill>
              <a:schemeClr val="bg2">
                <a:lumMod val="75000"/>
              </a:schemeClr>
            </a:solidFill>
            <a:ln w="2172" cap="flat">
              <a:noFill/>
              <a:prstDash val="solid"/>
              <a:miter/>
            </a:ln>
          </p:spPr>
          <p:txBody>
            <a:bodyPr rtlCol="0" anchor="ctr"/>
            <a:lstStyle/>
            <a:p>
              <a:endParaRPr lang="x-none"/>
            </a:p>
          </p:txBody>
        </p:sp>
        <p:sp>
          <p:nvSpPr>
            <p:cNvPr id="1122" name="Graphic 19">
              <a:extLst>
                <a:ext uri="{FF2B5EF4-FFF2-40B4-BE49-F238E27FC236}">
                  <a16:creationId xmlns="" xmlns:a16="http://schemas.microsoft.com/office/drawing/2014/main" id="{E5839E88-F07B-9C4A-9B91-58A07714ECE6}"/>
                </a:ext>
              </a:extLst>
            </p:cNvPr>
            <p:cNvSpPr/>
            <p:nvPr/>
          </p:nvSpPr>
          <p:spPr>
            <a:xfrm>
              <a:off x="10119016" y="5282834"/>
              <a:ext cx="145327" cy="224694"/>
            </a:xfrm>
            <a:custGeom>
              <a:avLst/>
              <a:gdLst>
                <a:gd name="connsiteX0" fmla="*/ 70578 w 145327"/>
                <a:gd name="connsiteY0" fmla="*/ -192 h 224694"/>
                <a:gd name="connsiteX1" fmla="*/ 145100 w 145327"/>
                <a:gd name="connsiteY1" fmla="*/ 81739 h 224694"/>
                <a:gd name="connsiteX2" fmla="*/ 54783 w 145327"/>
                <a:gd name="connsiteY2" fmla="*/ 224502 h 224694"/>
                <a:gd name="connsiteX3" fmla="*/ -228 w 145327"/>
                <a:gd name="connsiteY3" fmla="*/ 91820 h 224694"/>
              </a:gdLst>
              <a:ahLst/>
              <a:cxnLst>
                <a:cxn ang="0">
                  <a:pos x="connsiteX0" y="connsiteY0"/>
                </a:cxn>
                <a:cxn ang="0">
                  <a:pos x="connsiteX1" y="connsiteY1"/>
                </a:cxn>
                <a:cxn ang="0">
                  <a:pos x="connsiteX2" y="connsiteY2"/>
                </a:cxn>
                <a:cxn ang="0">
                  <a:pos x="connsiteX3" y="connsiteY3"/>
                </a:cxn>
              </a:cxnLst>
              <a:rect l="l" t="t" r="r" b="b"/>
              <a:pathLst>
                <a:path w="145327" h="224694">
                  <a:moveTo>
                    <a:pt x="70578" y="-192"/>
                  </a:moveTo>
                  <a:cubicBezTo>
                    <a:pt x="70578" y="-192"/>
                    <a:pt x="88850" y="5283"/>
                    <a:pt x="145100" y="81739"/>
                  </a:cubicBezTo>
                  <a:lnTo>
                    <a:pt x="54783" y="224502"/>
                  </a:lnTo>
                  <a:lnTo>
                    <a:pt x="-228" y="91820"/>
                  </a:lnTo>
                  <a:close/>
                </a:path>
              </a:pathLst>
            </a:custGeom>
            <a:solidFill>
              <a:srgbClr val="414D3D"/>
            </a:solidFill>
            <a:ln w="2172" cap="flat">
              <a:noFill/>
              <a:prstDash val="solid"/>
              <a:miter/>
            </a:ln>
          </p:spPr>
          <p:txBody>
            <a:bodyPr rtlCol="0" anchor="ctr"/>
            <a:lstStyle/>
            <a:p>
              <a:endParaRPr lang="x-none"/>
            </a:p>
          </p:txBody>
        </p:sp>
        <p:sp>
          <p:nvSpPr>
            <p:cNvPr id="1123" name="Graphic 19">
              <a:extLst>
                <a:ext uri="{FF2B5EF4-FFF2-40B4-BE49-F238E27FC236}">
                  <a16:creationId xmlns="" xmlns:a16="http://schemas.microsoft.com/office/drawing/2014/main" id="{E5839E88-F07B-9C4A-9B91-58A07714ECE6}"/>
                </a:ext>
              </a:extLst>
            </p:cNvPr>
            <p:cNvSpPr/>
            <p:nvPr/>
          </p:nvSpPr>
          <p:spPr>
            <a:xfrm>
              <a:off x="9836009" y="5363944"/>
              <a:ext cx="393237" cy="458898"/>
            </a:xfrm>
            <a:custGeom>
              <a:avLst/>
              <a:gdLst>
                <a:gd name="connsiteX0" fmla="*/ 221946 w 393237"/>
                <a:gd name="connsiteY0" fmla="*/ 12034 h 458898"/>
                <a:gd name="connsiteX1" fmla="*/ 289754 w 393237"/>
                <a:gd name="connsiteY1" fmla="*/ -111 h 458898"/>
                <a:gd name="connsiteX2" fmla="*/ 384329 w 393237"/>
                <a:gd name="connsiteY2" fmla="*/ 390964 h 458898"/>
                <a:gd name="connsiteX3" fmla="*/ 74663 w 393237"/>
                <a:gd name="connsiteY3" fmla="*/ 458707 h 458898"/>
                <a:gd name="connsiteX4" fmla="*/ 82832 w 393237"/>
                <a:gd name="connsiteY4" fmla="*/ 398112 h 458898"/>
                <a:gd name="connsiteX5" fmla="*/ 115422 w 393237"/>
                <a:gd name="connsiteY5" fmla="*/ 152778 h 458898"/>
                <a:gd name="connsiteX6" fmla="*/ 33839 w 393237"/>
                <a:gd name="connsiteY6" fmla="*/ 191624 h 458898"/>
                <a:gd name="connsiteX7" fmla="*/ -228 w 393237"/>
                <a:gd name="connsiteY7" fmla="*/ 68175 h 458898"/>
                <a:gd name="connsiteX8" fmla="*/ 140407 w 393237"/>
                <a:gd name="connsiteY8" fmla="*/ 18835 h 458898"/>
                <a:gd name="connsiteX9" fmla="*/ 221946 w 393237"/>
                <a:gd name="connsiteY9" fmla="*/ 12034 h 45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3237" h="458898">
                  <a:moveTo>
                    <a:pt x="221946" y="12034"/>
                  </a:moveTo>
                  <a:cubicBezTo>
                    <a:pt x="221946" y="12034"/>
                    <a:pt x="271917" y="6407"/>
                    <a:pt x="289754" y="-111"/>
                  </a:cubicBezTo>
                  <a:cubicBezTo>
                    <a:pt x="307591" y="-6629"/>
                    <a:pt x="425544" y="382273"/>
                    <a:pt x="384329" y="390964"/>
                  </a:cubicBezTo>
                  <a:cubicBezTo>
                    <a:pt x="298249" y="409453"/>
                    <a:pt x="74663" y="458707"/>
                    <a:pt x="74663" y="458707"/>
                  </a:cubicBezTo>
                  <a:cubicBezTo>
                    <a:pt x="74663" y="458707"/>
                    <a:pt x="70774" y="436481"/>
                    <a:pt x="82832" y="398112"/>
                  </a:cubicBezTo>
                  <a:cubicBezTo>
                    <a:pt x="103711" y="331651"/>
                    <a:pt x="115422" y="179588"/>
                    <a:pt x="115422" y="152778"/>
                  </a:cubicBezTo>
                  <a:cubicBezTo>
                    <a:pt x="115422" y="137026"/>
                    <a:pt x="33839" y="191624"/>
                    <a:pt x="33839" y="191624"/>
                  </a:cubicBezTo>
                  <a:lnTo>
                    <a:pt x="-228" y="68175"/>
                  </a:lnTo>
                  <a:cubicBezTo>
                    <a:pt x="-228" y="68175"/>
                    <a:pt x="103928" y="26352"/>
                    <a:pt x="140407" y="18835"/>
                  </a:cubicBezTo>
                  <a:cubicBezTo>
                    <a:pt x="150596" y="16727"/>
                    <a:pt x="221946" y="12034"/>
                    <a:pt x="221946" y="12034"/>
                  </a:cubicBezTo>
                  <a:close/>
                </a:path>
              </a:pathLst>
            </a:custGeom>
            <a:solidFill>
              <a:srgbClr val="414D3D"/>
            </a:solidFill>
            <a:ln w="2172" cap="flat">
              <a:noFill/>
              <a:prstDash val="solid"/>
              <a:miter/>
            </a:ln>
          </p:spPr>
          <p:txBody>
            <a:bodyPr rtlCol="0" anchor="ctr"/>
            <a:lstStyle/>
            <a:p>
              <a:endParaRPr lang="x-none"/>
            </a:p>
          </p:txBody>
        </p:sp>
        <p:sp>
          <p:nvSpPr>
            <p:cNvPr id="1124" name="Graphic 19">
              <a:extLst>
                <a:ext uri="{FF2B5EF4-FFF2-40B4-BE49-F238E27FC236}">
                  <a16:creationId xmlns="" xmlns:a16="http://schemas.microsoft.com/office/drawing/2014/main" id="{E5839E88-F07B-9C4A-9B91-58A07714ECE6}"/>
                </a:ext>
              </a:extLst>
            </p:cNvPr>
            <p:cNvSpPr/>
            <p:nvPr/>
          </p:nvSpPr>
          <p:spPr>
            <a:xfrm>
              <a:off x="10087882" y="5357812"/>
              <a:ext cx="131010" cy="267973"/>
            </a:xfrm>
            <a:custGeom>
              <a:avLst/>
              <a:gdLst>
                <a:gd name="connsiteX0" fmla="*/ 125372 w 131010"/>
                <a:gd name="connsiteY0" fmla="*/ 267781 h 267973"/>
                <a:gd name="connsiteX1" fmla="*/ -228 w 131010"/>
                <a:gd name="connsiteY1" fmla="*/ 12062 h 267973"/>
                <a:gd name="connsiteX2" fmla="*/ 22650 w 131010"/>
                <a:gd name="connsiteY2" fmla="*/ -192 h 267973"/>
                <a:gd name="connsiteX3" fmla="*/ 130782 w 131010"/>
                <a:gd name="connsiteY3" fmla="*/ 235431 h 267973"/>
              </a:gdLst>
              <a:ahLst/>
              <a:cxnLst>
                <a:cxn ang="0">
                  <a:pos x="connsiteX0" y="connsiteY0"/>
                </a:cxn>
                <a:cxn ang="0">
                  <a:pos x="connsiteX1" y="connsiteY1"/>
                </a:cxn>
                <a:cxn ang="0">
                  <a:pos x="connsiteX2" y="connsiteY2"/>
                </a:cxn>
                <a:cxn ang="0">
                  <a:pos x="connsiteX3" y="connsiteY3"/>
                </a:cxn>
              </a:cxnLst>
              <a:rect l="l" t="t" r="r" b="b"/>
              <a:pathLst>
                <a:path w="131010" h="267973">
                  <a:moveTo>
                    <a:pt x="125372" y="267781"/>
                  </a:moveTo>
                  <a:cubicBezTo>
                    <a:pt x="112337" y="204319"/>
                    <a:pt x="728" y="13865"/>
                    <a:pt x="-228" y="12062"/>
                  </a:cubicBezTo>
                  <a:lnTo>
                    <a:pt x="22650" y="-192"/>
                  </a:lnTo>
                  <a:cubicBezTo>
                    <a:pt x="26669" y="7304"/>
                    <a:pt x="116920" y="168296"/>
                    <a:pt x="130782" y="235431"/>
                  </a:cubicBezTo>
                  <a:close/>
                </a:path>
              </a:pathLst>
            </a:custGeom>
            <a:solidFill>
              <a:schemeClr val="bg2">
                <a:lumMod val="50000"/>
              </a:schemeClr>
            </a:solidFill>
            <a:ln w="2172" cap="flat">
              <a:noFill/>
              <a:prstDash val="solid"/>
              <a:miter/>
            </a:ln>
          </p:spPr>
          <p:txBody>
            <a:bodyPr rtlCol="0" anchor="ctr"/>
            <a:lstStyle/>
            <a:p>
              <a:endParaRPr lang="x-none"/>
            </a:p>
          </p:txBody>
        </p:sp>
        <p:sp>
          <p:nvSpPr>
            <p:cNvPr id="1125" name="Graphic 19">
              <a:extLst>
                <a:ext uri="{FF2B5EF4-FFF2-40B4-BE49-F238E27FC236}">
                  <a16:creationId xmlns="" xmlns:a16="http://schemas.microsoft.com/office/drawing/2014/main" id="{E5839E88-F07B-9C4A-9B91-58A07714ECE6}"/>
                </a:ext>
              </a:extLst>
            </p:cNvPr>
            <p:cNvSpPr/>
            <p:nvPr/>
          </p:nvSpPr>
          <p:spPr>
            <a:xfrm>
              <a:off x="10132595" y="6179547"/>
              <a:ext cx="141685" cy="143802"/>
            </a:xfrm>
            <a:custGeom>
              <a:avLst/>
              <a:gdLst>
                <a:gd name="connsiteX0" fmla="*/ 41596 w 141685"/>
                <a:gd name="connsiteY0" fmla="*/ -192 h 143802"/>
                <a:gd name="connsiteX1" fmla="*/ 118333 w 141685"/>
                <a:gd name="connsiteY1" fmla="*/ 64813 h 143802"/>
                <a:gd name="connsiteX2" fmla="*/ 137887 w 141685"/>
                <a:gd name="connsiteY2" fmla="*/ 143485 h 143802"/>
                <a:gd name="connsiteX3" fmla="*/ 142 w 141685"/>
                <a:gd name="connsiteY3" fmla="*/ 45912 h 143802"/>
                <a:gd name="connsiteX4" fmla="*/ 41596 w 141685"/>
                <a:gd name="connsiteY4" fmla="*/ -192 h 143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685" h="143802">
                  <a:moveTo>
                    <a:pt x="41596" y="-192"/>
                  </a:moveTo>
                  <a:cubicBezTo>
                    <a:pt x="41596" y="-192"/>
                    <a:pt x="106580" y="59078"/>
                    <a:pt x="118333" y="64813"/>
                  </a:cubicBezTo>
                  <a:cubicBezTo>
                    <a:pt x="127915" y="69463"/>
                    <a:pt x="150076" y="139596"/>
                    <a:pt x="137887" y="143485"/>
                  </a:cubicBezTo>
                  <a:cubicBezTo>
                    <a:pt x="125699" y="147374"/>
                    <a:pt x="5096" y="60425"/>
                    <a:pt x="142" y="45912"/>
                  </a:cubicBezTo>
                  <a:cubicBezTo>
                    <a:pt x="-4811" y="31398"/>
                    <a:pt x="41596" y="-192"/>
                    <a:pt x="41596" y="-192"/>
                  </a:cubicBezTo>
                  <a:close/>
                </a:path>
              </a:pathLst>
            </a:custGeom>
            <a:solidFill>
              <a:schemeClr val="bg2">
                <a:lumMod val="50000"/>
              </a:schemeClr>
            </a:solidFill>
            <a:ln w="2172" cap="flat">
              <a:noFill/>
              <a:prstDash val="solid"/>
              <a:miter/>
            </a:ln>
          </p:spPr>
          <p:txBody>
            <a:bodyPr rtlCol="0" anchor="ctr"/>
            <a:lstStyle/>
            <a:p>
              <a:endParaRPr lang="x-none"/>
            </a:p>
          </p:txBody>
        </p:sp>
        <p:sp>
          <p:nvSpPr>
            <p:cNvPr id="1126" name="Graphic 19">
              <a:extLst>
                <a:ext uri="{FF2B5EF4-FFF2-40B4-BE49-F238E27FC236}">
                  <a16:creationId xmlns="" xmlns:a16="http://schemas.microsoft.com/office/drawing/2014/main" id="{E5839E88-F07B-9C4A-9B91-58A07714ECE6}"/>
                </a:ext>
              </a:extLst>
            </p:cNvPr>
            <p:cNvSpPr/>
            <p:nvPr/>
          </p:nvSpPr>
          <p:spPr>
            <a:xfrm>
              <a:off x="9906489" y="5366959"/>
              <a:ext cx="134243" cy="342212"/>
            </a:xfrm>
            <a:custGeom>
              <a:avLst/>
              <a:gdLst>
                <a:gd name="connsiteX0" fmla="*/ 11461 w 134243"/>
                <a:gd name="connsiteY0" fmla="*/ 342020 h 342212"/>
                <a:gd name="connsiteX1" fmla="*/ -228 w 134243"/>
                <a:gd name="connsiteY1" fmla="*/ 323422 h 342212"/>
                <a:gd name="connsiteX2" fmla="*/ 110577 w 134243"/>
                <a:gd name="connsiteY2" fmla="*/ 179463 h 342212"/>
                <a:gd name="connsiteX3" fmla="*/ 63995 w 134243"/>
                <a:gd name="connsiteY3" fmla="*/ 12170 h 342212"/>
                <a:gd name="connsiteX4" fmla="*/ 82137 w 134243"/>
                <a:gd name="connsiteY4" fmla="*/ -192 h 342212"/>
                <a:gd name="connsiteX5" fmla="*/ 132325 w 134243"/>
                <a:gd name="connsiteY5" fmla="*/ 182549 h 342212"/>
                <a:gd name="connsiteX6" fmla="*/ 11461 w 134243"/>
                <a:gd name="connsiteY6" fmla="*/ 342020 h 34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243" h="342212">
                  <a:moveTo>
                    <a:pt x="11461" y="342020"/>
                  </a:moveTo>
                  <a:lnTo>
                    <a:pt x="-228" y="323422"/>
                  </a:lnTo>
                  <a:cubicBezTo>
                    <a:pt x="750" y="322814"/>
                    <a:pt x="99431" y="259829"/>
                    <a:pt x="110577" y="179463"/>
                  </a:cubicBezTo>
                  <a:cubicBezTo>
                    <a:pt x="121809" y="98250"/>
                    <a:pt x="64582" y="12931"/>
                    <a:pt x="63995" y="12170"/>
                  </a:cubicBezTo>
                  <a:lnTo>
                    <a:pt x="82137" y="-192"/>
                  </a:lnTo>
                  <a:cubicBezTo>
                    <a:pt x="84701" y="3567"/>
                    <a:pt x="144752" y="92862"/>
                    <a:pt x="132325" y="182549"/>
                  </a:cubicBezTo>
                  <a:cubicBezTo>
                    <a:pt x="119767" y="273039"/>
                    <a:pt x="15871" y="339261"/>
                    <a:pt x="11461" y="342020"/>
                  </a:cubicBezTo>
                  <a:close/>
                </a:path>
              </a:pathLst>
            </a:custGeom>
            <a:solidFill>
              <a:schemeClr val="bg2">
                <a:lumMod val="50000"/>
              </a:schemeClr>
            </a:solidFill>
            <a:ln w="2172" cap="flat">
              <a:noFill/>
              <a:prstDash val="solid"/>
              <a:miter/>
            </a:ln>
          </p:spPr>
          <p:txBody>
            <a:bodyPr rtlCol="0" anchor="ctr"/>
            <a:lstStyle/>
            <a:p>
              <a:endParaRPr lang="x-none"/>
            </a:p>
          </p:txBody>
        </p:sp>
        <p:sp>
          <p:nvSpPr>
            <p:cNvPr id="1127" name="Graphic 19">
              <a:extLst>
                <a:ext uri="{FF2B5EF4-FFF2-40B4-BE49-F238E27FC236}">
                  <a16:creationId xmlns="" xmlns:a16="http://schemas.microsoft.com/office/drawing/2014/main" id="{E5839E88-F07B-9C4A-9B91-58A07714ECE6}"/>
                </a:ext>
              </a:extLst>
            </p:cNvPr>
            <p:cNvSpPr/>
            <p:nvPr/>
          </p:nvSpPr>
          <p:spPr>
            <a:xfrm>
              <a:off x="9883312" y="5110427"/>
              <a:ext cx="310138" cy="278099"/>
            </a:xfrm>
            <a:custGeom>
              <a:avLst/>
              <a:gdLst>
                <a:gd name="connsiteX0" fmla="*/ 176098 w 310138"/>
                <a:gd name="connsiteY0" fmla="*/ 5574 h 278099"/>
                <a:gd name="connsiteX1" fmla="*/ 241016 w 310138"/>
                <a:gd name="connsiteY1" fmla="*/ 31233 h 278099"/>
                <a:gd name="connsiteX2" fmla="*/ 265132 w 310138"/>
                <a:gd name="connsiteY2" fmla="*/ 87374 h 278099"/>
                <a:gd name="connsiteX3" fmla="*/ 309911 w 310138"/>
                <a:gd name="connsiteY3" fmla="*/ 134238 h 278099"/>
                <a:gd name="connsiteX4" fmla="*/ 295462 w 310138"/>
                <a:gd name="connsiteY4" fmla="*/ 170064 h 278099"/>
                <a:gd name="connsiteX5" fmla="*/ 294072 w 310138"/>
                <a:gd name="connsiteY5" fmla="*/ 218971 h 278099"/>
                <a:gd name="connsiteX6" fmla="*/ 213337 w 310138"/>
                <a:gd name="connsiteY6" fmla="*/ 261685 h 278099"/>
                <a:gd name="connsiteX7" fmla="*/ 122521 w 310138"/>
                <a:gd name="connsiteY7" fmla="*/ 274720 h 278099"/>
                <a:gd name="connsiteX8" fmla="*/ 74310 w 310138"/>
                <a:gd name="connsiteY8" fmla="*/ 262966 h 278099"/>
                <a:gd name="connsiteX9" fmla="*/ 13671 w 310138"/>
                <a:gd name="connsiteY9" fmla="*/ 200286 h 278099"/>
                <a:gd name="connsiteX10" fmla="*/ 12759 w 310138"/>
                <a:gd name="connsiteY10" fmla="*/ 134151 h 278099"/>
                <a:gd name="connsiteX11" fmla="*/ 65337 w 310138"/>
                <a:gd name="connsiteY11" fmla="*/ 34210 h 278099"/>
                <a:gd name="connsiteX12" fmla="*/ 176098 w 310138"/>
                <a:gd name="connsiteY12" fmla="*/ 5574 h 278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0138" h="278099">
                  <a:moveTo>
                    <a:pt x="176098" y="5574"/>
                  </a:moveTo>
                  <a:cubicBezTo>
                    <a:pt x="176098" y="5574"/>
                    <a:pt x="215531" y="-8722"/>
                    <a:pt x="241016" y="31233"/>
                  </a:cubicBezTo>
                  <a:cubicBezTo>
                    <a:pt x="266501" y="71188"/>
                    <a:pt x="252749" y="67407"/>
                    <a:pt x="265132" y="87374"/>
                  </a:cubicBezTo>
                  <a:cubicBezTo>
                    <a:pt x="277516" y="107340"/>
                    <a:pt x="309911" y="103234"/>
                    <a:pt x="309911" y="134238"/>
                  </a:cubicBezTo>
                  <a:cubicBezTo>
                    <a:pt x="309911" y="165241"/>
                    <a:pt x="295462" y="170064"/>
                    <a:pt x="295462" y="170064"/>
                  </a:cubicBezTo>
                  <a:cubicBezTo>
                    <a:pt x="295462" y="170064"/>
                    <a:pt x="308498" y="194159"/>
                    <a:pt x="294072" y="218971"/>
                  </a:cubicBezTo>
                  <a:cubicBezTo>
                    <a:pt x="279646" y="243782"/>
                    <a:pt x="243537" y="265139"/>
                    <a:pt x="213337" y="261685"/>
                  </a:cubicBezTo>
                  <a:cubicBezTo>
                    <a:pt x="213337" y="261685"/>
                    <a:pt x="167994" y="286539"/>
                    <a:pt x="122521" y="274720"/>
                  </a:cubicBezTo>
                  <a:cubicBezTo>
                    <a:pt x="77047" y="262901"/>
                    <a:pt x="92907" y="262966"/>
                    <a:pt x="74310" y="262966"/>
                  </a:cubicBezTo>
                  <a:cubicBezTo>
                    <a:pt x="55712" y="262966"/>
                    <a:pt x="5415" y="237481"/>
                    <a:pt x="13671" y="200286"/>
                  </a:cubicBezTo>
                  <a:cubicBezTo>
                    <a:pt x="13671" y="200286"/>
                    <a:pt x="-16985" y="163873"/>
                    <a:pt x="12759" y="134151"/>
                  </a:cubicBezTo>
                  <a:cubicBezTo>
                    <a:pt x="42502" y="104429"/>
                    <a:pt x="48130" y="74208"/>
                    <a:pt x="65337" y="34210"/>
                  </a:cubicBezTo>
                  <a:cubicBezTo>
                    <a:pt x="82544" y="-5789"/>
                    <a:pt x="155349" y="-4072"/>
                    <a:pt x="176098" y="5574"/>
                  </a:cubicBezTo>
                  <a:close/>
                </a:path>
              </a:pathLst>
            </a:custGeom>
            <a:solidFill>
              <a:schemeClr val="tx1">
                <a:lumMod val="75000"/>
                <a:lumOff val="25000"/>
              </a:schemeClr>
            </a:solidFill>
            <a:ln w="2172" cap="flat">
              <a:noFill/>
              <a:prstDash val="solid"/>
              <a:miter/>
            </a:ln>
          </p:spPr>
          <p:txBody>
            <a:bodyPr rtlCol="0" anchor="ctr"/>
            <a:lstStyle/>
            <a:p>
              <a:endParaRPr lang="x-none"/>
            </a:p>
          </p:txBody>
        </p:sp>
        <p:sp>
          <p:nvSpPr>
            <p:cNvPr id="1128" name="Graphic 19">
              <a:extLst>
                <a:ext uri="{FF2B5EF4-FFF2-40B4-BE49-F238E27FC236}">
                  <a16:creationId xmlns="" xmlns:a16="http://schemas.microsoft.com/office/drawing/2014/main" id="{E5839E88-F07B-9C4A-9B91-58A07714ECE6}"/>
                </a:ext>
              </a:extLst>
            </p:cNvPr>
            <p:cNvSpPr/>
            <p:nvPr/>
          </p:nvSpPr>
          <p:spPr>
            <a:xfrm>
              <a:off x="10014165" y="5305473"/>
              <a:ext cx="83315" cy="117101"/>
            </a:xfrm>
            <a:custGeom>
              <a:avLst/>
              <a:gdLst>
                <a:gd name="connsiteX0" fmla="*/ 71534 w 83315"/>
                <a:gd name="connsiteY0" fmla="*/ 23229 h 117101"/>
                <a:gd name="connsiteX1" fmla="*/ 75032 w 83315"/>
                <a:gd name="connsiteY1" fmla="*/ 83259 h 117101"/>
                <a:gd name="connsiteX2" fmla="*/ 79790 w 83315"/>
                <a:gd name="connsiteY2" fmla="*/ 110048 h 117101"/>
                <a:gd name="connsiteX3" fmla="*/ 23997 w 83315"/>
                <a:gd name="connsiteY3" fmla="*/ 107288 h 117101"/>
                <a:gd name="connsiteX4" fmla="*/ -228 w 83315"/>
                <a:gd name="connsiteY4" fmla="*/ 86714 h 117101"/>
                <a:gd name="connsiteX5" fmla="*/ 7463 w 83315"/>
                <a:gd name="connsiteY5" fmla="*/ -192 h 117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315" h="117101">
                  <a:moveTo>
                    <a:pt x="71534" y="23229"/>
                  </a:moveTo>
                  <a:cubicBezTo>
                    <a:pt x="71534" y="23229"/>
                    <a:pt x="69861" y="78110"/>
                    <a:pt x="75032" y="83259"/>
                  </a:cubicBezTo>
                  <a:cubicBezTo>
                    <a:pt x="80203" y="88408"/>
                    <a:pt x="87372" y="96947"/>
                    <a:pt x="79790" y="110048"/>
                  </a:cubicBezTo>
                  <a:cubicBezTo>
                    <a:pt x="72207" y="123149"/>
                    <a:pt x="39314" y="114784"/>
                    <a:pt x="23997" y="107288"/>
                  </a:cubicBezTo>
                  <a:cubicBezTo>
                    <a:pt x="14503" y="102292"/>
                    <a:pt x="6225" y="95274"/>
                    <a:pt x="-228" y="86714"/>
                  </a:cubicBezTo>
                  <a:lnTo>
                    <a:pt x="7463" y="-192"/>
                  </a:lnTo>
                  <a:close/>
                </a:path>
              </a:pathLst>
            </a:custGeom>
            <a:solidFill>
              <a:srgbClr val="F7A491"/>
            </a:solidFill>
            <a:ln w="2172" cap="flat">
              <a:noFill/>
              <a:prstDash val="solid"/>
              <a:miter/>
            </a:ln>
          </p:spPr>
          <p:txBody>
            <a:bodyPr rtlCol="0" anchor="ctr"/>
            <a:lstStyle/>
            <a:p>
              <a:endParaRPr lang="x-none"/>
            </a:p>
          </p:txBody>
        </p:sp>
        <p:sp>
          <p:nvSpPr>
            <p:cNvPr id="1129" name="Graphic 19">
              <a:extLst>
                <a:ext uri="{FF2B5EF4-FFF2-40B4-BE49-F238E27FC236}">
                  <a16:creationId xmlns="" xmlns:a16="http://schemas.microsoft.com/office/drawing/2014/main" id="{E5839E88-F07B-9C4A-9B91-58A07714ECE6}"/>
                </a:ext>
              </a:extLst>
            </p:cNvPr>
            <p:cNvSpPr/>
            <p:nvPr/>
          </p:nvSpPr>
          <p:spPr>
            <a:xfrm>
              <a:off x="10020705" y="5305473"/>
              <a:ext cx="65157" cy="50991"/>
            </a:xfrm>
            <a:custGeom>
              <a:avLst/>
              <a:gdLst>
                <a:gd name="connsiteX0" fmla="*/ 43051 w 65157"/>
                <a:gd name="connsiteY0" fmla="*/ 45977 h 50991"/>
                <a:gd name="connsiteX1" fmla="*/ -228 w 65157"/>
                <a:gd name="connsiteY1" fmla="*/ 11975 h 50991"/>
                <a:gd name="connsiteX2" fmla="*/ 858 w 65157"/>
                <a:gd name="connsiteY2" fmla="*/ -192 h 50991"/>
                <a:gd name="connsiteX3" fmla="*/ 64929 w 65157"/>
                <a:gd name="connsiteY3" fmla="*/ 23229 h 50991"/>
                <a:gd name="connsiteX4" fmla="*/ 64734 w 65157"/>
                <a:gd name="connsiteY4" fmla="*/ 50800 h 50991"/>
                <a:gd name="connsiteX5" fmla="*/ 43051 w 65157"/>
                <a:gd name="connsiteY5" fmla="*/ 45977 h 5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157" h="50991">
                  <a:moveTo>
                    <a:pt x="43051" y="45977"/>
                  </a:moveTo>
                  <a:cubicBezTo>
                    <a:pt x="24931" y="40350"/>
                    <a:pt x="9527" y="28248"/>
                    <a:pt x="-228" y="11975"/>
                  </a:cubicBezTo>
                  <a:lnTo>
                    <a:pt x="858" y="-192"/>
                  </a:lnTo>
                  <a:lnTo>
                    <a:pt x="64929" y="23229"/>
                  </a:lnTo>
                  <a:cubicBezTo>
                    <a:pt x="64929" y="23229"/>
                    <a:pt x="64516" y="36613"/>
                    <a:pt x="64734" y="50800"/>
                  </a:cubicBezTo>
                  <a:cubicBezTo>
                    <a:pt x="57303" y="50279"/>
                    <a:pt x="50003" y="48649"/>
                    <a:pt x="43051" y="45977"/>
                  </a:cubicBezTo>
                  <a:close/>
                </a:path>
              </a:pathLst>
            </a:custGeom>
            <a:solidFill>
              <a:srgbClr val="B75742"/>
            </a:solidFill>
            <a:ln w="2172" cap="flat">
              <a:noFill/>
              <a:prstDash val="solid"/>
              <a:miter/>
            </a:ln>
          </p:spPr>
          <p:txBody>
            <a:bodyPr rtlCol="0" anchor="ctr"/>
            <a:lstStyle/>
            <a:p>
              <a:endParaRPr lang="x-none"/>
            </a:p>
          </p:txBody>
        </p:sp>
        <p:sp>
          <p:nvSpPr>
            <p:cNvPr id="1130" name="Graphic 19">
              <a:extLst>
                <a:ext uri="{FF2B5EF4-FFF2-40B4-BE49-F238E27FC236}">
                  <a16:creationId xmlns="" xmlns:a16="http://schemas.microsoft.com/office/drawing/2014/main" id="{E5839E88-F07B-9C4A-9B91-58A07714ECE6}"/>
                </a:ext>
              </a:extLst>
            </p:cNvPr>
            <p:cNvSpPr/>
            <p:nvPr/>
          </p:nvSpPr>
          <p:spPr>
            <a:xfrm>
              <a:off x="9979788" y="5216566"/>
              <a:ext cx="32155" cy="54161"/>
            </a:xfrm>
            <a:custGeom>
              <a:avLst/>
              <a:gdLst>
                <a:gd name="connsiteX0" fmla="*/ 30542 w 32155"/>
                <a:gd name="connsiteY0" fmla="*/ 26665 h 54161"/>
                <a:gd name="connsiteX1" fmla="*/ 9185 w 32155"/>
                <a:gd name="connsiteY1" fmla="*/ 593 h 54161"/>
                <a:gd name="connsiteX2" fmla="*/ 20896 w 32155"/>
                <a:gd name="connsiteY2" fmla="*/ 53931 h 54161"/>
                <a:gd name="connsiteX3" fmla="*/ 30542 w 32155"/>
                <a:gd name="connsiteY3" fmla="*/ 26665 h 54161"/>
              </a:gdLst>
              <a:ahLst/>
              <a:cxnLst>
                <a:cxn ang="0">
                  <a:pos x="connsiteX0" y="connsiteY0"/>
                </a:cxn>
                <a:cxn ang="0">
                  <a:pos x="connsiteX1" y="connsiteY1"/>
                </a:cxn>
                <a:cxn ang="0">
                  <a:pos x="connsiteX2" y="connsiteY2"/>
                </a:cxn>
                <a:cxn ang="0">
                  <a:pos x="connsiteX3" y="connsiteY3"/>
                </a:cxn>
              </a:cxnLst>
              <a:rect l="l" t="t" r="r" b="b"/>
              <a:pathLst>
                <a:path w="32155" h="54161">
                  <a:moveTo>
                    <a:pt x="30542" y="26665"/>
                  </a:moveTo>
                  <a:cubicBezTo>
                    <a:pt x="30542" y="26665"/>
                    <a:pt x="28978" y="-5577"/>
                    <a:pt x="9185" y="593"/>
                  </a:cubicBezTo>
                  <a:cubicBezTo>
                    <a:pt x="-10608" y="6763"/>
                    <a:pt x="4470" y="55539"/>
                    <a:pt x="20896" y="53931"/>
                  </a:cubicBezTo>
                  <a:cubicBezTo>
                    <a:pt x="37321" y="52323"/>
                    <a:pt x="30542" y="26665"/>
                    <a:pt x="30542" y="26665"/>
                  </a:cubicBezTo>
                  <a:close/>
                </a:path>
              </a:pathLst>
            </a:custGeom>
            <a:solidFill>
              <a:srgbClr val="F7A491"/>
            </a:solidFill>
            <a:ln w="2172" cap="flat">
              <a:noFill/>
              <a:prstDash val="solid"/>
              <a:miter/>
            </a:ln>
          </p:spPr>
          <p:txBody>
            <a:bodyPr rtlCol="0" anchor="ctr"/>
            <a:lstStyle/>
            <a:p>
              <a:endParaRPr lang="x-none"/>
            </a:p>
          </p:txBody>
        </p:sp>
        <p:sp>
          <p:nvSpPr>
            <p:cNvPr id="1131" name="Graphic 19">
              <a:extLst>
                <a:ext uri="{FF2B5EF4-FFF2-40B4-BE49-F238E27FC236}">
                  <a16:creationId xmlns="" xmlns:a16="http://schemas.microsoft.com/office/drawing/2014/main" id="{E5839E88-F07B-9C4A-9B91-58A07714ECE6}"/>
                </a:ext>
              </a:extLst>
            </p:cNvPr>
            <p:cNvSpPr/>
            <p:nvPr/>
          </p:nvSpPr>
          <p:spPr>
            <a:xfrm>
              <a:off x="9993207" y="5137464"/>
              <a:ext cx="146865" cy="200443"/>
            </a:xfrm>
            <a:custGeom>
              <a:avLst/>
              <a:gdLst>
                <a:gd name="connsiteX0" fmla="*/ 79391 w 146865"/>
                <a:gd name="connsiteY0" fmla="*/ 415 h 200443"/>
                <a:gd name="connsiteX1" fmla="*/ 126233 w 146865"/>
                <a:gd name="connsiteY1" fmla="*/ 23837 h 200443"/>
                <a:gd name="connsiteX2" fmla="*/ 133142 w 146865"/>
                <a:gd name="connsiteY2" fmla="*/ 164385 h 200443"/>
                <a:gd name="connsiteX3" fmla="*/ 59750 w 146865"/>
                <a:gd name="connsiteY3" fmla="*/ 195388 h 200443"/>
                <a:gd name="connsiteX4" fmla="*/ 4978 w 146865"/>
                <a:gd name="connsiteY4" fmla="*/ 135445 h 200443"/>
                <a:gd name="connsiteX5" fmla="*/ 79391 w 146865"/>
                <a:gd name="connsiteY5" fmla="*/ 415 h 200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6865" h="200443">
                  <a:moveTo>
                    <a:pt x="79391" y="415"/>
                  </a:moveTo>
                  <a:cubicBezTo>
                    <a:pt x="79391" y="415"/>
                    <a:pt x="110395" y="-280"/>
                    <a:pt x="126233" y="23837"/>
                  </a:cubicBezTo>
                  <a:cubicBezTo>
                    <a:pt x="142071" y="47953"/>
                    <a:pt x="159322" y="116847"/>
                    <a:pt x="133142" y="164385"/>
                  </a:cubicBezTo>
                  <a:cubicBezTo>
                    <a:pt x="106962" y="211922"/>
                    <a:pt x="73546" y="200211"/>
                    <a:pt x="59750" y="195388"/>
                  </a:cubicBezTo>
                  <a:cubicBezTo>
                    <a:pt x="45954" y="190565"/>
                    <a:pt x="18774" y="179875"/>
                    <a:pt x="4978" y="135445"/>
                  </a:cubicBezTo>
                  <a:cubicBezTo>
                    <a:pt x="-8818" y="91015"/>
                    <a:pt x="1198" y="-8883"/>
                    <a:pt x="79391" y="415"/>
                  </a:cubicBezTo>
                  <a:close/>
                </a:path>
              </a:pathLst>
            </a:custGeom>
            <a:solidFill>
              <a:srgbClr val="F7A491"/>
            </a:solidFill>
            <a:ln w="2172" cap="flat">
              <a:noFill/>
              <a:prstDash val="solid"/>
              <a:miter/>
            </a:ln>
          </p:spPr>
          <p:txBody>
            <a:bodyPr rtlCol="0" anchor="ctr"/>
            <a:lstStyle/>
            <a:p>
              <a:endParaRPr lang="x-none"/>
            </a:p>
          </p:txBody>
        </p:sp>
        <p:sp>
          <p:nvSpPr>
            <p:cNvPr id="1132" name="Graphic 19">
              <a:extLst>
                <a:ext uri="{FF2B5EF4-FFF2-40B4-BE49-F238E27FC236}">
                  <a16:creationId xmlns="" xmlns:a16="http://schemas.microsoft.com/office/drawing/2014/main" id="{E5839E88-F07B-9C4A-9B91-58A07714ECE6}"/>
                </a:ext>
              </a:extLst>
            </p:cNvPr>
            <p:cNvSpPr/>
            <p:nvPr/>
          </p:nvSpPr>
          <p:spPr>
            <a:xfrm>
              <a:off x="9873487" y="3815718"/>
              <a:ext cx="174267" cy="80604"/>
            </a:xfrm>
            <a:custGeom>
              <a:avLst/>
              <a:gdLst>
                <a:gd name="connsiteX0" fmla="*/ 154866 w 174267"/>
                <a:gd name="connsiteY0" fmla="*/ 0 h 80604"/>
                <a:gd name="connsiteX1" fmla="*/ 137159 w 174267"/>
                <a:gd name="connsiteY1" fmla="*/ 32698 h 80604"/>
                <a:gd name="connsiteX2" fmla="*/ 81409 w 174267"/>
                <a:gd name="connsiteY2" fmla="*/ 10038 h 80604"/>
                <a:gd name="connsiteX3" fmla="*/ 49623 w 174267"/>
                <a:gd name="connsiteY3" fmla="*/ 54663 h 80604"/>
                <a:gd name="connsiteX4" fmla="*/ 5127 w 174267"/>
                <a:gd name="connsiteY4" fmla="*/ 44517 h 80604"/>
                <a:gd name="connsiteX5" fmla="*/ 0 w 174267"/>
                <a:gd name="connsiteY5" fmla="*/ 67048 h 80604"/>
                <a:gd name="connsiteX6" fmla="*/ 59509 w 174267"/>
                <a:gd name="connsiteY6" fmla="*/ 80605 h 80604"/>
                <a:gd name="connsiteX7" fmla="*/ 89621 w 174267"/>
                <a:gd name="connsiteY7" fmla="*/ 38325 h 80604"/>
                <a:gd name="connsiteX8" fmla="*/ 147631 w 174267"/>
                <a:gd name="connsiteY8" fmla="*/ 61898 h 80604"/>
                <a:gd name="connsiteX9" fmla="*/ 174267 w 174267"/>
                <a:gd name="connsiteY9" fmla="*/ 12688 h 80604"/>
                <a:gd name="connsiteX10" fmla="*/ 154866 w 174267"/>
                <a:gd name="connsiteY10" fmla="*/ 0 h 80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4267" h="80604">
                  <a:moveTo>
                    <a:pt x="154866" y="0"/>
                  </a:moveTo>
                  <a:lnTo>
                    <a:pt x="137159" y="32698"/>
                  </a:lnTo>
                  <a:lnTo>
                    <a:pt x="81409" y="10038"/>
                  </a:lnTo>
                  <a:lnTo>
                    <a:pt x="49623" y="54663"/>
                  </a:lnTo>
                  <a:lnTo>
                    <a:pt x="5127" y="44517"/>
                  </a:lnTo>
                  <a:lnTo>
                    <a:pt x="0" y="67048"/>
                  </a:lnTo>
                  <a:lnTo>
                    <a:pt x="59509" y="80605"/>
                  </a:lnTo>
                  <a:lnTo>
                    <a:pt x="89621" y="38325"/>
                  </a:lnTo>
                  <a:lnTo>
                    <a:pt x="147631" y="61898"/>
                  </a:lnTo>
                  <a:lnTo>
                    <a:pt x="174267" y="12688"/>
                  </a:lnTo>
                  <a:lnTo>
                    <a:pt x="154866" y="0"/>
                  </a:lnTo>
                  <a:close/>
                </a:path>
              </a:pathLst>
            </a:custGeom>
            <a:solidFill>
              <a:srgbClr val="BBCBB2"/>
            </a:solidFill>
            <a:ln w="2172" cap="flat">
              <a:noFill/>
              <a:prstDash val="solid"/>
              <a:miter/>
            </a:ln>
          </p:spPr>
          <p:txBody>
            <a:bodyPr rtlCol="0" anchor="ctr"/>
            <a:lstStyle/>
            <a:p>
              <a:endParaRPr lang="x-none"/>
            </a:p>
          </p:txBody>
        </p:sp>
        <p:sp>
          <p:nvSpPr>
            <p:cNvPr id="1133" name="Graphic 19">
              <a:extLst>
                <a:ext uri="{FF2B5EF4-FFF2-40B4-BE49-F238E27FC236}">
                  <a16:creationId xmlns="" xmlns:a16="http://schemas.microsoft.com/office/drawing/2014/main" id="{E5839E88-F07B-9C4A-9B91-58A07714ECE6}"/>
                </a:ext>
              </a:extLst>
            </p:cNvPr>
            <p:cNvSpPr/>
            <p:nvPr/>
          </p:nvSpPr>
          <p:spPr>
            <a:xfrm>
              <a:off x="10997753" y="4711056"/>
              <a:ext cx="138200" cy="134515"/>
            </a:xfrm>
            <a:custGeom>
              <a:avLst/>
              <a:gdLst>
                <a:gd name="connsiteX0" fmla="*/ 136961 w 138200"/>
                <a:gd name="connsiteY0" fmla="*/ 49524 h 134515"/>
                <a:gd name="connsiteX1" fmla="*/ 108130 w 138200"/>
                <a:gd name="connsiteY1" fmla="*/ 81678 h 134515"/>
                <a:gd name="connsiteX2" fmla="*/ 118254 w 138200"/>
                <a:gd name="connsiteY2" fmla="*/ 123654 h 134515"/>
                <a:gd name="connsiteX3" fmla="*/ 115169 w 138200"/>
                <a:gd name="connsiteY3" fmla="*/ 128716 h 134515"/>
                <a:gd name="connsiteX4" fmla="*/ 112475 w 138200"/>
                <a:gd name="connsiteY4" fmla="*/ 128477 h 134515"/>
                <a:gd name="connsiteX5" fmla="*/ 72977 w 138200"/>
                <a:gd name="connsiteY5" fmla="*/ 111096 h 134515"/>
                <a:gd name="connsiteX6" fmla="*/ 36194 w 138200"/>
                <a:gd name="connsiteY6" fmla="*/ 133692 h 134515"/>
                <a:gd name="connsiteX7" fmla="*/ 30414 w 138200"/>
                <a:gd name="connsiteY7" fmla="*/ 132345 h 134515"/>
                <a:gd name="connsiteX8" fmla="*/ 29807 w 138200"/>
                <a:gd name="connsiteY8" fmla="*/ 129672 h 134515"/>
                <a:gd name="connsiteX9" fmla="*/ 34152 w 138200"/>
                <a:gd name="connsiteY9" fmla="*/ 86719 h 134515"/>
                <a:gd name="connsiteX10" fmla="*/ 1280 w 138200"/>
                <a:gd name="connsiteY10" fmla="*/ 58736 h 134515"/>
                <a:gd name="connsiteX11" fmla="*/ 758 w 138200"/>
                <a:gd name="connsiteY11" fmla="*/ 52826 h 134515"/>
                <a:gd name="connsiteX12" fmla="*/ 3105 w 138200"/>
                <a:gd name="connsiteY12" fmla="*/ 51414 h 134515"/>
                <a:gd name="connsiteX13" fmla="*/ 45341 w 138200"/>
                <a:gd name="connsiteY13" fmla="*/ 42354 h 134515"/>
                <a:gd name="connsiteX14" fmla="*/ 61809 w 138200"/>
                <a:gd name="connsiteY14" fmla="*/ 2421 h 134515"/>
                <a:gd name="connsiteX15" fmla="*/ 67285 w 138200"/>
                <a:gd name="connsiteY15" fmla="*/ 118 h 134515"/>
                <a:gd name="connsiteX16" fmla="*/ 69327 w 138200"/>
                <a:gd name="connsiteY16" fmla="*/ 1921 h 134515"/>
                <a:gd name="connsiteX17" fmla="*/ 91053 w 138200"/>
                <a:gd name="connsiteY17" fmla="*/ 39269 h 134515"/>
                <a:gd name="connsiteX18" fmla="*/ 134093 w 138200"/>
                <a:gd name="connsiteY18" fmla="*/ 42593 h 134515"/>
                <a:gd name="connsiteX19" fmla="*/ 137960 w 138200"/>
                <a:gd name="connsiteY19" fmla="*/ 47134 h 134515"/>
                <a:gd name="connsiteX20" fmla="*/ 136961 w 138200"/>
                <a:gd name="connsiteY20" fmla="*/ 49524 h 134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8200" h="134515">
                  <a:moveTo>
                    <a:pt x="136961" y="49524"/>
                  </a:moveTo>
                  <a:lnTo>
                    <a:pt x="108130" y="81678"/>
                  </a:lnTo>
                  <a:lnTo>
                    <a:pt x="118254" y="123654"/>
                  </a:lnTo>
                  <a:cubicBezTo>
                    <a:pt x="118798" y="125913"/>
                    <a:pt x="117429" y="128173"/>
                    <a:pt x="115169" y="128716"/>
                  </a:cubicBezTo>
                  <a:cubicBezTo>
                    <a:pt x="114278" y="128933"/>
                    <a:pt x="113323" y="128847"/>
                    <a:pt x="112475" y="128477"/>
                  </a:cubicBezTo>
                  <a:lnTo>
                    <a:pt x="72977" y="111096"/>
                  </a:lnTo>
                  <a:lnTo>
                    <a:pt x="36194" y="133692"/>
                  </a:lnTo>
                  <a:cubicBezTo>
                    <a:pt x="34238" y="134908"/>
                    <a:pt x="31653" y="134321"/>
                    <a:pt x="30414" y="132345"/>
                  </a:cubicBezTo>
                  <a:cubicBezTo>
                    <a:pt x="29915" y="131562"/>
                    <a:pt x="29698" y="130606"/>
                    <a:pt x="29807" y="129672"/>
                  </a:cubicBezTo>
                  <a:lnTo>
                    <a:pt x="34152" y="86719"/>
                  </a:lnTo>
                  <a:lnTo>
                    <a:pt x="1280" y="58736"/>
                  </a:lnTo>
                  <a:cubicBezTo>
                    <a:pt x="-502" y="57258"/>
                    <a:pt x="-741" y="54608"/>
                    <a:pt x="758" y="52826"/>
                  </a:cubicBezTo>
                  <a:cubicBezTo>
                    <a:pt x="1345" y="52109"/>
                    <a:pt x="2192" y="51609"/>
                    <a:pt x="3105" y="51414"/>
                  </a:cubicBezTo>
                  <a:lnTo>
                    <a:pt x="45341" y="42354"/>
                  </a:lnTo>
                  <a:lnTo>
                    <a:pt x="61809" y="2421"/>
                  </a:lnTo>
                  <a:cubicBezTo>
                    <a:pt x="62678" y="270"/>
                    <a:pt x="65134" y="-751"/>
                    <a:pt x="67285" y="118"/>
                  </a:cubicBezTo>
                  <a:cubicBezTo>
                    <a:pt x="68132" y="487"/>
                    <a:pt x="68870" y="1117"/>
                    <a:pt x="69327" y="1921"/>
                  </a:cubicBezTo>
                  <a:lnTo>
                    <a:pt x="91053" y="39269"/>
                  </a:lnTo>
                  <a:lnTo>
                    <a:pt x="134093" y="42593"/>
                  </a:lnTo>
                  <a:cubicBezTo>
                    <a:pt x="136417" y="42788"/>
                    <a:pt x="138134" y="44809"/>
                    <a:pt x="137960" y="47134"/>
                  </a:cubicBezTo>
                  <a:cubicBezTo>
                    <a:pt x="137873" y="48024"/>
                    <a:pt x="137526" y="48850"/>
                    <a:pt x="136961" y="49524"/>
                  </a:cubicBezTo>
                  <a:close/>
                </a:path>
              </a:pathLst>
            </a:custGeom>
            <a:solidFill>
              <a:srgbClr val="BBCBB2"/>
            </a:solidFill>
            <a:ln w="2172" cap="flat">
              <a:noFill/>
              <a:prstDash val="solid"/>
              <a:miter/>
            </a:ln>
          </p:spPr>
          <p:txBody>
            <a:bodyPr rtlCol="0" anchor="ctr"/>
            <a:lstStyle/>
            <a:p>
              <a:endParaRPr lang="x-none"/>
            </a:p>
          </p:txBody>
        </p:sp>
        <p:sp>
          <p:nvSpPr>
            <p:cNvPr id="1134" name="Graphic 19">
              <a:extLst>
                <a:ext uri="{FF2B5EF4-FFF2-40B4-BE49-F238E27FC236}">
                  <a16:creationId xmlns="" xmlns:a16="http://schemas.microsoft.com/office/drawing/2014/main" id="{E5839E88-F07B-9C4A-9B91-58A07714ECE6}"/>
                </a:ext>
              </a:extLst>
            </p:cNvPr>
            <p:cNvSpPr/>
            <p:nvPr/>
          </p:nvSpPr>
          <p:spPr>
            <a:xfrm>
              <a:off x="10007305" y="4632546"/>
              <a:ext cx="138149" cy="134506"/>
            </a:xfrm>
            <a:custGeom>
              <a:avLst/>
              <a:gdLst>
                <a:gd name="connsiteX0" fmla="*/ 136838 w 138149"/>
                <a:gd name="connsiteY0" fmla="*/ 49601 h 134506"/>
                <a:gd name="connsiteX1" fmla="*/ 108007 w 138149"/>
                <a:gd name="connsiteY1" fmla="*/ 81734 h 134506"/>
                <a:gd name="connsiteX2" fmla="*/ 118153 w 138149"/>
                <a:gd name="connsiteY2" fmla="*/ 123710 h 134506"/>
                <a:gd name="connsiteX3" fmla="*/ 115046 w 138149"/>
                <a:gd name="connsiteY3" fmla="*/ 128794 h 134506"/>
                <a:gd name="connsiteX4" fmla="*/ 112352 w 138149"/>
                <a:gd name="connsiteY4" fmla="*/ 128555 h 134506"/>
                <a:gd name="connsiteX5" fmla="*/ 72875 w 138149"/>
                <a:gd name="connsiteY5" fmla="*/ 111065 h 134506"/>
                <a:gd name="connsiteX6" fmla="*/ 36092 w 138149"/>
                <a:gd name="connsiteY6" fmla="*/ 133682 h 134506"/>
                <a:gd name="connsiteX7" fmla="*/ 30313 w 138149"/>
                <a:gd name="connsiteY7" fmla="*/ 132335 h 134506"/>
                <a:gd name="connsiteX8" fmla="*/ 29705 w 138149"/>
                <a:gd name="connsiteY8" fmla="*/ 129663 h 134506"/>
                <a:gd name="connsiteX9" fmla="*/ 34050 w 138149"/>
                <a:gd name="connsiteY9" fmla="*/ 86710 h 134506"/>
                <a:gd name="connsiteX10" fmla="*/ 1244 w 138149"/>
                <a:gd name="connsiteY10" fmla="*/ 58704 h 134506"/>
                <a:gd name="connsiteX11" fmla="*/ 787 w 138149"/>
                <a:gd name="connsiteY11" fmla="*/ 52751 h 134506"/>
                <a:gd name="connsiteX12" fmla="*/ 3090 w 138149"/>
                <a:gd name="connsiteY12" fmla="*/ 51383 h 134506"/>
                <a:gd name="connsiteX13" fmla="*/ 45305 w 138149"/>
                <a:gd name="connsiteY13" fmla="*/ 42323 h 134506"/>
                <a:gd name="connsiteX14" fmla="*/ 61773 w 138149"/>
                <a:gd name="connsiteY14" fmla="*/ 2411 h 134506"/>
                <a:gd name="connsiteX15" fmla="*/ 67292 w 138149"/>
                <a:gd name="connsiteY15" fmla="*/ 130 h 134506"/>
                <a:gd name="connsiteX16" fmla="*/ 69312 w 138149"/>
                <a:gd name="connsiteY16" fmla="*/ 1912 h 134506"/>
                <a:gd name="connsiteX17" fmla="*/ 91038 w 138149"/>
                <a:gd name="connsiteY17" fmla="*/ 39259 h 134506"/>
                <a:gd name="connsiteX18" fmla="*/ 134100 w 138149"/>
                <a:gd name="connsiteY18" fmla="*/ 42583 h 134506"/>
                <a:gd name="connsiteX19" fmla="*/ 137902 w 138149"/>
                <a:gd name="connsiteY19" fmla="*/ 47168 h 134506"/>
                <a:gd name="connsiteX20" fmla="*/ 136838 w 138149"/>
                <a:gd name="connsiteY20" fmla="*/ 49601 h 134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8149" h="134506">
                  <a:moveTo>
                    <a:pt x="136838" y="49601"/>
                  </a:moveTo>
                  <a:lnTo>
                    <a:pt x="108007" y="81734"/>
                  </a:lnTo>
                  <a:lnTo>
                    <a:pt x="118153" y="123710"/>
                  </a:lnTo>
                  <a:cubicBezTo>
                    <a:pt x="118696" y="125969"/>
                    <a:pt x="117306" y="128251"/>
                    <a:pt x="115046" y="128794"/>
                  </a:cubicBezTo>
                  <a:cubicBezTo>
                    <a:pt x="114156" y="129011"/>
                    <a:pt x="113200" y="128924"/>
                    <a:pt x="112352" y="128555"/>
                  </a:cubicBezTo>
                  <a:lnTo>
                    <a:pt x="72875" y="111065"/>
                  </a:lnTo>
                  <a:lnTo>
                    <a:pt x="36092" y="133682"/>
                  </a:lnTo>
                  <a:cubicBezTo>
                    <a:pt x="34137" y="134899"/>
                    <a:pt x="31552" y="134312"/>
                    <a:pt x="30313" y="132335"/>
                  </a:cubicBezTo>
                  <a:cubicBezTo>
                    <a:pt x="29814" y="131553"/>
                    <a:pt x="29596" y="130597"/>
                    <a:pt x="29705" y="129663"/>
                  </a:cubicBezTo>
                  <a:lnTo>
                    <a:pt x="34050" y="86710"/>
                  </a:lnTo>
                  <a:lnTo>
                    <a:pt x="1244" y="58704"/>
                  </a:lnTo>
                  <a:cubicBezTo>
                    <a:pt x="-516" y="57184"/>
                    <a:pt x="-734" y="54533"/>
                    <a:pt x="787" y="52751"/>
                  </a:cubicBezTo>
                  <a:cubicBezTo>
                    <a:pt x="1374" y="52056"/>
                    <a:pt x="2199" y="51578"/>
                    <a:pt x="3090" y="51383"/>
                  </a:cubicBezTo>
                  <a:lnTo>
                    <a:pt x="45305" y="42323"/>
                  </a:lnTo>
                  <a:lnTo>
                    <a:pt x="61773" y="2411"/>
                  </a:lnTo>
                  <a:cubicBezTo>
                    <a:pt x="62664" y="260"/>
                    <a:pt x="65141" y="-761"/>
                    <a:pt x="67292" y="130"/>
                  </a:cubicBezTo>
                  <a:cubicBezTo>
                    <a:pt x="68139" y="478"/>
                    <a:pt x="68856" y="1108"/>
                    <a:pt x="69312" y="1912"/>
                  </a:cubicBezTo>
                  <a:lnTo>
                    <a:pt x="91038" y="39259"/>
                  </a:lnTo>
                  <a:lnTo>
                    <a:pt x="134100" y="42583"/>
                  </a:lnTo>
                  <a:cubicBezTo>
                    <a:pt x="136425" y="42801"/>
                    <a:pt x="138120" y="44865"/>
                    <a:pt x="137902" y="47168"/>
                  </a:cubicBezTo>
                  <a:cubicBezTo>
                    <a:pt x="137815" y="48080"/>
                    <a:pt x="137446" y="48928"/>
                    <a:pt x="136838" y="49601"/>
                  </a:cubicBezTo>
                  <a:close/>
                </a:path>
              </a:pathLst>
            </a:custGeom>
            <a:solidFill>
              <a:srgbClr val="BBCBB2"/>
            </a:solidFill>
            <a:ln w="2172" cap="flat">
              <a:noFill/>
              <a:prstDash val="solid"/>
              <a:miter/>
            </a:ln>
          </p:spPr>
          <p:txBody>
            <a:bodyPr rtlCol="0" anchor="ctr"/>
            <a:lstStyle/>
            <a:p>
              <a:endParaRPr lang="x-none"/>
            </a:p>
          </p:txBody>
        </p:sp>
        <p:sp>
          <p:nvSpPr>
            <p:cNvPr id="1135" name="Graphic 19">
              <a:extLst>
                <a:ext uri="{FF2B5EF4-FFF2-40B4-BE49-F238E27FC236}">
                  <a16:creationId xmlns="" xmlns:a16="http://schemas.microsoft.com/office/drawing/2014/main" id="{E5839E88-F07B-9C4A-9B91-58A07714ECE6}"/>
                </a:ext>
              </a:extLst>
            </p:cNvPr>
            <p:cNvSpPr/>
            <p:nvPr/>
          </p:nvSpPr>
          <p:spPr>
            <a:xfrm>
              <a:off x="7673278" y="3274688"/>
              <a:ext cx="169465" cy="29830"/>
            </a:xfrm>
            <a:custGeom>
              <a:avLst/>
              <a:gdLst>
                <a:gd name="connsiteX0" fmla="*/ 169238 w 169465"/>
                <a:gd name="connsiteY0" fmla="*/ 14734 h 29830"/>
                <a:gd name="connsiteX1" fmla="*/ 84505 w 169465"/>
                <a:gd name="connsiteY1" fmla="*/ 29639 h 29830"/>
                <a:gd name="connsiteX2" fmla="*/ -228 w 169465"/>
                <a:gd name="connsiteY2" fmla="*/ 14734 h 29830"/>
                <a:gd name="connsiteX3" fmla="*/ 84505 w 169465"/>
                <a:gd name="connsiteY3" fmla="*/ -192 h 29830"/>
                <a:gd name="connsiteX4" fmla="*/ 169238 w 169465"/>
                <a:gd name="connsiteY4" fmla="*/ 14734 h 29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465" h="29830">
                  <a:moveTo>
                    <a:pt x="169238" y="14734"/>
                  </a:moveTo>
                  <a:cubicBezTo>
                    <a:pt x="169238" y="22969"/>
                    <a:pt x="131282" y="29639"/>
                    <a:pt x="84505" y="29639"/>
                  </a:cubicBezTo>
                  <a:cubicBezTo>
                    <a:pt x="37728" y="29639"/>
                    <a:pt x="-228" y="22969"/>
                    <a:pt x="-228" y="14734"/>
                  </a:cubicBezTo>
                  <a:cubicBezTo>
                    <a:pt x="-228" y="6500"/>
                    <a:pt x="37728" y="-192"/>
                    <a:pt x="84505" y="-192"/>
                  </a:cubicBezTo>
                  <a:cubicBezTo>
                    <a:pt x="131282" y="-192"/>
                    <a:pt x="169238" y="6522"/>
                    <a:pt x="169238" y="14734"/>
                  </a:cubicBezTo>
                  <a:close/>
                </a:path>
              </a:pathLst>
            </a:custGeom>
            <a:solidFill>
              <a:srgbClr val="BBCBB2"/>
            </a:solidFill>
            <a:ln w="2172" cap="flat">
              <a:noFill/>
              <a:prstDash val="solid"/>
              <a:miter/>
            </a:ln>
          </p:spPr>
          <p:txBody>
            <a:bodyPr rtlCol="0" anchor="ctr"/>
            <a:lstStyle/>
            <a:p>
              <a:endParaRPr lang="x-none"/>
            </a:p>
          </p:txBody>
        </p:sp>
        <p:sp>
          <p:nvSpPr>
            <p:cNvPr id="1136" name="Graphic 19">
              <a:extLst>
                <a:ext uri="{FF2B5EF4-FFF2-40B4-BE49-F238E27FC236}">
                  <a16:creationId xmlns="" xmlns:a16="http://schemas.microsoft.com/office/drawing/2014/main" id="{E5839E88-F07B-9C4A-9B91-58A07714ECE6}"/>
                </a:ext>
              </a:extLst>
            </p:cNvPr>
            <p:cNvSpPr/>
            <p:nvPr/>
          </p:nvSpPr>
          <p:spPr>
            <a:xfrm>
              <a:off x="7688096" y="3024378"/>
              <a:ext cx="139700" cy="265235"/>
            </a:xfrm>
            <a:custGeom>
              <a:avLst/>
              <a:gdLst>
                <a:gd name="connsiteX0" fmla="*/ 69622 w 139700"/>
                <a:gd name="connsiteY0" fmla="*/ -192 h 265235"/>
                <a:gd name="connsiteX1" fmla="*/ -228 w 139700"/>
                <a:gd name="connsiteY1" fmla="*/ 62141 h 265235"/>
                <a:gd name="connsiteX2" fmla="*/ 69622 w 139700"/>
                <a:gd name="connsiteY2" fmla="*/ 265044 h 265235"/>
                <a:gd name="connsiteX3" fmla="*/ 139473 w 139700"/>
                <a:gd name="connsiteY3" fmla="*/ 62141 h 265235"/>
                <a:gd name="connsiteX4" fmla="*/ 69622 w 139700"/>
                <a:gd name="connsiteY4" fmla="*/ -192 h 265235"/>
                <a:gd name="connsiteX5" fmla="*/ 69622 w 139700"/>
                <a:gd name="connsiteY5" fmla="*/ 98359 h 265235"/>
                <a:gd name="connsiteX6" fmla="*/ 39988 w 139700"/>
                <a:gd name="connsiteY6" fmla="*/ 68724 h 265235"/>
                <a:gd name="connsiteX7" fmla="*/ 69622 w 139700"/>
                <a:gd name="connsiteY7" fmla="*/ 39089 h 265235"/>
                <a:gd name="connsiteX8" fmla="*/ 99257 w 139700"/>
                <a:gd name="connsiteY8" fmla="*/ 68724 h 265235"/>
                <a:gd name="connsiteX9" fmla="*/ 69622 w 139700"/>
                <a:gd name="connsiteY9" fmla="*/ 98359 h 265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9700" h="265235">
                  <a:moveTo>
                    <a:pt x="69622" y="-192"/>
                  </a:moveTo>
                  <a:cubicBezTo>
                    <a:pt x="31036" y="-192"/>
                    <a:pt x="-228" y="27705"/>
                    <a:pt x="-228" y="62141"/>
                  </a:cubicBezTo>
                  <a:cubicBezTo>
                    <a:pt x="-228" y="96577"/>
                    <a:pt x="69622" y="265044"/>
                    <a:pt x="69622" y="265044"/>
                  </a:cubicBezTo>
                  <a:cubicBezTo>
                    <a:pt x="69622" y="265044"/>
                    <a:pt x="139473" y="96556"/>
                    <a:pt x="139473" y="62141"/>
                  </a:cubicBezTo>
                  <a:cubicBezTo>
                    <a:pt x="139473" y="27727"/>
                    <a:pt x="108208" y="-192"/>
                    <a:pt x="69622" y="-192"/>
                  </a:cubicBezTo>
                  <a:close/>
                  <a:moveTo>
                    <a:pt x="69622" y="98359"/>
                  </a:moveTo>
                  <a:cubicBezTo>
                    <a:pt x="53262" y="98359"/>
                    <a:pt x="39988" y="85091"/>
                    <a:pt x="39988" y="68724"/>
                  </a:cubicBezTo>
                  <a:cubicBezTo>
                    <a:pt x="39988" y="52358"/>
                    <a:pt x="53262" y="39089"/>
                    <a:pt x="69622" y="39089"/>
                  </a:cubicBezTo>
                  <a:cubicBezTo>
                    <a:pt x="85982" y="39089"/>
                    <a:pt x="99257" y="52358"/>
                    <a:pt x="99257" y="68724"/>
                  </a:cubicBezTo>
                  <a:cubicBezTo>
                    <a:pt x="99257" y="85091"/>
                    <a:pt x="85982" y="98359"/>
                    <a:pt x="69622" y="98359"/>
                  </a:cubicBezTo>
                  <a:close/>
                </a:path>
              </a:pathLst>
            </a:custGeom>
            <a:solidFill>
              <a:srgbClr val="BBCBB2"/>
            </a:solidFill>
            <a:ln w="2172" cap="flat">
              <a:noFill/>
              <a:prstDash val="solid"/>
              <a:miter/>
            </a:ln>
          </p:spPr>
          <p:txBody>
            <a:bodyPr rtlCol="0" anchor="ctr"/>
            <a:lstStyle/>
            <a:p>
              <a:endParaRPr lang="x-none"/>
            </a:p>
          </p:txBody>
        </p:sp>
        <p:sp>
          <p:nvSpPr>
            <p:cNvPr id="1137" name="Graphic 19">
              <a:extLst>
                <a:ext uri="{FF2B5EF4-FFF2-40B4-BE49-F238E27FC236}">
                  <a16:creationId xmlns="" xmlns:a16="http://schemas.microsoft.com/office/drawing/2014/main" id="{E5839E88-F07B-9C4A-9B91-58A07714ECE6}"/>
                </a:ext>
              </a:extLst>
            </p:cNvPr>
            <p:cNvSpPr/>
            <p:nvPr/>
          </p:nvSpPr>
          <p:spPr>
            <a:xfrm>
              <a:off x="8633736" y="4605167"/>
              <a:ext cx="499585" cy="551321"/>
            </a:xfrm>
            <a:custGeom>
              <a:avLst/>
              <a:gdLst>
                <a:gd name="connsiteX0" fmla="*/ 477644 w 499585"/>
                <a:gd name="connsiteY0" fmla="*/ 539230 h 551321"/>
                <a:gd name="connsiteX1" fmla="*/ 457264 w 499585"/>
                <a:gd name="connsiteY1" fmla="*/ 490194 h 551321"/>
                <a:gd name="connsiteX2" fmla="*/ 476536 w 499585"/>
                <a:gd name="connsiteY2" fmla="*/ 490716 h 551321"/>
                <a:gd name="connsiteX3" fmla="*/ 488855 w 499585"/>
                <a:gd name="connsiteY3" fmla="*/ 495061 h 551321"/>
                <a:gd name="connsiteX4" fmla="*/ 499109 w 499585"/>
                <a:gd name="connsiteY4" fmla="*/ 490303 h 551321"/>
                <a:gd name="connsiteX5" fmla="*/ 499131 w 499585"/>
                <a:gd name="connsiteY5" fmla="*/ 490238 h 551321"/>
                <a:gd name="connsiteX6" fmla="*/ 481750 w 499585"/>
                <a:gd name="connsiteY6" fmla="*/ 474204 h 551321"/>
                <a:gd name="connsiteX7" fmla="*/ 410053 w 499585"/>
                <a:gd name="connsiteY7" fmla="*/ 457018 h 551321"/>
                <a:gd name="connsiteX8" fmla="*/ 307005 w 499585"/>
                <a:gd name="connsiteY8" fmla="*/ 342346 h 551321"/>
                <a:gd name="connsiteX9" fmla="*/ 307005 w 499585"/>
                <a:gd name="connsiteY9" fmla="*/ 342346 h 551321"/>
                <a:gd name="connsiteX10" fmla="*/ 219773 w 499585"/>
                <a:gd name="connsiteY10" fmla="*/ 241492 h 551321"/>
                <a:gd name="connsiteX11" fmla="*/ 104711 w 499585"/>
                <a:gd name="connsiteY11" fmla="*/ -192 h 551321"/>
                <a:gd name="connsiteX12" fmla="*/ -228 w 499585"/>
                <a:gd name="connsiteY12" fmla="*/ 7499 h 551321"/>
                <a:gd name="connsiteX13" fmla="*/ 131347 w 499585"/>
                <a:gd name="connsiteY13" fmla="*/ 290203 h 551321"/>
                <a:gd name="connsiteX14" fmla="*/ 240674 w 499585"/>
                <a:gd name="connsiteY14" fmla="*/ 395945 h 551321"/>
                <a:gd name="connsiteX15" fmla="*/ 353651 w 499585"/>
                <a:gd name="connsiteY15" fmla="*/ 489977 h 551321"/>
                <a:gd name="connsiteX16" fmla="*/ 375378 w 499585"/>
                <a:gd name="connsiteY16" fmla="*/ 546357 h 551321"/>
                <a:gd name="connsiteX17" fmla="*/ 477644 w 499585"/>
                <a:gd name="connsiteY17" fmla="*/ 539230 h 551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99585" h="551321">
                  <a:moveTo>
                    <a:pt x="477644" y="539230"/>
                  </a:moveTo>
                  <a:cubicBezTo>
                    <a:pt x="464608" y="527998"/>
                    <a:pt x="454722" y="492736"/>
                    <a:pt x="457264" y="490194"/>
                  </a:cubicBezTo>
                  <a:cubicBezTo>
                    <a:pt x="460545" y="486870"/>
                    <a:pt x="472690" y="489238"/>
                    <a:pt x="476536" y="490716"/>
                  </a:cubicBezTo>
                  <a:cubicBezTo>
                    <a:pt x="480381" y="492193"/>
                    <a:pt x="485009" y="493518"/>
                    <a:pt x="488855" y="495061"/>
                  </a:cubicBezTo>
                  <a:cubicBezTo>
                    <a:pt x="493004" y="496582"/>
                    <a:pt x="497588" y="494452"/>
                    <a:pt x="499109" y="490303"/>
                  </a:cubicBezTo>
                  <a:cubicBezTo>
                    <a:pt x="499109" y="490281"/>
                    <a:pt x="499131" y="490259"/>
                    <a:pt x="499131" y="490238"/>
                  </a:cubicBezTo>
                  <a:cubicBezTo>
                    <a:pt x="501304" y="485566"/>
                    <a:pt x="487225" y="476398"/>
                    <a:pt x="481750" y="474204"/>
                  </a:cubicBezTo>
                  <a:cubicBezTo>
                    <a:pt x="464608" y="467338"/>
                    <a:pt x="415180" y="458213"/>
                    <a:pt x="410053" y="457018"/>
                  </a:cubicBezTo>
                  <a:cubicBezTo>
                    <a:pt x="403904" y="455606"/>
                    <a:pt x="333489" y="369808"/>
                    <a:pt x="307005" y="342346"/>
                  </a:cubicBezTo>
                  <a:lnTo>
                    <a:pt x="307005" y="342346"/>
                  </a:lnTo>
                  <a:cubicBezTo>
                    <a:pt x="265030" y="296091"/>
                    <a:pt x="224184" y="246424"/>
                    <a:pt x="219773" y="241492"/>
                  </a:cubicBezTo>
                  <a:lnTo>
                    <a:pt x="104711" y="-192"/>
                  </a:lnTo>
                  <a:lnTo>
                    <a:pt x="-228" y="7499"/>
                  </a:lnTo>
                  <a:cubicBezTo>
                    <a:pt x="-228" y="7499"/>
                    <a:pt x="123612" y="277406"/>
                    <a:pt x="131347" y="290203"/>
                  </a:cubicBezTo>
                  <a:cubicBezTo>
                    <a:pt x="135040" y="296286"/>
                    <a:pt x="240631" y="395967"/>
                    <a:pt x="240674" y="395945"/>
                  </a:cubicBezTo>
                  <a:cubicBezTo>
                    <a:pt x="295772" y="441744"/>
                    <a:pt x="344439" y="481981"/>
                    <a:pt x="353651" y="489977"/>
                  </a:cubicBezTo>
                  <a:cubicBezTo>
                    <a:pt x="353651" y="489977"/>
                    <a:pt x="363385" y="525673"/>
                    <a:pt x="375378" y="546357"/>
                  </a:cubicBezTo>
                  <a:cubicBezTo>
                    <a:pt x="383199" y="559719"/>
                    <a:pt x="475276" y="540969"/>
                    <a:pt x="477644" y="539230"/>
                  </a:cubicBezTo>
                  <a:close/>
                </a:path>
              </a:pathLst>
            </a:custGeom>
            <a:solidFill>
              <a:srgbClr val="F48C7F"/>
            </a:solidFill>
            <a:ln w="2172" cap="flat">
              <a:noFill/>
              <a:prstDash val="solid"/>
              <a:miter/>
            </a:ln>
          </p:spPr>
          <p:txBody>
            <a:bodyPr rtlCol="0" anchor="ctr"/>
            <a:lstStyle/>
            <a:p>
              <a:endParaRPr lang="x-none"/>
            </a:p>
          </p:txBody>
        </p:sp>
        <p:sp>
          <p:nvSpPr>
            <p:cNvPr id="1138" name="Graphic 19">
              <a:extLst>
                <a:ext uri="{FF2B5EF4-FFF2-40B4-BE49-F238E27FC236}">
                  <a16:creationId xmlns="" xmlns:a16="http://schemas.microsoft.com/office/drawing/2014/main" id="{E5839E88-F07B-9C4A-9B91-58A07714ECE6}"/>
                </a:ext>
              </a:extLst>
            </p:cNvPr>
            <p:cNvSpPr/>
            <p:nvPr/>
          </p:nvSpPr>
          <p:spPr>
            <a:xfrm>
              <a:off x="8614834" y="4418079"/>
              <a:ext cx="194646" cy="318467"/>
            </a:xfrm>
            <a:custGeom>
              <a:avLst/>
              <a:gdLst>
                <a:gd name="connsiteX0" fmla="*/ 73294 w 194646"/>
                <a:gd name="connsiteY0" fmla="*/ -81 h 318467"/>
                <a:gd name="connsiteX1" fmla="*/ 194419 w 194646"/>
                <a:gd name="connsiteY1" fmla="*/ 279929 h 318467"/>
                <a:gd name="connsiteX2" fmla="*/ 56891 w 194646"/>
                <a:gd name="connsiteY2" fmla="*/ 318276 h 318467"/>
                <a:gd name="connsiteX3" fmla="*/ -228 w 194646"/>
                <a:gd name="connsiteY3" fmla="*/ 162780 h 318467"/>
              </a:gdLst>
              <a:ahLst/>
              <a:cxnLst>
                <a:cxn ang="0">
                  <a:pos x="connsiteX0" y="connsiteY0"/>
                </a:cxn>
                <a:cxn ang="0">
                  <a:pos x="connsiteX1" y="connsiteY1"/>
                </a:cxn>
                <a:cxn ang="0">
                  <a:pos x="connsiteX2" y="connsiteY2"/>
                </a:cxn>
                <a:cxn ang="0">
                  <a:pos x="connsiteX3" y="connsiteY3"/>
                </a:cxn>
              </a:cxnLst>
              <a:rect l="l" t="t" r="r" b="b"/>
              <a:pathLst>
                <a:path w="194646" h="318467">
                  <a:moveTo>
                    <a:pt x="73294" y="-81"/>
                  </a:moveTo>
                  <a:cubicBezTo>
                    <a:pt x="73294" y="-81"/>
                    <a:pt x="154203" y="-14333"/>
                    <a:pt x="194419" y="279929"/>
                  </a:cubicBezTo>
                  <a:lnTo>
                    <a:pt x="56891" y="318276"/>
                  </a:lnTo>
                  <a:lnTo>
                    <a:pt x="-228" y="162780"/>
                  </a:lnTo>
                  <a:close/>
                </a:path>
              </a:pathLst>
            </a:custGeom>
            <a:solidFill>
              <a:schemeClr val="bg2">
                <a:lumMod val="50000"/>
              </a:schemeClr>
            </a:solidFill>
            <a:ln w="2172" cap="flat">
              <a:noFill/>
              <a:prstDash val="solid"/>
              <a:miter/>
            </a:ln>
          </p:spPr>
          <p:txBody>
            <a:bodyPr rtlCol="0" anchor="ctr"/>
            <a:lstStyle/>
            <a:p>
              <a:endParaRPr lang="x-none"/>
            </a:p>
          </p:txBody>
        </p:sp>
        <p:sp>
          <p:nvSpPr>
            <p:cNvPr id="1139" name="Graphic 19">
              <a:extLst>
                <a:ext uri="{FF2B5EF4-FFF2-40B4-BE49-F238E27FC236}">
                  <a16:creationId xmlns="" xmlns:a16="http://schemas.microsoft.com/office/drawing/2014/main" id="{E5839E88-F07B-9C4A-9B91-58A07714ECE6}"/>
                </a:ext>
              </a:extLst>
            </p:cNvPr>
            <p:cNvSpPr/>
            <p:nvPr/>
          </p:nvSpPr>
          <p:spPr>
            <a:xfrm>
              <a:off x="8849175" y="5377996"/>
              <a:ext cx="441284" cy="206052"/>
            </a:xfrm>
            <a:custGeom>
              <a:avLst/>
              <a:gdLst>
                <a:gd name="connsiteX0" fmla="*/ -228 w 441284"/>
                <a:gd name="connsiteY0" fmla="*/ -192 h 206052"/>
                <a:gd name="connsiteX1" fmla="*/ -228 w 441284"/>
                <a:gd name="connsiteY1" fmla="*/ 152414 h 206052"/>
                <a:gd name="connsiteX2" fmla="*/ 53219 w 441284"/>
                <a:gd name="connsiteY2" fmla="*/ 205861 h 206052"/>
                <a:gd name="connsiteX3" fmla="*/ 387588 w 441284"/>
                <a:gd name="connsiteY3" fmla="*/ 205861 h 206052"/>
                <a:gd name="connsiteX4" fmla="*/ 441056 w 441284"/>
                <a:gd name="connsiteY4" fmla="*/ 152414 h 206052"/>
                <a:gd name="connsiteX5" fmla="*/ 441056 w 441284"/>
                <a:gd name="connsiteY5" fmla="*/ -192 h 206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1284" h="206052">
                  <a:moveTo>
                    <a:pt x="-228" y="-192"/>
                  </a:moveTo>
                  <a:lnTo>
                    <a:pt x="-228" y="152414"/>
                  </a:lnTo>
                  <a:cubicBezTo>
                    <a:pt x="-206" y="181919"/>
                    <a:pt x="23715" y="205839"/>
                    <a:pt x="53219" y="205861"/>
                  </a:cubicBezTo>
                  <a:lnTo>
                    <a:pt x="387588" y="205861"/>
                  </a:lnTo>
                  <a:cubicBezTo>
                    <a:pt x="417114" y="205861"/>
                    <a:pt x="441035" y="181940"/>
                    <a:pt x="441056" y="152414"/>
                  </a:cubicBezTo>
                  <a:lnTo>
                    <a:pt x="441056" y="-192"/>
                  </a:lnTo>
                  <a:close/>
                </a:path>
              </a:pathLst>
            </a:custGeom>
            <a:solidFill>
              <a:srgbClr val="5B6B54"/>
            </a:solidFill>
            <a:ln w="2172" cap="flat">
              <a:noFill/>
              <a:prstDash val="solid"/>
              <a:miter/>
            </a:ln>
          </p:spPr>
          <p:txBody>
            <a:bodyPr rtlCol="0" anchor="ctr"/>
            <a:lstStyle/>
            <a:p>
              <a:endParaRPr lang="x-none"/>
            </a:p>
          </p:txBody>
        </p:sp>
        <p:sp>
          <p:nvSpPr>
            <p:cNvPr id="1140" name="Graphic 19">
              <a:extLst>
                <a:ext uri="{FF2B5EF4-FFF2-40B4-BE49-F238E27FC236}">
                  <a16:creationId xmlns="" xmlns:a16="http://schemas.microsoft.com/office/drawing/2014/main" id="{E5839E88-F07B-9C4A-9B91-58A07714ECE6}"/>
                </a:ext>
              </a:extLst>
            </p:cNvPr>
            <p:cNvSpPr/>
            <p:nvPr/>
          </p:nvSpPr>
          <p:spPr>
            <a:xfrm>
              <a:off x="8849131" y="5378061"/>
              <a:ext cx="441306" cy="206270"/>
            </a:xfrm>
            <a:custGeom>
              <a:avLst/>
              <a:gdLst>
                <a:gd name="connsiteX0" fmla="*/ 422828 w 441306"/>
                <a:gd name="connsiteY0" fmla="*/ 167145 h 206270"/>
                <a:gd name="connsiteX1" fmla="*/ 441078 w 441306"/>
                <a:gd name="connsiteY1" fmla="*/ 152762 h 206270"/>
                <a:gd name="connsiteX2" fmla="*/ 441078 w 441306"/>
                <a:gd name="connsiteY2" fmla="*/ 152414 h 206270"/>
                <a:gd name="connsiteX3" fmla="*/ 441078 w 441306"/>
                <a:gd name="connsiteY3" fmla="*/ 142855 h 206270"/>
                <a:gd name="connsiteX4" fmla="*/ 416484 w 441306"/>
                <a:gd name="connsiteY4" fmla="*/ 162213 h 206270"/>
                <a:gd name="connsiteX5" fmla="*/ 390239 w 441306"/>
                <a:gd name="connsiteY5" fmla="*/ 141725 h 206270"/>
                <a:gd name="connsiteX6" fmla="*/ 416310 w 441306"/>
                <a:gd name="connsiteY6" fmla="*/ 121106 h 206270"/>
                <a:gd name="connsiteX7" fmla="*/ 440991 w 441306"/>
                <a:gd name="connsiteY7" fmla="*/ 140356 h 206270"/>
                <a:gd name="connsiteX8" fmla="*/ 440991 w 441306"/>
                <a:gd name="connsiteY8" fmla="*/ 130492 h 206270"/>
                <a:gd name="connsiteX9" fmla="*/ 422589 w 441306"/>
                <a:gd name="connsiteY9" fmla="*/ 116153 h 206270"/>
                <a:gd name="connsiteX10" fmla="*/ 440991 w 441306"/>
                <a:gd name="connsiteY10" fmla="*/ 101661 h 206270"/>
                <a:gd name="connsiteX11" fmla="*/ 440991 w 441306"/>
                <a:gd name="connsiteY11" fmla="*/ 91754 h 206270"/>
                <a:gd name="connsiteX12" fmla="*/ 416289 w 441306"/>
                <a:gd name="connsiteY12" fmla="*/ 111308 h 206270"/>
                <a:gd name="connsiteX13" fmla="*/ 390021 w 441306"/>
                <a:gd name="connsiteY13" fmla="*/ 90820 h 206270"/>
                <a:gd name="connsiteX14" fmla="*/ 416093 w 441306"/>
                <a:gd name="connsiteY14" fmla="*/ 70202 h 206270"/>
                <a:gd name="connsiteX15" fmla="*/ 440904 w 441306"/>
                <a:gd name="connsiteY15" fmla="*/ 89560 h 206270"/>
                <a:gd name="connsiteX16" fmla="*/ 440904 w 441306"/>
                <a:gd name="connsiteY16" fmla="*/ 79696 h 206270"/>
                <a:gd name="connsiteX17" fmla="*/ 422394 w 441306"/>
                <a:gd name="connsiteY17" fmla="*/ 65248 h 206270"/>
                <a:gd name="connsiteX18" fmla="*/ 440904 w 441306"/>
                <a:gd name="connsiteY18" fmla="*/ 50648 h 206270"/>
                <a:gd name="connsiteX19" fmla="*/ 440904 w 441306"/>
                <a:gd name="connsiteY19" fmla="*/ 40741 h 206270"/>
                <a:gd name="connsiteX20" fmla="*/ 416071 w 441306"/>
                <a:gd name="connsiteY20" fmla="*/ 60294 h 206270"/>
                <a:gd name="connsiteX21" fmla="*/ 389804 w 441306"/>
                <a:gd name="connsiteY21" fmla="*/ 39806 h 206270"/>
                <a:gd name="connsiteX22" fmla="*/ 415876 w 441306"/>
                <a:gd name="connsiteY22" fmla="*/ 19188 h 206270"/>
                <a:gd name="connsiteX23" fmla="*/ 440817 w 441306"/>
                <a:gd name="connsiteY23" fmla="*/ 38633 h 206270"/>
                <a:gd name="connsiteX24" fmla="*/ 440817 w 441306"/>
                <a:gd name="connsiteY24" fmla="*/ 28769 h 206270"/>
                <a:gd name="connsiteX25" fmla="*/ 422176 w 441306"/>
                <a:gd name="connsiteY25" fmla="*/ 14213 h 206270"/>
                <a:gd name="connsiteX26" fmla="*/ 440383 w 441306"/>
                <a:gd name="connsiteY26" fmla="*/ -127 h 206270"/>
                <a:gd name="connsiteX27" fmla="*/ 428129 w 441306"/>
                <a:gd name="connsiteY27" fmla="*/ -127 h 206270"/>
                <a:gd name="connsiteX28" fmla="*/ 416158 w 441306"/>
                <a:gd name="connsiteY28" fmla="*/ 9303 h 206270"/>
                <a:gd name="connsiteX29" fmla="*/ 404078 w 441306"/>
                <a:gd name="connsiteY29" fmla="*/ -127 h 206270"/>
                <a:gd name="connsiteX30" fmla="*/ 391433 w 441306"/>
                <a:gd name="connsiteY30" fmla="*/ -127 h 206270"/>
                <a:gd name="connsiteX31" fmla="*/ 409879 w 441306"/>
                <a:gd name="connsiteY31" fmla="*/ 14256 h 206270"/>
                <a:gd name="connsiteX32" fmla="*/ 383807 w 441306"/>
                <a:gd name="connsiteY32" fmla="*/ 34875 h 206270"/>
                <a:gd name="connsiteX33" fmla="*/ 357540 w 441306"/>
                <a:gd name="connsiteY33" fmla="*/ 14387 h 206270"/>
                <a:gd name="connsiteX34" fmla="*/ 375964 w 441306"/>
                <a:gd name="connsiteY34" fmla="*/ -127 h 206270"/>
                <a:gd name="connsiteX35" fmla="*/ 363385 w 441306"/>
                <a:gd name="connsiteY35" fmla="*/ -127 h 206270"/>
                <a:gd name="connsiteX36" fmla="*/ 351218 w 441306"/>
                <a:gd name="connsiteY36" fmla="*/ 9455 h 206270"/>
                <a:gd name="connsiteX37" fmla="*/ 338942 w 441306"/>
                <a:gd name="connsiteY37" fmla="*/ -127 h 206270"/>
                <a:gd name="connsiteX38" fmla="*/ 326298 w 441306"/>
                <a:gd name="connsiteY38" fmla="*/ -127 h 206270"/>
                <a:gd name="connsiteX39" fmla="*/ 344939 w 441306"/>
                <a:gd name="connsiteY39" fmla="*/ 14408 h 206270"/>
                <a:gd name="connsiteX40" fmla="*/ 318867 w 441306"/>
                <a:gd name="connsiteY40" fmla="*/ 35027 h 206270"/>
                <a:gd name="connsiteX41" fmla="*/ 292600 w 441306"/>
                <a:gd name="connsiteY41" fmla="*/ 14539 h 206270"/>
                <a:gd name="connsiteX42" fmla="*/ 311220 w 441306"/>
                <a:gd name="connsiteY42" fmla="*/ -127 h 206270"/>
                <a:gd name="connsiteX43" fmla="*/ 298662 w 441306"/>
                <a:gd name="connsiteY43" fmla="*/ -127 h 206270"/>
                <a:gd name="connsiteX44" fmla="*/ 286299 w 441306"/>
                <a:gd name="connsiteY44" fmla="*/ 9607 h 206270"/>
                <a:gd name="connsiteX45" fmla="*/ 273807 w 441306"/>
                <a:gd name="connsiteY45" fmla="*/ -127 h 206270"/>
                <a:gd name="connsiteX46" fmla="*/ 261162 w 441306"/>
                <a:gd name="connsiteY46" fmla="*/ -127 h 206270"/>
                <a:gd name="connsiteX47" fmla="*/ 279999 w 441306"/>
                <a:gd name="connsiteY47" fmla="*/ 14560 h 206270"/>
                <a:gd name="connsiteX48" fmla="*/ 253927 w 441306"/>
                <a:gd name="connsiteY48" fmla="*/ 35200 h 206270"/>
                <a:gd name="connsiteX49" fmla="*/ 227660 w 441306"/>
                <a:gd name="connsiteY49" fmla="*/ 14691 h 206270"/>
                <a:gd name="connsiteX50" fmla="*/ 246475 w 441306"/>
                <a:gd name="connsiteY50" fmla="*/ -127 h 206270"/>
                <a:gd name="connsiteX51" fmla="*/ 233917 w 441306"/>
                <a:gd name="connsiteY51" fmla="*/ -127 h 206270"/>
                <a:gd name="connsiteX52" fmla="*/ 221359 w 441306"/>
                <a:gd name="connsiteY52" fmla="*/ 9781 h 206270"/>
                <a:gd name="connsiteX53" fmla="*/ 208649 w 441306"/>
                <a:gd name="connsiteY53" fmla="*/ -127 h 206270"/>
                <a:gd name="connsiteX54" fmla="*/ 195657 w 441306"/>
                <a:gd name="connsiteY54" fmla="*/ -127 h 206270"/>
                <a:gd name="connsiteX55" fmla="*/ 214689 w 441306"/>
                <a:gd name="connsiteY55" fmla="*/ 14734 h 206270"/>
                <a:gd name="connsiteX56" fmla="*/ 188618 w 441306"/>
                <a:gd name="connsiteY56" fmla="*/ 35353 h 206270"/>
                <a:gd name="connsiteX57" fmla="*/ 162351 w 441306"/>
                <a:gd name="connsiteY57" fmla="*/ 14864 h 206270"/>
                <a:gd name="connsiteX58" fmla="*/ 181383 w 441306"/>
                <a:gd name="connsiteY58" fmla="*/ -127 h 206270"/>
                <a:gd name="connsiteX59" fmla="*/ 168825 w 441306"/>
                <a:gd name="connsiteY59" fmla="*/ -127 h 206270"/>
                <a:gd name="connsiteX60" fmla="*/ 156050 w 441306"/>
                <a:gd name="connsiteY60" fmla="*/ 9933 h 206270"/>
                <a:gd name="connsiteX61" fmla="*/ 143144 w 441306"/>
                <a:gd name="connsiteY61" fmla="*/ -127 h 206270"/>
                <a:gd name="connsiteX62" fmla="*/ 130478 w 441306"/>
                <a:gd name="connsiteY62" fmla="*/ -127 h 206270"/>
                <a:gd name="connsiteX63" fmla="*/ 149728 w 441306"/>
                <a:gd name="connsiteY63" fmla="*/ 14886 h 206270"/>
                <a:gd name="connsiteX64" fmla="*/ 123656 w 441306"/>
                <a:gd name="connsiteY64" fmla="*/ 35504 h 206270"/>
                <a:gd name="connsiteX65" fmla="*/ 97411 w 441306"/>
                <a:gd name="connsiteY65" fmla="*/ 15017 h 206270"/>
                <a:gd name="connsiteX66" fmla="*/ 116617 w 441306"/>
                <a:gd name="connsiteY66" fmla="*/ -192 h 206270"/>
                <a:gd name="connsiteX67" fmla="*/ 104059 w 441306"/>
                <a:gd name="connsiteY67" fmla="*/ -192 h 206270"/>
                <a:gd name="connsiteX68" fmla="*/ 91023 w 441306"/>
                <a:gd name="connsiteY68" fmla="*/ 10019 h 206270"/>
                <a:gd name="connsiteX69" fmla="*/ 77987 w 441306"/>
                <a:gd name="connsiteY69" fmla="*/ -192 h 206270"/>
                <a:gd name="connsiteX70" fmla="*/ 65299 w 441306"/>
                <a:gd name="connsiteY70" fmla="*/ -192 h 206270"/>
                <a:gd name="connsiteX71" fmla="*/ 84853 w 441306"/>
                <a:gd name="connsiteY71" fmla="*/ 15017 h 206270"/>
                <a:gd name="connsiteX72" fmla="*/ 58781 w 441306"/>
                <a:gd name="connsiteY72" fmla="*/ 35657 h 206270"/>
                <a:gd name="connsiteX73" fmla="*/ 32514 w 441306"/>
                <a:gd name="connsiteY73" fmla="*/ 15147 h 206270"/>
                <a:gd name="connsiteX74" fmla="*/ 51937 w 441306"/>
                <a:gd name="connsiteY74" fmla="*/ -62 h 206270"/>
                <a:gd name="connsiteX75" fmla="*/ 39227 w 441306"/>
                <a:gd name="connsiteY75" fmla="*/ -62 h 206270"/>
                <a:gd name="connsiteX76" fmla="*/ 26039 w 441306"/>
                <a:gd name="connsiteY76" fmla="*/ 10324 h 206270"/>
                <a:gd name="connsiteX77" fmla="*/ 12743 w 441306"/>
                <a:gd name="connsiteY77" fmla="*/ -62 h 206270"/>
                <a:gd name="connsiteX78" fmla="*/ 120 w 441306"/>
                <a:gd name="connsiteY78" fmla="*/ -62 h 206270"/>
                <a:gd name="connsiteX79" fmla="*/ 19673 w 441306"/>
                <a:gd name="connsiteY79" fmla="*/ 15277 h 206270"/>
                <a:gd name="connsiteX80" fmla="*/ -228 w 441306"/>
                <a:gd name="connsiteY80" fmla="*/ 30964 h 206270"/>
                <a:gd name="connsiteX81" fmla="*/ -228 w 441306"/>
                <a:gd name="connsiteY81" fmla="*/ 50648 h 206270"/>
                <a:gd name="connsiteX82" fmla="*/ 19804 w 441306"/>
                <a:gd name="connsiteY82" fmla="*/ 66269 h 206270"/>
                <a:gd name="connsiteX83" fmla="*/ -228 w 441306"/>
                <a:gd name="connsiteY83" fmla="*/ 82042 h 206270"/>
                <a:gd name="connsiteX84" fmla="*/ -228 w 441306"/>
                <a:gd name="connsiteY84" fmla="*/ 101596 h 206270"/>
                <a:gd name="connsiteX85" fmla="*/ 19912 w 441306"/>
                <a:gd name="connsiteY85" fmla="*/ 117326 h 206270"/>
                <a:gd name="connsiteX86" fmla="*/ -228 w 441306"/>
                <a:gd name="connsiteY86" fmla="*/ 133208 h 206270"/>
                <a:gd name="connsiteX87" fmla="*/ -228 w 441306"/>
                <a:gd name="connsiteY87" fmla="*/ 152501 h 206270"/>
                <a:gd name="connsiteX88" fmla="*/ 20043 w 441306"/>
                <a:gd name="connsiteY88" fmla="*/ 168318 h 206270"/>
                <a:gd name="connsiteX89" fmla="*/ 6681 w 441306"/>
                <a:gd name="connsiteY89" fmla="*/ 178855 h 206270"/>
                <a:gd name="connsiteX90" fmla="*/ 11026 w 441306"/>
                <a:gd name="connsiteY90" fmla="*/ 185373 h 206270"/>
                <a:gd name="connsiteX91" fmla="*/ 26387 w 441306"/>
                <a:gd name="connsiteY91" fmla="*/ 173271 h 206270"/>
                <a:gd name="connsiteX92" fmla="*/ 52632 w 441306"/>
                <a:gd name="connsiteY92" fmla="*/ 193760 h 206270"/>
                <a:gd name="connsiteX93" fmla="*/ 39358 w 441306"/>
                <a:gd name="connsiteY93" fmla="*/ 204253 h 206270"/>
                <a:gd name="connsiteX94" fmla="*/ 49743 w 441306"/>
                <a:gd name="connsiteY94" fmla="*/ 205948 h 206270"/>
                <a:gd name="connsiteX95" fmla="*/ 58955 w 441306"/>
                <a:gd name="connsiteY95" fmla="*/ 198691 h 206270"/>
                <a:gd name="connsiteX96" fmla="*/ 68427 w 441306"/>
                <a:gd name="connsiteY96" fmla="*/ 206078 h 206270"/>
                <a:gd name="connsiteX97" fmla="*/ 81072 w 441306"/>
                <a:gd name="connsiteY97" fmla="*/ 206078 h 206270"/>
                <a:gd name="connsiteX98" fmla="*/ 65234 w 441306"/>
                <a:gd name="connsiteY98" fmla="*/ 193738 h 206270"/>
                <a:gd name="connsiteX99" fmla="*/ 91305 w 441306"/>
                <a:gd name="connsiteY99" fmla="*/ 173119 h 206270"/>
                <a:gd name="connsiteX100" fmla="*/ 117573 w 441306"/>
                <a:gd name="connsiteY100" fmla="*/ 193607 h 206270"/>
                <a:gd name="connsiteX101" fmla="*/ 101756 w 441306"/>
                <a:gd name="connsiteY101" fmla="*/ 206078 h 206270"/>
                <a:gd name="connsiteX102" fmla="*/ 114314 w 441306"/>
                <a:gd name="connsiteY102" fmla="*/ 206078 h 206270"/>
                <a:gd name="connsiteX103" fmla="*/ 123895 w 441306"/>
                <a:gd name="connsiteY103" fmla="*/ 198539 h 206270"/>
                <a:gd name="connsiteX104" fmla="*/ 133563 w 441306"/>
                <a:gd name="connsiteY104" fmla="*/ 206078 h 206270"/>
                <a:gd name="connsiteX105" fmla="*/ 146208 w 441306"/>
                <a:gd name="connsiteY105" fmla="*/ 206078 h 206270"/>
                <a:gd name="connsiteX106" fmla="*/ 130174 w 441306"/>
                <a:gd name="connsiteY106" fmla="*/ 193586 h 206270"/>
                <a:gd name="connsiteX107" fmla="*/ 156245 w 441306"/>
                <a:gd name="connsiteY107" fmla="*/ 172946 h 206270"/>
                <a:gd name="connsiteX108" fmla="*/ 182513 w 441306"/>
                <a:gd name="connsiteY108" fmla="*/ 193455 h 206270"/>
                <a:gd name="connsiteX109" fmla="*/ 166478 w 441306"/>
                <a:gd name="connsiteY109" fmla="*/ 206078 h 206270"/>
                <a:gd name="connsiteX110" fmla="*/ 179036 w 441306"/>
                <a:gd name="connsiteY110" fmla="*/ 206078 h 206270"/>
                <a:gd name="connsiteX111" fmla="*/ 188835 w 441306"/>
                <a:gd name="connsiteY111" fmla="*/ 198366 h 206270"/>
                <a:gd name="connsiteX112" fmla="*/ 198699 w 441306"/>
                <a:gd name="connsiteY112" fmla="*/ 206078 h 206270"/>
                <a:gd name="connsiteX113" fmla="*/ 211344 w 441306"/>
                <a:gd name="connsiteY113" fmla="*/ 206078 h 206270"/>
                <a:gd name="connsiteX114" fmla="*/ 195114 w 441306"/>
                <a:gd name="connsiteY114" fmla="*/ 193412 h 206270"/>
                <a:gd name="connsiteX115" fmla="*/ 221186 w 441306"/>
                <a:gd name="connsiteY115" fmla="*/ 172794 h 206270"/>
                <a:gd name="connsiteX116" fmla="*/ 247800 w 441306"/>
                <a:gd name="connsiteY116" fmla="*/ 193108 h 206270"/>
                <a:gd name="connsiteX117" fmla="*/ 231571 w 441306"/>
                <a:gd name="connsiteY117" fmla="*/ 205905 h 206270"/>
                <a:gd name="connsiteX118" fmla="*/ 244129 w 441306"/>
                <a:gd name="connsiteY118" fmla="*/ 205905 h 206270"/>
                <a:gd name="connsiteX119" fmla="*/ 254101 w 441306"/>
                <a:gd name="connsiteY119" fmla="*/ 198040 h 206270"/>
                <a:gd name="connsiteX120" fmla="*/ 264182 w 441306"/>
                <a:gd name="connsiteY120" fmla="*/ 205905 h 206270"/>
                <a:gd name="connsiteX121" fmla="*/ 276827 w 441306"/>
                <a:gd name="connsiteY121" fmla="*/ 205905 h 206270"/>
                <a:gd name="connsiteX122" fmla="*/ 260402 w 441306"/>
                <a:gd name="connsiteY122" fmla="*/ 193086 h 206270"/>
                <a:gd name="connsiteX123" fmla="*/ 286473 w 441306"/>
                <a:gd name="connsiteY123" fmla="*/ 172468 h 206270"/>
                <a:gd name="connsiteX124" fmla="*/ 312741 w 441306"/>
                <a:gd name="connsiteY124" fmla="*/ 192956 h 206270"/>
                <a:gd name="connsiteX125" fmla="*/ 296294 w 441306"/>
                <a:gd name="connsiteY125" fmla="*/ 205991 h 206270"/>
                <a:gd name="connsiteX126" fmla="*/ 308873 w 441306"/>
                <a:gd name="connsiteY126" fmla="*/ 205991 h 206270"/>
                <a:gd name="connsiteX127" fmla="*/ 319041 w 441306"/>
                <a:gd name="connsiteY127" fmla="*/ 197974 h 206270"/>
                <a:gd name="connsiteX128" fmla="*/ 329340 w 441306"/>
                <a:gd name="connsiteY128" fmla="*/ 205991 h 206270"/>
                <a:gd name="connsiteX129" fmla="*/ 341962 w 441306"/>
                <a:gd name="connsiteY129" fmla="*/ 205991 h 206270"/>
                <a:gd name="connsiteX130" fmla="*/ 325342 w 441306"/>
                <a:gd name="connsiteY130" fmla="*/ 192956 h 206270"/>
                <a:gd name="connsiteX131" fmla="*/ 351413 w 441306"/>
                <a:gd name="connsiteY131" fmla="*/ 172316 h 206270"/>
                <a:gd name="connsiteX132" fmla="*/ 377681 w 441306"/>
                <a:gd name="connsiteY132" fmla="*/ 192825 h 206270"/>
                <a:gd name="connsiteX133" fmla="*/ 361038 w 441306"/>
                <a:gd name="connsiteY133" fmla="*/ 205861 h 206270"/>
                <a:gd name="connsiteX134" fmla="*/ 373813 w 441306"/>
                <a:gd name="connsiteY134" fmla="*/ 205861 h 206270"/>
                <a:gd name="connsiteX135" fmla="*/ 384199 w 441306"/>
                <a:gd name="connsiteY135" fmla="*/ 197670 h 206270"/>
                <a:gd name="connsiteX136" fmla="*/ 394171 w 441306"/>
                <a:gd name="connsiteY136" fmla="*/ 205470 h 206270"/>
                <a:gd name="connsiteX137" fmla="*/ 404057 w 441306"/>
                <a:gd name="connsiteY137" fmla="*/ 203297 h 206270"/>
                <a:gd name="connsiteX138" fmla="*/ 390478 w 441306"/>
                <a:gd name="connsiteY138" fmla="*/ 192695 h 206270"/>
                <a:gd name="connsiteX139" fmla="*/ 416658 w 441306"/>
                <a:gd name="connsiteY139" fmla="*/ 172076 h 206270"/>
                <a:gd name="connsiteX140" fmla="*/ 431236 w 441306"/>
                <a:gd name="connsiteY140" fmla="*/ 183461 h 206270"/>
                <a:gd name="connsiteX141" fmla="*/ 435299 w 441306"/>
                <a:gd name="connsiteY141" fmla="*/ 176769 h 206270"/>
                <a:gd name="connsiteX142" fmla="*/ 410096 w 441306"/>
                <a:gd name="connsiteY142" fmla="*/ 116175 h 206270"/>
                <a:gd name="connsiteX143" fmla="*/ 384025 w 441306"/>
                <a:gd name="connsiteY143" fmla="*/ 136793 h 206270"/>
                <a:gd name="connsiteX144" fmla="*/ 357758 w 441306"/>
                <a:gd name="connsiteY144" fmla="*/ 116305 h 206270"/>
                <a:gd name="connsiteX145" fmla="*/ 383829 w 441306"/>
                <a:gd name="connsiteY145" fmla="*/ 95687 h 206270"/>
                <a:gd name="connsiteX146" fmla="*/ 65016 w 441306"/>
                <a:gd name="connsiteY146" fmla="*/ 91537 h 206270"/>
                <a:gd name="connsiteX147" fmla="*/ 91088 w 441306"/>
                <a:gd name="connsiteY147" fmla="*/ 70897 h 206270"/>
                <a:gd name="connsiteX148" fmla="*/ 117355 w 441306"/>
                <a:gd name="connsiteY148" fmla="*/ 91406 h 206270"/>
                <a:gd name="connsiteX149" fmla="*/ 91284 w 441306"/>
                <a:gd name="connsiteY149" fmla="*/ 112025 h 206270"/>
                <a:gd name="connsiteX150" fmla="*/ 84983 w 441306"/>
                <a:gd name="connsiteY150" fmla="*/ 116978 h 206270"/>
                <a:gd name="connsiteX151" fmla="*/ 58911 w 441306"/>
                <a:gd name="connsiteY151" fmla="*/ 137597 h 206270"/>
                <a:gd name="connsiteX152" fmla="*/ 32644 w 441306"/>
                <a:gd name="connsiteY152" fmla="*/ 117109 h 206270"/>
                <a:gd name="connsiteX153" fmla="*/ 58716 w 441306"/>
                <a:gd name="connsiteY153" fmla="*/ 96491 h 206270"/>
                <a:gd name="connsiteX154" fmla="*/ 123743 w 441306"/>
                <a:gd name="connsiteY154" fmla="*/ 96317 h 206270"/>
                <a:gd name="connsiteX155" fmla="*/ 150010 w 441306"/>
                <a:gd name="connsiteY155" fmla="*/ 116826 h 206270"/>
                <a:gd name="connsiteX156" fmla="*/ 123938 w 441306"/>
                <a:gd name="connsiteY156" fmla="*/ 137445 h 206270"/>
                <a:gd name="connsiteX157" fmla="*/ 97671 w 441306"/>
                <a:gd name="connsiteY157" fmla="*/ 116935 h 206270"/>
                <a:gd name="connsiteX158" fmla="*/ 130044 w 441306"/>
                <a:gd name="connsiteY158" fmla="*/ 91363 h 206270"/>
                <a:gd name="connsiteX159" fmla="*/ 156115 w 441306"/>
                <a:gd name="connsiteY159" fmla="*/ 70745 h 206270"/>
                <a:gd name="connsiteX160" fmla="*/ 182382 w 441306"/>
                <a:gd name="connsiteY160" fmla="*/ 91233 h 206270"/>
                <a:gd name="connsiteX161" fmla="*/ 156311 w 441306"/>
                <a:gd name="connsiteY161" fmla="*/ 111851 h 206270"/>
                <a:gd name="connsiteX162" fmla="*/ 188705 w 441306"/>
                <a:gd name="connsiteY162" fmla="*/ 96165 h 206270"/>
                <a:gd name="connsiteX163" fmla="*/ 214972 w 441306"/>
                <a:gd name="connsiteY163" fmla="*/ 116653 h 206270"/>
                <a:gd name="connsiteX164" fmla="*/ 188900 w 441306"/>
                <a:gd name="connsiteY164" fmla="*/ 137271 h 206270"/>
                <a:gd name="connsiteX165" fmla="*/ 162633 w 441306"/>
                <a:gd name="connsiteY165" fmla="*/ 116783 h 206270"/>
                <a:gd name="connsiteX166" fmla="*/ 194983 w 441306"/>
                <a:gd name="connsiteY166" fmla="*/ 91211 h 206270"/>
                <a:gd name="connsiteX167" fmla="*/ 221055 w 441306"/>
                <a:gd name="connsiteY167" fmla="*/ 70593 h 206270"/>
                <a:gd name="connsiteX168" fmla="*/ 247301 w 441306"/>
                <a:gd name="connsiteY168" fmla="*/ 91081 h 206270"/>
                <a:gd name="connsiteX169" fmla="*/ 221229 w 441306"/>
                <a:gd name="connsiteY169" fmla="*/ 111699 h 206270"/>
                <a:gd name="connsiteX170" fmla="*/ 253645 w 441306"/>
                <a:gd name="connsiteY170" fmla="*/ 96013 h 206270"/>
                <a:gd name="connsiteX171" fmla="*/ 279912 w 441306"/>
                <a:gd name="connsiteY171" fmla="*/ 116500 h 206270"/>
                <a:gd name="connsiteX172" fmla="*/ 253840 w 441306"/>
                <a:gd name="connsiteY172" fmla="*/ 137119 h 206270"/>
                <a:gd name="connsiteX173" fmla="*/ 227595 w 441306"/>
                <a:gd name="connsiteY173" fmla="*/ 116631 h 206270"/>
                <a:gd name="connsiteX174" fmla="*/ 259924 w 441306"/>
                <a:gd name="connsiteY174" fmla="*/ 91059 h 206270"/>
                <a:gd name="connsiteX175" fmla="*/ 285995 w 441306"/>
                <a:gd name="connsiteY175" fmla="*/ 70419 h 206270"/>
                <a:gd name="connsiteX176" fmla="*/ 312241 w 441306"/>
                <a:gd name="connsiteY176" fmla="*/ 90928 h 206270"/>
                <a:gd name="connsiteX177" fmla="*/ 286169 w 441306"/>
                <a:gd name="connsiteY177" fmla="*/ 111547 h 206270"/>
                <a:gd name="connsiteX178" fmla="*/ 318585 w 441306"/>
                <a:gd name="connsiteY178" fmla="*/ 95839 h 206270"/>
                <a:gd name="connsiteX179" fmla="*/ 344830 w 441306"/>
                <a:gd name="connsiteY179" fmla="*/ 116348 h 206270"/>
                <a:gd name="connsiteX180" fmla="*/ 318759 w 441306"/>
                <a:gd name="connsiteY180" fmla="*/ 136967 h 206270"/>
                <a:gd name="connsiteX181" fmla="*/ 292513 w 441306"/>
                <a:gd name="connsiteY181" fmla="*/ 116457 h 206270"/>
                <a:gd name="connsiteX182" fmla="*/ 324864 w 441306"/>
                <a:gd name="connsiteY182" fmla="*/ 90885 h 206270"/>
                <a:gd name="connsiteX183" fmla="*/ 350935 w 441306"/>
                <a:gd name="connsiteY183" fmla="*/ 70267 h 206270"/>
                <a:gd name="connsiteX184" fmla="*/ 377203 w 441306"/>
                <a:gd name="connsiteY184" fmla="*/ 90755 h 206270"/>
                <a:gd name="connsiteX185" fmla="*/ 351131 w 441306"/>
                <a:gd name="connsiteY185" fmla="*/ 111373 h 206270"/>
                <a:gd name="connsiteX186" fmla="*/ 383525 w 441306"/>
                <a:gd name="connsiteY186" fmla="*/ 44695 h 206270"/>
                <a:gd name="connsiteX187" fmla="*/ 409792 w 441306"/>
                <a:gd name="connsiteY187" fmla="*/ 65183 h 206270"/>
                <a:gd name="connsiteX188" fmla="*/ 383612 w 441306"/>
                <a:gd name="connsiteY188" fmla="*/ 85801 h 206270"/>
                <a:gd name="connsiteX189" fmla="*/ 357367 w 441306"/>
                <a:gd name="connsiteY189" fmla="*/ 65313 h 206270"/>
                <a:gd name="connsiteX190" fmla="*/ 350935 w 441306"/>
                <a:gd name="connsiteY190" fmla="*/ 19275 h 206270"/>
                <a:gd name="connsiteX191" fmla="*/ 377181 w 441306"/>
                <a:gd name="connsiteY191" fmla="*/ 39763 h 206270"/>
                <a:gd name="connsiteX192" fmla="*/ 351109 w 441306"/>
                <a:gd name="connsiteY192" fmla="*/ 60381 h 206270"/>
                <a:gd name="connsiteX193" fmla="*/ 324842 w 441306"/>
                <a:gd name="connsiteY193" fmla="*/ 39893 h 206270"/>
                <a:gd name="connsiteX194" fmla="*/ 318476 w 441306"/>
                <a:gd name="connsiteY194" fmla="*/ 44847 h 206270"/>
                <a:gd name="connsiteX195" fmla="*/ 344743 w 441306"/>
                <a:gd name="connsiteY195" fmla="*/ 65335 h 206270"/>
                <a:gd name="connsiteX196" fmla="*/ 318672 w 441306"/>
                <a:gd name="connsiteY196" fmla="*/ 85975 h 206270"/>
                <a:gd name="connsiteX197" fmla="*/ 292405 w 441306"/>
                <a:gd name="connsiteY197" fmla="*/ 65465 h 206270"/>
                <a:gd name="connsiteX198" fmla="*/ 285887 w 441306"/>
                <a:gd name="connsiteY198" fmla="*/ 19427 h 206270"/>
                <a:gd name="connsiteX199" fmla="*/ 312132 w 441306"/>
                <a:gd name="connsiteY199" fmla="*/ 39937 h 206270"/>
                <a:gd name="connsiteX200" fmla="*/ 286061 w 441306"/>
                <a:gd name="connsiteY200" fmla="*/ 60555 h 206270"/>
                <a:gd name="connsiteX201" fmla="*/ 259815 w 441306"/>
                <a:gd name="connsiteY201" fmla="*/ 40045 h 206270"/>
                <a:gd name="connsiteX202" fmla="*/ 253427 w 441306"/>
                <a:gd name="connsiteY202" fmla="*/ 44999 h 206270"/>
                <a:gd name="connsiteX203" fmla="*/ 279695 w 441306"/>
                <a:gd name="connsiteY203" fmla="*/ 65509 h 206270"/>
                <a:gd name="connsiteX204" fmla="*/ 253623 w 441306"/>
                <a:gd name="connsiteY204" fmla="*/ 86127 h 206270"/>
                <a:gd name="connsiteX205" fmla="*/ 227356 w 441306"/>
                <a:gd name="connsiteY205" fmla="*/ 65639 h 206270"/>
                <a:gd name="connsiteX206" fmla="*/ 220838 w 441306"/>
                <a:gd name="connsiteY206" fmla="*/ 19601 h 206270"/>
                <a:gd name="connsiteX207" fmla="*/ 247105 w 441306"/>
                <a:gd name="connsiteY207" fmla="*/ 40089 h 206270"/>
                <a:gd name="connsiteX208" fmla="*/ 221034 w 441306"/>
                <a:gd name="connsiteY208" fmla="*/ 60707 h 206270"/>
                <a:gd name="connsiteX209" fmla="*/ 194766 w 441306"/>
                <a:gd name="connsiteY209" fmla="*/ 40219 h 206270"/>
                <a:gd name="connsiteX210" fmla="*/ 188379 w 441306"/>
                <a:gd name="connsiteY210" fmla="*/ 45173 h 206270"/>
                <a:gd name="connsiteX211" fmla="*/ 214646 w 441306"/>
                <a:gd name="connsiteY211" fmla="*/ 65661 h 206270"/>
                <a:gd name="connsiteX212" fmla="*/ 188574 w 441306"/>
                <a:gd name="connsiteY212" fmla="*/ 86279 h 206270"/>
                <a:gd name="connsiteX213" fmla="*/ 162307 w 441306"/>
                <a:gd name="connsiteY213" fmla="*/ 65791 h 206270"/>
                <a:gd name="connsiteX214" fmla="*/ 155789 w 441306"/>
                <a:gd name="connsiteY214" fmla="*/ 19753 h 206270"/>
                <a:gd name="connsiteX215" fmla="*/ 182056 w 441306"/>
                <a:gd name="connsiteY215" fmla="*/ 40241 h 206270"/>
                <a:gd name="connsiteX216" fmla="*/ 155985 w 441306"/>
                <a:gd name="connsiteY216" fmla="*/ 60859 h 206270"/>
                <a:gd name="connsiteX217" fmla="*/ 129718 w 441306"/>
                <a:gd name="connsiteY217" fmla="*/ 40371 h 206270"/>
                <a:gd name="connsiteX218" fmla="*/ 123634 w 441306"/>
                <a:gd name="connsiteY218" fmla="*/ 45368 h 206270"/>
                <a:gd name="connsiteX219" fmla="*/ 149880 w 441306"/>
                <a:gd name="connsiteY219" fmla="*/ 65856 h 206270"/>
                <a:gd name="connsiteX220" fmla="*/ 123808 w 441306"/>
                <a:gd name="connsiteY220" fmla="*/ 86475 h 206270"/>
                <a:gd name="connsiteX221" fmla="*/ 97541 w 441306"/>
                <a:gd name="connsiteY221" fmla="*/ 65987 h 206270"/>
                <a:gd name="connsiteX222" fmla="*/ 91045 w 441306"/>
                <a:gd name="connsiteY222" fmla="*/ 19949 h 206270"/>
                <a:gd name="connsiteX223" fmla="*/ 117312 w 441306"/>
                <a:gd name="connsiteY223" fmla="*/ 40436 h 206270"/>
                <a:gd name="connsiteX224" fmla="*/ 91240 w 441306"/>
                <a:gd name="connsiteY224" fmla="*/ 61076 h 206270"/>
                <a:gd name="connsiteX225" fmla="*/ 64973 w 441306"/>
                <a:gd name="connsiteY225" fmla="*/ 40567 h 206270"/>
                <a:gd name="connsiteX226" fmla="*/ 58607 w 441306"/>
                <a:gd name="connsiteY226" fmla="*/ 45520 h 206270"/>
                <a:gd name="connsiteX227" fmla="*/ 84853 w 441306"/>
                <a:gd name="connsiteY227" fmla="*/ 66030 h 206270"/>
                <a:gd name="connsiteX228" fmla="*/ 58781 w 441306"/>
                <a:gd name="connsiteY228" fmla="*/ 86648 h 206270"/>
                <a:gd name="connsiteX229" fmla="*/ 32536 w 441306"/>
                <a:gd name="connsiteY229" fmla="*/ 66160 h 206270"/>
                <a:gd name="connsiteX230" fmla="*/ -54 w 441306"/>
                <a:gd name="connsiteY230" fmla="*/ 40741 h 206270"/>
                <a:gd name="connsiteX231" fmla="*/ 26018 w 441306"/>
                <a:gd name="connsiteY231" fmla="*/ 20122 h 206270"/>
                <a:gd name="connsiteX232" fmla="*/ 52285 w 441306"/>
                <a:gd name="connsiteY232" fmla="*/ 40610 h 206270"/>
                <a:gd name="connsiteX233" fmla="*/ 26213 w 441306"/>
                <a:gd name="connsiteY233" fmla="*/ 61229 h 206270"/>
                <a:gd name="connsiteX234" fmla="*/ 76 w 441306"/>
                <a:gd name="connsiteY234" fmla="*/ 91732 h 206270"/>
                <a:gd name="connsiteX235" fmla="*/ 26148 w 441306"/>
                <a:gd name="connsiteY235" fmla="*/ 71114 h 206270"/>
                <a:gd name="connsiteX236" fmla="*/ 52415 w 441306"/>
                <a:gd name="connsiteY236" fmla="*/ 91602 h 206270"/>
                <a:gd name="connsiteX237" fmla="*/ 26343 w 441306"/>
                <a:gd name="connsiteY237" fmla="*/ 112220 h 206270"/>
                <a:gd name="connsiteX238" fmla="*/ 26452 w 441306"/>
                <a:gd name="connsiteY238" fmla="*/ 163212 h 206270"/>
                <a:gd name="connsiteX239" fmla="*/ 207 w 441306"/>
                <a:gd name="connsiteY239" fmla="*/ 142724 h 206270"/>
                <a:gd name="connsiteX240" fmla="*/ 26278 w 441306"/>
                <a:gd name="connsiteY240" fmla="*/ 122106 h 206270"/>
                <a:gd name="connsiteX241" fmla="*/ 52546 w 441306"/>
                <a:gd name="connsiteY241" fmla="*/ 142594 h 206270"/>
                <a:gd name="connsiteX242" fmla="*/ 59042 w 441306"/>
                <a:gd name="connsiteY242" fmla="*/ 188632 h 206270"/>
                <a:gd name="connsiteX243" fmla="*/ 32775 w 441306"/>
                <a:gd name="connsiteY243" fmla="*/ 168144 h 206270"/>
                <a:gd name="connsiteX244" fmla="*/ 58846 w 441306"/>
                <a:gd name="connsiteY244" fmla="*/ 147526 h 206270"/>
                <a:gd name="connsiteX245" fmla="*/ 85113 w 441306"/>
                <a:gd name="connsiteY245" fmla="*/ 168014 h 206270"/>
                <a:gd name="connsiteX246" fmla="*/ 91479 w 441306"/>
                <a:gd name="connsiteY246" fmla="*/ 163060 h 206270"/>
                <a:gd name="connsiteX247" fmla="*/ 65234 w 441306"/>
                <a:gd name="connsiteY247" fmla="*/ 142572 h 206270"/>
                <a:gd name="connsiteX248" fmla="*/ 91305 w 441306"/>
                <a:gd name="connsiteY248" fmla="*/ 121954 h 206270"/>
                <a:gd name="connsiteX249" fmla="*/ 117551 w 441306"/>
                <a:gd name="connsiteY249" fmla="*/ 142442 h 206270"/>
                <a:gd name="connsiteX250" fmla="*/ 124069 w 441306"/>
                <a:gd name="connsiteY250" fmla="*/ 188480 h 206270"/>
                <a:gd name="connsiteX251" fmla="*/ 97801 w 441306"/>
                <a:gd name="connsiteY251" fmla="*/ 167992 h 206270"/>
                <a:gd name="connsiteX252" fmla="*/ 123873 w 441306"/>
                <a:gd name="connsiteY252" fmla="*/ 147352 h 206270"/>
                <a:gd name="connsiteX253" fmla="*/ 150140 w 441306"/>
                <a:gd name="connsiteY253" fmla="*/ 167862 h 206270"/>
                <a:gd name="connsiteX254" fmla="*/ 156506 w 441306"/>
                <a:gd name="connsiteY254" fmla="*/ 162908 h 206270"/>
                <a:gd name="connsiteX255" fmla="*/ 130239 w 441306"/>
                <a:gd name="connsiteY255" fmla="*/ 142398 h 206270"/>
                <a:gd name="connsiteX256" fmla="*/ 156419 w 441306"/>
                <a:gd name="connsiteY256" fmla="*/ 121780 h 206270"/>
                <a:gd name="connsiteX257" fmla="*/ 182665 w 441306"/>
                <a:gd name="connsiteY257" fmla="*/ 142268 h 206270"/>
                <a:gd name="connsiteX258" fmla="*/ 189096 w 441306"/>
                <a:gd name="connsiteY258" fmla="*/ 188328 h 206270"/>
                <a:gd name="connsiteX259" fmla="*/ 162850 w 441306"/>
                <a:gd name="connsiteY259" fmla="*/ 167818 h 206270"/>
                <a:gd name="connsiteX260" fmla="*/ 188922 w 441306"/>
                <a:gd name="connsiteY260" fmla="*/ 147200 h 206270"/>
                <a:gd name="connsiteX261" fmla="*/ 215189 w 441306"/>
                <a:gd name="connsiteY261" fmla="*/ 167688 h 206270"/>
                <a:gd name="connsiteX262" fmla="*/ 221555 w 441306"/>
                <a:gd name="connsiteY262" fmla="*/ 162734 h 206270"/>
                <a:gd name="connsiteX263" fmla="*/ 195288 w 441306"/>
                <a:gd name="connsiteY263" fmla="*/ 142246 h 206270"/>
                <a:gd name="connsiteX264" fmla="*/ 221359 w 441306"/>
                <a:gd name="connsiteY264" fmla="*/ 121628 h 206270"/>
                <a:gd name="connsiteX265" fmla="*/ 247627 w 441306"/>
                <a:gd name="connsiteY265" fmla="*/ 142116 h 206270"/>
                <a:gd name="connsiteX266" fmla="*/ 254145 w 441306"/>
                <a:gd name="connsiteY266" fmla="*/ 188154 h 206270"/>
                <a:gd name="connsiteX267" fmla="*/ 227877 w 441306"/>
                <a:gd name="connsiteY267" fmla="*/ 167666 h 206270"/>
                <a:gd name="connsiteX268" fmla="*/ 253949 w 441306"/>
                <a:gd name="connsiteY268" fmla="*/ 147048 h 206270"/>
                <a:gd name="connsiteX269" fmla="*/ 280195 w 441306"/>
                <a:gd name="connsiteY269" fmla="*/ 167536 h 206270"/>
                <a:gd name="connsiteX270" fmla="*/ 286604 w 441306"/>
                <a:gd name="connsiteY270" fmla="*/ 162582 h 206270"/>
                <a:gd name="connsiteX271" fmla="*/ 260337 w 441306"/>
                <a:gd name="connsiteY271" fmla="*/ 142094 h 206270"/>
                <a:gd name="connsiteX272" fmla="*/ 286408 w 441306"/>
                <a:gd name="connsiteY272" fmla="*/ 121476 h 206270"/>
                <a:gd name="connsiteX273" fmla="*/ 312675 w 441306"/>
                <a:gd name="connsiteY273" fmla="*/ 141964 h 206270"/>
                <a:gd name="connsiteX274" fmla="*/ 319193 w 441306"/>
                <a:gd name="connsiteY274" fmla="*/ 188002 h 206270"/>
                <a:gd name="connsiteX275" fmla="*/ 292926 w 441306"/>
                <a:gd name="connsiteY275" fmla="*/ 167514 h 206270"/>
                <a:gd name="connsiteX276" fmla="*/ 318998 w 441306"/>
                <a:gd name="connsiteY276" fmla="*/ 146896 h 206270"/>
                <a:gd name="connsiteX277" fmla="*/ 345265 w 441306"/>
                <a:gd name="connsiteY277" fmla="*/ 167384 h 206270"/>
                <a:gd name="connsiteX278" fmla="*/ 351653 w 441306"/>
                <a:gd name="connsiteY278" fmla="*/ 162430 h 206270"/>
                <a:gd name="connsiteX279" fmla="*/ 325385 w 441306"/>
                <a:gd name="connsiteY279" fmla="*/ 141920 h 206270"/>
                <a:gd name="connsiteX280" fmla="*/ 351457 w 441306"/>
                <a:gd name="connsiteY280" fmla="*/ 121302 h 206270"/>
                <a:gd name="connsiteX281" fmla="*/ 377724 w 441306"/>
                <a:gd name="connsiteY281" fmla="*/ 141812 h 206270"/>
                <a:gd name="connsiteX282" fmla="*/ 384242 w 441306"/>
                <a:gd name="connsiteY282" fmla="*/ 187850 h 206270"/>
                <a:gd name="connsiteX283" fmla="*/ 357975 w 441306"/>
                <a:gd name="connsiteY283" fmla="*/ 167340 h 206270"/>
                <a:gd name="connsiteX284" fmla="*/ 384046 w 441306"/>
                <a:gd name="connsiteY284" fmla="*/ 146722 h 206270"/>
                <a:gd name="connsiteX285" fmla="*/ 410314 w 441306"/>
                <a:gd name="connsiteY285" fmla="*/ 167210 h 206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Lst>
              <a:rect l="l" t="t" r="r" b="b"/>
              <a:pathLst>
                <a:path w="441306" h="206270">
                  <a:moveTo>
                    <a:pt x="422828" y="167145"/>
                  </a:moveTo>
                  <a:lnTo>
                    <a:pt x="441078" y="152762"/>
                  </a:lnTo>
                  <a:cubicBezTo>
                    <a:pt x="441078" y="152631"/>
                    <a:pt x="441078" y="152523"/>
                    <a:pt x="441078" y="152414"/>
                  </a:cubicBezTo>
                  <a:lnTo>
                    <a:pt x="441078" y="142855"/>
                  </a:lnTo>
                  <a:lnTo>
                    <a:pt x="416484" y="162213"/>
                  </a:lnTo>
                  <a:lnTo>
                    <a:pt x="390239" y="141725"/>
                  </a:lnTo>
                  <a:lnTo>
                    <a:pt x="416310" y="121106"/>
                  </a:lnTo>
                  <a:lnTo>
                    <a:pt x="440991" y="140356"/>
                  </a:lnTo>
                  <a:lnTo>
                    <a:pt x="440991" y="130492"/>
                  </a:lnTo>
                  <a:lnTo>
                    <a:pt x="422589" y="116153"/>
                  </a:lnTo>
                  <a:lnTo>
                    <a:pt x="440991" y="101661"/>
                  </a:lnTo>
                  <a:lnTo>
                    <a:pt x="440991" y="91754"/>
                  </a:lnTo>
                  <a:lnTo>
                    <a:pt x="416289" y="111308"/>
                  </a:lnTo>
                  <a:lnTo>
                    <a:pt x="390021" y="90820"/>
                  </a:lnTo>
                  <a:lnTo>
                    <a:pt x="416093" y="70202"/>
                  </a:lnTo>
                  <a:lnTo>
                    <a:pt x="440904" y="89560"/>
                  </a:lnTo>
                  <a:lnTo>
                    <a:pt x="440904" y="79696"/>
                  </a:lnTo>
                  <a:lnTo>
                    <a:pt x="422394" y="65248"/>
                  </a:lnTo>
                  <a:lnTo>
                    <a:pt x="440904" y="50648"/>
                  </a:lnTo>
                  <a:lnTo>
                    <a:pt x="440904" y="40741"/>
                  </a:lnTo>
                  <a:lnTo>
                    <a:pt x="416071" y="60294"/>
                  </a:lnTo>
                  <a:lnTo>
                    <a:pt x="389804" y="39806"/>
                  </a:lnTo>
                  <a:lnTo>
                    <a:pt x="415876" y="19188"/>
                  </a:lnTo>
                  <a:lnTo>
                    <a:pt x="440817" y="38633"/>
                  </a:lnTo>
                  <a:lnTo>
                    <a:pt x="440817" y="28769"/>
                  </a:lnTo>
                  <a:lnTo>
                    <a:pt x="422176" y="14213"/>
                  </a:lnTo>
                  <a:lnTo>
                    <a:pt x="440383" y="-127"/>
                  </a:lnTo>
                  <a:lnTo>
                    <a:pt x="428129" y="-127"/>
                  </a:lnTo>
                  <a:lnTo>
                    <a:pt x="416158" y="9303"/>
                  </a:lnTo>
                  <a:lnTo>
                    <a:pt x="404078" y="-127"/>
                  </a:lnTo>
                  <a:lnTo>
                    <a:pt x="391433" y="-127"/>
                  </a:lnTo>
                  <a:lnTo>
                    <a:pt x="409879" y="14256"/>
                  </a:lnTo>
                  <a:lnTo>
                    <a:pt x="383807" y="34875"/>
                  </a:lnTo>
                  <a:lnTo>
                    <a:pt x="357540" y="14387"/>
                  </a:lnTo>
                  <a:lnTo>
                    <a:pt x="375964" y="-127"/>
                  </a:lnTo>
                  <a:lnTo>
                    <a:pt x="363385" y="-127"/>
                  </a:lnTo>
                  <a:lnTo>
                    <a:pt x="351218" y="9455"/>
                  </a:lnTo>
                  <a:lnTo>
                    <a:pt x="338942" y="-127"/>
                  </a:lnTo>
                  <a:lnTo>
                    <a:pt x="326298" y="-127"/>
                  </a:lnTo>
                  <a:lnTo>
                    <a:pt x="344939" y="14408"/>
                  </a:lnTo>
                  <a:lnTo>
                    <a:pt x="318867" y="35027"/>
                  </a:lnTo>
                  <a:lnTo>
                    <a:pt x="292600" y="14539"/>
                  </a:lnTo>
                  <a:lnTo>
                    <a:pt x="311220" y="-127"/>
                  </a:lnTo>
                  <a:lnTo>
                    <a:pt x="298662" y="-127"/>
                  </a:lnTo>
                  <a:lnTo>
                    <a:pt x="286299" y="9607"/>
                  </a:lnTo>
                  <a:lnTo>
                    <a:pt x="273807" y="-127"/>
                  </a:lnTo>
                  <a:lnTo>
                    <a:pt x="261162" y="-127"/>
                  </a:lnTo>
                  <a:lnTo>
                    <a:pt x="279999" y="14560"/>
                  </a:lnTo>
                  <a:lnTo>
                    <a:pt x="253927" y="35200"/>
                  </a:lnTo>
                  <a:lnTo>
                    <a:pt x="227660" y="14691"/>
                  </a:lnTo>
                  <a:lnTo>
                    <a:pt x="246475" y="-127"/>
                  </a:lnTo>
                  <a:lnTo>
                    <a:pt x="233917" y="-127"/>
                  </a:lnTo>
                  <a:lnTo>
                    <a:pt x="221359" y="9781"/>
                  </a:lnTo>
                  <a:lnTo>
                    <a:pt x="208649" y="-127"/>
                  </a:lnTo>
                  <a:lnTo>
                    <a:pt x="195657" y="-127"/>
                  </a:lnTo>
                  <a:lnTo>
                    <a:pt x="214689" y="14734"/>
                  </a:lnTo>
                  <a:lnTo>
                    <a:pt x="188618" y="35353"/>
                  </a:lnTo>
                  <a:lnTo>
                    <a:pt x="162351" y="14864"/>
                  </a:lnTo>
                  <a:lnTo>
                    <a:pt x="181383" y="-127"/>
                  </a:lnTo>
                  <a:lnTo>
                    <a:pt x="168825" y="-127"/>
                  </a:lnTo>
                  <a:lnTo>
                    <a:pt x="156050" y="9933"/>
                  </a:lnTo>
                  <a:lnTo>
                    <a:pt x="143144" y="-127"/>
                  </a:lnTo>
                  <a:lnTo>
                    <a:pt x="130478" y="-127"/>
                  </a:lnTo>
                  <a:lnTo>
                    <a:pt x="149728" y="14886"/>
                  </a:lnTo>
                  <a:lnTo>
                    <a:pt x="123656" y="35504"/>
                  </a:lnTo>
                  <a:lnTo>
                    <a:pt x="97411" y="15017"/>
                  </a:lnTo>
                  <a:lnTo>
                    <a:pt x="116617" y="-192"/>
                  </a:lnTo>
                  <a:lnTo>
                    <a:pt x="104059" y="-192"/>
                  </a:lnTo>
                  <a:lnTo>
                    <a:pt x="91023" y="10019"/>
                  </a:lnTo>
                  <a:lnTo>
                    <a:pt x="77987" y="-192"/>
                  </a:lnTo>
                  <a:lnTo>
                    <a:pt x="65299" y="-192"/>
                  </a:lnTo>
                  <a:lnTo>
                    <a:pt x="84853" y="15017"/>
                  </a:lnTo>
                  <a:lnTo>
                    <a:pt x="58781" y="35657"/>
                  </a:lnTo>
                  <a:lnTo>
                    <a:pt x="32514" y="15147"/>
                  </a:lnTo>
                  <a:lnTo>
                    <a:pt x="51937" y="-62"/>
                  </a:lnTo>
                  <a:lnTo>
                    <a:pt x="39227" y="-62"/>
                  </a:lnTo>
                  <a:lnTo>
                    <a:pt x="26039" y="10324"/>
                  </a:lnTo>
                  <a:lnTo>
                    <a:pt x="12743" y="-62"/>
                  </a:lnTo>
                  <a:lnTo>
                    <a:pt x="120" y="-62"/>
                  </a:lnTo>
                  <a:lnTo>
                    <a:pt x="19673" y="15277"/>
                  </a:lnTo>
                  <a:lnTo>
                    <a:pt x="-228" y="30964"/>
                  </a:lnTo>
                  <a:lnTo>
                    <a:pt x="-228" y="50648"/>
                  </a:lnTo>
                  <a:lnTo>
                    <a:pt x="19804" y="66269"/>
                  </a:lnTo>
                  <a:lnTo>
                    <a:pt x="-228" y="82042"/>
                  </a:lnTo>
                  <a:lnTo>
                    <a:pt x="-228" y="101596"/>
                  </a:lnTo>
                  <a:lnTo>
                    <a:pt x="19912" y="117326"/>
                  </a:lnTo>
                  <a:lnTo>
                    <a:pt x="-228" y="133208"/>
                  </a:lnTo>
                  <a:lnTo>
                    <a:pt x="-228" y="152501"/>
                  </a:lnTo>
                  <a:lnTo>
                    <a:pt x="20043" y="168318"/>
                  </a:lnTo>
                  <a:lnTo>
                    <a:pt x="6681" y="178855"/>
                  </a:lnTo>
                  <a:cubicBezTo>
                    <a:pt x="7963" y="181136"/>
                    <a:pt x="9419" y="183309"/>
                    <a:pt x="11026" y="185373"/>
                  </a:cubicBezTo>
                  <a:lnTo>
                    <a:pt x="26387" y="173271"/>
                  </a:lnTo>
                  <a:lnTo>
                    <a:pt x="52632" y="193760"/>
                  </a:lnTo>
                  <a:lnTo>
                    <a:pt x="39358" y="204253"/>
                  </a:lnTo>
                  <a:cubicBezTo>
                    <a:pt x="42747" y="205166"/>
                    <a:pt x="46223" y="205731"/>
                    <a:pt x="49743" y="205948"/>
                  </a:cubicBezTo>
                  <a:lnTo>
                    <a:pt x="58955" y="198691"/>
                  </a:lnTo>
                  <a:lnTo>
                    <a:pt x="68427" y="206078"/>
                  </a:lnTo>
                  <a:lnTo>
                    <a:pt x="81072" y="206078"/>
                  </a:lnTo>
                  <a:lnTo>
                    <a:pt x="65234" y="193738"/>
                  </a:lnTo>
                  <a:lnTo>
                    <a:pt x="91305" y="173119"/>
                  </a:lnTo>
                  <a:lnTo>
                    <a:pt x="117573" y="193607"/>
                  </a:lnTo>
                  <a:lnTo>
                    <a:pt x="101756" y="206078"/>
                  </a:lnTo>
                  <a:lnTo>
                    <a:pt x="114314" y="206078"/>
                  </a:lnTo>
                  <a:lnTo>
                    <a:pt x="123895" y="198539"/>
                  </a:lnTo>
                  <a:lnTo>
                    <a:pt x="133563" y="206078"/>
                  </a:lnTo>
                  <a:lnTo>
                    <a:pt x="146208" y="206078"/>
                  </a:lnTo>
                  <a:lnTo>
                    <a:pt x="130174" y="193586"/>
                  </a:lnTo>
                  <a:lnTo>
                    <a:pt x="156245" y="172946"/>
                  </a:lnTo>
                  <a:lnTo>
                    <a:pt x="182513" y="193455"/>
                  </a:lnTo>
                  <a:lnTo>
                    <a:pt x="166478" y="206078"/>
                  </a:lnTo>
                  <a:lnTo>
                    <a:pt x="179036" y="206078"/>
                  </a:lnTo>
                  <a:lnTo>
                    <a:pt x="188835" y="198366"/>
                  </a:lnTo>
                  <a:lnTo>
                    <a:pt x="198699" y="206078"/>
                  </a:lnTo>
                  <a:lnTo>
                    <a:pt x="211344" y="206078"/>
                  </a:lnTo>
                  <a:lnTo>
                    <a:pt x="195114" y="193412"/>
                  </a:lnTo>
                  <a:lnTo>
                    <a:pt x="221186" y="172794"/>
                  </a:lnTo>
                  <a:lnTo>
                    <a:pt x="247800" y="193108"/>
                  </a:lnTo>
                  <a:lnTo>
                    <a:pt x="231571" y="205905"/>
                  </a:lnTo>
                  <a:lnTo>
                    <a:pt x="244129" y="205905"/>
                  </a:lnTo>
                  <a:lnTo>
                    <a:pt x="254101" y="198040"/>
                  </a:lnTo>
                  <a:lnTo>
                    <a:pt x="264182" y="205905"/>
                  </a:lnTo>
                  <a:lnTo>
                    <a:pt x="276827" y="205905"/>
                  </a:lnTo>
                  <a:lnTo>
                    <a:pt x="260402" y="193086"/>
                  </a:lnTo>
                  <a:lnTo>
                    <a:pt x="286473" y="172468"/>
                  </a:lnTo>
                  <a:lnTo>
                    <a:pt x="312741" y="192956"/>
                  </a:lnTo>
                  <a:lnTo>
                    <a:pt x="296294" y="205991"/>
                  </a:lnTo>
                  <a:lnTo>
                    <a:pt x="308873" y="205991"/>
                  </a:lnTo>
                  <a:lnTo>
                    <a:pt x="319041" y="197974"/>
                  </a:lnTo>
                  <a:lnTo>
                    <a:pt x="329340" y="205991"/>
                  </a:lnTo>
                  <a:lnTo>
                    <a:pt x="341962" y="205991"/>
                  </a:lnTo>
                  <a:lnTo>
                    <a:pt x="325342" y="192956"/>
                  </a:lnTo>
                  <a:lnTo>
                    <a:pt x="351413" y="172316"/>
                  </a:lnTo>
                  <a:lnTo>
                    <a:pt x="377681" y="192825"/>
                  </a:lnTo>
                  <a:lnTo>
                    <a:pt x="361038" y="205861"/>
                  </a:lnTo>
                  <a:lnTo>
                    <a:pt x="373813" y="205861"/>
                  </a:lnTo>
                  <a:lnTo>
                    <a:pt x="384199" y="197670"/>
                  </a:lnTo>
                  <a:lnTo>
                    <a:pt x="394171" y="205470"/>
                  </a:lnTo>
                  <a:cubicBezTo>
                    <a:pt x="397539" y="205057"/>
                    <a:pt x="400841" y="204340"/>
                    <a:pt x="404057" y="203297"/>
                  </a:cubicBezTo>
                  <a:lnTo>
                    <a:pt x="390478" y="192695"/>
                  </a:lnTo>
                  <a:lnTo>
                    <a:pt x="416658" y="172076"/>
                  </a:lnTo>
                  <a:lnTo>
                    <a:pt x="431236" y="183461"/>
                  </a:lnTo>
                  <a:cubicBezTo>
                    <a:pt x="432757" y="181332"/>
                    <a:pt x="434104" y="179094"/>
                    <a:pt x="435299" y="176769"/>
                  </a:cubicBezTo>
                  <a:close/>
                  <a:moveTo>
                    <a:pt x="410096" y="116175"/>
                  </a:moveTo>
                  <a:lnTo>
                    <a:pt x="384025" y="136793"/>
                  </a:lnTo>
                  <a:lnTo>
                    <a:pt x="357758" y="116305"/>
                  </a:lnTo>
                  <a:lnTo>
                    <a:pt x="383829" y="95687"/>
                  </a:lnTo>
                  <a:close/>
                  <a:moveTo>
                    <a:pt x="65016" y="91537"/>
                  </a:moveTo>
                  <a:lnTo>
                    <a:pt x="91088" y="70897"/>
                  </a:lnTo>
                  <a:lnTo>
                    <a:pt x="117355" y="91406"/>
                  </a:lnTo>
                  <a:lnTo>
                    <a:pt x="91284" y="112025"/>
                  </a:lnTo>
                  <a:close/>
                  <a:moveTo>
                    <a:pt x="84983" y="116978"/>
                  </a:moveTo>
                  <a:lnTo>
                    <a:pt x="58911" y="137597"/>
                  </a:lnTo>
                  <a:lnTo>
                    <a:pt x="32644" y="117109"/>
                  </a:lnTo>
                  <a:lnTo>
                    <a:pt x="58716" y="96491"/>
                  </a:lnTo>
                  <a:close/>
                  <a:moveTo>
                    <a:pt x="123743" y="96317"/>
                  </a:moveTo>
                  <a:lnTo>
                    <a:pt x="150010" y="116826"/>
                  </a:lnTo>
                  <a:lnTo>
                    <a:pt x="123938" y="137445"/>
                  </a:lnTo>
                  <a:lnTo>
                    <a:pt x="97671" y="116935"/>
                  </a:lnTo>
                  <a:close/>
                  <a:moveTo>
                    <a:pt x="130044" y="91363"/>
                  </a:moveTo>
                  <a:lnTo>
                    <a:pt x="156115" y="70745"/>
                  </a:lnTo>
                  <a:lnTo>
                    <a:pt x="182382" y="91233"/>
                  </a:lnTo>
                  <a:lnTo>
                    <a:pt x="156311" y="111851"/>
                  </a:lnTo>
                  <a:close/>
                  <a:moveTo>
                    <a:pt x="188705" y="96165"/>
                  </a:moveTo>
                  <a:lnTo>
                    <a:pt x="214972" y="116653"/>
                  </a:lnTo>
                  <a:lnTo>
                    <a:pt x="188900" y="137271"/>
                  </a:lnTo>
                  <a:lnTo>
                    <a:pt x="162633" y="116783"/>
                  </a:lnTo>
                  <a:close/>
                  <a:moveTo>
                    <a:pt x="194983" y="91211"/>
                  </a:moveTo>
                  <a:lnTo>
                    <a:pt x="221055" y="70593"/>
                  </a:lnTo>
                  <a:lnTo>
                    <a:pt x="247301" y="91081"/>
                  </a:lnTo>
                  <a:lnTo>
                    <a:pt x="221229" y="111699"/>
                  </a:lnTo>
                  <a:close/>
                  <a:moveTo>
                    <a:pt x="253645" y="96013"/>
                  </a:moveTo>
                  <a:lnTo>
                    <a:pt x="279912" y="116500"/>
                  </a:lnTo>
                  <a:lnTo>
                    <a:pt x="253840" y="137119"/>
                  </a:lnTo>
                  <a:lnTo>
                    <a:pt x="227595" y="116631"/>
                  </a:lnTo>
                  <a:close/>
                  <a:moveTo>
                    <a:pt x="259924" y="91059"/>
                  </a:moveTo>
                  <a:lnTo>
                    <a:pt x="285995" y="70419"/>
                  </a:lnTo>
                  <a:lnTo>
                    <a:pt x="312241" y="90928"/>
                  </a:lnTo>
                  <a:lnTo>
                    <a:pt x="286169" y="111547"/>
                  </a:lnTo>
                  <a:close/>
                  <a:moveTo>
                    <a:pt x="318585" y="95839"/>
                  </a:moveTo>
                  <a:lnTo>
                    <a:pt x="344830" y="116348"/>
                  </a:lnTo>
                  <a:lnTo>
                    <a:pt x="318759" y="136967"/>
                  </a:lnTo>
                  <a:lnTo>
                    <a:pt x="292513" y="116457"/>
                  </a:lnTo>
                  <a:close/>
                  <a:moveTo>
                    <a:pt x="324864" y="90885"/>
                  </a:moveTo>
                  <a:lnTo>
                    <a:pt x="350935" y="70267"/>
                  </a:lnTo>
                  <a:lnTo>
                    <a:pt x="377203" y="90755"/>
                  </a:lnTo>
                  <a:lnTo>
                    <a:pt x="351131" y="111373"/>
                  </a:lnTo>
                  <a:close/>
                  <a:moveTo>
                    <a:pt x="383525" y="44695"/>
                  </a:moveTo>
                  <a:lnTo>
                    <a:pt x="409792" y="65183"/>
                  </a:lnTo>
                  <a:lnTo>
                    <a:pt x="383612" y="85801"/>
                  </a:lnTo>
                  <a:lnTo>
                    <a:pt x="357367" y="65313"/>
                  </a:lnTo>
                  <a:close/>
                  <a:moveTo>
                    <a:pt x="350935" y="19275"/>
                  </a:moveTo>
                  <a:lnTo>
                    <a:pt x="377181" y="39763"/>
                  </a:lnTo>
                  <a:lnTo>
                    <a:pt x="351109" y="60381"/>
                  </a:lnTo>
                  <a:lnTo>
                    <a:pt x="324842" y="39893"/>
                  </a:lnTo>
                  <a:close/>
                  <a:moveTo>
                    <a:pt x="318476" y="44847"/>
                  </a:moveTo>
                  <a:lnTo>
                    <a:pt x="344743" y="65335"/>
                  </a:lnTo>
                  <a:lnTo>
                    <a:pt x="318672" y="85975"/>
                  </a:lnTo>
                  <a:lnTo>
                    <a:pt x="292405" y="65465"/>
                  </a:lnTo>
                  <a:close/>
                  <a:moveTo>
                    <a:pt x="285887" y="19427"/>
                  </a:moveTo>
                  <a:lnTo>
                    <a:pt x="312132" y="39937"/>
                  </a:lnTo>
                  <a:lnTo>
                    <a:pt x="286061" y="60555"/>
                  </a:lnTo>
                  <a:lnTo>
                    <a:pt x="259815" y="40045"/>
                  </a:lnTo>
                  <a:close/>
                  <a:moveTo>
                    <a:pt x="253427" y="44999"/>
                  </a:moveTo>
                  <a:lnTo>
                    <a:pt x="279695" y="65509"/>
                  </a:lnTo>
                  <a:lnTo>
                    <a:pt x="253623" y="86127"/>
                  </a:lnTo>
                  <a:lnTo>
                    <a:pt x="227356" y="65639"/>
                  </a:lnTo>
                  <a:close/>
                  <a:moveTo>
                    <a:pt x="220838" y="19601"/>
                  </a:moveTo>
                  <a:lnTo>
                    <a:pt x="247105" y="40089"/>
                  </a:lnTo>
                  <a:lnTo>
                    <a:pt x="221034" y="60707"/>
                  </a:lnTo>
                  <a:lnTo>
                    <a:pt x="194766" y="40219"/>
                  </a:lnTo>
                  <a:close/>
                  <a:moveTo>
                    <a:pt x="188379" y="45173"/>
                  </a:moveTo>
                  <a:lnTo>
                    <a:pt x="214646" y="65661"/>
                  </a:lnTo>
                  <a:lnTo>
                    <a:pt x="188574" y="86279"/>
                  </a:lnTo>
                  <a:lnTo>
                    <a:pt x="162307" y="65791"/>
                  </a:lnTo>
                  <a:close/>
                  <a:moveTo>
                    <a:pt x="155789" y="19753"/>
                  </a:moveTo>
                  <a:lnTo>
                    <a:pt x="182056" y="40241"/>
                  </a:lnTo>
                  <a:lnTo>
                    <a:pt x="155985" y="60859"/>
                  </a:lnTo>
                  <a:lnTo>
                    <a:pt x="129718" y="40371"/>
                  </a:lnTo>
                  <a:close/>
                  <a:moveTo>
                    <a:pt x="123634" y="45368"/>
                  </a:moveTo>
                  <a:lnTo>
                    <a:pt x="149880" y="65856"/>
                  </a:lnTo>
                  <a:lnTo>
                    <a:pt x="123808" y="86475"/>
                  </a:lnTo>
                  <a:lnTo>
                    <a:pt x="97541" y="65987"/>
                  </a:lnTo>
                  <a:close/>
                  <a:moveTo>
                    <a:pt x="91045" y="19949"/>
                  </a:moveTo>
                  <a:lnTo>
                    <a:pt x="117312" y="40436"/>
                  </a:lnTo>
                  <a:lnTo>
                    <a:pt x="91240" y="61076"/>
                  </a:lnTo>
                  <a:lnTo>
                    <a:pt x="64973" y="40567"/>
                  </a:lnTo>
                  <a:close/>
                  <a:moveTo>
                    <a:pt x="58607" y="45520"/>
                  </a:moveTo>
                  <a:lnTo>
                    <a:pt x="84853" y="66030"/>
                  </a:lnTo>
                  <a:lnTo>
                    <a:pt x="58781" y="86648"/>
                  </a:lnTo>
                  <a:lnTo>
                    <a:pt x="32536" y="66160"/>
                  </a:lnTo>
                  <a:close/>
                  <a:moveTo>
                    <a:pt x="-54" y="40741"/>
                  </a:moveTo>
                  <a:lnTo>
                    <a:pt x="26018" y="20122"/>
                  </a:lnTo>
                  <a:lnTo>
                    <a:pt x="52285" y="40610"/>
                  </a:lnTo>
                  <a:lnTo>
                    <a:pt x="26213" y="61229"/>
                  </a:lnTo>
                  <a:close/>
                  <a:moveTo>
                    <a:pt x="76" y="91732"/>
                  </a:moveTo>
                  <a:lnTo>
                    <a:pt x="26148" y="71114"/>
                  </a:lnTo>
                  <a:lnTo>
                    <a:pt x="52415" y="91602"/>
                  </a:lnTo>
                  <a:lnTo>
                    <a:pt x="26343" y="112220"/>
                  </a:lnTo>
                  <a:close/>
                  <a:moveTo>
                    <a:pt x="26452" y="163212"/>
                  </a:moveTo>
                  <a:lnTo>
                    <a:pt x="207" y="142724"/>
                  </a:lnTo>
                  <a:lnTo>
                    <a:pt x="26278" y="122106"/>
                  </a:lnTo>
                  <a:lnTo>
                    <a:pt x="52546" y="142594"/>
                  </a:lnTo>
                  <a:close/>
                  <a:moveTo>
                    <a:pt x="59042" y="188632"/>
                  </a:moveTo>
                  <a:lnTo>
                    <a:pt x="32775" y="168144"/>
                  </a:lnTo>
                  <a:lnTo>
                    <a:pt x="58846" y="147526"/>
                  </a:lnTo>
                  <a:lnTo>
                    <a:pt x="85113" y="168014"/>
                  </a:lnTo>
                  <a:close/>
                  <a:moveTo>
                    <a:pt x="91479" y="163060"/>
                  </a:moveTo>
                  <a:lnTo>
                    <a:pt x="65234" y="142572"/>
                  </a:lnTo>
                  <a:lnTo>
                    <a:pt x="91305" y="121954"/>
                  </a:lnTo>
                  <a:lnTo>
                    <a:pt x="117551" y="142442"/>
                  </a:lnTo>
                  <a:close/>
                  <a:moveTo>
                    <a:pt x="124069" y="188480"/>
                  </a:moveTo>
                  <a:lnTo>
                    <a:pt x="97801" y="167992"/>
                  </a:lnTo>
                  <a:lnTo>
                    <a:pt x="123873" y="147352"/>
                  </a:lnTo>
                  <a:lnTo>
                    <a:pt x="150140" y="167862"/>
                  </a:lnTo>
                  <a:close/>
                  <a:moveTo>
                    <a:pt x="156506" y="162908"/>
                  </a:moveTo>
                  <a:lnTo>
                    <a:pt x="130239" y="142398"/>
                  </a:lnTo>
                  <a:lnTo>
                    <a:pt x="156419" y="121780"/>
                  </a:lnTo>
                  <a:lnTo>
                    <a:pt x="182665" y="142268"/>
                  </a:lnTo>
                  <a:close/>
                  <a:moveTo>
                    <a:pt x="189096" y="188328"/>
                  </a:moveTo>
                  <a:lnTo>
                    <a:pt x="162850" y="167818"/>
                  </a:lnTo>
                  <a:lnTo>
                    <a:pt x="188922" y="147200"/>
                  </a:lnTo>
                  <a:lnTo>
                    <a:pt x="215189" y="167688"/>
                  </a:lnTo>
                  <a:close/>
                  <a:moveTo>
                    <a:pt x="221555" y="162734"/>
                  </a:moveTo>
                  <a:lnTo>
                    <a:pt x="195288" y="142246"/>
                  </a:lnTo>
                  <a:lnTo>
                    <a:pt x="221359" y="121628"/>
                  </a:lnTo>
                  <a:lnTo>
                    <a:pt x="247627" y="142116"/>
                  </a:lnTo>
                  <a:close/>
                  <a:moveTo>
                    <a:pt x="254145" y="188154"/>
                  </a:moveTo>
                  <a:lnTo>
                    <a:pt x="227877" y="167666"/>
                  </a:lnTo>
                  <a:lnTo>
                    <a:pt x="253949" y="147048"/>
                  </a:lnTo>
                  <a:lnTo>
                    <a:pt x="280195" y="167536"/>
                  </a:lnTo>
                  <a:close/>
                  <a:moveTo>
                    <a:pt x="286604" y="162582"/>
                  </a:moveTo>
                  <a:lnTo>
                    <a:pt x="260337" y="142094"/>
                  </a:lnTo>
                  <a:lnTo>
                    <a:pt x="286408" y="121476"/>
                  </a:lnTo>
                  <a:lnTo>
                    <a:pt x="312675" y="141964"/>
                  </a:lnTo>
                  <a:close/>
                  <a:moveTo>
                    <a:pt x="319193" y="188002"/>
                  </a:moveTo>
                  <a:lnTo>
                    <a:pt x="292926" y="167514"/>
                  </a:lnTo>
                  <a:lnTo>
                    <a:pt x="318998" y="146896"/>
                  </a:lnTo>
                  <a:lnTo>
                    <a:pt x="345265" y="167384"/>
                  </a:lnTo>
                  <a:close/>
                  <a:moveTo>
                    <a:pt x="351653" y="162430"/>
                  </a:moveTo>
                  <a:lnTo>
                    <a:pt x="325385" y="141920"/>
                  </a:lnTo>
                  <a:lnTo>
                    <a:pt x="351457" y="121302"/>
                  </a:lnTo>
                  <a:lnTo>
                    <a:pt x="377724" y="141812"/>
                  </a:lnTo>
                  <a:close/>
                  <a:moveTo>
                    <a:pt x="384242" y="187850"/>
                  </a:moveTo>
                  <a:lnTo>
                    <a:pt x="357975" y="167340"/>
                  </a:lnTo>
                  <a:lnTo>
                    <a:pt x="384046" y="146722"/>
                  </a:lnTo>
                  <a:lnTo>
                    <a:pt x="410314" y="167210"/>
                  </a:lnTo>
                  <a:close/>
                </a:path>
              </a:pathLst>
            </a:custGeom>
            <a:solidFill>
              <a:srgbClr val="262626"/>
            </a:solidFill>
            <a:ln w="2172" cap="flat">
              <a:noFill/>
              <a:prstDash val="solid"/>
              <a:miter/>
            </a:ln>
          </p:spPr>
          <p:txBody>
            <a:bodyPr rtlCol="0" anchor="ctr"/>
            <a:lstStyle/>
            <a:p>
              <a:endParaRPr lang="x-none"/>
            </a:p>
          </p:txBody>
        </p:sp>
        <p:sp>
          <p:nvSpPr>
            <p:cNvPr id="1141" name="Graphic 19">
              <a:extLst>
                <a:ext uri="{FF2B5EF4-FFF2-40B4-BE49-F238E27FC236}">
                  <a16:creationId xmlns="" xmlns:a16="http://schemas.microsoft.com/office/drawing/2014/main" id="{E5839E88-F07B-9C4A-9B91-58A07714ECE6}"/>
                </a:ext>
              </a:extLst>
            </p:cNvPr>
            <p:cNvSpPr/>
            <p:nvPr/>
          </p:nvSpPr>
          <p:spPr>
            <a:xfrm>
              <a:off x="8817433" y="5312621"/>
              <a:ext cx="491819" cy="65439"/>
            </a:xfrm>
            <a:custGeom>
              <a:avLst/>
              <a:gdLst>
                <a:gd name="connsiteX0" fmla="*/ 480913 w 491819"/>
                <a:gd name="connsiteY0" fmla="*/ 0 h 65439"/>
                <a:gd name="connsiteX1" fmla="*/ 491820 w 491819"/>
                <a:gd name="connsiteY1" fmla="*/ 10907 h 65439"/>
                <a:gd name="connsiteX2" fmla="*/ 491820 w 491819"/>
                <a:gd name="connsiteY2" fmla="*/ 54533 h 65439"/>
                <a:gd name="connsiteX3" fmla="*/ 480913 w 491819"/>
                <a:gd name="connsiteY3" fmla="*/ 65440 h 65439"/>
                <a:gd name="connsiteX4" fmla="*/ 10907 w 491819"/>
                <a:gd name="connsiteY4" fmla="*/ 65440 h 65439"/>
                <a:gd name="connsiteX5" fmla="*/ 0 w 491819"/>
                <a:gd name="connsiteY5" fmla="*/ 54533 h 65439"/>
                <a:gd name="connsiteX6" fmla="*/ 0 w 491819"/>
                <a:gd name="connsiteY6" fmla="*/ 10907 h 65439"/>
                <a:gd name="connsiteX7" fmla="*/ 10907 w 491819"/>
                <a:gd name="connsiteY7" fmla="*/ 0 h 65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1819" h="65439">
                  <a:moveTo>
                    <a:pt x="480913" y="0"/>
                  </a:moveTo>
                  <a:cubicBezTo>
                    <a:pt x="486937" y="0"/>
                    <a:pt x="491820" y="4883"/>
                    <a:pt x="491820" y="10907"/>
                  </a:cubicBezTo>
                  <a:lnTo>
                    <a:pt x="491820" y="54533"/>
                  </a:lnTo>
                  <a:cubicBezTo>
                    <a:pt x="491820" y="60557"/>
                    <a:pt x="486937" y="65440"/>
                    <a:pt x="480913" y="65440"/>
                  </a:cubicBezTo>
                  <a:lnTo>
                    <a:pt x="10907" y="65440"/>
                  </a:lnTo>
                  <a:cubicBezTo>
                    <a:pt x="4883" y="65440"/>
                    <a:pt x="0" y="60557"/>
                    <a:pt x="0" y="54533"/>
                  </a:cubicBezTo>
                  <a:lnTo>
                    <a:pt x="0" y="10907"/>
                  </a:lnTo>
                  <a:cubicBezTo>
                    <a:pt x="0" y="4883"/>
                    <a:pt x="4883" y="0"/>
                    <a:pt x="10907" y="0"/>
                  </a:cubicBezTo>
                  <a:close/>
                </a:path>
              </a:pathLst>
            </a:custGeom>
            <a:solidFill>
              <a:srgbClr val="5B6B54"/>
            </a:solidFill>
            <a:ln w="2172" cap="flat">
              <a:noFill/>
              <a:prstDash val="solid"/>
              <a:miter/>
            </a:ln>
          </p:spPr>
          <p:txBody>
            <a:bodyPr rtlCol="0" anchor="ctr"/>
            <a:lstStyle/>
            <a:p>
              <a:endParaRPr lang="x-none"/>
            </a:p>
          </p:txBody>
        </p:sp>
        <p:sp>
          <p:nvSpPr>
            <p:cNvPr id="1142" name="Graphic 19">
              <a:extLst>
                <a:ext uri="{FF2B5EF4-FFF2-40B4-BE49-F238E27FC236}">
                  <a16:creationId xmlns="" xmlns:a16="http://schemas.microsoft.com/office/drawing/2014/main" id="{E5839E88-F07B-9C4A-9B91-58A07714ECE6}"/>
                </a:ext>
              </a:extLst>
            </p:cNvPr>
            <p:cNvSpPr/>
            <p:nvPr/>
          </p:nvSpPr>
          <p:spPr>
            <a:xfrm>
              <a:off x="8974167" y="5312621"/>
              <a:ext cx="183327" cy="105611"/>
            </a:xfrm>
            <a:custGeom>
              <a:avLst/>
              <a:gdLst>
                <a:gd name="connsiteX0" fmla="*/ 0 w 183327"/>
                <a:gd name="connsiteY0" fmla="*/ 0 h 105611"/>
                <a:gd name="connsiteX1" fmla="*/ 101158 w 183327"/>
                <a:gd name="connsiteY1" fmla="*/ 105612 h 105611"/>
                <a:gd name="connsiteX2" fmla="*/ 183327 w 183327"/>
                <a:gd name="connsiteY2" fmla="*/ 0 h 105611"/>
                <a:gd name="connsiteX3" fmla="*/ 0 w 183327"/>
                <a:gd name="connsiteY3" fmla="*/ 0 h 105611"/>
              </a:gdLst>
              <a:ahLst/>
              <a:cxnLst>
                <a:cxn ang="0">
                  <a:pos x="connsiteX0" y="connsiteY0"/>
                </a:cxn>
                <a:cxn ang="0">
                  <a:pos x="connsiteX1" y="connsiteY1"/>
                </a:cxn>
                <a:cxn ang="0">
                  <a:pos x="connsiteX2" y="connsiteY2"/>
                </a:cxn>
                <a:cxn ang="0">
                  <a:pos x="connsiteX3" y="connsiteY3"/>
                </a:cxn>
              </a:cxnLst>
              <a:rect l="l" t="t" r="r" b="b"/>
              <a:pathLst>
                <a:path w="183327" h="105611">
                  <a:moveTo>
                    <a:pt x="0" y="0"/>
                  </a:moveTo>
                  <a:lnTo>
                    <a:pt x="101158" y="105612"/>
                  </a:lnTo>
                  <a:lnTo>
                    <a:pt x="183327" y="0"/>
                  </a:lnTo>
                  <a:lnTo>
                    <a:pt x="0" y="0"/>
                  </a:lnTo>
                  <a:close/>
                </a:path>
              </a:pathLst>
            </a:custGeom>
            <a:solidFill>
              <a:srgbClr val="FAE0B2"/>
            </a:solidFill>
            <a:ln w="2172" cap="flat">
              <a:noFill/>
              <a:prstDash val="solid"/>
              <a:miter/>
            </a:ln>
          </p:spPr>
          <p:txBody>
            <a:bodyPr rtlCol="0" anchor="ctr"/>
            <a:lstStyle/>
            <a:p>
              <a:endParaRPr lang="x-none"/>
            </a:p>
          </p:txBody>
        </p:sp>
        <p:sp>
          <p:nvSpPr>
            <p:cNvPr id="1143" name="Graphic 19">
              <a:extLst>
                <a:ext uri="{FF2B5EF4-FFF2-40B4-BE49-F238E27FC236}">
                  <a16:creationId xmlns="" xmlns:a16="http://schemas.microsoft.com/office/drawing/2014/main" id="{E5839E88-F07B-9C4A-9B91-58A07714ECE6}"/>
                </a:ext>
              </a:extLst>
            </p:cNvPr>
            <p:cNvSpPr/>
            <p:nvPr/>
          </p:nvSpPr>
          <p:spPr>
            <a:xfrm>
              <a:off x="8908271" y="5120147"/>
              <a:ext cx="298151" cy="241271"/>
            </a:xfrm>
            <a:custGeom>
              <a:avLst/>
              <a:gdLst>
                <a:gd name="connsiteX0" fmla="*/ 281411 w 298151"/>
                <a:gd name="connsiteY0" fmla="*/ 241080 h 241271"/>
                <a:gd name="connsiteX1" fmla="*/ 281411 w 298151"/>
                <a:gd name="connsiteY1" fmla="*/ 241080 h 241271"/>
                <a:gd name="connsiteX2" fmla="*/ 264899 w 298151"/>
                <a:gd name="connsiteY2" fmla="*/ 224568 h 241271"/>
                <a:gd name="connsiteX3" fmla="*/ 264899 w 298151"/>
                <a:gd name="connsiteY3" fmla="*/ 150350 h 241271"/>
                <a:gd name="connsiteX4" fmla="*/ 157332 w 298151"/>
                <a:gd name="connsiteY4" fmla="*/ 20383 h 241271"/>
                <a:gd name="connsiteX5" fmla="*/ 134345 w 298151"/>
                <a:gd name="connsiteY5" fmla="*/ 19905 h 241271"/>
                <a:gd name="connsiteX6" fmla="*/ 32796 w 298151"/>
                <a:gd name="connsiteY6" fmla="*/ 150263 h 241271"/>
                <a:gd name="connsiteX7" fmla="*/ 32796 w 298151"/>
                <a:gd name="connsiteY7" fmla="*/ 224481 h 241271"/>
                <a:gd name="connsiteX8" fmla="*/ 16284 w 298151"/>
                <a:gd name="connsiteY8" fmla="*/ 240993 h 241271"/>
                <a:gd name="connsiteX9" fmla="*/ 16284 w 298151"/>
                <a:gd name="connsiteY9" fmla="*/ 240993 h 241271"/>
                <a:gd name="connsiteX10" fmla="*/ -228 w 298151"/>
                <a:gd name="connsiteY10" fmla="*/ 224481 h 241271"/>
                <a:gd name="connsiteX11" fmla="*/ -228 w 298151"/>
                <a:gd name="connsiteY11" fmla="*/ 150263 h 241271"/>
                <a:gd name="connsiteX12" fmla="*/ 142992 w 298151"/>
                <a:gd name="connsiteY12" fmla="*/ -192 h 241271"/>
                <a:gd name="connsiteX13" fmla="*/ 154681 w 298151"/>
                <a:gd name="connsiteY13" fmla="*/ -192 h 241271"/>
                <a:gd name="connsiteX14" fmla="*/ 297923 w 298151"/>
                <a:gd name="connsiteY14" fmla="*/ 150263 h 241271"/>
                <a:gd name="connsiteX15" fmla="*/ 297923 w 298151"/>
                <a:gd name="connsiteY15" fmla="*/ 224481 h 241271"/>
                <a:gd name="connsiteX16" fmla="*/ 281498 w 298151"/>
                <a:gd name="connsiteY16" fmla="*/ 241080 h 241271"/>
                <a:gd name="connsiteX17" fmla="*/ 281411 w 298151"/>
                <a:gd name="connsiteY17" fmla="*/ 241080 h 24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8151" h="241271">
                  <a:moveTo>
                    <a:pt x="281411" y="241080"/>
                  </a:moveTo>
                  <a:lnTo>
                    <a:pt x="281411" y="241080"/>
                  </a:lnTo>
                  <a:cubicBezTo>
                    <a:pt x="272286" y="241080"/>
                    <a:pt x="264899" y="233693"/>
                    <a:pt x="264899" y="224568"/>
                  </a:cubicBezTo>
                  <a:lnTo>
                    <a:pt x="264899" y="150350"/>
                  </a:lnTo>
                  <a:cubicBezTo>
                    <a:pt x="264899" y="85606"/>
                    <a:pt x="218100" y="20383"/>
                    <a:pt x="157332" y="20383"/>
                  </a:cubicBezTo>
                  <a:lnTo>
                    <a:pt x="134345" y="19905"/>
                  </a:lnTo>
                  <a:cubicBezTo>
                    <a:pt x="73511" y="19905"/>
                    <a:pt x="32796" y="85606"/>
                    <a:pt x="32796" y="150263"/>
                  </a:cubicBezTo>
                  <a:lnTo>
                    <a:pt x="32796" y="224481"/>
                  </a:lnTo>
                  <a:cubicBezTo>
                    <a:pt x="32796" y="233606"/>
                    <a:pt x="25409" y="240993"/>
                    <a:pt x="16284" y="240993"/>
                  </a:cubicBezTo>
                  <a:lnTo>
                    <a:pt x="16284" y="240993"/>
                  </a:lnTo>
                  <a:cubicBezTo>
                    <a:pt x="7159" y="240993"/>
                    <a:pt x="-228" y="233606"/>
                    <a:pt x="-228" y="224481"/>
                  </a:cubicBezTo>
                  <a:lnTo>
                    <a:pt x="-228" y="150263"/>
                  </a:lnTo>
                  <a:cubicBezTo>
                    <a:pt x="-228" y="67312"/>
                    <a:pt x="64017" y="-192"/>
                    <a:pt x="142992" y="-192"/>
                  </a:cubicBezTo>
                  <a:lnTo>
                    <a:pt x="154681" y="-192"/>
                  </a:lnTo>
                  <a:cubicBezTo>
                    <a:pt x="233656" y="-192"/>
                    <a:pt x="297923" y="67312"/>
                    <a:pt x="297923" y="150263"/>
                  </a:cubicBezTo>
                  <a:lnTo>
                    <a:pt x="297923" y="224481"/>
                  </a:lnTo>
                  <a:cubicBezTo>
                    <a:pt x="297967" y="233606"/>
                    <a:pt x="290623" y="241036"/>
                    <a:pt x="281498" y="241080"/>
                  </a:cubicBezTo>
                  <a:cubicBezTo>
                    <a:pt x="281476" y="241080"/>
                    <a:pt x="281433" y="241080"/>
                    <a:pt x="281411" y="241080"/>
                  </a:cubicBezTo>
                  <a:close/>
                </a:path>
              </a:pathLst>
            </a:custGeom>
            <a:solidFill>
              <a:srgbClr val="414D3D"/>
            </a:solidFill>
            <a:ln w="2172" cap="flat">
              <a:noFill/>
              <a:prstDash val="solid"/>
              <a:miter/>
            </a:ln>
          </p:spPr>
          <p:txBody>
            <a:bodyPr rtlCol="0" anchor="ctr"/>
            <a:lstStyle/>
            <a:p>
              <a:endParaRPr lang="x-none"/>
            </a:p>
          </p:txBody>
        </p:sp>
        <p:sp>
          <p:nvSpPr>
            <p:cNvPr id="1144" name="Graphic 19">
              <a:extLst>
                <a:ext uri="{FF2B5EF4-FFF2-40B4-BE49-F238E27FC236}">
                  <a16:creationId xmlns="" xmlns:a16="http://schemas.microsoft.com/office/drawing/2014/main" id="{E5839E88-F07B-9C4A-9B91-58A07714ECE6}"/>
                </a:ext>
              </a:extLst>
            </p:cNvPr>
            <p:cNvSpPr/>
            <p:nvPr/>
          </p:nvSpPr>
          <p:spPr>
            <a:xfrm>
              <a:off x="9181067" y="5335999"/>
              <a:ext cx="18815" cy="18814"/>
            </a:xfrm>
            <a:custGeom>
              <a:avLst/>
              <a:gdLst>
                <a:gd name="connsiteX0" fmla="*/ 18587 w 18815"/>
                <a:gd name="connsiteY0" fmla="*/ 9216 h 18814"/>
                <a:gd name="connsiteX1" fmla="*/ 9179 w 18815"/>
                <a:gd name="connsiteY1" fmla="*/ 18623 h 18814"/>
                <a:gd name="connsiteX2" fmla="*/ -228 w 18815"/>
                <a:gd name="connsiteY2" fmla="*/ 9216 h 18814"/>
                <a:gd name="connsiteX3" fmla="*/ 9179 w 18815"/>
                <a:gd name="connsiteY3" fmla="*/ -192 h 18814"/>
                <a:gd name="connsiteX4" fmla="*/ 18587 w 18815"/>
                <a:gd name="connsiteY4" fmla="*/ 9216 h 18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15" h="18814">
                  <a:moveTo>
                    <a:pt x="18587" y="9216"/>
                  </a:moveTo>
                  <a:cubicBezTo>
                    <a:pt x="18587" y="14408"/>
                    <a:pt x="14372" y="18623"/>
                    <a:pt x="9179" y="18623"/>
                  </a:cubicBezTo>
                  <a:cubicBezTo>
                    <a:pt x="3987" y="18623"/>
                    <a:pt x="-228" y="14408"/>
                    <a:pt x="-228" y="9216"/>
                  </a:cubicBezTo>
                  <a:cubicBezTo>
                    <a:pt x="-228" y="4023"/>
                    <a:pt x="3987" y="-192"/>
                    <a:pt x="9179" y="-192"/>
                  </a:cubicBezTo>
                  <a:cubicBezTo>
                    <a:pt x="14372" y="-192"/>
                    <a:pt x="18587" y="4023"/>
                    <a:pt x="18587" y="9216"/>
                  </a:cubicBezTo>
                  <a:close/>
                </a:path>
              </a:pathLst>
            </a:custGeom>
            <a:solidFill>
              <a:srgbClr val="FAE0B2"/>
            </a:solidFill>
            <a:ln w="2172" cap="flat">
              <a:noFill/>
              <a:prstDash val="solid"/>
              <a:miter/>
            </a:ln>
          </p:spPr>
          <p:txBody>
            <a:bodyPr rtlCol="0" anchor="ctr"/>
            <a:lstStyle/>
            <a:p>
              <a:endParaRPr lang="x-none"/>
            </a:p>
          </p:txBody>
        </p:sp>
        <p:sp>
          <p:nvSpPr>
            <p:cNvPr id="1145" name="Graphic 19">
              <a:extLst>
                <a:ext uri="{FF2B5EF4-FFF2-40B4-BE49-F238E27FC236}">
                  <a16:creationId xmlns="" xmlns:a16="http://schemas.microsoft.com/office/drawing/2014/main" id="{E5839E88-F07B-9C4A-9B91-58A07714ECE6}"/>
                </a:ext>
              </a:extLst>
            </p:cNvPr>
            <p:cNvSpPr/>
            <p:nvPr/>
          </p:nvSpPr>
          <p:spPr>
            <a:xfrm>
              <a:off x="8916309" y="5328155"/>
              <a:ext cx="18771" cy="18771"/>
            </a:xfrm>
            <a:custGeom>
              <a:avLst/>
              <a:gdLst>
                <a:gd name="connsiteX0" fmla="*/ 18544 w 18771"/>
                <a:gd name="connsiteY0" fmla="*/ 9216 h 18771"/>
                <a:gd name="connsiteX1" fmla="*/ 9136 w 18771"/>
                <a:gd name="connsiteY1" fmla="*/ 18580 h 18771"/>
                <a:gd name="connsiteX2" fmla="*/ -228 w 18771"/>
                <a:gd name="connsiteY2" fmla="*/ 9172 h 18771"/>
                <a:gd name="connsiteX3" fmla="*/ 9158 w 18771"/>
                <a:gd name="connsiteY3" fmla="*/ -192 h 18771"/>
                <a:gd name="connsiteX4" fmla="*/ 18544 w 18771"/>
                <a:gd name="connsiteY4" fmla="*/ 9150 h 18771"/>
                <a:gd name="connsiteX5" fmla="*/ 18544 w 18771"/>
                <a:gd name="connsiteY5" fmla="*/ 9216 h 18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71" h="18771">
                  <a:moveTo>
                    <a:pt x="18544" y="9216"/>
                  </a:moveTo>
                  <a:cubicBezTo>
                    <a:pt x="18522" y="14408"/>
                    <a:pt x="14329" y="18601"/>
                    <a:pt x="9136" y="18580"/>
                  </a:cubicBezTo>
                  <a:cubicBezTo>
                    <a:pt x="3944" y="18558"/>
                    <a:pt x="-250" y="14365"/>
                    <a:pt x="-228" y="9172"/>
                  </a:cubicBezTo>
                  <a:cubicBezTo>
                    <a:pt x="-206" y="4001"/>
                    <a:pt x="3987" y="-192"/>
                    <a:pt x="9158" y="-192"/>
                  </a:cubicBezTo>
                  <a:cubicBezTo>
                    <a:pt x="14329" y="-213"/>
                    <a:pt x="18522" y="3980"/>
                    <a:pt x="18544" y="9150"/>
                  </a:cubicBezTo>
                  <a:cubicBezTo>
                    <a:pt x="18544" y="9172"/>
                    <a:pt x="18544" y="9194"/>
                    <a:pt x="18544" y="9216"/>
                  </a:cubicBezTo>
                  <a:close/>
                </a:path>
              </a:pathLst>
            </a:custGeom>
            <a:solidFill>
              <a:srgbClr val="FAE0B2"/>
            </a:solidFill>
            <a:ln w="2172" cap="flat">
              <a:noFill/>
              <a:prstDash val="solid"/>
              <a:miter/>
            </a:ln>
          </p:spPr>
          <p:txBody>
            <a:bodyPr rtlCol="0" anchor="ctr"/>
            <a:lstStyle/>
            <a:p>
              <a:endParaRPr lang="x-none"/>
            </a:p>
          </p:txBody>
        </p:sp>
        <p:sp>
          <p:nvSpPr>
            <p:cNvPr id="1146" name="Graphic 19">
              <a:extLst>
                <a:ext uri="{FF2B5EF4-FFF2-40B4-BE49-F238E27FC236}">
                  <a16:creationId xmlns="" xmlns:a16="http://schemas.microsoft.com/office/drawing/2014/main" id="{E5839E88-F07B-9C4A-9B91-58A07714ECE6}"/>
                </a:ext>
              </a:extLst>
            </p:cNvPr>
            <p:cNvSpPr/>
            <p:nvPr/>
          </p:nvSpPr>
          <p:spPr>
            <a:xfrm>
              <a:off x="9003267" y="5103437"/>
              <a:ext cx="96915" cy="70429"/>
            </a:xfrm>
            <a:custGeom>
              <a:avLst/>
              <a:gdLst>
                <a:gd name="connsiteX0" fmla="*/ 1133 w 96915"/>
                <a:gd name="connsiteY0" fmla="*/ 9305 h 70429"/>
                <a:gd name="connsiteX1" fmla="*/ 18101 w 96915"/>
                <a:gd name="connsiteY1" fmla="*/ 69226 h 70429"/>
                <a:gd name="connsiteX2" fmla="*/ 96316 w 96915"/>
                <a:gd name="connsiteY2" fmla="*/ 43502 h 70429"/>
                <a:gd name="connsiteX3" fmla="*/ 28964 w 96915"/>
                <a:gd name="connsiteY3" fmla="*/ 832 h 70429"/>
                <a:gd name="connsiteX4" fmla="*/ 1133 w 96915"/>
                <a:gd name="connsiteY4" fmla="*/ 9305 h 704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15" h="70429">
                  <a:moveTo>
                    <a:pt x="1133" y="9305"/>
                  </a:moveTo>
                  <a:cubicBezTo>
                    <a:pt x="1133" y="9305"/>
                    <a:pt x="-7362" y="63230"/>
                    <a:pt x="18101" y="69226"/>
                  </a:cubicBezTo>
                  <a:cubicBezTo>
                    <a:pt x="43564" y="75223"/>
                    <a:pt x="101878" y="52997"/>
                    <a:pt x="96316" y="43502"/>
                  </a:cubicBezTo>
                  <a:cubicBezTo>
                    <a:pt x="90754" y="34008"/>
                    <a:pt x="37003" y="-7163"/>
                    <a:pt x="28964" y="832"/>
                  </a:cubicBezTo>
                  <a:cubicBezTo>
                    <a:pt x="20925" y="8827"/>
                    <a:pt x="12104" y="2331"/>
                    <a:pt x="1133" y="9305"/>
                  </a:cubicBezTo>
                  <a:close/>
                </a:path>
              </a:pathLst>
            </a:custGeom>
            <a:solidFill>
              <a:srgbClr val="F7A491"/>
            </a:solidFill>
            <a:ln w="2172" cap="flat">
              <a:noFill/>
              <a:prstDash val="solid"/>
              <a:miter/>
            </a:ln>
          </p:spPr>
          <p:txBody>
            <a:bodyPr rtlCol="0" anchor="ctr"/>
            <a:lstStyle/>
            <a:p>
              <a:endParaRPr lang="x-none"/>
            </a:p>
          </p:txBody>
        </p:sp>
        <p:sp>
          <p:nvSpPr>
            <p:cNvPr id="1147" name="Graphic 19">
              <a:extLst>
                <a:ext uri="{FF2B5EF4-FFF2-40B4-BE49-F238E27FC236}">
                  <a16:creationId xmlns="" xmlns:a16="http://schemas.microsoft.com/office/drawing/2014/main" id="{E5839E88-F07B-9C4A-9B91-58A07714ECE6}"/>
                </a:ext>
              </a:extLst>
            </p:cNvPr>
            <p:cNvSpPr/>
            <p:nvPr/>
          </p:nvSpPr>
          <p:spPr>
            <a:xfrm>
              <a:off x="8146826" y="4024462"/>
              <a:ext cx="633576" cy="741945"/>
            </a:xfrm>
            <a:custGeom>
              <a:avLst/>
              <a:gdLst>
                <a:gd name="connsiteX0" fmla="*/ 628251 w 633576"/>
                <a:gd name="connsiteY0" fmla="*/ 141011 h 741945"/>
                <a:gd name="connsiteX1" fmla="*/ 424501 w 633576"/>
                <a:gd name="connsiteY1" fmla="*/ 15584 h 741945"/>
                <a:gd name="connsiteX2" fmla="*/ 358648 w 633576"/>
                <a:gd name="connsiteY2" fmla="*/ 68379 h 741945"/>
                <a:gd name="connsiteX3" fmla="*/ 264052 w 633576"/>
                <a:gd name="connsiteY3" fmla="*/ 237172 h 741945"/>
                <a:gd name="connsiteX4" fmla="*/ 79378 w 633576"/>
                <a:gd name="connsiteY4" fmla="*/ 306283 h 741945"/>
                <a:gd name="connsiteX5" fmla="*/ -228 w 633576"/>
                <a:gd name="connsiteY5" fmla="*/ 472316 h 741945"/>
                <a:gd name="connsiteX6" fmla="*/ 80464 w 633576"/>
                <a:gd name="connsiteY6" fmla="*/ 689580 h 741945"/>
                <a:gd name="connsiteX7" fmla="*/ 309482 w 633576"/>
                <a:gd name="connsiteY7" fmla="*/ 731664 h 741945"/>
                <a:gd name="connsiteX8" fmla="*/ 501869 w 633576"/>
                <a:gd name="connsiteY8" fmla="*/ 592289 h 741945"/>
                <a:gd name="connsiteX9" fmla="*/ 607698 w 633576"/>
                <a:gd name="connsiteY9" fmla="*/ 379371 h 741945"/>
                <a:gd name="connsiteX10" fmla="*/ 628251 w 633576"/>
                <a:gd name="connsiteY10" fmla="*/ 141011 h 741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3576" h="741945">
                  <a:moveTo>
                    <a:pt x="628251" y="141011"/>
                  </a:moveTo>
                  <a:cubicBezTo>
                    <a:pt x="612652" y="39353"/>
                    <a:pt x="520684" y="-33734"/>
                    <a:pt x="424501" y="15584"/>
                  </a:cubicBezTo>
                  <a:cubicBezTo>
                    <a:pt x="402775" y="26687"/>
                    <a:pt x="373574" y="49195"/>
                    <a:pt x="358648" y="68379"/>
                  </a:cubicBezTo>
                  <a:cubicBezTo>
                    <a:pt x="317564" y="121109"/>
                    <a:pt x="307591" y="186462"/>
                    <a:pt x="264052" y="237172"/>
                  </a:cubicBezTo>
                  <a:cubicBezTo>
                    <a:pt x="226487" y="280885"/>
                    <a:pt x="126263" y="272651"/>
                    <a:pt x="79378" y="306283"/>
                  </a:cubicBezTo>
                  <a:cubicBezTo>
                    <a:pt x="32492" y="339916"/>
                    <a:pt x="-228" y="400185"/>
                    <a:pt x="-228" y="472316"/>
                  </a:cubicBezTo>
                  <a:cubicBezTo>
                    <a:pt x="-228" y="552964"/>
                    <a:pt x="17979" y="638588"/>
                    <a:pt x="80464" y="689580"/>
                  </a:cubicBezTo>
                  <a:cubicBezTo>
                    <a:pt x="142949" y="740571"/>
                    <a:pt x="231788" y="753282"/>
                    <a:pt x="309482" y="731664"/>
                  </a:cubicBezTo>
                  <a:cubicBezTo>
                    <a:pt x="387175" y="710046"/>
                    <a:pt x="453875" y="657099"/>
                    <a:pt x="501869" y="592289"/>
                  </a:cubicBezTo>
                  <a:cubicBezTo>
                    <a:pt x="549862" y="527479"/>
                    <a:pt x="583777" y="456391"/>
                    <a:pt x="607698" y="379371"/>
                  </a:cubicBezTo>
                  <a:cubicBezTo>
                    <a:pt x="634443" y="293313"/>
                    <a:pt x="638332" y="206646"/>
                    <a:pt x="628251" y="141011"/>
                  </a:cubicBezTo>
                  <a:close/>
                </a:path>
              </a:pathLst>
            </a:custGeom>
            <a:solidFill>
              <a:schemeClr val="tx1">
                <a:lumMod val="85000"/>
                <a:lumOff val="15000"/>
              </a:schemeClr>
            </a:solidFill>
            <a:ln w="2172" cap="flat">
              <a:noFill/>
              <a:prstDash val="solid"/>
              <a:miter/>
            </a:ln>
          </p:spPr>
          <p:txBody>
            <a:bodyPr rtlCol="0" anchor="ctr"/>
            <a:lstStyle/>
            <a:p>
              <a:endParaRPr lang="x-none"/>
            </a:p>
          </p:txBody>
        </p:sp>
        <p:sp>
          <p:nvSpPr>
            <p:cNvPr id="1148" name="Graphic 19">
              <a:extLst>
                <a:ext uri="{FF2B5EF4-FFF2-40B4-BE49-F238E27FC236}">
                  <a16:creationId xmlns="" xmlns:a16="http://schemas.microsoft.com/office/drawing/2014/main" id="{E5839E88-F07B-9C4A-9B91-58A07714ECE6}"/>
                </a:ext>
              </a:extLst>
            </p:cNvPr>
            <p:cNvSpPr/>
            <p:nvPr/>
          </p:nvSpPr>
          <p:spPr>
            <a:xfrm>
              <a:off x="8294735" y="4359568"/>
              <a:ext cx="487599" cy="707484"/>
            </a:xfrm>
            <a:custGeom>
              <a:avLst/>
              <a:gdLst>
                <a:gd name="connsiteX0" fmla="*/ 445471 w 487599"/>
                <a:gd name="connsiteY0" fmla="*/ 99493 h 707484"/>
                <a:gd name="connsiteX1" fmla="*/ 121487 w 487599"/>
                <a:gd name="connsiteY1" fmla="*/ 35792 h 707484"/>
                <a:gd name="connsiteX2" fmla="*/ 64369 w 487599"/>
                <a:gd name="connsiteY2" fmla="*/ 72336 h 707484"/>
                <a:gd name="connsiteX3" fmla="*/ 95090 w 487599"/>
                <a:gd name="connsiteY3" fmla="*/ 690668 h 707484"/>
                <a:gd name="connsiteX4" fmla="*/ 441104 w 487599"/>
                <a:gd name="connsiteY4" fmla="*/ 626727 h 707484"/>
                <a:gd name="connsiteX5" fmla="*/ 445471 w 487599"/>
                <a:gd name="connsiteY5" fmla="*/ 99493 h 70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7599" h="707484">
                  <a:moveTo>
                    <a:pt x="445471" y="99493"/>
                  </a:moveTo>
                  <a:cubicBezTo>
                    <a:pt x="395327" y="-12245"/>
                    <a:pt x="227925" y="-24825"/>
                    <a:pt x="121487" y="35792"/>
                  </a:cubicBezTo>
                  <a:cubicBezTo>
                    <a:pt x="89854" y="53825"/>
                    <a:pt x="84227" y="52499"/>
                    <a:pt x="64369" y="72336"/>
                  </a:cubicBezTo>
                  <a:cubicBezTo>
                    <a:pt x="12226" y="124479"/>
                    <a:pt x="-63665" y="657101"/>
                    <a:pt x="95090" y="690668"/>
                  </a:cubicBezTo>
                  <a:cubicBezTo>
                    <a:pt x="253845" y="724235"/>
                    <a:pt x="388765" y="708940"/>
                    <a:pt x="441104" y="626727"/>
                  </a:cubicBezTo>
                  <a:cubicBezTo>
                    <a:pt x="476171" y="571673"/>
                    <a:pt x="522643" y="271436"/>
                    <a:pt x="445471" y="99493"/>
                  </a:cubicBezTo>
                  <a:close/>
                </a:path>
              </a:pathLst>
            </a:custGeom>
            <a:solidFill>
              <a:schemeClr val="bg2">
                <a:lumMod val="25000"/>
              </a:schemeClr>
            </a:solidFill>
            <a:ln w="2172" cap="flat">
              <a:noFill/>
              <a:prstDash val="solid"/>
              <a:miter/>
            </a:ln>
          </p:spPr>
          <p:txBody>
            <a:bodyPr rtlCol="0" anchor="ctr"/>
            <a:lstStyle/>
            <a:p>
              <a:endParaRPr lang="x-none"/>
            </a:p>
          </p:txBody>
        </p:sp>
        <p:sp>
          <p:nvSpPr>
            <p:cNvPr id="1149" name="Graphic 19">
              <a:extLst>
                <a:ext uri="{FF2B5EF4-FFF2-40B4-BE49-F238E27FC236}">
                  <a16:creationId xmlns="" xmlns:a16="http://schemas.microsoft.com/office/drawing/2014/main" id="{E5839E88-F07B-9C4A-9B91-58A07714ECE6}"/>
                </a:ext>
              </a:extLst>
            </p:cNvPr>
            <p:cNvSpPr/>
            <p:nvPr/>
          </p:nvSpPr>
          <p:spPr>
            <a:xfrm>
              <a:off x="8746467" y="6115649"/>
              <a:ext cx="217454" cy="197449"/>
            </a:xfrm>
            <a:custGeom>
              <a:avLst/>
              <a:gdLst>
                <a:gd name="connsiteX0" fmla="*/ 2300 w 217454"/>
                <a:gd name="connsiteY0" fmla="*/ -192 h 197449"/>
                <a:gd name="connsiteX1" fmla="*/ 5081 w 217454"/>
                <a:gd name="connsiteY1" fmla="*/ 116935 h 197449"/>
                <a:gd name="connsiteX2" fmla="*/ 975 w 217454"/>
                <a:gd name="connsiteY2" fmla="*/ 131057 h 197449"/>
                <a:gd name="connsiteX3" fmla="*/ 10491 w 217454"/>
                <a:gd name="connsiteY3" fmla="*/ 196497 h 197449"/>
                <a:gd name="connsiteX4" fmla="*/ 211764 w 217454"/>
                <a:gd name="connsiteY4" fmla="*/ 197257 h 197449"/>
                <a:gd name="connsiteX5" fmla="*/ 206485 w 217454"/>
                <a:gd name="connsiteY5" fmla="*/ 183961 h 197449"/>
                <a:gd name="connsiteX6" fmla="*/ 133636 w 217454"/>
                <a:gd name="connsiteY6" fmla="*/ 144853 h 197449"/>
                <a:gd name="connsiteX7" fmla="*/ 115560 w 217454"/>
                <a:gd name="connsiteY7" fmla="*/ 134251 h 197449"/>
                <a:gd name="connsiteX8" fmla="*/ 86446 w 217454"/>
                <a:gd name="connsiteY8" fmla="*/ 109222 h 197449"/>
                <a:gd name="connsiteX9" fmla="*/ 69587 w 217454"/>
                <a:gd name="connsiteY9" fmla="*/ 15516 h 197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7454" h="197449">
                  <a:moveTo>
                    <a:pt x="2300" y="-192"/>
                  </a:moveTo>
                  <a:cubicBezTo>
                    <a:pt x="2300" y="-192"/>
                    <a:pt x="10404" y="88126"/>
                    <a:pt x="5081" y="116935"/>
                  </a:cubicBezTo>
                  <a:cubicBezTo>
                    <a:pt x="4017" y="121737"/>
                    <a:pt x="2648" y="126451"/>
                    <a:pt x="975" y="131057"/>
                  </a:cubicBezTo>
                  <a:cubicBezTo>
                    <a:pt x="-4500" y="147200"/>
                    <a:pt x="10491" y="196497"/>
                    <a:pt x="10491" y="196497"/>
                  </a:cubicBezTo>
                  <a:lnTo>
                    <a:pt x="211764" y="197257"/>
                  </a:lnTo>
                  <a:cubicBezTo>
                    <a:pt x="222627" y="197257"/>
                    <a:pt x="215392" y="190348"/>
                    <a:pt x="206485" y="183961"/>
                  </a:cubicBezTo>
                  <a:cubicBezTo>
                    <a:pt x="191885" y="173532"/>
                    <a:pt x="180109" y="166580"/>
                    <a:pt x="133636" y="144853"/>
                  </a:cubicBezTo>
                  <a:cubicBezTo>
                    <a:pt x="130595" y="143441"/>
                    <a:pt x="119536" y="136619"/>
                    <a:pt x="115560" y="134251"/>
                  </a:cubicBezTo>
                  <a:cubicBezTo>
                    <a:pt x="105435" y="128254"/>
                    <a:pt x="95246" y="118760"/>
                    <a:pt x="86446" y="109222"/>
                  </a:cubicBezTo>
                  <a:cubicBezTo>
                    <a:pt x="71803" y="93362"/>
                    <a:pt x="69587" y="15516"/>
                    <a:pt x="69587" y="15516"/>
                  </a:cubicBezTo>
                  <a:close/>
                </a:path>
              </a:pathLst>
            </a:custGeom>
            <a:solidFill>
              <a:srgbClr val="F7A491"/>
            </a:solidFill>
            <a:ln w="2172" cap="flat">
              <a:noFill/>
              <a:prstDash val="solid"/>
              <a:miter/>
            </a:ln>
          </p:spPr>
          <p:txBody>
            <a:bodyPr rtlCol="0" anchor="ctr"/>
            <a:lstStyle/>
            <a:p>
              <a:endParaRPr lang="x-none"/>
            </a:p>
          </p:txBody>
        </p:sp>
        <p:sp>
          <p:nvSpPr>
            <p:cNvPr id="1150" name="Graphic 19">
              <a:extLst>
                <a:ext uri="{FF2B5EF4-FFF2-40B4-BE49-F238E27FC236}">
                  <a16:creationId xmlns="" xmlns:a16="http://schemas.microsoft.com/office/drawing/2014/main" id="{E5839E88-F07B-9C4A-9B91-58A07714ECE6}"/>
                </a:ext>
              </a:extLst>
            </p:cNvPr>
            <p:cNvSpPr/>
            <p:nvPr/>
          </p:nvSpPr>
          <p:spPr>
            <a:xfrm>
              <a:off x="8736083" y="6247072"/>
              <a:ext cx="243478" cy="78257"/>
            </a:xfrm>
            <a:custGeom>
              <a:avLst/>
              <a:gdLst>
                <a:gd name="connsiteX0" fmla="*/ 125900 w 243478"/>
                <a:gd name="connsiteY0" fmla="*/ 2872 h 78257"/>
                <a:gd name="connsiteX1" fmla="*/ 11293 w 243478"/>
                <a:gd name="connsiteY1" fmla="*/ -192 h 78257"/>
                <a:gd name="connsiteX2" fmla="*/ 1669 w 243478"/>
                <a:gd name="connsiteY2" fmla="*/ 70441 h 78257"/>
                <a:gd name="connsiteX3" fmla="*/ 239442 w 243478"/>
                <a:gd name="connsiteY3" fmla="*/ 77719 h 78257"/>
                <a:gd name="connsiteX4" fmla="*/ 240615 w 243478"/>
                <a:gd name="connsiteY4" fmla="*/ 55993 h 78257"/>
                <a:gd name="connsiteX5" fmla="*/ 125900 w 243478"/>
                <a:gd name="connsiteY5" fmla="*/ 2872 h 7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478" h="78257">
                  <a:moveTo>
                    <a:pt x="125900" y="2872"/>
                  </a:moveTo>
                  <a:cubicBezTo>
                    <a:pt x="72866" y="17168"/>
                    <a:pt x="33411" y="8390"/>
                    <a:pt x="11293" y="-192"/>
                  </a:cubicBezTo>
                  <a:cubicBezTo>
                    <a:pt x="5818" y="15929"/>
                    <a:pt x="-4480" y="70441"/>
                    <a:pt x="1669" y="70441"/>
                  </a:cubicBezTo>
                  <a:cubicBezTo>
                    <a:pt x="52139" y="70441"/>
                    <a:pt x="94853" y="79979"/>
                    <a:pt x="239442" y="77719"/>
                  </a:cubicBezTo>
                  <a:cubicBezTo>
                    <a:pt x="244635" y="77719"/>
                    <a:pt x="244005" y="59838"/>
                    <a:pt x="240615" y="55993"/>
                  </a:cubicBezTo>
                  <a:cubicBezTo>
                    <a:pt x="231295" y="45064"/>
                    <a:pt x="129898" y="5240"/>
                    <a:pt x="125900" y="2872"/>
                  </a:cubicBezTo>
                  <a:close/>
                </a:path>
              </a:pathLst>
            </a:custGeom>
            <a:solidFill>
              <a:schemeClr val="bg2">
                <a:lumMod val="75000"/>
              </a:schemeClr>
            </a:solidFill>
            <a:ln w="2172" cap="flat">
              <a:noFill/>
              <a:prstDash val="solid"/>
              <a:miter/>
            </a:ln>
          </p:spPr>
          <p:txBody>
            <a:bodyPr rtlCol="0" anchor="ctr"/>
            <a:lstStyle/>
            <a:p>
              <a:endParaRPr lang="x-none"/>
            </a:p>
          </p:txBody>
        </p:sp>
        <p:sp>
          <p:nvSpPr>
            <p:cNvPr id="1151" name="Graphic 19">
              <a:extLst>
                <a:ext uri="{FF2B5EF4-FFF2-40B4-BE49-F238E27FC236}">
                  <a16:creationId xmlns="" xmlns:a16="http://schemas.microsoft.com/office/drawing/2014/main" id="{E5839E88-F07B-9C4A-9B91-58A07714ECE6}"/>
                </a:ext>
              </a:extLst>
            </p:cNvPr>
            <p:cNvSpPr/>
            <p:nvPr/>
          </p:nvSpPr>
          <p:spPr>
            <a:xfrm>
              <a:off x="8496578" y="4897756"/>
              <a:ext cx="445738" cy="1281703"/>
            </a:xfrm>
            <a:custGeom>
              <a:avLst/>
              <a:gdLst>
                <a:gd name="connsiteX0" fmla="*/ -228 w 445738"/>
                <a:gd name="connsiteY0" fmla="*/ 169361 h 1281703"/>
                <a:gd name="connsiteX1" fmla="*/ 38880 w 445738"/>
                <a:gd name="connsiteY1" fmla="*/ 376153 h 1281703"/>
                <a:gd name="connsiteX2" fmla="*/ 287256 w 445738"/>
                <a:gd name="connsiteY2" fmla="*/ 761926 h 1281703"/>
                <a:gd name="connsiteX3" fmla="*/ 238132 w 445738"/>
                <a:gd name="connsiteY3" fmla="*/ 986272 h 1281703"/>
                <a:gd name="connsiteX4" fmla="*/ 236568 w 445738"/>
                <a:gd name="connsiteY4" fmla="*/ 1278644 h 1281703"/>
                <a:gd name="connsiteX5" fmla="*/ 326950 w 445738"/>
                <a:gd name="connsiteY5" fmla="*/ 1281512 h 1281703"/>
                <a:gd name="connsiteX6" fmla="*/ 445510 w 445738"/>
                <a:gd name="connsiteY6" fmla="*/ 734007 h 1281703"/>
                <a:gd name="connsiteX7" fmla="*/ 266854 w 445738"/>
                <a:gd name="connsiteY7" fmla="*/ 143202 h 1281703"/>
                <a:gd name="connsiteX8" fmla="*/ 185772 w 445738"/>
                <a:gd name="connsiteY8" fmla="*/ -192 h 1281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738" h="1281703">
                  <a:moveTo>
                    <a:pt x="-228" y="169361"/>
                  </a:moveTo>
                  <a:cubicBezTo>
                    <a:pt x="-228" y="169361"/>
                    <a:pt x="2640" y="295374"/>
                    <a:pt x="38880" y="376153"/>
                  </a:cubicBezTo>
                  <a:cubicBezTo>
                    <a:pt x="74076" y="454802"/>
                    <a:pt x="242478" y="648732"/>
                    <a:pt x="287256" y="761926"/>
                  </a:cubicBezTo>
                  <a:cubicBezTo>
                    <a:pt x="273416" y="825758"/>
                    <a:pt x="235373" y="915488"/>
                    <a:pt x="238132" y="986272"/>
                  </a:cubicBezTo>
                  <a:cubicBezTo>
                    <a:pt x="241239" y="1066464"/>
                    <a:pt x="236568" y="1278644"/>
                    <a:pt x="236568" y="1278644"/>
                  </a:cubicBezTo>
                  <a:lnTo>
                    <a:pt x="326950" y="1281512"/>
                  </a:lnTo>
                  <a:lnTo>
                    <a:pt x="445510" y="734007"/>
                  </a:lnTo>
                  <a:lnTo>
                    <a:pt x="266854" y="143202"/>
                  </a:lnTo>
                  <a:lnTo>
                    <a:pt x="185772" y="-192"/>
                  </a:lnTo>
                  <a:close/>
                </a:path>
              </a:pathLst>
            </a:custGeom>
            <a:solidFill>
              <a:schemeClr val="bg2">
                <a:lumMod val="50000"/>
              </a:schemeClr>
            </a:solidFill>
            <a:ln w="2172" cap="flat">
              <a:noFill/>
              <a:prstDash val="solid"/>
              <a:miter/>
            </a:ln>
          </p:spPr>
          <p:txBody>
            <a:bodyPr rtlCol="0" anchor="ctr"/>
            <a:lstStyle/>
            <a:p>
              <a:endParaRPr lang="x-none"/>
            </a:p>
          </p:txBody>
        </p:sp>
        <p:sp>
          <p:nvSpPr>
            <p:cNvPr id="1152" name="Graphic 19">
              <a:extLst>
                <a:ext uri="{FF2B5EF4-FFF2-40B4-BE49-F238E27FC236}">
                  <a16:creationId xmlns="" xmlns:a16="http://schemas.microsoft.com/office/drawing/2014/main" id="{E5839E88-F07B-9C4A-9B91-58A07714ECE6}"/>
                </a:ext>
              </a:extLst>
            </p:cNvPr>
            <p:cNvSpPr/>
            <p:nvPr/>
          </p:nvSpPr>
          <p:spPr>
            <a:xfrm>
              <a:off x="7977971" y="5990071"/>
              <a:ext cx="175134" cy="307483"/>
            </a:xfrm>
            <a:custGeom>
              <a:avLst/>
              <a:gdLst>
                <a:gd name="connsiteX0" fmla="*/ 132258 w 175134"/>
                <a:gd name="connsiteY0" fmla="*/ -192 h 307483"/>
                <a:gd name="connsiteX1" fmla="*/ 52261 w 175134"/>
                <a:gd name="connsiteY1" fmla="*/ 95404 h 307483"/>
                <a:gd name="connsiteX2" fmla="*/ -165 w 175134"/>
                <a:gd name="connsiteY2" fmla="*/ 136684 h 307483"/>
                <a:gd name="connsiteX3" fmla="*/ 160936 w 175134"/>
                <a:gd name="connsiteY3" fmla="*/ 304673 h 307483"/>
                <a:gd name="connsiteX4" fmla="*/ 166042 w 175134"/>
                <a:gd name="connsiteY4" fmla="*/ 290355 h 307483"/>
                <a:gd name="connsiteX5" fmla="*/ 135278 w 175134"/>
                <a:gd name="connsiteY5" fmla="*/ 208055 h 307483"/>
                <a:gd name="connsiteX6" fmla="*/ 128282 w 175134"/>
                <a:gd name="connsiteY6" fmla="*/ 186894 h 307483"/>
                <a:gd name="connsiteX7" fmla="*/ 122611 w 175134"/>
                <a:gd name="connsiteY7" fmla="*/ 146483 h 307483"/>
                <a:gd name="connsiteX8" fmla="*/ 174906 w 175134"/>
                <a:gd name="connsiteY8" fmla="*/ 59795 h 307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134" h="307483">
                  <a:moveTo>
                    <a:pt x="132258" y="-192"/>
                  </a:moveTo>
                  <a:cubicBezTo>
                    <a:pt x="132258" y="-192"/>
                    <a:pt x="76725" y="76024"/>
                    <a:pt x="52261" y="95404"/>
                  </a:cubicBezTo>
                  <a:cubicBezTo>
                    <a:pt x="39225" y="105724"/>
                    <a:pt x="3594" y="119564"/>
                    <a:pt x="-165" y="136684"/>
                  </a:cubicBezTo>
                  <a:cubicBezTo>
                    <a:pt x="-3923" y="153805"/>
                    <a:pt x="160936" y="304673"/>
                    <a:pt x="160936" y="304673"/>
                  </a:cubicBezTo>
                  <a:cubicBezTo>
                    <a:pt x="169627" y="312385"/>
                    <a:pt x="168693" y="301696"/>
                    <a:pt x="166042" y="290355"/>
                  </a:cubicBezTo>
                  <a:cubicBezTo>
                    <a:pt x="161697" y="271779"/>
                    <a:pt x="157156" y="258026"/>
                    <a:pt x="135278" y="208055"/>
                  </a:cubicBezTo>
                  <a:cubicBezTo>
                    <a:pt x="133865" y="204796"/>
                    <a:pt x="129824" y="191565"/>
                    <a:pt x="128282" y="186894"/>
                  </a:cubicBezTo>
                  <a:cubicBezTo>
                    <a:pt x="124414" y="175010"/>
                    <a:pt x="122959" y="160257"/>
                    <a:pt x="122611" y="146483"/>
                  </a:cubicBezTo>
                  <a:cubicBezTo>
                    <a:pt x="122068" y="123518"/>
                    <a:pt x="174906" y="59795"/>
                    <a:pt x="174906" y="59795"/>
                  </a:cubicBezTo>
                  <a:close/>
                </a:path>
              </a:pathLst>
            </a:custGeom>
            <a:solidFill>
              <a:srgbClr val="F7A491"/>
            </a:solidFill>
            <a:ln w="2172" cap="flat">
              <a:noFill/>
              <a:prstDash val="solid"/>
              <a:miter/>
            </a:ln>
          </p:spPr>
          <p:txBody>
            <a:bodyPr rtlCol="0" anchor="ctr"/>
            <a:lstStyle/>
            <a:p>
              <a:endParaRPr lang="x-none"/>
            </a:p>
          </p:txBody>
        </p:sp>
        <p:sp>
          <p:nvSpPr>
            <p:cNvPr id="1153" name="Graphic 19">
              <a:extLst>
                <a:ext uri="{FF2B5EF4-FFF2-40B4-BE49-F238E27FC236}">
                  <a16:creationId xmlns="" xmlns:a16="http://schemas.microsoft.com/office/drawing/2014/main" id="{E5839E88-F07B-9C4A-9B91-58A07714ECE6}"/>
                </a:ext>
              </a:extLst>
            </p:cNvPr>
            <p:cNvSpPr/>
            <p:nvPr/>
          </p:nvSpPr>
          <p:spPr>
            <a:xfrm>
              <a:off x="7962661" y="6094053"/>
              <a:ext cx="198158" cy="228673"/>
            </a:xfrm>
            <a:custGeom>
              <a:avLst/>
              <a:gdLst>
                <a:gd name="connsiteX0" fmla="*/ 143549 w 198158"/>
                <a:gd name="connsiteY0" fmla="*/ 82694 h 228673"/>
                <a:gd name="connsiteX1" fmla="*/ 54166 w 198158"/>
                <a:gd name="connsiteY1" fmla="*/ -192 h 228673"/>
                <a:gd name="connsiteX2" fmla="*/ 3 w 198158"/>
                <a:gd name="connsiteY2" fmla="*/ 33462 h 228673"/>
                <a:gd name="connsiteX3" fmla="*/ 176486 w 198158"/>
                <a:gd name="connsiteY3" fmla="*/ 228066 h 228673"/>
                <a:gd name="connsiteX4" fmla="*/ 197930 w 198158"/>
                <a:gd name="connsiteY4" fmla="*/ 205579 h 228673"/>
                <a:gd name="connsiteX5" fmla="*/ 143549 w 198158"/>
                <a:gd name="connsiteY5" fmla="*/ 82694 h 22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8158" h="228673">
                  <a:moveTo>
                    <a:pt x="143549" y="82694"/>
                  </a:moveTo>
                  <a:cubicBezTo>
                    <a:pt x="91166" y="56883"/>
                    <a:pt x="65812" y="22186"/>
                    <a:pt x="54166" y="-192"/>
                  </a:cubicBezTo>
                  <a:cubicBezTo>
                    <a:pt x="38480" y="8825"/>
                    <a:pt x="-3713" y="28052"/>
                    <a:pt x="3" y="33462"/>
                  </a:cubicBezTo>
                  <a:cubicBezTo>
                    <a:pt x="29159" y="75786"/>
                    <a:pt x="59402" y="128385"/>
                    <a:pt x="176486" y="228066"/>
                  </a:cubicBezTo>
                  <a:cubicBezTo>
                    <a:pt x="180679" y="231650"/>
                    <a:pt x="197865" y="211075"/>
                    <a:pt x="197930" y="205579"/>
                  </a:cubicBezTo>
                  <a:cubicBezTo>
                    <a:pt x="198125" y="190370"/>
                    <a:pt x="145113" y="87387"/>
                    <a:pt x="143549" y="82694"/>
                  </a:cubicBezTo>
                  <a:close/>
                </a:path>
              </a:pathLst>
            </a:custGeom>
            <a:solidFill>
              <a:schemeClr val="bg2">
                <a:lumMod val="75000"/>
              </a:schemeClr>
            </a:solidFill>
            <a:ln w="2172" cap="flat">
              <a:noFill/>
              <a:prstDash val="solid"/>
              <a:miter/>
            </a:ln>
          </p:spPr>
          <p:txBody>
            <a:bodyPr rtlCol="0" anchor="ctr"/>
            <a:lstStyle/>
            <a:p>
              <a:endParaRPr lang="x-none"/>
            </a:p>
          </p:txBody>
        </p:sp>
        <p:sp>
          <p:nvSpPr>
            <p:cNvPr id="1154" name="Graphic 19">
              <a:extLst>
                <a:ext uri="{FF2B5EF4-FFF2-40B4-BE49-F238E27FC236}">
                  <a16:creationId xmlns="" xmlns:a16="http://schemas.microsoft.com/office/drawing/2014/main" id="{E5839E88-F07B-9C4A-9B91-58A07714ECE6}"/>
                </a:ext>
              </a:extLst>
            </p:cNvPr>
            <p:cNvSpPr/>
            <p:nvPr/>
          </p:nvSpPr>
          <p:spPr>
            <a:xfrm>
              <a:off x="8029685" y="3648592"/>
              <a:ext cx="393674" cy="695554"/>
            </a:xfrm>
            <a:custGeom>
              <a:avLst/>
              <a:gdLst>
                <a:gd name="connsiteX0" fmla="*/ 393447 w 393674"/>
                <a:gd name="connsiteY0" fmla="*/ 654691 h 695554"/>
                <a:gd name="connsiteX1" fmla="*/ 246642 w 393674"/>
                <a:gd name="connsiteY1" fmla="*/ 399145 h 695554"/>
                <a:gd name="connsiteX2" fmla="*/ 140400 w 393674"/>
                <a:gd name="connsiteY2" fmla="*/ 169259 h 695554"/>
                <a:gd name="connsiteX3" fmla="*/ 179833 w 393674"/>
                <a:gd name="connsiteY3" fmla="*/ 75118 h 695554"/>
                <a:gd name="connsiteX4" fmla="*/ 141443 w 393674"/>
                <a:gd name="connsiteY4" fmla="*/ 113878 h 695554"/>
                <a:gd name="connsiteX5" fmla="*/ 83455 w 393674"/>
                <a:gd name="connsiteY5" fmla="*/ 10 h 695554"/>
                <a:gd name="connsiteX6" fmla="*/ 96491 w 393674"/>
                <a:gd name="connsiteY6" fmla="*/ 74445 h 695554"/>
                <a:gd name="connsiteX7" fmla="*/ 52516 w 393674"/>
                <a:gd name="connsiteY7" fmla="*/ 10395 h 695554"/>
                <a:gd name="connsiteX8" fmla="*/ 75894 w 393674"/>
                <a:gd name="connsiteY8" fmla="*/ 79920 h 695554"/>
                <a:gd name="connsiteX9" fmla="*/ 20600 w 393674"/>
                <a:gd name="connsiteY9" fmla="*/ 39444 h 695554"/>
                <a:gd name="connsiteX10" fmla="*/ 52017 w 393674"/>
                <a:gd name="connsiteY10" fmla="*/ 94563 h 695554"/>
                <a:gd name="connsiteX11" fmla="*/ 69 w 393674"/>
                <a:gd name="connsiteY11" fmla="*/ 78399 h 695554"/>
                <a:gd name="connsiteX12" fmla="*/ 48541 w 393674"/>
                <a:gd name="connsiteY12" fmla="*/ 120092 h 695554"/>
                <a:gd name="connsiteX13" fmla="*/ 89821 w 393674"/>
                <a:gd name="connsiteY13" fmla="*/ 192962 h 695554"/>
                <a:gd name="connsiteX14" fmla="*/ 155000 w 393674"/>
                <a:gd name="connsiteY14" fmla="*/ 456959 h 695554"/>
                <a:gd name="connsiteX15" fmla="*/ 295374 w 393674"/>
                <a:gd name="connsiteY15" fmla="*/ 695363 h 695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3674" h="695554">
                  <a:moveTo>
                    <a:pt x="393447" y="654691"/>
                  </a:moveTo>
                  <a:cubicBezTo>
                    <a:pt x="393447" y="654691"/>
                    <a:pt x="275364" y="443945"/>
                    <a:pt x="246642" y="399145"/>
                  </a:cubicBezTo>
                  <a:cubicBezTo>
                    <a:pt x="217919" y="354345"/>
                    <a:pt x="143072" y="176320"/>
                    <a:pt x="140400" y="169259"/>
                  </a:cubicBezTo>
                  <a:cubicBezTo>
                    <a:pt x="137727" y="162197"/>
                    <a:pt x="191935" y="78008"/>
                    <a:pt x="179833" y="75118"/>
                  </a:cubicBezTo>
                  <a:cubicBezTo>
                    <a:pt x="167731" y="72229"/>
                    <a:pt x="154348" y="119549"/>
                    <a:pt x="141443" y="113878"/>
                  </a:cubicBezTo>
                  <a:cubicBezTo>
                    <a:pt x="128537" y="108208"/>
                    <a:pt x="90820" y="-5617"/>
                    <a:pt x="83455" y="10"/>
                  </a:cubicBezTo>
                  <a:cubicBezTo>
                    <a:pt x="69702" y="10591"/>
                    <a:pt x="103791" y="70643"/>
                    <a:pt x="96491" y="74445"/>
                  </a:cubicBezTo>
                  <a:cubicBezTo>
                    <a:pt x="89190" y="78247"/>
                    <a:pt x="66921" y="8353"/>
                    <a:pt x="52516" y="10395"/>
                  </a:cubicBezTo>
                  <a:cubicBezTo>
                    <a:pt x="38112" y="12438"/>
                    <a:pt x="79914" y="74445"/>
                    <a:pt x="75894" y="79920"/>
                  </a:cubicBezTo>
                  <a:cubicBezTo>
                    <a:pt x="71875" y="85395"/>
                    <a:pt x="28444" y="26994"/>
                    <a:pt x="20600" y="39444"/>
                  </a:cubicBezTo>
                  <a:cubicBezTo>
                    <a:pt x="16255" y="46200"/>
                    <a:pt x="60512" y="90435"/>
                    <a:pt x="52017" y="94563"/>
                  </a:cubicBezTo>
                  <a:cubicBezTo>
                    <a:pt x="43522" y="98691"/>
                    <a:pt x="4219" y="70165"/>
                    <a:pt x="69" y="78399"/>
                  </a:cubicBezTo>
                  <a:cubicBezTo>
                    <a:pt x="-4081" y="86633"/>
                    <a:pt x="36417" y="97953"/>
                    <a:pt x="48541" y="120092"/>
                  </a:cubicBezTo>
                  <a:cubicBezTo>
                    <a:pt x="60664" y="142231"/>
                    <a:pt x="81282" y="151877"/>
                    <a:pt x="89821" y="192962"/>
                  </a:cubicBezTo>
                  <a:cubicBezTo>
                    <a:pt x="98359" y="234047"/>
                    <a:pt x="111199" y="382764"/>
                    <a:pt x="155000" y="456959"/>
                  </a:cubicBezTo>
                  <a:cubicBezTo>
                    <a:pt x="198800" y="531155"/>
                    <a:pt x="295374" y="695363"/>
                    <a:pt x="295374" y="695363"/>
                  </a:cubicBezTo>
                  <a:close/>
                </a:path>
              </a:pathLst>
            </a:custGeom>
            <a:solidFill>
              <a:srgbClr val="F79C8D"/>
            </a:solidFill>
            <a:ln w="2172" cap="flat">
              <a:noFill/>
              <a:prstDash val="solid"/>
              <a:miter/>
            </a:ln>
          </p:spPr>
          <p:txBody>
            <a:bodyPr rtlCol="0" anchor="ctr"/>
            <a:lstStyle/>
            <a:p>
              <a:endParaRPr lang="x-none"/>
            </a:p>
          </p:txBody>
        </p:sp>
        <p:sp>
          <p:nvSpPr>
            <p:cNvPr id="1155" name="Graphic 19">
              <a:extLst>
                <a:ext uri="{FF2B5EF4-FFF2-40B4-BE49-F238E27FC236}">
                  <a16:creationId xmlns="" xmlns:a16="http://schemas.microsoft.com/office/drawing/2014/main" id="{E5839E88-F07B-9C4A-9B91-58A07714ECE6}"/>
                </a:ext>
              </a:extLst>
            </p:cNvPr>
            <p:cNvSpPr/>
            <p:nvPr/>
          </p:nvSpPr>
          <p:spPr>
            <a:xfrm>
              <a:off x="8061507" y="4986487"/>
              <a:ext cx="706715" cy="1098876"/>
            </a:xfrm>
            <a:custGeom>
              <a:avLst/>
              <a:gdLst>
                <a:gd name="connsiteX0" fmla="*/ 441230 w 706715"/>
                <a:gd name="connsiteY0" fmla="*/ -192 h 1098876"/>
                <a:gd name="connsiteX1" fmla="*/ 354694 w 706715"/>
                <a:gd name="connsiteY1" fmla="*/ 191652 h 1098876"/>
                <a:gd name="connsiteX2" fmla="*/ 337313 w 706715"/>
                <a:gd name="connsiteY2" fmla="*/ 650078 h 1098876"/>
                <a:gd name="connsiteX3" fmla="*/ 168543 w 706715"/>
                <a:gd name="connsiteY3" fmla="*/ 805813 h 1098876"/>
                <a:gd name="connsiteX4" fmla="*/ -228 w 706715"/>
                <a:gd name="connsiteY4" fmla="*/ 1044564 h 1098876"/>
                <a:gd name="connsiteX5" fmla="*/ 72208 w 706715"/>
                <a:gd name="connsiteY5" fmla="*/ 1098684 h 1098876"/>
                <a:gd name="connsiteX6" fmla="*/ 483075 w 706715"/>
                <a:gd name="connsiteY6" fmla="*/ 717821 h 1098876"/>
                <a:gd name="connsiteX7" fmla="*/ 649412 w 706715"/>
                <a:gd name="connsiteY7" fmla="*/ 209685 h 1098876"/>
                <a:gd name="connsiteX8" fmla="*/ 706488 w 706715"/>
                <a:gd name="connsiteY8" fmla="*/ 61098 h 1098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6715" h="1098876">
                  <a:moveTo>
                    <a:pt x="441230" y="-192"/>
                  </a:moveTo>
                  <a:cubicBezTo>
                    <a:pt x="441230" y="-192"/>
                    <a:pt x="371337" y="104768"/>
                    <a:pt x="354694" y="191652"/>
                  </a:cubicBezTo>
                  <a:cubicBezTo>
                    <a:pt x="338508" y="276255"/>
                    <a:pt x="365427" y="531691"/>
                    <a:pt x="337313" y="650078"/>
                  </a:cubicBezTo>
                  <a:cubicBezTo>
                    <a:pt x="289406" y="694465"/>
                    <a:pt x="206825" y="746239"/>
                    <a:pt x="168543" y="805813"/>
                  </a:cubicBezTo>
                  <a:cubicBezTo>
                    <a:pt x="125090" y="873317"/>
                    <a:pt x="-228" y="1044564"/>
                    <a:pt x="-228" y="1044564"/>
                  </a:cubicBezTo>
                  <a:lnTo>
                    <a:pt x="72208" y="1098684"/>
                  </a:lnTo>
                  <a:lnTo>
                    <a:pt x="483075" y="717821"/>
                  </a:lnTo>
                  <a:lnTo>
                    <a:pt x="649412" y="209685"/>
                  </a:lnTo>
                  <a:lnTo>
                    <a:pt x="706488" y="61098"/>
                  </a:lnTo>
                  <a:close/>
                </a:path>
              </a:pathLst>
            </a:custGeom>
            <a:solidFill>
              <a:schemeClr val="bg2">
                <a:lumMod val="50000"/>
              </a:schemeClr>
            </a:solidFill>
            <a:ln w="2172" cap="flat">
              <a:noFill/>
              <a:prstDash val="solid"/>
              <a:miter/>
            </a:ln>
          </p:spPr>
          <p:txBody>
            <a:bodyPr rtlCol="0" anchor="ctr"/>
            <a:lstStyle/>
            <a:p>
              <a:endParaRPr lang="x-none"/>
            </a:p>
          </p:txBody>
        </p:sp>
        <p:sp>
          <p:nvSpPr>
            <p:cNvPr id="1156" name="Graphic 19">
              <a:extLst>
                <a:ext uri="{FF2B5EF4-FFF2-40B4-BE49-F238E27FC236}">
                  <a16:creationId xmlns="" xmlns:a16="http://schemas.microsoft.com/office/drawing/2014/main" id="{E5839E88-F07B-9C4A-9B91-58A07714ECE6}"/>
                </a:ext>
              </a:extLst>
            </p:cNvPr>
            <p:cNvSpPr/>
            <p:nvPr/>
          </p:nvSpPr>
          <p:spPr>
            <a:xfrm>
              <a:off x="8423361" y="4388943"/>
              <a:ext cx="357049" cy="678056"/>
            </a:xfrm>
            <a:custGeom>
              <a:avLst/>
              <a:gdLst>
                <a:gd name="connsiteX0" fmla="*/ 135930 w 357049"/>
                <a:gd name="connsiteY0" fmla="*/ 115 h 678056"/>
                <a:gd name="connsiteX1" fmla="*/ 6810 w 357049"/>
                <a:gd name="connsiteY1" fmla="*/ 34030 h 678056"/>
                <a:gd name="connsiteX2" fmla="*/ 94672 w 357049"/>
                <a:gd name="connsiteY2" fmla="*/ 439509 h 678056"/>
                <a:gd name="connsiteX3" fmla="*/ 40051 w 357049"/>
                <a:gd name="connsiteY3" fmla="*/ 591224 h 678056"/>
                <a:gd name="connsiteX4" fmla="*/ 356822 w 357049"/>
                <a:gd name="connsiteY4" fmla="*/ 669266 h 678056"/>
                <a:gd name="connsiteX5" fmla="*/ 340201 w 357049"/>
                <a:gd name="connsiteY5" fmla="*/ 226938 h 678056"/>
                <a:gd name="connsiteX6" fmla="*/ 264767 w 357049"/>
                <a:gd name="connsiteY6" fmla="*/ 29055 h 678056"/>
                <a:gd name="connsiteX7" fmla="*/ 135930 w 357049"/>
                <a:gd name="connsiteY7" fmla="*/ 115 h 678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049" h="678056">
                  <a:moveTo>
                    <a:pt x="135930" y="115"/>
                  </a:moveTo>
                  <a:cubicBezTo>
                    <a:pt x="135930" y="115"/>
                    <a:pt x="43419" y="-5773"/>
                    <a:pt x="6810" y="34030"/>
                  </a:cubicBezTo>
                  <a:cubicBezTo>
                    <a:pt x="-29799" y="73833"/>
                    <a:pt x="88001" y="388821"/>
                    <a:pt x="94672" y="439509"/>
                  </a:cubicBezTo>
                  <a:cubicBezTo>
                    <a:pt x="101342" y="490197"/>
                    <a:pt x="40051" y="591224"/>
                    <a:pt x="40051" y="591224"/>
                  </a:cubicBezTo>
                  <a:cubicBezTo>
                    <a:pt x="40051" y="591224"/>
                    <a:pt x="294684" y="710285"/>
                    <a:pt x="356822" y="669266"/>
                  </a:cubicBezTo>
                  <a:cubicBezTo>
                    <a:pt x="356822" y="669266"/>
                    <a:pt x="346850" y="263135"/>
                    <a:pt x="340201" y="226938"/>
                  </a:cubicBezTo>
                  <a:cubicBezTo>
                    <a:pt x="333553" y="190742"/>
                    <a:pt x="278086" y="43546"/>
                    <a:pt x="264767" y="29055"/>
                  </a:cubicBezTo>
                  <a:cubicBezTo>
                    <a:pt x="251449" y="14563"/>
                    <a:pt x="135930" y="115"/>
                    <a:pt x="135930" y="115"/>
                  </a:cubicBezTo>
                  <a:close/>
                </a:path>
              </a:pathLst>
            </a:custGeom>
            <a:solidFill>
              <a:schemeClr val="bg2">
                <a:lumMod val="75000"/>
              </a:schemeClr>
            </a:solidFill>
            <a:ln w="2172" cap="flat">
              <a:noFill/>
              <a:prstDash val="solid"/>
              <a:miter/>
            </a:ln>
          </p:spPr>
          <p:txBody>
            <a:bodyPr rtlCol="0" anchor="ctr"/>
            <a:lstStyle/>
            <a:p>
              <a:endParaRPr lang="x-none"/>
            </a:p>
          </p:txBody>
        </p:sp>
        <p:sp>
          <p:nvSpPr>
            <p:cNvPr id="1157" name="Graphic 19">
              <a:extLst>
                <a:ext uri="{FF2B5EF4-FFF2-40B4-BE49-F238E27FC236}">
                  <a16:creationId xmlns="" xmlns:a16="http://schemas.microsoft.com/office/drawing/2014/main" id="{E5839E88-F07B-9C4A-9B91-58A07714ECE6}"/>
                </a:ext>
              </a:extLst>
            </p:cNvPr>
            <p:cNvSpPr/>
            <p:nvPr/>
          </p:nvSpPr>
          <p:spPr>
            <a:xfrm>
              <a:off x="8556367" y="4263824"/>
              <a:ext cx="116737" cy="219240"/>
            </a:xfrm>
            <a:custGeom>
              <a:avLst/>
              <a:gdLst>
                <a:gd name="connsiteX0" fmla="*/ 33732 w 116737"/>
                <a:gd name="connsiteY0" fmla="*/ 1850 h 219240"/>
                <a:gd name="connsiteX1" fmla="*/ 32385 w 116737"/>
                <a:gd name="connsiteY1" fmla="*/ 9194 h 219240"/>
                <a:gd name="connsiteX2" fmla="*/ 1642 w 116737"/>
                <a:gd name="connsiteY2" fmla="*/ 125278 h 219240"/>
                <a:gd name="connsiteX3" fmla="*/ 101258 w 116737"/>
                <a:gd name="connsiteY3" fmla="*/ 218245 h 219240"/>
                <a:gd name="connsiteX4" fmla="*/ 88830 w 116737"/>
                <a:gd name="connsiteY4" fmla="*/ 139270 h 219240"/>
                <a:gd name="connsiteX5" fmla="*/ 99281 w 116737"/>
                <a:gd name="connsiteY5" fmla="*/ 86714 h 219240"/>
                <a:gd name="connsiteX6" fmla="*/ 105799 w 116737"/>
                <a:gd name="connsiteY6" fmla="*/ 54124 h 219240"/>
                <a:gd name="connsiteX7" fmla="*/ 116510 w 116737"/>
                <a:gd name="connsiteY7" fmla="*/ -192 h 219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737" h="219240">
                  <a:moveTo>
                    <a:pt x="33732" y="1850"/>
                  </a:moveTo>
                  <a:cubicBezTo>
                    <a:pt x="33732" y="1850"/>
                    <a:pt x="33254" y="4566"/>
                    <a:pt x="32385" y="9194"/>
                  </a:cubicBezTo>
                  <a:cubicBezTo>
                    <a:pt x="28257" y="31377"/>
                    <a:pt x="12375" y="105029"/>
                    <a:pt x="1642" y="125278"/>
                  </a:cubicBezTo>
                  <a:cubicBezTo>
                    <a:pt x="-11393" y="149742"/>
                    <a:pt x="46051" y="227783"/>
                    <a:pt x="101258" y="218245"/>
                  </a:cubicBezTo>
                  <a:cubicBezTo>
                    <a:pt x="117705" y="215421"/>
                    <a:pt x="87375" y="146548"/>
                    <a:pt x="88830" y="139270"/>
                  </a:cubicBezTo>
                  <a:cubicBezTo>
                    <a:pt x="91611" y="125300"/>
                    <a:pt x="95348" y="106246"/>
                    <a:pt x="99281" y="86714"/>
                  </a:cubicBezTo>
                  <a:cubicBezTo>
                    <a:pt x="101454" y="75698"/>
                    <a:pt x="103626" y="64531"/>
                    <a:pt x="105799" y="54124"/>
                  </a:cubicBezTo>
                  <a:cubicBezTo>
                    <a:pt x="111708" y="24294"/>
                    <a:pt x="116510" y="-192"/>
                    <a:pt x="116510" y="-192"/>
                  </a:cubicBezTo>
                  <a:close/>
                </a:path>
              </a:pathLst>
            </a:custGeom>
            <a:solidFill>
              <a:srgbClr val="F7A491"/>
            </a:solidFill>
            <a:ln w="2172" cap="flat">
              <a:noFill/>
              <a:prstDash val="solid"/>
              <a:miter/>
            </a:ln>
          </p:spPr>
          <p:txBody>
            <a:bodyPr rtlCol="0" anchor="ctr"/>
            <a:lstStyle/>
            <a:p>
              <a:endParaRPr lang="x-none"/>
            </a:p>
          </p:txBody>
        </p:sp>
        <p:sp>
          <p:nvSpPr>
            <p:cNvPr id="1158" name="Graphic 19">
              <a:extLst>
                <a:ext uri="{FF2B5EF4-FFF2-40B4-BE49-F238E27FC236}">
                  <a16:creationId xmlns="" xmlns:a16="http://schemas.microsoft.com/office/drawing/2014/main" id="{E5839E88-F07B-9C4A-9B91-58A07714ECE6}"/>
                </a:ext>
              </a:extLst>
            </p:cNvPr>
            <p:cNvSpPr/>
            <p:nvPr/>
          </p:nvSpPr>
          <p:spPr>
            <a:xfrm>
              <a:off x="8586590" y="4263694"/>
              <a:ext cx="86471" cy="86905"/>
            </a:xfrm>
            <a:custGeom>
              <a:avLst/>
              <a:gdLst>
                <a:gd name="connsiteX0" fmla="*/ 2162 w 86471"/>
                <a:gd name="connsiteY0" fmla="*/ 9324 h 86905"/>
                <a:gd name="connsiteX1" fmla="*/ 3509 w 86471"/>
                <a:gd name="connsiteY1" fmla="*/ 1981 h 86905"/>
                <a:gd name="connsiteX2" fmla="*/ 86243 w 86471"/>
                <a:gd name="connsiteY2" fmla="*/ -192 h 86905"/>
                <a:gd name="connsiteX3" fmla="*/ 75532 w 86471"/>
                <a:gd name="connsiteY3" fmla="*/ 54124 h 86905"/>
                <a:gd name="connsiteX4" fmla="*/ 69014 w 86471"/>
                <a:gd name="connsiteY4" fmla="*/ 86714 h 86905"/>
                <a:gd name="connsiteX5" fmla="*/ 29515 w 86471"/>
                <a:gd name="connsiteY5" fmla="*/ 66943 h 86905"/>
                <a:gd name="connsiteX6" fmla="*/ -228 w 86471"/>
                <a:gd name="connsiteY6" fmla="*/ 22469 h 86905"/>
                <a:gd name="connsiteX7" fmla="*/ 2162 w 86471"/>
                <a:gd name="connsiteY7" fmla="*/ 9324 h 86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471" h="86905">
                  <a:moveTo>
                    <a:pt x="2162" y="9324"/>
                  </a:moveTo>
                  <a:cubicBezTo>
                    <a:pt x="3031" y="4697"/>
                    <a:pt x="3509" y="1981"/>
                    <a:pt x="3509" y="1981"/>
                  </a:cubicBezTo>
                  <a:lnTo>
                    <a:pt x="86243" y="-192"/>
                  </a:lnTo>
                  <a:cubicBezTo>
                    <a:pt x="86243" y="-192"/>
                    <a:pt x="81441" y="24207"/>
                    <a:pt x="75532" y="54124"/>
                  </a:cubicBezTo>
                  <a:cubicBezTo>
                    <a:pt x="73468" y="64575"/>
                    <a:pt x="71187" y="75677"/>
                    <a:pt x="69014" y="86714"/>
                  </a:cubicBezTo>
                  <a:cubicBezTo>
                    <a:pt x="56261" y="84824"/>
                    <a:pt x="42942" y="78632"/>
                    <a:pt x="29515" y="66943"/>
                  </a:cubicBezTo>
                  <a:cubicBezTo>
                    <a:pt x="15893" y="54956"/>
                    <a:pt x="5660" y="39628"/>
                    <a:pt x="-228" y="22469"/>
                  </a:cubicBezTo>
                  <a:cubicBezTo>
                    <a:pt x="685" y="17255"/>
                    <a:pt x="1532" y="12757"/>
                    <a:pt x="2162" y="9324"/>
                  </a:cubicBezTo>
                  <a:close/>
                </a:path>
              </a:pathLst>
            </a:custGeom>
            <a:solidFill>
              <a:srgbClr val="F47458"/>
            </a:solidFill>
            <a:ln w="2172" cap="flat">
              <a:noFill/>
              <a:prstDash val="solid"/>
              <a:miter/>
            </a:ln>
          </p:spPr>
          <p:txBody>
            <a:bodyPr rtlCol="0" anchor="ctr"/>
            <a:lstStyle/>
            <a:p>
              <a:endParaRPr lang="x-none"/>
            </a:p>
          </p:txBody>
        </p:sp>
        <p:sp>
          <p:nvSpPr>
            <p:cNvPr id="1159" name="Graphic 19">
              <a:extLst>
                <a:ext uri="{FF2B5EF4-FFF2-40B4-BE49-F238E27FC236}">
                  <a16:creationId xmlns="" xmlns:a16="http://schemas.microsoft.com/office/drawing/2014/main" id="{E5839E88-F07B-9C4A-9B91-58A07714ECE6}"/>
                </a:ext>
              </a:extLst>
            </p:cNvPr>
            <p:cNvSpPr/>
            <p:nvPr/>
          </p:nvSpPr>
          <p:spPr>
            <a:xfrm>
              <a:off x="8555310" y="4077951"/>
              <a:ext cx="171123" cy="229840"/>
            </a:xfrm>
            <a:custGeom>
              <a:avLst/>
              <a:gdLst>
                <a:gd name="connsiteX0" fmla="*/ 90474 w 171123"/>
                <a:gd name="connsiteY0" fmla="*/ 30 h 229840"/>
                <a:gd name="connsiteX1" fmla="*/ 27033 w 171123"/>
                <a:gd name="connsiteY1" fmla="*/ 27079 h 229840"/>
                <a:gd name="connsiteX2" fmla="*/ 36962 w 171123"/>
                <a:gd name="connsiteY2" fmla="*/ 209255 h 229840"/>
                <a:gd name="connsiteX3" fmla="*/ 166582 w 171123"/>
                <a:gd name="connsiteY3" fmla="*/ 138600 h 229840"/>
                <a:gd name="connsiteX4" fmla="*/ 90474 w 171123"/>
                <a:gd name="connsiteY4" fmla="*/ 30 h 229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23" h="229840">
                  <a:moveTo>
                    <a:pt x="90474" y="30"/>
                  </a:moveTo>
                  <a:cubicBezTo>
                    <a:pt x="90474" y="30"/>
                    <a:pt x="51475" y="-4468"/>
                    <a:pt x="27033" y="27079"/>
                  </a:cubicBezTo>
                  <a:cubicBezTo>
                    <a:pt x="2591" y="58626"/>
                    <a:pt x="-23763" y="156199"/>
                    <a:pt x="36962" y="209255"/>
                  </a:cubicBezTo>
                  <a:cubicBezTo>
                    <a:pt x="97687" y="262310"/>
                    <a:pt x="157696" y="202259"/>
                    <a:pt x="166582" y="138600"/>
                  </a:cubicBezTo>
                  <a:cubicBezTo>
                    <a:pt x="175468" y="74942"/>
                    <a:pt x="178944" y="-2273"/>
                    <a:pt x="90474" y="30"/>
                  </a:cubicBezTo>
                  <a:close/>
                </a:path>
              </a:pathLst>
            </a:custGeom>
            <a:solidFill>
              <a:srgbClr val="F7A491"/>
            </a:solidFill>
            <a:ln w="2172" cap="flat">
              <a:noFill/>
              <a:prstDash val="solid"/>
              <a:miter/>
            </a:ln>
          </p:spPr>
          <p:txBody>
            <a:bodyPr rtlCol="0" anchor="ctr"/>
            <a:lstStyle/>
            <a:p>
              <a:endParaRPr lang="x-none"/>
            </a:p>
          </p:txBody>
        </p:sp>
        <p:sp>
          <p:nvSpPr>
            <p:cNvPr id="1160" name="Graphic 19">
              <a:extLst>
                <a:ext uri="{FF2B5EF4-FFF2-40B4-BE49-F238E27FC236}">
                  <a16:creationId xmlns="" xmlns:a16="http://schemas.microsoft.com/office/drawing/2014/main" id="{E5839E88-F07B-9C4A-9B91-58A07714ECE6}"/>
                </a:ext>
              </a:extLst>
            </p:cNvPr>
            <p:cNvSpPr/>
            <p:nvPr/>
          </p:nvSpPr>
          <p:spPr>
            <a:xfrm>
              <a:off x="8706802" y="4181033"/>
              <a:ext cx="38485" cy="53398"/>
            </a:xfrm>
            <a:custGeom>
              <a:avLst/>
              <a:gdLst>
                <a:gd name="connsiteX0" fmla="*/ 33057 w 38485"/>
                <a:gd name="connsiteY0" fmla="*/ 34562 h 53398"/>
                <a:gd name="connsiteX1" fmla="*/ 5877 w 38485"/>
                <a:gd name="connsiteY1" fmla="*/ 51943 h 53398"/>
                <a:gd name="connsiteX2" fmla="*/ 4964 w 38485"/>
                <a:gd name="connsiteY2" fmla="*/ 18398 h 53398"/>
                <a:gd name="connsiteX3" fmla="*/ 32144 w 38485"/>
                <a:gd name="connsiteY3" fmla="*/ 1017 h 53398"/>
                <a:gd name="connsiteX4" fmla="*/ 33057 w 38485"/>
                <a:gd name="connsiteY4" fmla="*/ 34562 h 53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85" h="53398">
                  <a:moveTo>
                    <a:pt x="33057" y="34562"/>
                  </a:moveTo>
                  <a:cubicBezTo>
                    <a:pt x="25822" y="48619"/>
                    <a:pt x="13655" y="56419"/>
                    <a:pt x="5877" y="51943"/>
                  </a:cubicBezTo>
                  <a:cubicBezTo>
                    <a:pt x="-1901" y="47468"/>
                    <a:pt x="-2292" y="32390"/>
                    <a:pt x="4964" y="18398"/>
                  </a:cubicBezTo>
                  <a:cubicBezTo>
                    <a:pt x="12221" y="4406"/>
                    <a:pt x="24366" y="-3328"/>
                    <a:pt x="32144" y="1017"/>
                  </a:cubicBezTo>
                  <a:cubicBezTo>
                    <a:pt x="39922" y="5362"/>
                    <a:pt x="40335" y="20505"/>
                    <a:pt x="33057" y="34562"/>
                  </a:cubicBezTo>
                  <a:close/>
                </a:path>
              </a:pathLst>
            </a:custGeom>
            <a:solidFill>
              <a:srgbClr val="F7A491"/>
            </a:solidFill>
            <a:ln w="2172" cap="flat">
              <a:noFill/>
              <a:prstDash val="solid"/>
              <a:miter/>
            </a:ln>
          </p:spPr>
          <p:txBody>
            <a:bodyPr rtlCol="0" anchor="ctr"/>
            <a:lstStyle/>
            <a:p>
              <a:endParaRPr lang="x-none"/>
            </a:p>
          </p:txBody>
        </p:sp>
        <p:sp>
          <p:nvSpPr>
            <p:cNvPr id="1161" name="Graphic 19">
              <a:extLst>
                <a:ext uri="{FF2B5EF4-FFF2-40B4-BE49-F238E27FC236}">
                  <a16:creationId xmlns="" xmlns:a16="http://schemas.microsoft.com/office/drawing/2014/main" id="{E5839E88-F07B-9C4A-9B91-58A07714ECE6}"/>
                </a:ext>
              </a:extLst>
            </p:cNvPr>
            <p:cNvSpPr/>
            <p:nvPr/>
          </p:nvSpPr>
          <p:spPr>
            <a:xfrm>
              <a:off x="8518826" y="4066733"/>
              <a:ext cx="131553" cy="151660"/>
            </a:xfrm>
            <a:custGeom>
              <a:avLst/>
              <a:gdLst>
                <a:gd name="connsiteX0" fmla="*/ 131325 w 131553"/>
                <a:gd name="connsiteY0" fmla="*/ 797 h 151660"/>
                <a:gd name="connsiteX1" fmla="*/ 41943 w 131553"/>
                <a:gd name="connsiteY1" fmla="*/ 97892 h 151660"/>
                <a:gd name="connsiteX2" fmla="*/ -228 w 131553"/>
                <a:gd name="connsiteY2" fmla="*/ 151469 h 151660"/>
                <a:gd name="connsiteX3" fmla="*/ 50003 w 131553"/>
                <a:gd name="connsiteY3" fmla="*/ 15962 h 151660"/>
                <a:gd name="connsiteX4" fmla="*/ 131325 w 131553"/>
                <a:gd name="connsiteY4" fmla="*/ 797 h 151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553" h="151660">
                  <a:moveTo>
                    <a:pt x="131325" y="797"/>
                  </a:moveTo>
                  <a:cubicBezTo>
                    <a:pt x="131325" y="797"/>
                    <a:pt x="79182" y="93590"/>
                    <a:pt x="41943" y="97892"/>
                  </a:cubicBezTo>
                  <a:cubicBezTo>
                    <a:pt x="4704" y="102194"/>
                    <a:pt x="-228" y="151469"/>
                    <a:pt x="-228" y="151469"/>
                  </a:cubicBezTo>
                  <a:cubicBezTo>
                    <a:pt x="-228" y="151469"/>
                    <a:pt x="13221" y="37905"/>
                    <a:pt x="50003" y="15962"/>
                  </a:cubicBezTo>
                  <a:cubicBezTo>
                    <a:pt x="86786" y="-5982"/>
                    <a:pt x="131325" y="797"/>
                    <a:pt x="131325" y="797"/>
                  </a:cubicBezTo>
                  <a:close/>
                </a:path>
              </a:pathLst>
            </a:custGeom>
            <a:solidFill>
              <a:schemeClr val="tx1">
                <a:lumMod val="85000"/>
                <a:lumOff val="15000"/>
              </a:schemeClr>
            </a:solidFill>
            <a:ln w="2172" cap="flat">
              <a:noFill/>
              <a:prstDash val="solid"/>
              <a:miter/>
            </a:ln>
          </p:spPr>
          <p:txBody>
            <a:bodyPr rtlCol="0" anchor="ctr"/>
            <a:lstStyle/>
            <a:p>
              <a:endParaRPr lang="x-none"/>
            </a:p>
          </p:txBody>
        </p:sp>
        <p:sp>
          <p:nvSpPr>
            <p:cNvPr id="1162" name="Graphic 19">
              <a:extLst>
                <a:ext uri="{FF2B5EF4-FFF2-40B4-BE49-F238E27FC236}">
                  <a16:creationId xmlns="" xmlns:a16="http://schemas.microsoft.com/office/drawing/2014/main" id="{E5839E88-F07B-9C4A-9B91-58A07714ECE6}"/>
                </a:ext>
              </a:extLst>
            </p:cNvPr>
            <p:cNvSpPr/>
            <p:nvPr/>
          </p:nvSpPr>
          <p:spPr>
            <a:xfrm>
              <a:off x="8531775" y="4161953"/>
              <a:ext cx="39780" cy="60174"/>
            </a:xfrm>
            <a:custGeom>
              <a:avLst/>
              <a:gdLst>
                <a:gd name="connsiteX0" fmla="*/ 38770 w 39780"/>
                <a:gd name="connsiteY0" fmla="*/ 25985 h 60174"/>
                <a:gd name="connsiteX1" fmla="*/ 25148 w 39780"/>
                <a:gd name="connsiteY1" fmla="*/ 59726 h 60174"/>
                <a:gd name="connsiteX2" fmla="*/ 554 w 39780"/>
                <a:gd name="connsiteY2" fmla="*/ 33806 h 60174"/>
                <a:gd name="connsiteX3" fmla="*/ 14176 w 39780"/>
                <a:gd name="connsiteY3" fmla="*/ 65 h 60174"/>
                <a:gd name="connsiteX4" fmla="*/ 38770 w 39780"/>
                <a:gd name="connsiteY4" fmla="*/ 25985 h 60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780" h="60174">
                  <a:moveTo>
                    <a:pt x="38770" y="25985"/>
                  </a:moveTo>
                  <a:cubicBezTo>
                    <a:pt x="41812" y="42453"/>
                    <a:pt x="35707" y="57575"/>
                    <a:pt x="25148" y="59726"/>
                  </a:cubicBezTo>
                  <a:cubicBezTo>
                    <a:pt x="14589" y="61877"/>
                    <a:pt x="3596" y="50297"/>
                    <a:pt x="554" y="33806"/>
                  </a:cubicBezTo>
                  <a:cubicBezTo>
                    <a:pt x="-2488" y="17316"/>
                    <a:pt x="3617" y="2216"/>
                    <a:pt x="14176" y="65"/>
                  </a:cubicBezTo>
                  <a:cubicBezTo>
                    <a:pt x="24735" y="-2086"/>
                    <a:pt x="35750" y="9495"/>
                    <a:pt x="38770" y="25985"/>
                  </a:cubicBezTo>
                  <a:close/>
                </a:path>
              </a:pathLst>
            </a:custGeom>
            <a:solidFill>
              <a:srgbClr val="F7A491"/>
            </a:solidFill>
            <a:ln w="2172" cap="flat">
              <a:noFill/>
              <a:prstDash val="solid"/>
              <a:miter/>
            </a:ln>
          </p:spPr>
          <p:txBody>
            <a:bodyPr rtlCol="0" anchor="ctr"/>
            <a:lstStyle/>
            <a:p>
              <a:endParaRPr lang="x-none"/>
            </a:p>
          </p:txBody>
        </p:sp>
        <p:sp>
          <p:nvSpPr>
            <p:cNvPr id="1163" name="Graphic 19">
              <a:extLst>
                <a:ext uri="{FF2B5EF4-FFF2-40B4-BE49-F238E27FC236}">
                  <a16:creationId xmlns="" xmlns:a16="http://schemas.microsoft.com/office/drawing/2014/main" id="{E5839E88-F07B-9C4A-9B91-58A07714ECE6}"/>
                </a:ext>
              </a:extLst>
            </p:cNvPr>
            <p:cNvSpPr/>
            <p:nvPr/>
          </p:nvSpPr>
          <p:spPr>
            <a:xfrm>
              <a:off x="8297999" y="4235189"/>
              <a:ext cx="247822" cy="337512"/>
            </a:xfrm>
            <a:custGeom>
              <a:avLst/>
              <a:gdLst>
                <a:gd name="connsiteX0" fmla="*/ 92457 w 247822"/>
                <a:gd name="connsiteY0" fmla="*/ -192 h 337512"/>
                <a:gd name="connsiteX1" fmla="*/ 242477 w 247822"/>
                <a:gd name="connsiteY1" fmla="*/ 196454 h 337512"/>
                <a:gd name="connsiteX2" fmla="*/ 170607 w 247822"/>
                <a:gd name="connsiteY2" fmla="*/ 337284 h 337512"/>
                <a:gd name="connsiteX3" fmla="*/ -228 w 247822"/>
                <a:gd name="connsiteY3" fmla="*/ 88495 h 337512"/>
              </a:gdLst>
              <a:ahLst/>
              <a:cxnLst>
                <a:cxn ang="0">
                  <a:pos x="connsiteX0" y="connsiteY0"/>
                </a:cxn>
                <a:cxn ang="0">
                  <a:pos x="connsiteX1" y="connsiteY1"/>
                </a:cxn>
                <a:cxn ang="0">
                  <a:pos x="connsiteX2" y="connsiteY2"/>
                </a:cxn>
                <a:cxn ang="0">
                  <a:pos x="connsiteX3" y="connsiteY3"/>
                </a:cxn>
              </a:cxnLst>
              <a:rect l="l" t="t" r="r" b="b"/>
              <a:pathLst>
                <a:path w="247822" h="337512">
                  <a:moveTo>
                    <a:pt x="92457" y="-192"/>
                  </a:moveTo>
                  <a:cubicBezTo>
                    <a:pt x="92457" y="-192"/>
                    <a:pt x="223076" y="139965"/>
                    <a:pt x="242477" y="196454"/>
                  </a:cubicBezTo>
                  <a:cubicBezTo>
                    <a:pt x="261879" y="252942"/>
                    <a:pt x="223554" y="333764"/>
                    <a:pt x="170607" y="337284"/>
                  </a:cubicBezTo>
                  <a:cubicBezTo>
                    <a:pt x="117659" y="340804"/>
                    <a:pt x="-228" y="88495"/>
                    <a:pt x="-228" y="88495"/>
                  </a:cubicBezTo>
                  <a:close/>
                </a:path>
              </a:pathLst>
            </a:custGeom>
            <a:solidFill>
              <a:schemeClr val="bg2">
                <a:lumMod val="50000"/>
              </a:schemeClr>
            </a:solidFill>
            <a:ln w="2172" cap="flat">
              <a:noFill/>
              <a:prstDash val="solid"/>
              <a:miter/>
            </a:ln>
          </p:spPr>
          <p:txBody>
            <a:bodyPr rtlCol="0" anchor="ctr"/>
            <a:lstStyle/>
            <a:p>
              <a:endParaRPr lang="x-none"/>
            </a:p>
          </p:txBody>
        </p:sp>
        <p:sp>
          <p:nvSpPr>
            <p:cNvPr id="1164" name="Graphic 19">
              <a:extLst>
                <a:ext uri="{FF2B5EF4-FFF2-40B4-BE49-F238E27FC236}">
                  <a16:creationId xmlns="" xmlns:a16="http://schemas.microsoft.com/office/drawing/2014/main" id="{E5839E88-F07B-9C4A-9B91-58A07714ECE6}"/>
                </a:ext>
              </a:extLst>
            </p:cNvPr>
            <p:cNvSpPr/>
            <p:nvPr/>
          </p:nvSpPr>
          <p:spPr>
            <a:xfrm>
              <a:off x="8432050" y="4364960"/>
              <a:ext cx="174298" cy="526973"/>
            </a:xfrm>
            <a:custGeom>
              <a:avLst/>
              <a:gdLst>
                <a:gd name="connsiteX0" fmla="*/ 110620 w 174298"/>
                <a:gd name="connsiteY0" fmla="*/ -192 h 526973"/>
                <a:gd name="connsiteX1" fmla="*/ 155659 w 174298"/>
                <a:gd name="connsiteY1" fmla="*/ 317013 h 526973"/>
                <a:gd name="connsiteX2" fmla="*/ 87112 w 174298"/>
                <a:gd name="connsiteY2" fmla="*/ 455345 h 526973"/>
                <a:gd name="connsiteX3" fmla="*/ 12569 w 174298"/>
                <a:gd name="connsiteY3" fmla="*/ 526651 h 526973"/>
                <a:gd name="connsiteX4" fmla="*/ -228 w 174298"/>
                <a:gd name="connsiteY4" fmla="*/ 501796 h 526973"/>
                <a:gd name="connsiteX5" fmla="*/ 37728 w 174298"/>
                <a:gd name="connsiteY5" fmla="*/ 471379 h 526973"/>
                <a:gd name="connsiteX6" fmla="*/ 117703 w 174298"/>
                <a:gd name="connsiteY6" fmla="*/ 341021 h 526973"/>
                <a:gd name="connsiteX7" fmla="*/ 85743 w 174298"/>
                <a:gd name="connsiteY7" fmla="*/ 25011 h 526973"/>
                <a:gd name="connsiteX8" fmla="*/ 83810 w 174298"/>
                <a:gd name="connsiteY8" fmla="*/ 20166 h 52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298" h="526973">
                  <a:moveTo>
                    <a:pt x="110620" y="-192"/>
                  </a:moveTo>
                  <a:cubicBezTo>
                    <a:pt x="168238" y="76893"/>
                    <a:pt x="194527" y="199213"/>
                    <a:pt x="155659" y="317013"/>
                  </a:cubicBezTo>
                  <a:cubicBezTo>
                    <a:pt x="139646" y="363616"/>
                    <a:pt x="121548" y="408764"/>
                    <a:pt x="87112" y="455345"/>
                  </a:cubicBezTo>
                  <a:cubicBezTo>
                    <a:pt x="43659" y="513224"/>
                    <a:pt x="9571" y="528389"/>
                    <a:pt x="12569" y="526651"/>
                  </a:cubicBezTo>
                  <a:lnTo>
                    <a:pt x="-228" y="501796"/>
                  </a:lnTo>
                  <a:cubicBezTo>
                    <a:pt x="-32" y="501644"/>
                    <a:pt x="16827" y="492693"/>
                    <a:pt x="37728" y="471379"/>
                  </a:cubicBezTo>
                  <a:cubicBezTo>
                    <a:pt x="38923" y="469858"/>
                    <a:pt x="85743" y="426623"/>
                    <a:pt x="117703" y="341021"/>
                  </a:cubicBezTo>
                  <a:cubicBezTo>
                    <a:pt x="192681" y="150502"/>
                    <a:pt x="87525" y="29530"/>
                    <a:pt x="85743" y="25011"/>
                  </a:cubicBezTo>
                  <a:cubicBezTo>
                    <a:pt x="85026" y="24033"/>
                    <a:pt x="84309" y="20666"/>
                    <a:pt x="83810" y="20166"/>
                  </a:cubicBezTo>
                  <a:close/>
                </a:path>
              </a:pathLst>
            </a:custGeom>
            <a:solidFill>
              <a:schemeClr val="bg2">
                <a:lumMod val="25000"/>
              </a:schemeClr>
            </a:solidFill>
            <a:ln w="2172" cap="flat">
              <a:noFill/>
              <a:prstDash val="solid"/>
              <a:miter/>
            </a:ln>
          </p:spPr>
          <p:txBody>
            <a:bodyPr rtlCol="0" anchor="ctr"/>
            <a:lstStyle/>
            <a:p>
              <a:endParaRPr lang="x-none"/>
            </a:p>
          </p:txBody>
        </p:sp>
        <p:sp>
          <p:nvSpPr>
            <p:cNvPr id="1165" name="Graphic 19">
              <a:extLst>
                <a:ext uri="{FF2B5EF4-FFF2-40B4-BE49-F238E27FC236}">
                  <a16:creationId xmlns="" xmlns:a16="http://schemas.microsoft.com/office/drawing/2014/main" id="{E5839E88-F07B-9C4A-9B91-58A07714ECE6}"/>
                </a:ext>
              </a:extLst>
            </p:cNvPr>
            <p:cNvSpPr/>
            <p:nvPr/>
          </p:nvSpPr>
          <p:spPr>
            <a:xfrm>
              <a:off x="8660025" y="4403872"/>
              <a:ext cx="129141" cy="431616"/>
            </a:xfrm>
            <a:custGeom>
              <a:avLst/>
              <a:gdLst>
                <a:gd name="connsiteX0" fmla="*/ 113857 w 129141"/>
                <a:gd name="connsiteY0" fmla="*/ 431424 h 431616"/>
                <a:gd name="connsiteX1" fmla="*/ -228 w 129141"/>
                <a:gd name="connsiteY1" fmla="*/ 1981 h 431616"/>
                <a:gd name="connsiteX2" fmla="*/ 25844 w 129141"/>
                <a:gd name="connsiteY2" fmla="*/ -192 h 431616"/>
                <a:gd name="connsiteX3" fmla="*/ 81724 w 129141"/>
                <a:gd name="connsiteY3" fmla="*/ 80435 h 431616"/>
                <a:gd name="connsiteX4" fmla="*/ 128913 w 129141"/>
                <a:gd name="connsiteY4" fmla="*/ 321815 h 431616"/>
                <a:gd name="connsiteX5" fmla="*/ 113857 w 129141"/>
                <a:gd name="connsiteY5" fmla="*/ 431424 h 43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141" h="431616">
                  <a:moveTo>
                    <a:pt x="113857" y="431424"/>
                  </a:moveTo>
                  <a:cubicBezTo>
                    <a:pt x="96476" y="200777"/>
                    <a:pt x="880" y="3284"/>
                    <a:pt x="-228" y="1981"/>
                  </a:cubicBezTo>
                  <a:lnTo>
                    <a:pt x="25844" y="-192"/>
                  </a:lnTo>
                  <a:cubicBezTo>
                    <a:pt x="27039" y="1264"/>
                    <a:pt x="55087" y="16581"/>
                    <a:pt x="81724" y="80435"/>
                  </a:cubicBezTo>
                  <a:cubicBezTo>
                    <a:pt x="103711" y="133165"/>
                    <a:pt x="128523" y="215986"/>
                    <a:pt x="128913" y="321815"/>
                  </a:cubicBezTo>
                  <a:cubicBezTo>
                    <a:pt x="128979" y="343867"/>
                    <a:pt x="113857" y="431424"/>
                    <a:pt x="113857" y="431424"/>
                  </a:cubicBezTo>
                  <a:close/>
                </a:path>
              </a:pathLst>
            </a:custGeom>
            <a:solidFill>
              <a:schemeClr val="bg2">
                <a:lumMod val="25000"/>
              </a:schemeClr>
            </a:solidFill>
            <a:ln w="2172" cap="flat">
              <a:noFill/>
              <a:prstDash val="solid"/>
              <a:miter/>
            </a:ln>
          </p:spPr>
          <p:txBody>
            <a:bodyPr rtlCol="0" anchor="ctr"/>
            <a:lstStyle/>
            <a:p>
              <a:endParaRPr lang="x-none"/>
            </a:p>
          </p:txBody>
        </p:sp>
        <p:sp>
          <p:nvSpPr>
            <p:cNvPr id="1166" name="Graphic 19">
              <a:extLst>
                <a:ext uri="{FF2B5EF4-FFF2-40B4-BE49-F238E27FC236}">
                  <a16:creationId xmlns="" xmlns:a16="http://schemas.microsoft.com/office/drawing/2014/main" id="{E5839E88-F07B-9C4A-9B91-58A07714ECE6}"/>
                </a:ext>
              </a:extLst>
            </p:cNvPr>
            <p:cNvSpPr/>
            <p:nvPr/>
          </p:nvSpPr>
          <p:spPr>
            <a:xfrm>
              <a:off x="8335933" y="2871381"/>
              <a:ext cx="89295" cy="67764"/>
            </a:xfrm>
            <a:custGeom>
              <a:avLst/>
              <a:gdLst>
                <a:gd name="connsiteX0" fmla="*/ 43692 w 89295"/>
                <a:gd name="connsiteY0" fmla="*/ 67765 h 67764"/>
                <a:gd name="connsiteX1" fmla="*/ 0 w 89295"/>
                <a:gd name="connsiteY1" fmla="*/ 24203 h 67764"/>
                <a:gd name="connsiteX2" fmla="*/ 14101 w 89295"/>
                <a:gd name="connsiteY2" fmla="*/ 10059 h 67764"/>
                <a:gd name="connsiteX3" fmla="*/ 42280 w 89295"/>
                <a:gd name="connsiteY3" fmla="*/ 38173 h 67764"/>
                <a:gd name="connsiteX4" fmla="*/ 73913 w 89295"/>
                <a:gd name="connsiteY4" fmla="*/ 0 h 67764"/>
                <a:gd name="connsiteX5" fmla="*/ 89296 w 89295"/>
                <a:gd name="connsiteY5" fmla="*/ 12753 h 67764"/>
                <a:gd name="connsiteX6" fmla="*/ 43692 w 89295"/>
                <a:gd name="connsiteY6" fmla="*/ 67765 h 67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295" h="67764">
                  <a:moveTo>
                    <a:pt x="43692" y="67765"/>
                  </a:moveTo>
                  <a:lnTo>
                    <a:pt x="0" y="24203"/>
                  </a:lnTo>
                  <a:lnTo>
                    <a:pt x="14101" y="10059"/>
                  </a:lnTo>
                  <a:lnTo>
                    <a:pt x="42280" y="38173"/>
                  </a:lnTo>
                  <a:lnTo>
                    <a:pt x="73913" y="0"/>
                  </a:lnTo>
                  <a:lnTo>
                    <a:pt x="89296" y="12753"/>
                  </a:lnTo>
                  <a:lnTo>
                    <a:pt x="43692" y="67765"/>
                  </a:lnTo>
                  <a:close/>
                </a:path>
              </a:pathLst>
            </a:custGeom>
            <a:solidFill>
              <a:srgbClr val="BBCBB2"/>
            </a:solidFill>
            <a:ln w="2172" cap="flat">
              <a:noFill/>
              <a:prstDash val="solid"/>
              <a:miter/>
            </a:ln>
          </p:spPr>
          <p:txBody>
            <a:bodyPr rtlCol="0" anchor="ctr"/>
            <a:lstStyle/>
            <a:p>
              <a:endParaRPr lang="x-none"/>
            </a:p>
          </p:txBody>
        </p:sp>
        <p:sp>
          <p:nvSpPr>
            <p:cNvPr id="1167" name="Graphic 19">
              <a:extLst>
                <a:ext uri="{FF2B5EF4-FFF2-40B4-BE49-F238E27FC236}">
                  <a16:creationId xmlns="" xmlns:a16="http://schemas.microsoft.com/office/drawing/2014/main" id="{E5839E88-F07B-9C4A-9B91-58A07714ECE6}"/>
                </a:ext>
              </a:extLst>
            </p:cNvPr>
            <p:cNvSpPr/>
            <p:nvPr/>
          </p:nvSpPr>
          <p:spPr>
            <a:xfrm>
              <a:off x="9352362" y="3336466"/>
              <a:ext cx="443494" cy="443365"/>
            </a:xfrm>
            <a:custGeom>
              <a:avLst/>
              <a:gdLst>
                <a:gd name="connsiteX0" fmla="*/ 67880 w 443494"/>
                <a:gd name="connsiteY0" fmla="*/ 340033 h 443365"/>
                <a:gd name="connsiteX1" fmla="*/ 102686 w 443494"/>
                <a:gd name="connsiteY1" fmla="*/ 67932 h 443365"/>
                <a:gd name="connsiteX2" fmla="*/ 374787 w 443494"/>
                <a:gd name="connsiteY2" fmla="*/ 102739 h 443365"/>
                <a:gd name="connsiteX3" fmla="*/ 339982 w 443494"/>
                <a:gd name="connsiteY3" fmla="*/ 374840 h 443365"/>
                <a:gd name="connsiteX4" fmla="*/ 339873 w 443494"/>
                <a:gd name="connsiteY4" fmla="*/ 374925 h 443365"/>
                <a:gd name="connsiteX5" fmla="*/ 67880 w 443494"/>
                <a:gd name="connsiteY5" fmla="*/ 340033 h 443365"/>
                <a:gd name="connsiteX6" fmla="*/ 396774 w 443494"/>
                <a:gd name="connsiteY6" fmla="*/ 85964 h 443365"/>
                <a:gd name="connsiteX7" fmla="*/ 85935 w 443494"/>
                <a:gd name="connsiteY7" fmla="*/ 46042 h 443365"/>
                <a:gd name="connsiteX8" fmla="*/ 46002 w 443494"/>
                <a:gd name="connsiteY8" fmla="*/ 356892 h 443365"/>
                <a:gd name="connsiteX9" fmla="*/ 193176 w 443494"/>
                <a:gd name="connsiteY9" fmla="*/ 441234 h 443365"/>
                <a:gd name="connsiteX10" fmla="*/ 396774 w 443494"/>
                <a:gd name="connsiteY10" fmla="*/ 85964 h 443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3494" h="443365">
                  <a:moveTo>
                    <a:pt x="67880" y="340033"/>
                  </a:moveTo>
                  <a:cubicBezTo>
                    <a:pt x="2354" y="255282"/>
                    <a:pt x="17931" y="133458"/>
                    <a:pt x="102686" y="67932"/>
                  </a:cubicBezTo>
                  <a:cubicBezTo>
                    <a:pt x="187441" y="2403"/>
                    <a:pt x="309260" y="17987"/>
                    <a:pt x="374787" y="102739"/>
                  </a:cubicBezTo>
                  <a:cubicBezTo>
                    <a:pt x="440314" y="187490"/>
                    <a:pt x="424736" y="309314"/>
                    <a:pt x="339982" y="374840"/>
                  </a:cubicBezTo>
                  <a:cubicBezTo>
                    <a:pt x="339938" y="374869"/>
                    <a:pt x="339916" y="374897"/>
                    <a:pt x="339873" y="374925"/>
                  </a:cubicBezTo>
                  <a:cubicBezTo>
                    <a:pt x="255075" y="440235"/>
                    <a:pt x="133429" y="424629"/>
                    <a:pt x="67880" y="340033"/>
                  </a:cubicBezTo>
                  <a:close/>
                  <a:moveTo>
                    <a:pt x="396774" y="85964"/>
                  </a:moveTo>
                  <a:cubicBezTo>
                    <a:pt x="321970" y="-10898"/>
                    <a:pt x="182791" y="-28773"/>
                    <a:pt x="85935" y="46042"/>
                  </a:cubicBezTo>
                  <a:cubicBezTo>
                    <a:pt x="-10943" y="120857"/>
                    <a:pt x="-28802" y="260030"/>
                    <a:pt x="46002" y="356892"/>
                  </a:cubicBezTo>
                  <a:cubicBezTo>
                    <a:pt x="81937" y="403413"/>
                    <a:pt x="134885" y="433751"/>
                    <a:pt x="193176" y="441234"/>
                  </a:cubicBezTo>
                  <a:cubicBezTo>
                    <a:pt x="388822" y="466393"/>
                    <a:pt x="516704" y="241264"/>
                    <a:pt x="396774" y="85964"/>
                  </a:cubicBezTo>
                  <a:close/>
                </a:path>
              </a:pathLst>
            </a:custGeom>
            <a:solidFill>
              <a:srgbClr val="5B6B54"/>
            </a:solidFill>
            <a:ln w="2172" cap="flat">
              <a:noFill/>
              <a:prstDash val="solid"/>
              <a:miter/>
            </a:ln>
          </p:spPr>
          <p:txBody>
            <a:bodyPr rtlCol="0" anchor="ctr"/>
            <a:lstStyle/>
            <a:p>
              <a:endParaRPr lang="x-none"/>
            </a:p>
          </p:txBody>
        </p:sp>
        <p:sp>
          <p:nvSpPr>
            <p:cNvPr id="1168" name="Graphic 19">
              <a:extLst>
                <a:ext uri="{FF2B5EF4-FFF2-40B4-BE49-F238E27FC236}">
                  <a16:creationId xmlns="" xmlns:a16="http://schemas.microsoft.com/office/drawing/2014/main" id="{E5839E88-F07B-9C4A-9B91-58A07714ECE6}"/>
                </a:ext>
              </a:extLst>
            </p:cNvPr>
            <p:cNvSpPr/>
            <p:nvPr/>
          </p:nvSpPr>
          <p:spPr>
            <a:xfrm>
              <a:off x="9379941" y="3364061"/>
              <a:ext cx="387965" cy="387878"/>
            </a:xfrm>
            <a:custGeom>
              <a:avLst/>
              <a:gdLst>
                <a:gd name="connsiteX0" fmla="*/ 40301 w 387965"/>
                <a:gd name="connsiteY0" fmla="*/ 312438 h 387878"/>
                <a:gd name="connsiteX1" fmla="*/ 75107 w 387965"/>
                <a:gd name="connsiteY1" fmla="*/ 40337 h 387878"/>
                <a:gd name="connsiteX2" fmla="*/ 347208 w 387965"/>
                <a:gd name="connsiteY2" fmla="*/ 75145 h 387878"/>
                <a:gd name="connsiteX3" fmla="*/ 312403 w 387965"/>
                <a:gd name="connsiteY3" fmla="*/ 347246 h 387878"/>
                <a:gd name="connsiteX4" fmla="*/ 312294 w 387965"/>
                <a:gd name="connsiteY4" fmla="*/ 347331 h 387878"/>
                <a:gd name="connsiteX5" fmla="*/ 40301 w 387965"/>
                <a:gd name="connsiteY5" fmla="*/ 312438 h 38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7965" h="387878">
                  <a:moveTo>
                    <a:pt x="40301" y="312438"/>
                  </a:moveTo>
                  <a:cubicBezTo>
                    <a:pt x="-25225" y="227688"/>
                    <a:pt x="-9648" y="105864"/>
                    <a:pt x="75107" y="40337"/>
                  </a:cubicBezTo>
                  <a:cubicBezTo>
                    <a:pt x="159862" y="-25192"/>
                    <a:pt x="281681" y="-9608"/>
                    <a:pt x="347208" y="75145"/>
                  </a:cubicBezTo>
                  <a:cubicBezTo>
                    <a:pt x="412735" y="159895"/>
                    <a:pt x="397157" y="281719"/>
                    <a:pt x="312403" y="347246"/>
                  </a:cubicBezTo>
                  <a:cubicBezTo>
                    <a:pt x="312359" y="347274"/>
                    <a:pt x="312337" y="347302"/>
                    <a:pt x="312294" y="347331"/>
                  </a:cubicBezTo>
                  <a:cubicBezTo>
                    <a:pt x="227496" y="412640"/>
                    <a:pt x="105850" y="397034"/>
                    <a:pt x="40301" y="312438"/>
                  </a:cubicBezTo>
                  <a:close/>
                </a:path>
              </a:pathLst>
            </a:custGeom>
            <a:solidFill>
              <a:srgbClr val="FFFFFF"/>
            </a:solidFill>
            <a:ln w="2172" cap="flat">
              <a:noFill/>
              <a:prstDash val="solid"/>
              <a:miter/>
            </a:ln>
          </p:spPr>
          <p:txBody>
            <a:bodyPr rtlCol="0" anchor="ctr"/>
            <a:lstStyle/>
            <a:p>
              <a:endParaRPr lang="x-none"/>
            </a:p>
          </p:txBody>
        </p:sp>
        <p:sp>
          <p:nvSpPr>
            <p:cNvPr id="1169" name="Graphic 19">
              <a:extLst>
                <a:ext uri="{FF2B5EF4-FFF2-40B4-BE49-F238E27FC236}">
                  <a16:creationId xmlns="" xmlns:a16="http://schemas.microsoft.com/office/drawing/2014/main" id="{E5839E88-F07B-9C4A-9B91-58A07714ECE6}"/>
                </a:ext>
              </a:extLst>
            </p:cNvPr>
            <p:cNvSpPr/>
            <p:nvPr/>
          </p:nvSpPr>
          <p:spPr>
            <a:xfrm>
              <a:off x="9506692" y="3427499"/>
              <a:ext cx="136607" cy="176603"/>
            </a:xfrm>
            <a:custGeom>
              <a:avLst/>
              <a:gdLst>
                <a:gd name="connsiteX0" fmla="*/ 66938 w 136607"/>
                <a:gd name="connsiteY0" fmla="*/ -180 h 176603"/>
                <a:gd name="connsiteX1" fmla="*/ -218 w 136607"/>
                <a:gd name="connsiteY1" fmla="*/ 65390 h 176603"/>
                <a:gd name="connsiteX2" fmla="*/ 68111 w 136607"/>
                <a:gd name="connsiteY2" fmla="*/ 176412 h 176603"/>
                <a:gd name="connsiteX3" fmla="*/ 136375 w 136607"/>
                <a:gd name="connsiteY3" fmla="*/ 62979 h 176603"/>
                <a:gd name="connsiteX4" fmla="*/ 66938 w 136607"/>
                <a:gd name="connsiteY4" fmla="*/ -180 h 176603"/>
                <a:gd name="connsiteX5" fmla="*/ 68524 w 136607"/>
                <a:gd name="connsiteY5" fmla="*/ 89941 h 176603"/>
                <a:gd name="connsiteX6" fmla="*/ 40758 w 136607"/>
                <a:gd name="connsiteY6" fmla="*/ 64673 h 176603"/>
                <a:gd name="connsiteX7" fmla="*/ 67633 w 136607"/>
                <a:gd name="connsiteY7" fmla="*/ 38428 h 176603"/>
                <a:gd name="connsiteX8" fmla="*/ 95400 w 136607"/>
                <a:gd name="connsiteY8" fmla="*/ 63717 h 176603"/>
                <a:gd name="connsiteX9" fmla="*/ 68524 w 136607"/>
                <a:gd name="connsiteY9" fmla="*/ 89941 h 176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6607" h="176603">
                  <a:moveTo>
                    <a:pt x="66938" y="-180"/>
                  </a:moveTo>
                  <a:cubicBezTo>
                    <a:pt x="29221" y="472"/>
                    <a:pt x="-848" y="29846"/>
                    <a:pt x="-218" y="65390"/>
                  </a:cubicBezTo>
                  <a:cubicBezTo>
                    <a:pt x="412" y="100935"/>
                    <a:pt x="68111" y="176412"/>
                    <a:pt x="68111" y="176412"/>
                  </a:cubicBezTo>
                  <a:cubicBezTo>
                    <a:pt x="68111" y="176412"/>
                    <a:pt x="136984" y="98545"/>
                    <a:pt x="136375" y="62979"/>
                  </a:cubicBezTo>
                  <a:cubicBezTo>
                    <a:pt x="135767" y="27413"/>
                    <a:pt x="104655" y="-854"/>
                    <a:pt x="66938" y="-180"/>
                  </a:cubicBezTo>
                  <a:close/>
                  <a:moveTo>
                    <a:pt x="68524" y="89941"/>
                  </a:moveTo>
                  <a:cubicBezTo>
                    <a:pt x="53446" y="90202"/>
                    <a:pt x="41018" y="78904"/>
                    <a:pt x="40758" y="64673"/>
                  </a:cubicBezTo>
                  <a:cubicBezTo>
                    <a:pt x="40497" y="50442"/>
                    <a:pt x="52533" y="38602"/>
                    <a:pt x="67633" y="38428"/>
                  </a:cubicBezTo>
                  <a:cubicBezTo>
                    <a:pt x="82733" y="38254"/>
                    <a:pt x="95139" y="49486"/>
                    <a:pt x="95400" y="63717"/>
                  </a:cubicBezTo>
                  <a:cubicBezTo>
                    <a:pt x="95660" y="77948"/>
                    <a:pt x="83624" y="89680"/>
                    <a:pt x="68524" y="89941"/>
                  </a:cubicBezTo>
                  <a:close/>
                </a:path>
              </a:pathLst>
            </a:custGeom>
            <a:solidFill>
              <a:srgbClr val="5B6B54"/>
            </a:solidFill>
            <a:ln w="2172" cap="flat">
              <a:noFill/>
              <a:prstDash val="solid"/>
              <a:miter/>
            </a:ln>
          </p:spPr>
          <p:txBody>
            <a:bodyPr rtlCol="0" anchor="ctr"/>
            <a:lstStyle/>
            <a:p>
              <a:endParaRPr lang="x-none"/>
            </a:p>
          </p:txBody>
        </p:sp>
        <p:sp>
          <p:nvSpPr>
            <p:cNvPr id="1170" name="Graphic 19">
              <a:extLst>
                <a:ext uri="{FF2B5EF4-FFF2-40B4-BE49-F238E27FC236}">
                  <a16:creationId xmlns="" xmlns:a16="http://schemas.microsoft.com/office/drawing/2014/main" id="{E5839E88-F07B-9C4A-9B91-58A07714ECE6}"/>
                </a:ext>
              </a:extLst>
            </p:cNvPr>
            <p:cNvSpPr/>
            <p:nvPr/>
          </p:nvSpPr>
          <p:spPr>
            <a:xfrm>
              <a:off x="9522779" y="3655414"/>
              <a:ext cx="50122" cy="34116"/>
            </a:xfrm>
            <a:custGeom>
              <a:avLst/>
              <a:gdLst>
                <a:gd name="connsiteX0" fmla="*/ -228 w 50122"/>
                <a:gd name="connsiteY0" fmla="*/ 1444 h 34116"/>
                <a:gd name="connsiteX1" fmla="*/ 8310 w 50122"/>
                <a:gd name="connsiteY1" fmla="*/ 1292 h 34116"/>
                <a:gd name="connsiteX2" fmla="*/ 8854 w 50122"/>
                <a:gd name="connsiteY2" fmla="*/ 5637 h 34116"/>
                <a:gd name="connsiteX3" fmla="*/ 9049 w 50122"/>
                <a:gd name="connsiteY3" fmla="*/ 5637 h 34116"/>
                <a:gd name="connsiteX4" fmla="*/ 27864 w 50122"/>
                <a:gd name="connsiteY4" fmla="*/ 5637 h 34116"/>
                <a:gd name="connsiteX5" fmla="*/ 27995 w 50122"/>
                <a:gd name="connsiteY5" fmla="*/ 5637 h 34116"/>
                <a:gd name="connsiteX6" fmla="*/ 49547 w 50122"/>
                <a:gd name="connsiteY6" fmla="*/ 13850 h 34116"/>
                <a:gd name="connsiteX7" fmla="*/ 49895 w 50122"/>
                <a:gd name="connsiteY7" fmla="*/ 33056 h 34116"/>
                <a:gd name="connsiteX8" fmla="*/ 40009 w 50122"/>
                <a:gd name="connsiteY8" fmla="*/ 33230 h 34116"/>
                <a:gd name="connsiteX9" fmla="*/ 39705 w 50122"/>
                <a:gd name="connsiteY9" fmla="*/ 15501 h 34116"/>
                <a:gd name="connsiteX10" fmla="*/ 34773 w 50122"/>
                <a:gd name="connsiteY10" fmla="*/ 8114 h 34116"/>
                <a:gd name="connsiteX11" fmla="*/ 29820 w 50122"/>
                <a:gd name="connsiteY11" fmla="*/ 14350 h 34116"/>
                <a:gd name="connsiteX12" fmla="*/ 30145 w 50122"/>
                <a:gd name="connsiteY12" fmla="*/ 33403 h 34116"/>
                <a:gd name="connsiteX13" fmla="*/ 20282 w 50122"/>
                <a:gd name="connsiteY13" fmla="*/ 33577 h 34116"/>
                <a:gd name="connsiteX14" fmla="*/ 19956 w 50122"/>
                <a:gd name="connsiteY14" fmla="*/ 15306 h 34116"/>
                <a:gd name="connsiteX15" fmla="*/ 15176 w 50122"/>
                <a:gd name="connsiteY15" fmla="*/ 8462 h 34116"/>
                <a:gd name="connsiteX16" fmla="*/ 10136 w 50122"/>
                <a:gd name="connsiteY16" fmla="*/ 14493 h 34116"/>
                <a:gd name="connsiteX17" fmla="*/ 10157 w 50122"/>
                <a:gd name="connsiteY17" fmla="*/ 14762 h 34116"/>
                <a:gd name="connsiteX18" fmla="*/ 10483 w 50122"/>
                <a:gd name="connsiteY18" fmla="*/ 33751 h 34116"/>
                <a:gd name="connsiteX19" fmla="*/ 619 w 50122"/>
                <a:gd name="connsiteY19" fmla="*/ 33925 h 34116"/>
                <a:gd name="connsiteX20" fmla="*/ -228 w 50122"/>
                <a:gd name="connsiteY20" fmla="*/ 1444 h 34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0122" h="34116">
                  <a:moveTo>
                    <a:pt x="-228" y="1444"/>
                  </a:moveTo>
                  <a:lnTo>
                    <a:pt x="8310" y="1292"/>
                  </a:lnTo>
                  <a:lnTo>
                    <a:pt x="8854" y="5637"/>
                  </a:lnTo>
                  <a:lnTo>
                    <a:pt x="9049" y="5637"/>
                  </a:lnTo>
                  <a:cubicBezTo>
                    <a:pt x="13872" y="-1750"/>
                    <a:pt x="24844" y="-1250"/>
                    <a:pt x="27864" y="5637"/>
                  </a:cubicBezTo>
                  <a:lnTo>
                    <a:pt x="27995" y="5637"/>
                  </a:lnTo>
                  <a:cubicBezTo>
                    <a:pt x="34360" y="-3531"/>
                    <a:pt x="49243" y="-2662"/>
                    <a:pt x="49547" y="13850"/>
                  </a:cubicBezTo>
                  <a:lnTo>
                    <a:pt x="49895" y="33056"/>
                  </a:lnTo>
                  <a:lnTo>
                    <a:pt x="40009" y="33230"/>
                  </a:lnTo>
                  <a:lnTo>
                    <a:pt x="39705" y="15501"/>
                  </a:lnTo>
                  <a:cubicBezTo>
                    <a:pt x="39705" y="10765"/>
                    <a:pt x="38032" y="8071"/>
                    <a:pt x="34773" y="8114"/>
                  </a:cubicBezTo>
                  <a:cubicBezTo>
                    <a:pt x="32101" y="8114"/>
                    <a:pt x="29754" y="10417"/>
                    <a:pt x="29820" y="14350"/>
                  </a:cubicBezTo>
                  <a:lnTo>
                    <a:pt x="30145" y="33403"/>
                  </a:lnTo>
                  <a:lnTo>
                    <a:pt x="20282" y="33577"/>
                  </a:lnTo>
                  <a:lnTo>
                    <a:pt x="19956" y="15306"/>
                  </a:lnTo>
                  <a:cubicBezTo>
                    <a:pt x="19956" y="11177"/>
                    <a:pt x="18370" y="8418"/>
                    <a:pt x="15176" y="8462"/>
                  </a:cubicBezTo>
                  <a:cubicBezTo>
                    <a:pt x="12112" y="8733"/>
                    <a:pt x="9853" y="11434"/>
                    <a:pt x="10136" y="14493"/>
                  </a:cubicBezTo>
                  <a:cubicBezTo>
                    <a:pt x="10136" y="14582"/>
                    <a:pt x="10136" y="14673"/>
                    <a:pt x="10157" y="14762"/>
                  </a:cubicBezTo>
                  <a:lnTo>
                    <a:pt x="10483" y="33751"/>
                  </a:lnTo>
                  <a:lnTo>
                    <a:pt x="619" y="33925"/>
                  </a:lnTo>
                  <a:cubicBezTo>
                    <a:pt x="163" y="13285"/>
                    <a:pt x="424" y="11373"/>
                    <a:pt x="-228" y="1444"/>
                  </a:cubicBezTo>
                  <a:close/>
                </a:path>
              </a:pathLst>
            </a:custGeom>
            <a:solidFill>
              <a:srgbClr val="5B6B54"/>
            </a:solidFill>
            <a:ln w="2172" cap="flat">
              <a:noFill/>
              <a:prstDash val="solid"/>
              <a:miter/>
            </a:ln>
          </p:spPr>
          <p:txBody>
            <a:bodyPr rtlCol="0" anchor="ctr"/>
            <a:lstStyle/>
            <a:p>
              <a:endParaRPr lang="x-none"/>
            </a:p>
          </p:txBody>
        </p:sp>
        <p:sp>
          <p:nvSpPr>
            <p:cNvPr id="1171" name="Graphic 19">
              <a:extLst>
                <a:ext uri="{FF2B5EF4-FFF2-40B4-BE49-F238E27FC236}">
                  <a16:creationId xmlns="" xmlns:a16="http://schemas.microsoft.com/office/drawing/2014/main" id="{E5839E88-F07B-9C4A-9B91-58A07714ECE6}"/>
                </a:ext>
              </a:extLst>
            </p:cNvPr>
            <p:cNvSpPr/>
            <p:nvPr/>
          </p:nvSpPr>
          <p:spPr>
            <a:xfrm>
              <a:off x="9579867" y="3641743"/>
              <a:ext cx="11220" cy="46896"/>
            </a:xfrm>
            <a:custGeom>
              <a:avLst/>
              <a:gdLst>
                <a:gd name="connsiteX0" fmla="*/ 5214 w 11220"/>
                <a:gd name="connsiteY0" fmla="*/ 10009 h 46896"/>
                <a:gd name="connsiteX1" fmla="*/ -218 w 11220"/>
                <a:gd name="connsiteY1" fmla="*/ 5247 h 46896"/>
                <a:gd name="connsiteX2" fmla="*/ 4540 w 11220"/>
                <a:gd name="connsiteY2" fmla="*/ -180 h 46896"/>
                <a:gd name="connsiteX3" fmla="*/ 5214 w 11220"/>
                <a:gd name="connsiteY3" fmla="*/ -180 h 46896"/>
                <a:gd name="connsiteX4" fmla="*/ 10645 w 11220"/>
                <a:gd name="connsiteY4" fmla="*/ 4582 h 46896"/>
                <a:gd name="connsiteX5" fmla="*/ 5887 w 11220"/>
                <a:gd name="connsiteY5" fmla="*/ 10009 h 46896"/>
                <a:gd name="connsiteX6" fmla="*/ 5214 w 11220"/>
                <a:gd name="connsiteY6" fmla="*/ 10009 h 46896"/>
                <a:gd name="connsiteX7" fmla="*/ 868 w 11220"/>
                <a:gd name="connsiteY7" fmla="*/ 46705 h 46896"/>
                <a:gd name="connsiteX8" fmla="*/ 282 w 11220"/>
                <a:gd name="connsiteY8" fmla="*/ 14116 h 46896"/>
                <a:gd name="connsiteX9" fmla="*/ 10428 w 11220"/>
                <a:gd name="connsiteY9" fmla="*/ 13942 h 46896"/>
                <a:gd name="connsiteX10" fmla="*/ 10993 w 11220"/>
                <a:gd name="connsiteY10" fmla="*/ 46531 h 46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220" h="46896">
                  <a:moveTo>
                    <a:pt x="5214" y="10009"/>
                  </a:moveTo>
                  <a:cubicBezTo>
                    <a:pt x="2389" y="10194"/>
                    <a:pt x="-23" y="8060"/>
                    <a:pt x="-218" y="5247"/>
                  </a:cubicBezTo>
                  <a:cubicBezTo>
                    <a:pt x="-392" y="2433"/>
                    <a:pt x="1737" y="4"/>
                    <a:pt x="4540" y="-180"/>
                  </a:cubicBezTo>
                  <a:cubicBezTo>
                    <a:pt x="4779" y="-196"/>
                    <a:pt x="4996" y="-196"/>
                    <a:pt x="5214" y="-180"/>
                  </a:cubicBezTo>
                  <a:cubicBezTo>
                    <a:pt x="8038" y="-365"/>
                    <a:pt x="10449" y="1768"/>
                    <a:pt x="10645" y="4582"/>
                  </a:cubicBezTo>
                  <a:cubicBezTo>
                    <a:pt x="10819" y="7396"/>
                    <a:pt x="8690" y="9825"/>
                    <a:pt x="5887" y="10009"/>
                  </a:cubicBezTo>
                  <a:cubicBezTo>
                    <a:pt x="5648" y="10024"/>
                    <a:pt x="5431" y="10024"/>
                    <a:pt x="5214" y="10009"/>
                  </a:cubicBezTo>
                  <a:close/>
                  <a:moveTo>
                    <a:pt x="868" y="46705"/>
                  </a:moveTo>
                  <a:lnTo>
                    <a:pt x="282" y="14116"/>
                  </a:lnTo>
                  <a:lnTo>
                    <a:pt x="10428" y="13942"/>
                  </a:lnTo>
                  <a:lnTo>
                    <a:pt x="10993" y="46531"/>
                  </a:lnTo>
                  <a:close/>
                </a:path>
              </a:pathLst>
            </a:custGeom>
            <a:solidFill>
              <a:srgbClr val="5B6B54"/>
            </a:solidFill>
            <a:ln w="2172" cap="flat">
              <a:noFill/>
              <a:prstDash val="solid"/>
              <a:miter/>
            </a:ln>
          </p:spPr>
          <p:txBody>
            <a:bodyPr rtlCol="0" anchor="ctr"/>
            <a:lstStyle/>
            <a:p>
              <a:endParaRPr lang="x-none"/>
            </a:p>
          </p:txBody>
        </p:sp>
        <p:sp>
          <p:nvSpPr>
            <p:cNvPr id="1172" name="Graphic 19">
              <a:extLst>
                <a:ext uri="{FF2B5EF4-FFF2-40B4-BE49-F238E27FC236}">
                  <a16:creationId xmlns="" xmlns:a16="http://schemas.microsoft.com/office/drawing/2014/main" id="{E5839E88-F07B-9C4A-9B91-58A07714ECE6}"/>
                </a:ext>
              </a:extLst>
            </p:cNvPr>
            <p:cNvSpPr/>
            <p:nvPr/>
          </p:nvSpPr>
          <p:spPr>
            <a:xfrm>
              <a:off x="9598387" y="3654586"/>
              <a:ext cx="31655" cy="33837"/>
            </a:xfrm>
            <a:custGeom>
              <a:avLst/>
              <a:gdLst>
                <a:gd name="connsiteX0" fmla="*/ -228 w 31655"/>
                <a:gd name="connsiteY0" fmla="*/ 947 h 33837"/>
                <a:gd name="connsiteX1" fmla="*/ 8463 w 31655"/>
                <a:gd name="connsiteY1" fmla="*/ 774 h 33837"/>
                <a:gd name="connsiteX2" fmla="*/ 9006 w 31655"/>
                <a:gd name="connsiteY2" fmla="*/ 5249 h 33837"/>
                <a:gd name="connsiteX3" fmla="*/ 9201 w 31655"/>
                <a:gd name="connsiteY3" fmla="*/ 5249 h 33837"/>
                <a:gd name="connsiteX4" fmla="*/ 31080 w 31655"/>
                <a:gd name="connsiteY4" fmla="*/ 13679 h 33837"/>
                <a:gd name="connsiteX5" fmla="*/ 31428 w 31655"/>
                <a:gd name="connsiteY5" fmla="*/ 33015 h 33837"/>
                <a:gd name="connsiteX6" fmla="*/ 21303 w 31655"/>
                <a:gd name="connsiteY6" fmla="*/ 33189 h 33837"/>
                <a:gd name="connsiteX7" fmla="*/ 20977 w 31655"/>
                <a:gd name="connsiteY7" fmla="*/ 15113 h 33837"/>
                <a:gd name="connsiteX8" fmla="*/ 15719 w 31655"/>
                <a:gd name="connsiteY8" fmla="*/ 8139 h 33837"/>
                <a:gd name="connsiteX9" fmla="*/ 10244 w 31655"/>
                <a:gd name="connsiteY9" fmla="*/ 14255 h 33837"/>
                <a:gd name="connsiteX10" fmla="*/ 10288 w 31655"/>
                <a:gd name="connsiteY10" fmla="*/ 14657 h 33837"/>
                <a:gd name="connsiteX11" fmla="*/ 10635 w 31655"/>
                <a:gd name="connsiteY11" fmla="*/ 33472 h 33837"/>
                <a:gd name="connsiteX12" fmla="*/ 489 w 31655"/>
                <a:gd name="connsiteY12" fmla="*/ 33646 h 33837"/>
                <a:gd name="connsiteX13" fmla="*/ -228 w 31655"/>
                <a:gd name="connsiteY13" fmla="*/ 947 h 3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655" h="33837">
                  <a:moveTo>
                    <a:pt x="-228" y="947"/>
                  </a:moveTo>
                  <a:lnTo>
                    <a:pt x="8463" y="774"/>
                  </a:lnTo>
                  <a:lnTo>
                    <a:pt x="9006" y="5249"/>
                  </a:lnTo>
                  <a:lnTo>
                    <a:pt x="9201" y="5249"/>
                  </a:lnTo>
                  <a:cubicBezTo>
                    <a:pt x="14177" y="-2768"/>
                    <a:pt x="30776" y="-3441"/>
                    <a:pt x="31080" y="13679"/>
                  </a:cubicBezTo>
                  <a:lnTo>
                    <a:pt x="31428" y="33015"/>
                  </a:lnTo>
                  <a:lnTo>
                    <a:pt x="21303" y="33189"/>
                  </a:lnTo>
                  <a:lnTo>
                    <a:pt x="20977" y="15113"/>
                  </a:lnTo>
                  <a:cubicBezTo>
                    <a:pt x="20977" y="10920"/>
                    <a:pt x="19391" y="8074"/>
                    <a:pt x="15719" y="8139"/>
                  </a:cubicBezTo>
                  <a:cubicBezTo>
                    <a:pt x="12525" y="8317"/>
                    <a:pt x="10070" y="11057"/>
                    <a:pt x="10244" y="14255"/>
                  </a:cubicBezTo>
                  <a:cubicBezTo>
                    <a:pt x="10266" y="14389"/>
                    <a:pt x="10266" y="14522"/>
                    <a:pt x="10288" y="14657"/>
                  </a:cubicBezTo>
                  <a:lnTo>
                    <a:pt x="10635" y="33472"/>
                  </a:lnTo>
                  <a:lnTo>
                    <a:pt x="489" y="33646"/>
                  </a:lnTo>
                  <a:cubicBezTo>
                    <a:pt x="142" y="12766"/>
                    <a:pt x="424" y="10855"/>
                    <a:pt x="-228" y="947"/>
                  </a:cubicBezTo>
                  <a:close/>
                </a:path>
              </a:pathLst>
            </a:custGeom>
            <a:solidFill>
              <a:srgbClr val="5B6B54"/>
            </a:solidFill>
            <a:ln w="2172" cap="flat">
              <a:noFill/>
              <a:prstDash val="solid"/>
              <a:miter/>
            </a:ln>
          </p:spPr>
          <p:txBody>
            <a:bodyPr rtlCol="0" anchor="ctr"/>
            <a:lstStyle/>
            <a:p>
              <a:endParaRPr lang="x-none"/>
            </a:p>
          </p:txBody>
        </p:sp>
        <p:sp>
          <p:nvSpPr>
            <p:cNvPr id="1173" name="Graphic 19">
              <a:extLst>
                <a:ext uri="{FF2B5EF4-FFF2-40B4-BE49-F238E27FC236}">
                  <a16:creationId xmlns="" xmlns:a16="http://schemas.microsoft.com/office/drawing/2014/main" id="{E5839E88-F07B-9C4A-9B91-58A07714ECE6}"/>
                </a:ext>
              </a:extLst>
            </p:cNvPr>
            <p:cNvSpPr/>
            <p:nvPr/>
          </p:nvSpPr>
          <p:spPr>
            <a:xfrm>
              <a:off x="9626646" y="4014303"/>
              <a:ext cx="443212" cy="443317"/>
            </a:xfrm>
            <a:custGeom>
              <a:avLst/>
              <a:gdLst>
                <a:gd name="connsiteX0" fmla="*/ 27437 w 443212"/>
                <a:gd name="connsiteY0" fmla="*/ 218260 h 443317"/>
                <a:gd name="connsiteX1" fmla="*/ 224561 w 443212"/>
                <a:gd name="connsiteY1" fmla="*/ 27490 h 443317"/>
                <a:gd name="connsiteX2" fmla="*/ 415340 w 443212"/>
                <a:gd name="connsiteY2" fmla="*/ 224613 h 443317"/>
                <a:gd name="connsiteX3" fmla="*/ 218217 w 443212"/>
                <a:gd name="connsiteY3" fmla="*/ 415383 h 443317"/>
                <a:gd name="connsiteX4" fmla="*/ 218195 w 443212"/>
                <a:gd name="connsiteY4" fmla="*/ 415383 h 443317"/>
                <a:gd name="connsiteX5" fmla="*/ 27437 w 443212"/>
                <a:gd name="connsiteY5" fmla="*/ 218260 h 443317"/>
                <a:gd name="connsiteX6" fmla="*/ 442954 w 443212"/>
                <a:gd name="connsiteY6" fmla="*/ 225039 h 443317"/>
                <a:gd name="connsiteX7" fmla="*/ 224996 w 443212"/>
                <a:gd name="connsiteY7" fmla="*/ -162 h 443317"/>
                <a:gd name="connsiteX8" fmla="*/ -199 w 443212"/>
                <a:gd name="connsiteY8" fmla="*/ 217797 h 443317"/>
                <a:gd name="connsiteX9" fmla="*/ 62113 w 443212"/>
                <a:gd name="connsiteY9" fmla="*/ 375516 h 443317"/>
                <a:gd name="connsiteX10" fmla="*/ 442954 w 443212"/>
                <a:gd name="connsiteY10" fmla="*/ 225039 h 443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3212" h="443317">
                  <a:moveTo>
                    <a:pt x="27437" y="218260"/>
                  </a:moveTo>
                  <a:cubicBezTo>
                    <a:pt x="29197" y="111147"/>
                    <a:pt x="117450" y="25736"/>
                    <a:pt x="224561" y="27490"/>
                  </a:cubicBezTo>
                  <a:cubicBezTo>
                    <a:pt x="331672" y="29245"/>
                    <a:pt x="417078" y="117500"/>
                    <a:pt x="415340" y="224613"/>
                  </a:cubicBezTo>
                  <a:cubicBezTo>
                    <a:pt x="413580" y="331728"/>
                    <a:pt x="325328" y="417139"/>
                    <a:pt x="218217" y="415383"/>
                  </a:cubicBezTo>
                  <a:cubicBezTo>
                    <a:pt x="218195" y="415383"/>
                    <a:pt x="218195" y="415383"/>
                    <a:pt x="218195" y="415383"/>
                  </a:cubicBezTo>
                  <a:cubicBezTo>
                    <a:pt x="111149" y="413491"/>
                    <a:pt x="25808" y="325317"/>
                    <a:pt x="27437" y="218260"/>
                  </a:cubicBezTo>
                  <a:close/>
                  <a:moveTo>
                    <a:pt x="442954" y="225039"/>
                  </a:moveTo>
                  <a:cubicBezTo>
                    <a:pt x="444953" y="102663"/>
                    <a:pt x="347380" y="1837"/>
                    <a:pt x="224996" y="-162"/>
                  </a:cubicBezTo>
                  <a:cubicBezTo>
                    <a:pt x="102611" y="-2160"/>
                    <a:pt x="1800" y="95421"/>
                    <a:pt x="-199" y="217797"/>
                  </a:cubicBezTo>
                  <a:cubicBezTo>
                    <a:pt x="-1154" y="276552"/>
                    <a:pt x="21245" y="333284"/>
                    <a:pt x="62113" y="375516"/>
                  </a:cubicBezTo>
                  <a:cubicBezTo>
                    <a:pt x="199293" y="517302"/>
                    <a:pt x="439739" y="421228"/>
                    <a:pt x="442954" y="225039"/>
                  </a:cubicBezTo>
                  <a:close/>
                </a:path>
              </a:pathLst>
            </a:custGeom>
            <a:solidFill>
              <a:srgbClr val="5B6B54"/>
            </a:solidFill>
            <a:ln w="2172" cap="flat">
              <a:noFill/>
              <a:prstDash val="solid"/>
              <a:miter/>
            </a:ln>
          </p:spPr>
          <p:txBody>
            <a:bodyPr rtlCol="0" anchor="ctr"/>
            <a:lstStyle/>
            <a:p>
              <a:endParaRPr lang="x-none"/>
            </a:p>
          </p:txBody>
        </p:sp>
        <p:sp>
          <p:nvSpPr>
            <p:cNvPr id="1174" name="Graphic 19">
              <a:extLst>
                <a:ext uri="{FF2B5EF4-FFF2-40B4-BE49-F238E27FC236}">
                  <a16:creationId xmlns="" xmlns:a16="http://schemas.microsoft.com/office/drawing/2014/main" id="{E5839E88-F07B-9C4A-9B91-58A07714ECE6}"/>
                </a:ext>
              </a:extLst>
            </p:cNvPr>
            <p:cNvSpPr/>
            <p:nvPr/>
          </p:nvSpPr>
          <p:spPr>
            <a:xfrm>
              <a:off x="9654288" y="4041958"/>
              <a:ext cx="387951" cy="387947"/>
            </a:xfrm>
            <a:custGeom>
              <a:avLst/>
              <a:gdLst>
                <a:gd name="connsiteX0" fmla="*/ -205 w 387951"/>
                <a:gd name="connsiteY0" fmla="*/ 190605 h 387947"/>
                <a:gd name="connsiteX1" fmla="*/ 196918 w 387951"/>
                <a:gd name="connsiteY1" fmla="*/ -165 h 387947"/>
                <a:gd name="connsiteX2" fmla="*/ 387698 w 387951"/>
                <a:gd name="connsiteY2" fmla="*/ 196958 h 387947"/>
                <a:gd name="connsiteX3" fmla="*/ 190574 w 387951"/>
                <a:gd name="connsiteY3" fmla="*/ 387729 h 387947"/>
                <a:gd name="connsiteX4" fmla="*/ 190553 w 387951"/>
                <a:gd name="connsiteY4" fmla="*/ 387729 h 387947"/>
                <a:gd name="connsiteX5" fmla="*/ -205 w 387951"/>
                <a:gd name="connsiteY5" fmla="*/ 190605 h 387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7951" h="387947">
                  <a:moveTo>
                    <a:pt x="-205" y="190605"/>
                  </a:moveTo>
                  <a:cubicBezTo>
                    <a:pt x="1555" y="83492"/>
                    <a:pt x="89808" y="-1918"/>
                    <a:pt x="196918" y="-165"/>
                  </a:cubicBezTo>
                  <a:cubicBezTo>
                    <a:pt x="304029" y="1590"/>
                    <a:pt x="389436" y="89845"/>
                    <a:pt x="387698" y="196958"/>
                  </a:cubicBezTo>
                  <a:cubicBezTo>
                    <a:pt x="385938" y="304074"/>
                    <a:pt x="297686" y="389484"/>
                    <a:pt x="190574" y="387729"/>
                  </a:cubicBezTo>
                  <a:cubicBezTo>
                    <a:pt x="190553" y="387729"/>
                    <a:pt x="190553" y="387729"/>
                    <a:pt x="190553" y="387729"/>
                  </a:cubicBezTo>
                  <a:cubicBezTo>
                    <a:pt x="83507" y="385836"/>
                    <a:pt x="-1834" y="297662"/>
                    <a:pt x="-205" y="190605"/>
                  </a:cubicBezTo>
                  <a:close/>
                </a:path>
              </a:pathLst>
            </a:custGeom>
            <a:solidFill>
              <a:srgbClr val="FFFFFF"/>
            </a:solidFill>
            <a:ln w="2172" cap="flat">
              <a:noFill/>
              <a:prstDash val="solid"/>
              <a:miter/>
            </a:ln>
          </p:spPr>
          <p:txBody>
            <a:bodyPr rtlCol="0" anchor="ctr"/>
            <a:lstStyle/>
            <a:p>
              <a:endParaRPr lang="x-none"/>
            </a:p>
          </p:txBody>
        </p:sp>
        <p:sp>
          <p:nvSpPr>
            <p:cNvPr id="1175" name="Graphic 19">
              <a:extLst>
                <a:ext uri="{FF2B5EF4-FFF2-40B4-BE49-F238E27FC236}">
                  <a16:creationId xmlns="" xmlns:a16="http://schemas.microsoft.com/office/drawing/2014/main" id="{E5839E88-F07B-9C4A-9B91-58A07714ECE6}"/>
                </a:ext>
              </a:extLst>
            </p:cNvPr>
            <p:cNvSpPr/>
            <p:nvPr/>
          </p:nvSpPr>
          <p:spPr>
            <a:xfrm>
              <a:off x="9846720" y="4084212"/>
              <a:ext cx="18641" cy="303538"/>
            </a:xfrm>
            <a:custGeom>
              <a:avLst/>
              <a:gdLst>
                <a:gd name="connsiteX0" fmla="*/ 9093 w 18641"/>
                <a:gd name="connsiteY0" fmla="*/ 303347 h 303538"/>
                <a:gd name="connsiteX1" fmla="*/ 9093 w 18641"/>
                <a:gd name="connsiteY1" fmla="*/ 303347 h 303538"/>
                <a:gd name="connsiteX2" fmla="*/ -228 w 18641"/>
                <a:gd name="connsiteY2" fmla="*/ 294027 h 303538"/>
                <a:gd name="connsiteX3" fmla="*/ -228 w 18641"/>
                <a:gd name="connsiteY3" fmla="*/ 9129 h 303538"/>
                <a:gd name="connsiteX4" fmla="*/ 9093 w 18641"/>
                <a:gd name="connsiteY4" fmla="*/ -192 h 303538"/>
                <a:gd name="connsiteX5" fmla="*/ 9093 w 18641"/>
                <a:gd name="connsiteY5" fmla="*/ -192 h 303538"/>
                <a:gd name="connsiteX6" fmla="*/ 18413 w 18641"/>
                <a:gd name="connsiteY6" fmla="*/ 9129 h 303538"/>
                <a:gd name="connsiteX7" fmla="*/ 18413 w 18641"/>
                <a:gd name="connsiteY7" fmla="*/ 294027 h 303538"/>
                <a:gd name="connsiteX8" fmla="*/ 9093 w 18641"/>
                <a:gd name="connsiteY8" fmla="*/ 303347 h 303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641" h="303538">
                  <a:moveTo>
                    <a:pt x="9093" y="303347"/>
                  </a:moveTo>
                  <a:lnTo>
                    <a:pt x="9093" y="303347"/>
                  </a:lnTo>
                  <a:cubicBezTo>
                    <a:pt x="3943" y="303347"/>
                    <a:pt x="-228" y="299174"/>
                    <a:pt x="-228" y="294027"/>
                  </a:cubicBezTo>
                  <a:lnTo>
                    <a:pt x="-228" y="9129"/>
                  </a:lnTo>
                  <a:cubicBezTo>
                    <a:pt x="-228" y="3982"/>
                    <a:pt x="3943" y="-192"/>
                    <a:pt x="9093" y="-192"/>
                  </a:cubicBezTo>
                  <a:lnTo>
                    <a:pt x="9093" y="-192"/>
                  </a:lnTo>
                  <a:cubicBezTo>
                    <a:pt x="14242" y="-192"/>
                    <a:pt x="18413" y="3982"/>
                    <a:pt x="18413" y="9129"/>
                  </a:cubicBezTo>
                  <a:lnTo>
                    <a:pt x="18413" y="294027"/>
                  </a:lnTo>
                  <a:cubicBezTo>
                    <a:pt x="18413" y="299174"/>
                    <a:pt x="14242" y="303347"/>
                    <a:pt x="9093" y="303347"/>
                  </a:cubicBezTo>
                  <a:close/>
                </a:path>
              </a:pathLst>
            </a:custGeom>
            <a:solidFill>
              <a:srgbClr val="5B6B54"/>
            </a:solidFill>
            <a:ln w="2172" cap="flat">
              <a:noFill/>
              <a:prstDash val="solid"/>
              <a:miter/>
            </a:ln>
          </p:spPr>
          <p:txBody>
            <a:bodyPr rtlCol="0" anchor="ctr"/>
            <a:lstStyle/>
            <a:p>
              <a:endParaRPr lang="x-none"/>
            </a:p>
          </p:txBody>
        </p:sp>
        <p:sp>
          <p:nvSpPr>
            <p:cNvPr id="1176" name="Graphic 19">
              <a:extLst>
                <a:ext uri="{FF2B5EF4-FFF2-40B4-BE49-F238E27FC236}">
                  <a16:creationId xmlns="" xmlns:a16="http://schemas.microsoft.com/office/drawing/2014/main" id="{E5839E88-F07B-9C4A-9B91-58A07714ECE6}"/>
                </a:ext>
              </a:extLst>
            </p:cNvPr>
            <p:cNvSpPr/>
            <p:nvPr/>
          </p:nvSpPr>
          <p:spPr>
            <a:xfrm>
              <a:off x="9719556" y="4118496"/>
              <a:ext cx="190083" cy="74890"/>
            </a:xfrm>
            <a:custGeom>
              <a:avLst/>
              <a:gdLst>
                <a:gd name="connsiteX0" fmla="*/ 183859 w 190083"/>
                <a:gd name="connsiteY0" fmla="*/ 74699 h 74890"/>
                <a:gd name="connsiteX1" fmla="*/ 45093 w 190083"/>
                <a:gd name="connsiteY1" fmla="*/ 74699 h 74890"/>
                <a:gd name="connsiteX2" fmla="*/ 41464 w 190083"/>
                <a:gd name="connsiteY2" fmla="*/ 73482 h 74890"/>
                <a:gd name="connsiteX3" fmla="*/ 2140 w 190083"/>
                <a:gd name="connsiteY3" fmla="*/ 43782 h 74890"/>
                <a:gd name="connsiteX4" fmla="*/ 988 w 190083"/>
                <a:gd name="connsiteY4" fmla="*/ 35381 h 74890"/>
                <a:gd name="connsiteX5" fmla="*/ 1900 w 190083"/>
                <a:gd name="connsiteY5" fmla="*/ 34418 h 74890"/>
                <a:gd name="connsiteX6" fmla="*/ 41399 w 190083"/>
                <a:gd name="connsiteY6" fmla="*/ 1220 h 74890"/>
                <a:gd name="connsiteX7" fmla="*/ 45266 w 190083"/>
                <a:gd name="connsiteY7" fmla="*/ -192 h 74890"/>
                <a:gd name="connsiteX8" fmla="*/ 183859 w 190083"/>
                <a:gd name="connsiteY8" fmla="*/ -192 h 74890"/>
                <a:gd name="connsiteX9" fmla="*/ 189855 w 190083"/>
                <a:gd name="connsiteY9" fmla="*/ 5805 h 74890"/>
                <a:gd name="connsiteX10" fmla="*/ 189855 w 190083"/>
                <a:gd name="connsiteY10" fmla="*/ 68811 h 74890"/>
                <a:gd name="connsiteX11" fmla="*/ 183859 w 190083"/>
                <a:gd name="connsiteY11" fmla="*/ 74699 h 74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0083" h="74890">
                  <a:moveTo>
                    <a:pt x="183859" y="74699"/>
                  </a:moveTo>
                  <a:lnTo>
                    <a:pt x="45093" y="74699"/>
                  </a:lnTo>
                  <a:cubicBezTo>
                    <a:pt x="43789" y="74695"/>
                    <a:pt x="42507" y="74267"/>
                    <a:pt x="41464" y="73482"/>
                  </a:cubicBezTo>
                  <a:lnTo>
                    <a:pt x="2140" y="43782"/>
                  </a:lnTo>
                  <a:cubicBezTo>
                    <a:pt x="-489" y="41781"/>
                    <a:pt x="-1011" y="38021"/>
                    <a:pt x="988" y="35381"/>
                  </a:cubicBezTo>
                  <a:cubicBezTo>
                    <a:pt x="1248" y="35027"/>
                    <a:pt x="1553" y="34705"/>
                    <a:pt x="1900" y="34418"/>
                  </a:cubicBezTo>
                  <a:lnTo>
                    <a:pt x="41399" y="1220"/>
                  </a:lnTo>
                  <a:cubicBezTo>
                    <a:pt x="42485" y="310"/>
                    <a:pt x="43854" y="-190"/>
                    <a:pt x="45266" y="-192"/>
                  </a:cubicBezTo>
                  <a:lnTo>
                    <a:pt x="183859" y="-192"/>
                  </a:lnTo>
                  <a:cubicBezTo>
                    <a:pt x="187161" y="-181"/>
                    <a:pt x="189833" y="2498"/>
                    <a:pt x="189855" y="5805"/>
                  </a:cubicBezTo>
                  <a:lnTo>
                    <a:pt x="189855" y="68811"/>
                  </a:lnTo>
                  <a:cubicBezTo>
                    <a:pt x="189790" y="72075"/>
                    <a:pt x="187118" y="74688"/>
                    <a:pt x="183859" y="74699"/>
                  </a:cubicBezTo>
                  <a:close/>
                </a:path>
              </a:pathLst>
            </a:custGeom>
            <a:solidFill>
              <a:srgbClr val="5B6B54"/>
            </a:solidFill>
            <a:ln w="2172" cap="flat">
              <a:noFill/>
              <a:prstDash val="solid"/>
              <a:miter/>
            </a:ln>
          </p:spPr>
          <p:txBody>
            <a:bodyPr rtlCol="0" anchor="ctr"/>
            <a:lstStyle/>
            <a:p>
              <a:endParaRPr lang="x-none"/>
            </a:p>
          </p:txBody>
        </p:sp>
        <p:sp>
          <p:nvSpPr>
            <p:cNvPr id="1177" name="Graphic 19">
              <a:extLst>
                <a:ext uri="{FF2B5EF4-FFF2-40B4-BE49-F238E27FC236}">
                  <a16:creationId xmlns="" xmlns:a16="http://schemas.microsoft.com/office/drawing/2014/main" id="{E5839E88-F07B-9C4A-9B91-58A07714ECE6}"/>
                </a:ext>
              </a:extLst>
            </p:cNvPr>
            <p:cNvSpPr/>
            <p:nvPr/>
          </p:nvSpPr>
          <p:spPr>
            <a:xfrm>
              <a:off x="9808612" y="4205358"/>
              <a:ext cx="190061" cy="74890"/>
            </a:xfrm>
            <a:custGeom>
              <a:avLst/>
              <a:gdLst>
                <a:gd name="connsiteX0" fmla="*/ 5747 w 190061"/>
                <a:gd name="connsiteY0" fmla="*/ 74699 h 74890"/>
                <a:gd name="connsiteX1" fmla="*/ 144535 w 190061"/>
                <a:gd name="connsiteY1" fmla="*/ 74699 h 74890"/>
                <a:gd name="connsiteX2" fmla="*/ 148142 w 190061"/>
                <a:gd name="connsiteY2" fmla="*/ 73482 h 74890"/>
                <a:gd name="connsiteX3" fmla="*/ 187467 w 190061"/>
                <a:gd name="connsiteY3" fmla="*/ 43782 h 74890"/>
                <a:gd name="connsiteX4" fmla="*/ 188618 w 190061"/>
                <a:gd name="connsiteY4" fmla="*/ 35381 h 74890"/>
                <a:gd name="connsiteX5" fmla="*/ 187705 w 190061"/>
                <a:gd name="connsiteY5" fmla="*/ 34418 h 74890"/>
                <a:gd name="connsiteX6" fmla="*/ 148207 w 190061"/>
                <a:gd name="connsiteY6" fmla="*/ 1220 h 74890"/>
                <a:gd name="connsiteX7" fmla="*/ 144361 w 190061"/>
                <a:gd name="connsiteY7" fmla="*/ -192 h 74890"/>
                <a:gd name="connsiteX8" fmla="*/ 5747 w 190061"/>
                <a:gd name="connsiteY8" fmla="*/ -192 h 74890"/>
                <a:gd name="connsiteX9" fmla="*/ -228 w 190061"/>
                <a:gd name="connsiteY9" fmla="*/ 5805 h 74890"/>
                <a:gd name="connsiteX10" fmla="*/ -228 w 190061"/>
                <a:gd name="connsiteY10" fmla="*/ 68811 h 74890"/>
                <a:gd name="connsiteX11" fmla="*/ 5747 w 190061"/>
                <a:gd name="connsiteY11" fmla="*/ 74699 h 74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0061" h="74890">
                  <a:moveTo>
                    <a:pt x="5747" y="74699"/>
                  </a:moveTo>
                  <a:lnTo>
                    <a:pt x="144535" y="74699"/>
                  </a:lnTo>
                  <a:cubicBezTo>
                    <a:pt x="145838" y="74695"/>
                    <a:pt x="147099" y="74267"/>
                    <a:pt x="148142" y="73482"/>
                  </a:cubicBezTo>
                  <a:lnTo>
                    <a:pt x="187467" y="43782"/>
                  </a:lnTo>
                  <a:cubicBezTo>
                    <a:pt x="190095" y="41781"/>
                    <a:pt x="190617" y="38020"/>
                    <a:pt x="188618" y="35381"/>
                  </a:cubicBezTo>
                  <a:cubicBezTo>
                    <a:pt x="188357" y="35027"/>
                    <a:pt x="188053" y="34705"/>
                    <a:pt x="187705" y="34418"/>
                  </a:cubicBezTo>
                  <a:lnTo>
                    <a:pt x="148207" y="1220"/>
                  </a:lnTo>
                  <a:cubicBezTo>
                    <a:pt x="147120" y="312"/>
                    <a:pt x="145773" y="-188"/>
                    <a:pt x="144361" y="-192"/>
                  </a:cubicBezTo>
                  <a:lnTo>
                    <a:pt x="5747" y="-192"/>
                  </a:lnTo>
                  <a:cubicBezTo>
                    <a:pt x="2444" y="-179"/>
                    <a:pt x="-228" y="2502"/>
                    <a:pt x="-228" y="5805"/>
                  </a:cubicBezTo>
                  <a:lnTo>
                    <a:pt x="-228" y="68811"/>
                  </a:lnTo>
                  <a:cubicBezTo>
                    <a:pt x="-184" y="72077"/>
                    <a:pt x="2488" y="74699"/>
                    <a:pt x="5747" y="74699"/>
                  </a:cubicBezTo>
                  <a:close/>
                </a:path>
              </a:pathLst>
            </a:custGeom>
            <a:solidFill>
              <a:srgbClr val="BBCBB2"/>
            </a:solidFill>
            <a:ln w="2172" cap="flat">
              <a:noFill/>
              <a:prstDash val="solid"/>
              <a:miter/>
            </a:ln>
          </p:spPr>
          <p:txBody>
            <a:bodyPr rtlCol="0" anchor="ctr"/>
            <a:lstStyle/>
            <a:p>
              <a:endParaRPr lang="x-none"/>
            </a:p>
          </p:txBody>
        </p:sp>
        <p:sp>
          <p:nvSpPr>
            <p:cNvPr id="1178" name="Graphic 19">
              <a:extLst>
                <a:ext uri="{FF2B5EF4-FFF2-40B4-BE49-F238E27FC236}">
                  <a16:creationId xmlns="" xmlns:a16="http://schemas.microsoft.com/office/drawing/2014/main" id="{E5839E88-F07B-9C4A-9B91-58A07714ECE6}"/>
                </a:ext>
              </a:extLst>
            </p:cNvPr>
            <p:cNvSpPr/>
            <p:nvPr/>
          </p:nvSpPr>
          <p:spPr>
            <a:xfrm>
              <a:off x="9818584" y="4215353"/>
              <a:ext cx="167706" cy="54924"/>
            </a:xfrm>
            <a:custGeom>
              <a:avLst/>
              <a:gdLst>
                <a:gd name="connsiteX0" fmla="*/ 0 w 167706"/>
                <a:gd name="connsiteY0" fmla="*/ 54924 h 54924"/>
                <a:gd name="connsiteX1" fmla="*/ 0 w 167706"/>
                <a:gd name="connsiteY1" fmla="*/ 0 h 54924"/>
                <a:gd name="connsiteX2" fmla="*/ 133161 w 167706"/>
                <a:gd name="connsiteY2" fmla="*/ 0 h 54924"/>
                <a:gd name="connsiteX3" fmla="*/ 167706 w 167706"/>
                <a:gd name="connsiteY3" fmla="*/ 29048 h 54924"/>
                <a:gd name="connsiteX4" fmla="*/ 133443 w 167706"/>
                <a:gd name="connsiteY4" fmla="*/ 54924 h 54924"/>
                <a:gd name="connsiteX5" fmla="*/ 0 w 167706"/>
                <a:gd name="connsiteY5" fmla="*/ 54924 h 54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7706" h="54924">
                  <a:moveTo>
                    <a:pt x="0" y="54924"/>
                  </a:moveTo>
                  <a:lnTo>
                    <a:pt x="0" y="0"/>
                  </a:lnTo>
                  <a:lnTo>
                    <a:pt x="133161" y="0"/>
                  </a:lnTo>
                  <a:lnTo>
                    <a:pt x="167706" y="29048"/>
                  </a:lnTo>
                  <a:lnTo>
                    <a:pt x="133443" y="54924"/>
                  </a:lnTo>
                  <a:lnTo>
                    <a:pt x="0" y="54924"/>
                  </a:lnTo>
                  <a:close/>
                </a:path>
              </a:pathLst>
            </a:custGeom>
            <a:solidFill>
              <a:srgbClr val="FDFFFE"/>
            </a:solidFill>
            <a:ln w="2172" cap="flat">
              <a:noFill/>
              <a:prstDash val="solid"/>
              <a:miter/>
            </a:ln>
          </p:spPr>
          <p:txBody>
            <a:bodyPr rtlCol="0" anchor="ctr"/>
            <a:lstStyle/>
            <a:p>
              <a:endParaRPr lang="x-none"/>
            </a:p>
          </p:txBody>
        </p:sp>
        <p:sp>
          <p:nvSpPr>
            <p:cNvPr id="1179" name="Graphic 19">
              <a:extLst>
                <a:ext uri="{FF2B5EF4-FFF2-40B4-BE49-F238E27FC236}">
                  <a16:creationId xmlns="" xmlns:a16="http://schemas.microsoft.com/office/drawing/2014/main" id="{E5839E88-F07B-9C4A-9B91-58A07714ECE6}"/>
                </a:ext>
              </a:extLst>
            </p:cNvPr>
            <p:cNvSpPr/>
            <p:nvPr/>
          </p:nvSpPr>
          <p:spPr>
            <a:xfrm>
              <a:off x="7141623" y="3142512"/>
              <a:ext cx="443217" cy="443353"/>
            </a:xfrm>
            <a:custGeom>
              <a:avLst/>
              <a:gdLst>
                <a:gd name="connsiteX0" fmla="*/ 27441 w 443217"/>
                <a:gd name="connsiteY0" fmla="*/ 218303 h 443353"/>
                <a:gd name="connsiteX1" fmla="*/ 224565 w 443217"/>
                <a:gd name="connsiteY1" fmla="*/ 27532 h 443353"/>
                <a:gd name="connsiteX2" fmla="*/ 415344 w 443217"/>
                <a:gd name="connsiteY2" fmla="*/ 224656 h 443353"/>
                <a:gd name="connsiteX3" fmla="*/ 218212 w 443217"/>
                <a:gd name="connsiteY3" fmla="*/ 415426 h 443353"/>
                <a:gd name="connsiteX4" fmla="*/ 218199 w 443217"/>
                <a:gd name="connsiteY4" fmla="*/ 415426 h 443353"/>
                <a:gd name="connsiteX5" fmla="*/ 27441 w 443217"/>
                <a:gd name="connsiteY5" fmla="*/ 218303 h 443353"/>
                <a:gd name="connsiteX6" fmla="*/ 442958 w 443217"/>
                <a:gd name="connsiteY6" fmla="*/ 225125 h 443353"/>
                <a:gd name="connsiteX7" fmla="*/ 225086 w 443217"/>
                <a:gd name="connsiteY7" fmla="*/ -160 h 443353"/>
                <a:gd name="connsiteX8" fmla="*/ -197 w 443217"/>
                <a:gd name="connsiteY8" fmla="*/ 217712 h 443353"/>
                <a:gd name="connsiteX9" fmla="*/ 62117 w 443217"/>
                <a:gd name="connsiteY9" fmla="*/ 375515 h 443353"/>
                <a:gd name="connsiteX10" fmla="*/ 442958 w 443217"/>
                <a:gd name="connsiteY10" fmla="*/ 225125 h 443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3217" h="443353">
                  <a:moveTo>
                    <a:pt x="27441" y="218303"/>
                  </a:moveTo>
                  <a:cubicBezTo>
                    <a:pt x="29194" y="111190"/>
                    <a:pt x="117451" y="25779"/>
                    <a:pt x="224565" y="27532"/>
                  </a:cubicBezTo>
                  <a:cubicBezTo>
                    <a:pt x="331676" y="29288"/>
                    <a:pt x="417082" y="117542"/>
                    <a:pt x="415344" y="224656"/>
                  </a:cubicBezTo>
                  <a:cubicBezTo>
                    <a:pt x="413584" y="331771"/>
                    <a:pt x="325332" y="417182"/>
                    <a:pt x="218212" y="415426"/>
                  </a:cubicBezTo>
                  <a:cubicBezTo>
                    <a:pt x="218207" y="415426"/>
                    <a:pt x="218203" y="415426"/>
                    <a:pt x="218199" y="415426"/>
                  </a:cubicBezTo>
                  <a:cubicBezTo>
                    <a:pt x="111136" y="413558"/>
                    <a:pt x="25794" y="325368"/>
                    <a:pt x="27441" y="218303"/>
                  </a:cubicBezTo>
                  <a:close/>
                  <a:moveTo>
                    <a:pt x="442958" y="225125"/>
                  </a:moveTo>
                  <a:cubicBezTo>
                    <a:pt x="445000" y="102751"/>
                    <a:pt x="347471" y="1889"/>
                    <a:pt x="225086" y="-160"/>
                  </a:cubicBezTo>
                  <a:cubicBezTo>
                    <a:pt x="102712" y="-2207"/>
                    <a:pt x="1850" y="95338"/>
                    <a:pt x="-197" y="217712"/>
                  </a:cubicBezTo>
                  <a:cubicBezTo>
                    <a:pt x="-1181" y="276497"/>
                    <a:pt x="21234" y="333261"/>
                    <a:pt x="62117" y="375515"/>
                  </a:cubicBezTo>
                  <a:cubicBezTo>
                    <a:pt x="199297" y="517345"/>
                    <a:pt x="439743" y="421292"/>
                    <a:pt x="442958" y="225125"/>
                  </a:cubicBezTo>
                  <a:close/>
                </a:path>
              </a:pathLst>
            </a:custGeom>
            <a:solidFill>
              <a:srgbClr val="5B6B54"/>
            </a:solidFill>
            <a:ln w="2172" cap="flat">
              <a:noFill/>
              <a:prstDash val="solid"/>
              <a:miter/>
            </a:ln>
          </p:spPr>
          <p:txBody>
            <a:bodyPr rtlCol="0" anchor="ctr"/>
            <a:lstStyle/>
            <a:p>
              <a:endParaRPr lang="x-none"/>
            </a:p>
          </p:txBody>
        </p:sp>
        <p:sp>
          <p:nvSpPr>
            <p:cNvPr id="1180" name="Graphic 19">
              <a:extLst>
                <a:ext uri="{FF2B5EF4-FFF2-40B4-BE49-F238E27FC236}">
                  <a16:creationId xmlns="" xmlns:a16="http://schemas.microsoft.com/office/drawing/2014/main" id="{E5839E88-F07B-9C4A-9B91-58A07714ECE6}"/>
                </a:ext>
              </a:extLst>
            </p:cNvPr>
            <p:cNvSpPr/>
            <p:nvPr/>
          </p:nvSpPr>
          <p:spPr>
            <a:xfrm rot="-4653600">
              <a:off x="7169113" y="3170147"/>
              <a:ext cx="387902" cy="387902"/>
            </a:xfrm>
            <a:custGeom>
              <a:avLst/>
              <a:gdLst>
                <a:gd name="connsiteX0" fmla="*/ 387674 w 387902"/>
                <a:gd name="connsiteY0" fmla="*/ 193759 h 387902"/>
                <a:gd name="connsiteX1" fmla="*/ 193723 w 387902"/>
                <a:gd name="connsiteY1" fmla="*/ 387711 h 387902"/>
                <a:gd name="connsiteX2" fmla="*/ -228 w 387902"/>
                <a:gd name="connsiteY2" fmla="*/ 193759 h 387902"/>
                <a:gd name="connsiteX3" fmla="*/ 193723 w 387902"/>
                <a:gd name="connsiteY3" fmla="*/ -192 h 387902"/>
                <a:gd name="connsiteX4" fmla="*/ 387674 w 387902"/>
                <a:gd name="connsiteY4" fmla="*/ 193759 h 387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902" h="387902">
                  <a:moveTo>
                    <a:pt x="387674" y="193759"/>
                  </a:moveTo>
                  <a:cubicBezTo>
                    <a:pt x="387674" y="300876"/>
                    <a:pt x="300840" y="387711"/>
                    <a:pt x="193723" y="387711"/>
                  </a:cubicBezTo>
                  <a:cubicBezTo>
                    <a:pt x="86607" y="387711"/>
                    <a:pt x="-228" y="300876"/>
                    <a:pt x="-228" y="193759"/>
                  </a:cubicBezTo>
                  <a:cubicBezTo>
                    <a:pt x="-228" y="86643"/>
                    <a:pt x="86607" y="-192"/>
                    <a:pt x="193723" y="-192"/>
                  </a:cubicBezTo>
                  <a:cubicBezTo>
                    <a:pt x="300840" y="-192"/>
                    <a:pt x="387674" y="86643"/>
                    <a:pt x="387674" y="193759"/>
                  </a:cubicBezTo>
                  <a:close/>
                </a:path>
              </a:pathLst>
            </a:custGeom>
            <a:solidFill>
              <a:srgbClr val="FFFFFF"/>
            </a:solidFill>
            <a:ln w="2172" cap="flat">
              <a:noFill/>
              <a:prstDash val="solid"/>
              <a:miter/>
            </a:ln>
          </p:spPr>
          <p:txBody>
            <a:bodyPr rtlCol="0" anchor="ctr"/>
            <a:lstStyle/>
            <a:p>
              <a:endParaRPr lang="x-none"/>
            </a:p>
          </p:txBody>
        </p:sp>
        <p:sp>
          <p:nvSpPr>
            <p:cNvPr id="1181" name="Graphic 19">
              <a:extLst>
                <a:ext uri="{FF2B5EF4-FFF2-40B4-BE49-F238E27FC236}">
                  <a16:creationId xmlns="" xmlns:a16="http://schemas.microsoft.com/office/drawing/2014/main" id="{E5839E88-F07B-9C4A-9B91-58A07714ECE6}"/>
                </a:ext>
              </a:extLst>
            </p:cNvPr>
            <p:cNvSpPr/>
            <p:nvPr/>
          </p:nvSpPr>
          <p:spPr>
            <a:xfrm>
              <a:off x="7298651" y="3252244"/>
              <a:ext cx="14882" cy="242444"/>
            </a:xfrm>
            <a:custGeom>
              <a:avLst/>
              <a:gdLst>
                <a:gd name="connsiteX0" fmla="*/ 7202 w 14882"/>
                <a:gd name="connsiteY0" fmla="*/ 242253 h 242444"/>
                <a:gd name="connsiteX1" fmla="*/ 7202 w 14882"/>
                <a:gd name="connsiteY1" fmla="*/ 242253 h 242444"/>
                <a:gd name="connsiteX2" fmla="*/ -228 w 14882"/>
                <a:gd name="connsiteY2" fmla="*/ 234822 h 242444"/>
                <a:gd name="connsiteX3" fmla="*/ -228 w 14882"/>
                <a:gd name="connsiteY3" fmla="*/ 7239 h 242444"/>
                <a:gd name="connsiteX4" fmla="*/ 7202 w 14882"/>
                <a:gd name="connsiteY4" fmla="*/ -192 h 242444"/>
                <a:gd name="connsiteX5" fmla="*/ 7202 w 14882"/>
                <a:gd name="connsiteY5" fmla="*/ -192 h 242444"/>
                <a:gd name="connsiteX6" fmla="*/ 14655 w 14882"/>
                <a:gd name="connsiteY6" fmla="*/ 7239 h 242444"/>
                <a:gd name="connsiteX7" fmla="*/ 14655 w 14882"/>
                <a:gd name="connsiteY7" fmla="*/ 234822 h 242444"/>
                <a:gd name="connsiteX8" fmla="*/ 7202 w 14882"/>
                <a:gd name="connsiteY8" fmla="*/ 242253 h 242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82" h="242444">
                  <a:moveTo>
                    <a:pt x="7202" y="242253"/>
                  </a:moveTo>
                  <a:lnTo>
                    <a:pt x="7202" y="242253"/>
                  </a:lnTo>
                  <a:cubicBezTo>
                    <a:pt x="3098" y="242253"/>
                    <a:pt x="-228" y="238926"/>
                    <a:pt x="-228" y="234822"/>
                  </a:cubicBezTo>
                  <a:lnTo>
                    <a:pt x="-228" y="7239"/>
                  </a:lnTo>
                  <a:cubicBezTo>
                    <a:pt x="-228" y="3135"/>
                    <a:pt x="3098" y="-192"/>
                    <a:pt x="7202" y="-192"/>
                  </a:cubicBezTo>
                  <a:lnTo>
                    <a:pt x="7202" y="-192"/>
                  </a:lnTo>
                  <a:cubicBezTo>
                    <a:pt x="11309" y="-192"/>
                    <a:pt x="14642" y="3132"/>
                    <a:pt x="14655" y="7239"/>
                  </a:cubicBezTo>
                  <a:lnTo>
                    <a:pt x="14655" y="234822"/>
                  </a:lnTo>
                  <a:cubicBezTo>
                    <a:pt x="14642" y="238929"/>
                    <a:pt x="11309" y="242253"/>
                    <a:pt x="7202" y="242253"/>
                  </a:cubicBezTo>
                  <a:close/>
                </a:path>
              </a:pathLst>
            </a:custGeom>
            <a:solidFill>
              <a:srgbClr val="5B6B54"/>
            </a:solidFill>
            <a:ln w="2172" cap="flat">
              <a:noFill/>
              <a:prstDash val="solid"/>
              <a:miter/>
            </a:ln>
          </p:spPr>
          <p:txBody>
            <a:bodyPr rtlCol="0" anchor="ctr"/>
            <a:lstStyle/>
            <a:p>
              <a:endParaRPr lang="x-none"/>
            </a:p>
          </p:txBody>
        </p:sp>
        <p:sp>
          <p:nvSpPr>
            <p:cNvPr id="1182" name="Graphic 19">
              <a:extLst>
                <a:ext uri="{FF2B5EF4-FFF2-40B4-BE49-F238E27FC236}">
                  <a16:creationId xmlns="" xmlns:a16="http://schemas.microsoft.com/office/drawing/2014/main" id="{E5839E88-F07B-9C4A-9B91-58A07714ECE6}"/>
                </a:ext>
              </a:extLst>
            </p:cNvPr>
            <p:cNvSpPr/>
            <p:nvPr/>
          </p:nvSpPr>
          <p:spPr>
            <a:xfrm>
              <a:off x="7417190" y="3252244"/>
              <a:ext cx="14882" cy="242444"/>
            </a:xfrm>
            <a:custGeom>
              <a:avLst/>
              <a:gdLst>
                <a:gd name="connsiteX0" fmla="*/ 7202 w 14882"/>
                <a:gd name="connsiteY0" fmla="*/ 242253 h 242444"/>
                <a:gd name="connsiteX1" fmla="*/ 7202 w 14882"/>
                <a:gd name="connsiteY1" fmla="*/ 242253 h 242444"/>
                <a:gd name="connsiteX2" fmla="*/ -228 w 14882"/>
                <a:gd name="connsiteY2" fmla="*/ 234822 h 242444"/>
                <a:gd name="connsiteX3" fmla="*/ -228 w 14882"/>
                <a:gd name="connsiteY3" fmla="*/ 7239 h 242444"/>
                <a:gd name="connsiteX4" fmla="*/ 7202 w 14882"/>
                <a:gd name="connsiteY4" fmla="*/ -192 h 242444"/>
                <a:gd name="connsiteX5" fmla="*/ 7202 w 14882"/>
                <a:gd name="connsiteY5" fmla="*/ -192 h 242444"/>
                <a:gd name="connsiteX6" fmla="*/ 14655 w 14882"/>
                <a:gd name="connsiteY6" fmla="*/ 7239 h 242444"/>
                <a:gd name="connsiteX7" fmla="*/ 14655 w 14882"/>
                <a:gd name="connsiteY7" fmla="*/ 234822 h 242444"/>
                <a:gd name="connsiteX8" fmla="*/ 7202 w 14882"/>
                <a:gd name="connsiteY8" fmla="*/ 242253 h 242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82" h="242444">
                  <a:moveTo>
                    <a:pt x="7202" y="242253"/>
                  </a:moveTo>
                  <a:lnTo>
                    <a:pt x="7202" y="242253"/>
                  </a:lnTo>
                  <a:cubicBezTo>
                    <a:pt x="3096" y="242253"/>
                    <a:pt x="-228" y="238926"/>
                    <a:pt x="-228" y="234822"/>
                  </a:cubicBezTo>
                  <a:lnTo>
                    <a:pt x="-228" y="7239"/>
                  </a:lnTo>
                  <a:cubicBezTo>
                    <a:pt x="-228" y="3135"/>
                    <a:pt x="3096" y="-192"/>
                    <a:pt x="7202" y="-192"/>
                  </a:cubicBezTo>
                  <a:lnTo>
                    <a:pt x="7202" y="-192"/>
                  </a:lnTo>
                  <a:cubicBezTo>
                    <a:pt x="11309" y="-192"/>
                    <a:pt x="14633" y="3132"/>
                    <a:pt x="14655" y="7239"/>
                  </a:cubicBezTo>
                  <a:lnTo>
                    <a:pt x="14655" y="234822"/>
                  </a:lnTo>
                  <a:cubicBezTo>
                    <a:pt x="14633" y="238929"/>
                    <a:pt x="11309" y="242253"/>
                    <a:pt x="7202" y="242253"/>
                  </a:cubicBezTo>
                  <a:close/>
                </a:path>
              </a:pathLst>
            </a:custGeom>
            <a:solidFill>
              <a:srgbClr val="5B6B54"/>
            </a:solidFill>
            <a:ln w="2172" cap="flat">
              <a:noFill/>
              <a:prstDash val="solid"/>
              <a:miter/>
            </a:ln>
          </p:spPr>
          <p:txBody>
            <a:bodyPr rtlCol="0" anchor="ctr"/>
            <a:lstStyle/>
            <a:p>
              <a:endParaRPr lang="x-none"/>
            </a:p>
          </p:txBody>
        </p:sp>
        <p:sp>
          <p:nvSpPr>
            <p:cNvPr id="1183" name="Graphic 19">
              <a:extLst>
                <a:ext uri="{FF2B5EF4-FFF2-40B4-BE49-F238E27FC236}">
                  <a16:creationId xmlns="" xmlns:a16="http://schemas.microsoft.com/office/drawing/2014/main" id="{E5839E88-F07B-9C4A-9B91-58A07714ECE6}"/>
                </a:ext>
              </a:extLst>
            </p:cNvPr>
            <p:cNvSpPr/>
            <p:nvPr/>
          </p:nvSpPr>
          <p:spPr>
            <a:xfrm>
              <a:off x="7262759" y="3238622"/>
              <a:ext cx="82929" cy="111630"/>
            </a:xfrm>
            <a:custGeom>
              <a:avLst/>
              <a:gdLst>
                <a:gd name="connsiteX0" fmla="*/ 82702 w 82929"/>
                <a:gd name="connsiteY0" fmla="*/ 55623 h 111630"/>
                <a:gd name="connsiteX1" fmla="*/ 41248 w 82929"/>
                <a:gd name="connsiteY1" fmla="*/ 111438 h 111630"/>
                <a:gd name="connsiteX2" fmla="*/ -228 w 82929"/>
                <a:gd name="connsiteY2" fmla="*/ 55623 h 111630"/>
                <a:gd name="connsiteX3" fmla="*/ 41248 w 82929"/>
                <a:gd name="connsiteY3" fmla="*/ -192 h 111630"/>
                <a:gd name="connsiteX4" fmla="*/ 82702 w 82929"/>
                <a:gd name="connsiteY4" fmla="*/ 55623 h 111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29" h="111630">
                  <a:moveTo>
                    <a:pt x="82702" y="55623"/>
                  </a:moveTo>
                  <a:cubicBezTo>
                    <a:pt x="82702" y="86453"/>
                    <a:pt x="64126" y="111438"/>
                    <a:pt x="41248" y="111438"/>
                  </a:cubicBezTo>
                  <a:cubicBezTo>
                    <a:pt x="18370" y="111438"/>
                    <a:pt x="-228" y="86453"/>
                    <a:pt x="-228" y="55623"/>
                  </a:cubicBezTo>
                  <a:cubicBezTo>
                    <a:pt x="-228" y="24794"/>
                    <a:pt x="18348" y="-192"/>
                    <a:pt x="41248" y="-192"/>
                  </a:cubicBezTo>
                  <a:cubicBezTo>
                    <a:pt x="64147" y="-192"/>
                    <a:pt x="82702" y="24728"/>
                    <a:pt x="82702" y="55623"/>
                  </a:cubicBezTo>
                  <a:close/>
                </a:path>
              </a:pathLst>
            </a:custGeom>
            <a:solidFill>
              <a:srgbClr val="5B6B54"/>
            </a:solidFill>
            <a:ln w="2172" cap="flat">
              <a:noFill/>
              <a:prstDash val="solid"/>
              <a:miter/>
            </a:ln>
          </p:spPr>
          <p:txBody>
            <a:bodyPr rtlCol="0" anchor="ctr"/>
            <a:lstStyle/>
            <a:p>
              <a:endParaRPr lang="x-none"/>
            </a:p>
          </p:txBody>
        </p:sp>
        <p:sp>
          <p:nvSpPr>
            <p:cNvPr id="1184" name="Graphic 19">
              <a:extLst>
                <a:ext uri="{FF2B5EF4-FFF2-40B4-BE49-F238E27FC236}">
                  <a16:creationId xmlns="" xmlns:a16="http://schemas.microsoft.com/office/drawing/2014/main" id="{E5839E88-F07B-9C4A-9B91-58A07714ECE6}"/>
                </a:ext>
              </a:extLst>
            </p:cNvPr>
            <p:cNvSpPr/>
            <p:nvPr/>
          </p:nvSpPr>
          <p:spPr>
            <a:xfrm>
              <a:off x="7383970" y="3244140"/>
              <a:ext cx="79735" cy="118799"/>
            </a:xfrm>
            <a:custGeom>
              <a:avLst/>
              <a:gdLst>
                <a:gd name="connsiteX0" fmla="*/ 76314 w 79735"/>
                <a:gd name="connsiteY0" fmla="*/ -192 h 118799"/>
                <a:gd name="connsiteX1" fmla="*/ 66733 w 79735"/>
                <a:gd name="connsiteY1" fmla="*/ -192 h 118799"/>
                <a:gd name="connsiteX2" fmla="*/ 63561 w 79735"/>
                <a:gd name="connsiteY2" fmla="*/ 2980 h 118799"/>
                <a:gd name="connsiteX3" fmla="*/ 63561 w 79735"/>
                <a:gd name="connsiteY3" fmla="*/ 3002 h 118799"/>
                <a:gd name="connsiteX4" fmla="*/ 63561 w 79735"/>
                <a:gd name="connsiteY4" fmla="*/ 64792 h 118799"/>
                <a:gd name="connsiteX5" fmla="*/ 60367 w 79735"/>
                <a:gd name="connsiteY5" fmla="*/ 67986 h 118799"/>
                <a:gd name="connsiteX6" fmla="*/ 52784 w 79735"/>
                <a:gd name="connsiteY6" fmla="*/ 67986 h 118799"/>
                <a:gd name="connsiteX7" fmla="*/ 49591 w 79735"/>
                <a:gd name="connsiteY7" fmla="*/ 64792 h 118799"/>
                <a:gd name="connsiteX8" fmla="*/ 49591 w 79735"/>
                <a:gd name="connsiteY8" fmla="*/ 3002 h 118799"/>
                <a:gd name="connsiteX9" fmla="*/ 46397 w 79735"/>
                <a:gd name="connsiteY9" fmla="*/ -192 h 118799"/>
                <a:gd name="connsiteX10" fmla="*/ 33644 w 79735"/>
                <a:gd name="connsiteY10" fmla="*/ -192 h 118799"/>
                <a:gd name="connsiteX11" fmla="*/ 30471 w 79735"/>
                <a:gd name="connsiteY11" fmla="*/ 2980 h 118799"/>
                <a:gd name="connsiteX12" fmla="*/ 30471 w 79735"/>
                <a:gd name="connsiteY12" fmla="*/ 3002 h 118799"/>
                <a:gd name="connsiteX13" fmla="*/ 30471 w 79735"/>
                <a:gd name="connsiteY13" fmla="*/ 64792 h 118799"/>
                <a:gd name="connsiteX14" fmla="*/ 27278 w 79735"/>
                <a:gd name="connsiteY14" fmla="*/ 67986 h 118799"/>
                <a:gd name="connsiteX15" fmla="*/ 19695 w 79735"/>
                <a:gd name="connsiteY15" fmla="*/ 67986 h 118799"/>
                <a:gd name="connsiteX16" fmla="*/ 16501 w 79735"/>
                <a:gd name="connsiteY16" fmla="*/ 64792 h 118799"/>
                <a:gd name="connsiteX17" fmla="*/ 16501 w 79735"/>
                <a:gd name="connsiteY17" fmla="*/ 3002 h 118799"/>
                <a:gd name="connsiteX18" fmla="*/ 13308 w 79735"/>
                <a:gd name="connsiteY18" fmla="*/ -192 h 118799"/>
                <a:gd name="connsiteX19" fmla="*/ 2944 w 79735"/>
                <a:gd name="connsiteY19" fmla="*/ -192 h 118799"/>
                <a:gd name="connsiteX20" fmla="*/ -228 w 79735"/>
                <a:gd name="connsiteY20" fmla="*/ 2980 h 118799"/>
                <a:gd name="connsiteX21" fmla="*/ -228 w 79735"/>
                <a:gd name="connsiteY21" fmla="*/ 3002 h 118799"/>
                <a:gd name="connsiteX22" fmla="*/ -228 w 79735"/>
                <a:gd name="connsiteY22" fmla="*/ 78740 h 118799"/>
                <a:gd name="connsiteX23" fmla="*/ 39640 w 79735"/>
                <a:gd name="connsiteY23" fmla="*/ 118608 h 118799"/>
                <a:gd name="connsiteX24" fmla="*/ 79508 w 79735"/>
                <a:gd name="connsiteY24" fmla="*/ 78740 h 118799"/>
                <a:gd name="connsiteX25" fmla="*/ 79508 w 79735"/>
                <a:gd name="connsiteY25" fmla="*/ 3002 h 118799"/>
                <a:gd name="connsiteX26" fmla="*/ 76314 w 79735"/>
                <a:gd name="connsiteY26" fmla="*/ -192 h 11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9735" h="118799">
                  <a:moveTo>
                    <a:pt x="76314" y="-192"/>
                  </a:moveTo>
                  <a:lnTo>
                    <a:pt x="66733" y="-192"/>
                  </a:lnTo>
                  <a:cubicBezTo>
                    <a:pt x="64973" y="-192"/>
                    <a:pt x="63561" y="1229"/>
                    <a:pt x="63561" y="2980"/>
                  </a:cubicBezTo>
                  <a:cubicBezTo>
                    <a:pt x="63561" y="2987"/>
                    <a:pt x="63561" y="2995"/>
                    <a:pt x="63561" y="3002"/>
                  </a:cubicBezTo>
                  <a:lnTo>
                    <a:pt x="63561" y="64792"/>
                  </a:lnTo>
                  <a:cubicBezTo>
                    <a:pt x="63561" y="66556"/>
                    <a:pt x="62127" y="67986"/>
                    <a:pt x="60367" y="67986"/>
                  </a:cubicBezTo>
                  <a:lnTo>
                    <a:pt x="52784" y="67986"/>
                  </a:lnTo>
                  <a:cubicBezTo>
                    <a:pt x="51025" y="67986"/>
                    <a:pt x="49591" y="66556"/>
                    <a:pt x="49591" y="64792"/>
                  </a:cubicBezTo>
                  <a:lnTo>
                    <a:pt x="49591" y="3002"/>
                  </a:lnTo>
                  <a:cubicBezTo>
                    <a:pt x="49591" y="1238"/>
                    <a:pt x="48157" y="-192"/>
                    <a:pt x="46397" y="-192"/>
                  </a:cubicBezTo>
                  <a:lnTo>
                    <a:pt x="33644" y="-192"/>
                  </a:lnTo>
                  <a:cubicBezTo>
                    <a:pt x="31884" y="-192"/>
                    <a:pt x="30471" y="1229"/>
                    <a:pt x="30471" y="2980"/>
                  </a:cubicBezTo>
                  <a:cubicBezTo>
                    <a:pt x="30471" y="2987"/>
                    <a:pt x="30471" y="2995"/>
                    <a:pt x="30471" y="3002"/>
                  </a:cubicBezTo>
                  <a:lnTo>
                    <a:pt x="30471" y="64792"/>
                  </a:lnTo>
                  <a:cubicBezTo>
                    <a:pt x="30471" y="66556"/>
                    <a:pt x="29042" y="67986"/>
                    <a:pt x="27278" y="67986"/>
                  </a:cubicBezTo>
                  <a:lnTo>
                    <a:pt x="19695" y="67986"/>
                  </a:lnTo>
                  <a:cubicBezTo>
                    <a:pt x="17931" y="67986"/>
                    <a:pt x="16501" y="66556"/>
                    <a:pt x="16501" y="64792"/>
                  </a:cubicBezTo>
                  <a:lnTo>
                    <a:pt x="16501" y="3002"/>
                  </a:lnTo>
                  <a:cubicBezTo>
                    <a:pt x="16501" y="1238"/>
                    <a:pt x="15072" y="-192"/>
                    <a:pt x="13308" y="-192"/>
                  </a:cubicBezTo>
                  <a:lnTo>
                    <a:pt x="2944" y="-192"/>
                  </a:lnTo>
                  <a:cubicBezTo>
                    <a:pt x="1193" y="-192"/>
                    <a:pt x="-228" y="1229"/>
                    <a:pt x="-228" y="2980"/>
                  </a:cubicBezTo>
                  <a:cubicBezTo>
                    <a:pt x="-228" y="2987"/>
                    <a:pt x="-228" y="2995"/>
                    <a:pt x="-228" y="3002"/>
                  </a:cubicBezTo>
                  <a:lnTo>
                    <a:pt x="-228" y="78740"/>
                  </a:lnTo>
                  <a:cubicBezTo>
                    <a:pt x="-228" y="100758"/>
                    <a:pt x="17622" y="118608"/>
                    <a:pt x="39640" y="118608"/>
                  </a:cubicBezTo>
                  <a:cubicBezTo>
                    <a:pt x="61649" y="118608"/>
                    <a:pt x="79508" y="100758"/>
                    <a:pt x="79508" y="78740"/>
                  </a:cubicBezTo>
                  <a:lnTo>
                    <a:pt x="79508" y="3002"/>
                  </a:lnTo>
                  <a:cubicBezTo>
                    <a:pt x="79508" y="1238"/>
                    <a:pt x="78074" y="-192"/>
                    <a:pt x="76314" y="-192"/>
                  </a:cubicBezTo>
                  <a:close/>
                </a:path>
              </a:pathLst>
            </a:custGeom>
            <a:solidFill>
              <a:srgbClr val="5B6B54"/>
            </a:solidFill>
            <a:ln w="2172" cap="flat">
              <a:noFill/>
              <a:prstDash val="solid"/>
              <a:miter/>
            </a:ln>
          </p:spPr>
          <p:txBody>
            <a:bodyPr rtlCol="0" anchor="ctr"/>
            <a:lstStyle/>
            <a:p>
              <a:endParaRPr lang="x-none"/>
            </a:p>
          </p:txBody>
        </p:sp>
        <p:sp>
          <p:nvSpPr>
            <p:cNvPr id="1185" name="Graphic 19">
              <a:extLst>
                <a:ext uri="{FF2B5EF4-FFF2-40B4-BE49-F238E27FC236}">
                  <a16:creationId xmlns="" xmlns:a16="http://schemas.microsoft.com/office/drawing/2014/main" id="{E5839E88-F07B-9C4A-9B91-58A07714ECE6}"/>
                </a:ext>
              </a:extLst>
            </p:cNvPr>
            <p:cNvSpPr/>
            <p:nvPr/>
          </p:nvSpPr>
          <p:spPr>
            <a:xfrm>
              <a:off x="8714640" y="2980181"/>
              <a:ext cx="442889" cy="443268"/>
            </a:xfrm>
            <a:custGeom>
              <a:avLst/>
              <a:gdLst>
                <a:gd name="connsiteX0" fmla="*/ 177129 w 442889"/>
                <a:gd name="connsiteY0" fmla="*/ 410312 h 443268"/>
                <a:gd name="connsiteX1" fmla="*/ 32541 w 442889"/>
                <a:gd name="connsiteY1" fmla="*/ 177185 h 443268"/>
                <a:gd name="connsiteX2" fmla="*/ 265686 w 442889"/>
                <a:gd name="connsiteY2" fmla="*/ 32605 h 443268"/>
                <a:gd name="connsiteX3" fmla="*/ 410254 w 442889"/>
                <a:gd name="connsiteY3" fmla="*/ 265733 h 443268"/>
                <a:gd name="connsiteX4" fmla="*/ 410254 w 442889"/>
                <a:gd name="connsiteY4" fmla="*/ 265744 h 443268"/>
                <a:gd name="connsiteX5" fmla="*/ 177129 w 442889"/>
                <a:gd name="connsiteY5" fmla="*/ 410312 h 443268"/>
                <a:gd name="connsiteX6" fmla="*/ 271987 w 442889"/>
                <a:gd name="connsiteY6" fmla="*/ 5701 h 443268"/>
                <a:gd name="connsiteX7" fmla="*/ 5665 w 442889"/>
                <a:gd name="connsiteY7" fmla="*/ 170913 h 443268"/>
                <a:gd name="connsiteX8" fmla="*/ 170872 w 442889"/>
                <a:gd name="connsiteY8" fmla="*/ 437233 h 443268"/>
                <a:gd name="connsiteX9" fmla="*/ 338209 w 442889"/>
                <a:gd name="connsiteY9" fmla="*/ 409812 h 443268"/>
                <a:gd name="connsiteX10" fmla="*/ 271987 w 442889"/>
                <a:gd name="connsiteY10" fmla="*/ 5701 h 443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2889" h="443268">
                  <a:moveTo>
                    <a:pt x="177129" y="410312"/>
                  </a:moveTo>
                  <a:cubicBezTo>
                    <a:pt x="72821" y="385861"/>
                    <a:pt x="8098" y="281485"/>
                    <a:pt x="32541" y="177185"/>
                  </a:cubicBezTo>
                  <a:cubicBezTo>
                    <a:pt x="57004" y="72884"/>
                    <a:pt x="161378" y="8154"/>
                    <a:pt x="265686" y="32605"/>
                  </a:cubicBezTo>
                  <a:cubicBezTo>
                    <a:pt x="369973" y="57058"/>
                    <a:pt x="434717" y="161432"/>
                    <a:pt x="410254" y="265733"/>
                  </a:cubicBezTo>
                  <a:cubicBezTo>
                    <a:pt x="410254" y="265736"/>
                    <a:pt x="410254" y="265740"/>
                    <a:pt x="410254" y="265744"/>
                  </a:cubicBezTo>
                  <a:cubicBezTo>
                    <a:pt x="385703" y="369970"/>
                    <a:pt x="281416" y="434647"/>
                    <a:pt x="177129" y="410312"/>
                  </a:cubicBezTo>
                  <a:close/>
                  <a:moveTo>
                    <a:pt x="271987" y="5701"/>
                  </a:moveTo>
                  <a:cubicBezTo>
                    <a:pt x="152818" y="-22219"/>
                    <a:pt x="33583" y="51748"/>
                    <a:pt x="5665" y="170913"/>
                  </a:cubicBezTo>
                  <a:cubicBezTo>
                    <a:pt x="-22253" y="290076"/>
                    <a:pt x="51703" y="409312"/>
                    <a:pt x="170872" y="437233"/>
                  </a:cubicBezTo>
                  <a:cubicBezTo>
                    <a:pt x="228078" y="450636"/>
                    <a:pt x="288282" y="440774"/>
                    <a:pt x="338209" y="409812"/>
                  </a:cubicBezTo>
                  <a:cubicBezTo>
                    <a:pt x="505828" y="305829"/>
                    <a:pt x="462983" y="50479"/>
                    <a:pt x="271987" y="5701"/>
                  </a:cubicBezTo>
                  <a:close/>
                </a:path>
              </a:pathLst>
            </a:custGeom>
            <a:solidFill>
              <a:srgbClr val="5B6B54"/>
            </a:solidFill>
            <a:ln w="2172" cap="flat">
              <a:noFill/>
              <a:prstDash val="solid"/>
              <a:miter/>
            </a:ln>
          </p:spPr>
          <p:txBody>
            <a:bodyPr rtlCol="0" anchor="ctr"/>
            <a:lstStyle/>
            <a:p>
              <a:endParaRPr lang="x-none"/>
            </a:p>
          </p:txBody>
        </p:sp>
        <p:sp>
          <p:nvSpPr>
            <p:cNvPr id="1186" name="Graphic 19">
              <a:extLst>
                <a:ext uri="{FF2B5EF4-FFF2-40B4-BE49-F238E27FC236}">
                  <a16:creationId xmlns="" xmlns:a16="http://schemas.microsoft.com/office/drawing/2014/main" id="{E5839E88-F07B-9C4A-9B91-58A07714ECE6}"/>
                </a:ext>
              </a:extLst>
            </p:cNvPr>
            <p:cNvSpPr/>
            <p:nvPr/>
          </p:nvSpPr>
          <p:spPr>
            <a:xfrm rot="-2700000">
              <a:off x="8742333" y="3007881"/>
              <a:ext cx="387902" cy="387902"/>
            </a:xfrm>
            <a:custGeom>
              <a:avLst/>
              <a:gdLst>
                <a:gd name="connsiteX0" fmla="*/ 387675 w 387902"/>
                <a:gd name="connsiteY0" fmla="*/ 193760 h 387902"/>
                <a:gd name="connsiteX1" fmla="*/ 193723 w 387902"/>
                <a:gd name="connsiteY1" fmla="*/ 387711 h 387902"/>
                <a:gd name="connsiteX2" fmla="*/ -228 w 387902"/>
                <a:gd name="connsiteY2" fmla="*/ 193760 h 387902"/>
                <a:gd name="connsiteX3" fmla="*/ 193723 w 387902"/>
                <a:gd name="connsiteY3" fmla="*/ -192 h 387902"/>
                <a:gd name="connsiteX4" fmla="*/ 387675 w 387902"/>
                <a:gd name="connsiteY4" fmla="*/ 193760 h 387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902" h="387902">
                  <a:moveTo>
                    <a:pt x="387675" y="193760"/>
                  </a:moveTo>
                  <a:cubicBezTo>
                    <a:pt x="387675" y="300876"/>
                    <a:pt x="300840" y="387711"/>
                    <a:pt x="193723" y="387711"/>
                  </a:cubicBezTo>
                  <a:cubicBezTo>
                    <a:pt x="86607" y="387711"/>
                    <a:pt x="-228" y="300876"/>
                    <a:pt x="-228" y="193760"/>
                  </a:cubicBezTo>
                  <a:cubicBezTo>
                    <a:pt x="-228" y="86643"/>
                    <a:pt x="86607" y="-192"/>
                    <a:pt x="193723" y="-192"/>
                  </a:cubicBezTo>
                  <a:cubicBezTo>
                    <a:pt x="300840" y="-192"/>
                    <a:pt x="387675" y="86643"/>
                    <a:pt x="387675" y="193760"/>
                  </a:cubicBezTo>
                  <a:close/>
                </a:path>
              </a:pathLst>
            </a:custGeom>
            <a:solidFill>
              <a:srgbClr val="FFFFFF"/>
            </a:solidFill>
            <a:ln w="2172" cap="flat">
              <a:noFill/>
              <a:prstDash val="solid"/>
              <a:miter/>
            </a:ln>
          </p:spPr>
          <p:txBody>
            <a:bodyPr rtlCol="0" anchor="ctr"/>
            <a:lstStyle/>
            <a:p>
              <a:endParaRPr lang="x-none" dirty="0"/>
            </a:p>
          </p:txBody>
        </p:sp>
        <p:sp>
          <p:nvSpPr>
            <p:cNvPr id="1187" name="Graphic 19">
              <a:extLst>
                <a:ext uri="{FF2B5EF4-FFF2-40B4-BE49-F238E27FC236}">
                  <a16:creationId xmlns="" xmlns:a16="http://schemas.microsoft.com/office/drawing/2014/main" id="{E5839E88-F07B-9C4A-9B91-58A07714ECE6}"/>
                </a:ext>
              </a:extLst>
            </p:cNvPr>
            <p:cNvSpPr/>
            <p:nvPr/>
          </p:nvSpPr>
          <p:spPr>
            <a:xfrm>
              <a:off x="8866056" y="3285160"/>
              <a:ext cx="23334" cy="49427"/>
            </a:xfrm>
            <a:custGeom>
              <a:avLst/>
              <a:gdLst>
                <a:gd name="connsiteX0" fmla="*/ 11287 w 23334"/>
                <a:gd name="connsiteY0" fmla="*/ 10302 h 49427"/>
                <a:gd name="connsiteX1" fmla="*/ 11135 w 23334"/>
                <a:gd name="connsiteY1" fmla="*/ 10302 h 49427"/>
                <a:gd name="connsiteX2" fmla="*/ 1814 w 23334"/>
                <a:gd name="connsiteY2" fmla="*/ 14951 h 49427"/>
                <a:gd name="connsiteX3" fmla="*/ -228 w 23334"/>
                <a:gd name="connsiteY3" fmla="*/ 6261 h 49427"/>
                <a:gd name="connsiteX4" fmla="*/ 12699 w 23334"/>
                <a:gd name="connsiteY4" fmla="*/ -40 h 49427"/>
                <a:gd name="connsiteX5" fmla="*/ 22237 w 23334"/>
                <a:gd name="connsiteY5" fmla="*/ -192 h 49427"/>
                <a:gd name="connsiteX6" fmla="*/ 23106 w 23334"/>
                <a:gd name="connsiteY6" fmla="*/ 49040 h 49427"/>
                <a:gd name="connsiteX7" fmla="*/ 11982 w 23334"/>
                <a:gd name="connsiteY7" fmla="*/ 49236 h 49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334" h="49427">
                  <a:moveTo>
                    <a:pt x="11287" y="10302"/>
                  </a:moveTo>
                  <a:lnTo>
                    <a:pt x="11135" y="10302"/>
                  </a:lnTo>
                  <a:lnTo>
                    <a:pt x="1814" y="14951"/>
                  </a:lnTo>
                  <a:lnTo>
                    <a:pt x="-228" y="6261"/>
                  </a:lnTo>
                  <a:lnTo>
                    <a:pt x="12699" y="-40"/>
                  </a:lnTo>
                  <a:lnTo>
                    <a:pt x="22237" y="-192"/>
                  </a:lnTo>
                  <a:lnTo>
                    <a:pt x="23106" y="49040"/>
                  </a:lnTo>
                  <a:lnTo>
                    <a:pt x="11982" y="49236"/>
                  </a:lnTo>
                  <a:close/>
                </a:path>
              </a:pathLst>
            </a:custGeom>
            <a:solidFill>
              <a:srgbClr val="5B6B54"/>
            </a:solidFill>
            <a:ln w="2172" cap="flat">
              <a:noFill/>
              <a:prstDash val="solid"/>
              <a:miter/>
            </a:ln>
          </p:spPr>
          <p:txBody>
            <a:bodyPr rtlCol="0" anchor="ctr"/>
            <a:lstStyle/>
            <a:p>
              <a:endParaRPr lang="x-none"/>
            </a:p>
          </p:txBody>
        </p:sp>
        <p:sp>
          <p:nvSpPr>
            <p:cNvPr id="1188" name="Graphic 19">
              <a:extLst>
                <a:ext uri="{FF2B5EF4-FFF2-40B4-BE49-F238E27FC236}">
                  <a16:creationId xmlns="" xmlns:a16="http://schemas.microsoft.com/office/drawing/2014/main" id="{E5839E88-F07B-9C4A-9B91-58A07714ECE6}"/>
                </a:ext>
              </a:extLst>
            </p:cNvPr>
            <p:cNvSpPr/>
            <p:nvPr/>
          </p:nvSpPr>
          <p:spPr>
            <a:xfrm>
              <a:off x="8921350" y="3279815"/>
              <a:ext cx="38521" cy="53990"/>
            </a:xfrm>
            <a:custGeom>
              <a:avLst/>
              <a:gdLst>
                <a:gd name="connsiteX0" fmla="*/ 11896 w 38521"/>
                <a:gd name="connsiteY0" fmla="*/ 32246 h 53990"/>
                <a:gd name="connsiteX1" fmla="*/ 12069 w 38521"/>
                <a:gd name="connsiteY1" fmla="*/ 32246 h 53990"/>
                <a:gd name="connsiteX2" fmla="*/ 21933 w 38521"/>
                <a:gd name="connsiteY2" fmla="*/ 16451 h 53990"/>
                <a:gd name="connsiteX3" fmla="*/ 35795 w 38521"/>
                <a:gd name="connsiteY3" fmla="*/ 16212 h 53990"/>
                <a:gd name="connsiteX4" fmla="*/ 22759 w 38521"/>
                <a:gd name="connsiteY4" fmla="*/ 31420 h 53990"/>
                <a:gd name="connsiteX5" fmla="*/ 38293 w 38521"/>
                <a:gd name="connsiteY5" fmla="*/ 53146 h 53990"/>
                <a:gd name="connsiteX6" fmla="*/ 24128 w 38521"/>
                <a:gd name="connsiteY6" fmla="*/ 53385 h 53990"/>
                <a:gd name="connsiteX7" fmla="*/ 14937 w 38521"/>
                <a:gd name="connsiteY7" fmla="*/ 38329 h 53990"/>
                <a:gd name="connsiteX8" fmla="*/ 12048 w 38521"/>
                <a:gd name="connsiteY8" fmla="*/ 42001 h 53990"/>
                <a:gd name="connsiteX9" fmla="*/ 12243 w 38521"/>
                <a:gd name="connsiteY9" fmla="*/ 53603 h 53990"/>
                <a:gd name="connsiteX10" fmla="*/ 728 w 38521"/>
                <a:gd name="connsiteY10" fmla="*/ 53798 h 53990"/>
                <a:gd name="connsiteX11" fmla="*/ -228 w 38521"/>
                <a:gd name="connsiteY11" fmla="*/ 25 h 53990"/>
                <a:gd name="connsiteX12" fmla="*/ 11287 w 38521"/>
                <a:gd name="connsiteY12" fmla="*/ -192 h 53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521" h="53990">
                  <a:moveTo>
                    <a:pt x="11896" y="32246"/>
                  </a:moveTo>
                  <a:lnTo>
                    <a:pt x="12069" y="32246"/>
                  </a:lnTo>
                  <a:cubicBezTo>
                    <a:pt x="14720" y="27183"/>
                    <a:pt x="16415" y="25033"/>
                    <a:pt x="21933" y="16451"/>
                  </a:cubicBezTo>
                  <a:lnTo>
                    <a:pt x="35795" y="16212"/>
                  </a:lnTo>
                  <a:lnTo>
                    <a:pt x="22759" y="31420"/>
                  </a:lnTo>
                  <a:lnTo>
                    <a:pt x="38293" y="53146"/>
                  </a:lnTo>
                  <a:lnTo>
                    <a:pt x="24128" y="53385"/>
                  </a:lnTo>
                  <a:lnTo>
                    <a:pt x="14937" y="38329"/>
                  </a:lnTo>
                  <a:lnTo>
                    <a:pt x="12048" y="42001"/>
                  </a:lnTo>
                  <a:lnTo>
                    <a:pt x="12243" y="53603"/>
                  </a:lnTo>
                  <a:lnTo>
                    <a:pt x="728" y="53798"/>
                  </a:lnTo>
                  <a:lnTo>
                    <a:pt x="-228" y="25"/>
                  </a:lnTo>
                  <a:lnTo>
                    <a:pt x="11287" y="-192"/>
                  </a:lnTo>
                  <a:close/>
                </a:path>
              </a:pathLst>
            </a:custGeom>
            <a:solidFill>
              <a:srgbClr val="5B6B54"/>
            </a:solidFill>
            <a:ln w="2172" cap="flat">
              <a:noFill/>
              <a:prstDash val="solid"/>
              <a:miter/>
            </a:ln>
          </p:spPr>
          <p:txBody>
            <a:bodyPr rtlCol="0" anchor="ctr"/>
            <a:lstStyle/>
            <a:p>
              <a:endParaRPr lang="x-none"/>
            </a:p>
          </p:txBody>
        </p:sp>
        <p:sp>
          <p:nvSpPr>
            <p:cNvPr id="1189" name="Graphic 19">
              <a:extLst>
                <a:ext uri="{FF2B5EF4-FFF2-40B4-BE49-F238E27FC236}">
                  <a16:creationId xmlns="" xmlns:a16="http://schemas.microsoft.com/office/drawing/2014/main" id="{E5839E88-F07B-9C4A-9B91-58A07714ECE6}"/>
                </a:ext>
              </a:extLst>
            </p:cNvPr>
            <p:cNvSpPr/>
            <p:nvPr/>
          </p:nvSpPr>
          <p:spPr>
            <a:xfrm>
              <a:off x="8963217" y="3294413"/>
              <a:ext cx="56945" cy="38610"/>
            </a:xfrm>
            <a:custGeom>
              <a:avLst/>
              <a:gdLst>
                <a:gd name="connsiteX0" fmla="*/ -228 w 56945"/>
                <a:gd name="connsiteY0" fmla="*/ 1505 h 38610"/>
                <a:gd name="connsiteX1" fmla="*/ 9462 w 56945"/>
                <a:gd name="connsiteY1" fmla="*/ 1353 h 38610"/>
                <a:gd name="connsiteX2" fmla="*/ 10070 w 56945"/>
                <a:gd name="connsiteY2" fmla="*/ 6329 h 38610"/>
                <a:gd name="connsiteX3" fmla="*/ 10309 w 56945"/>
                <a:gd name="connsiteY3" fmla="*/ 6329 h 38610"/>
                <a:gd name="connsiteX4" fmla="*/ 31688 w 56945"/>
                <a:gd name="connsiteY4" fmla="*/ 6329 h 38610"/>
                <a:gd name="connsiteX5" fmla="*/ 31818 w 56945"/>
                <a:gd name="connsiteY5" fmla="*/ 6329 h 38610"/>
                <a:gd name="connsiteX6" fmla="*/ 43529 w 56945"/>
                <a:gd name="connsiteY6" fmla="*/ -189 h 38610"/>
                <a:gd name="connsiteX7" fmla="*/ 56326 w 56945"/>
                <a:gd name="connsiteY7" fmla="*/ 15649 h 38610"/>
                <a:gd name="connsiteX8" fmla="*/ 56717 w 56945"/>
                <a:gd name="connsiteY8" fmla="*/ 37376 h 38610"/>
                <a:gd name="connsiteX9" fmla="*/ 45484 w 56945"/>
                <a:gd name="connsiteY9" fmla="*/ 37571 h 38610"/>
                <a:gd name="connsiteX10" fmla="*/ 45137 w 56945"/>
                <a:gd name="connsiteY10" fmla="*/ 17409 h 38610"/>
                <a:gd name="connsiteX11" fmla="*/ 39531 w 56945"/>
                <a:gd name="connsiteY11" fmla="*/ 9023 h 38610"/>
                <a:gd name="connsiteX12" fmla="*/ 33904 w 56945"/>
                <a:gd name="connsiteY12" fmla="*/ 16106 h 38610"/>
                <a:gd name="connsiteX13" fmla="*/ 34274 w 56945"/>
                <a:gd name="connsiteY13" fmla="*/ 37832 h 38610"/>
                <a:gd name="connsiteX14" fmla="*/ 23063 w 56945"/>
                <a:gd name="connsiteY14" fmla="*/ 38027 h 38610"/>
                <a:gd name="connsiteX15" fmla="*/ 22693 w 56945"/>
                <a:gd name="connsiteY15" fmla="*/ 17279 h 38610"/>
                <a:gd name="connsiteX16" fmla="*/ 11548 w 56945"/>
                <a:gd name="connsiteY16" fmla="*/ 16627 h 38610"/>
                <a:gd name="connsiteX17" fmla="*/ 11939 w 56945"/>
                <a:gd name="connsiteY17" fmla="*/ 38223 h 38610"/>
                <a:gd name="connsiteX18" fmla="*/ 728 w 56945"/>
                <a:gd name="connsiteY18" fmla="*/ 38419 h 38610"/>
                <a:gd name="connsiteX19" fmla="*/ -228 w 56945"/>
                <a:gd name="connsiteY19" fmla="*/ 1505 h 38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6945" h="38610">
                  <a:moveTo>
                    <a:pt x="-228" y="1505"/>
                  </a:moveTo>
                  <a:lnTo>
                    <a:pt x="9462" y="1353"/>
                  </a:lnTo>
                  <a:lnTo>
                    <a:pt x="10070" y="6329"/>
                  </a:lnTo>
                  <a:lnTo>
                    <a:pt x="10309" y="6329"/>
                  </a:lnTo>
                  <a:cubicBezTo>
                    <a:pt x="15784" y="-2058"/>
                    <a:pt x="28255" y="-1493"/>
                    <a:pt x="31688" y="6329"/>
                  </a:cubicBezTo>
                  <a:lnTo>
                    <a:pt x="31818" y="6329"/>
                  </a:lnTo>
                  <a:cubicBezTo>
                    <a:pt x="34339" y="2292"/>
                    <a:pt x="38771" y="-170"/>
                    <a:pt x="43529" y="-189"/>
                  </a:cubicBezTo>
                  <a:cubicBezTo>
                    <a:pt x="50655" y="-320"/>
                    <a:pt x="56130" y="4569"/>
                    <a:pt x="56326" y="15649"/>
                  </a:cubicBezTo>
                  <a:lnTo>
                    <a:pt x="56717" y="37376"/>
                  </a:lnTo>
                  <a:lnTo>
                    <a:pt x="45484" y="37571"/>
                  </a:lnTo>
                  <a:lnTo>
                    <a:pt x="45137" y="17409"/>
                  </a:lnTo>
                  <a:cubicBezTo>
                    <a:pt x="45137" y="12043"/>
                    <a:pt x="43247" y="8958"/>
                    <a:pt x="39531" y="9023"/>
                  </a:cubicBezTo>
                  <a:cubicBezTo>
                    <a:pt x="36490" y="9023"/>
                    <a:pt x="33817" y="11630"/>
                    <a:pt x="33904" y="16106"/>
                  </a:cubicBezTo>
                  <a:lnTo>
                    <a:pt x="34274" y="37832"/>
                  </a:lnTo>
                  <a:lnTo>
                    <a:pt x="23063" y="38027"/>
                  </a:lnTo>
                  <a:lnTo>
                    <a:pt x="22693" y="17279"/>
                  </a:lnTo>
                  <a:cubicBezTo>
                    <a:pt x="22498" y="5699"/>
                    <a:pt x="11396" y="8219"/>
                    <a:pt x="11548" y="16627"/>
                  </a:cubicBezTo>
                  <a:lnTo>
                    <a:pt x="11939" y="38223"/>
                  </a:lnTo>
                  <a:lnTo>
                    <a:pt x="728" y="38419"/>
                  </a:lnTo>
                  <a:cubicBezTo>
                    <a:pt x="207" y="15041"/>
                    <a:pt x="489" y="12868"/>
                    <a:pt x="-228" y="1505"/>
                  </a:cubicBezTo>
                  <a:close/>
                </a:path>
              </a:pathLst>
            </a:custGeom>
            <a:solidFill>
              <a:srgbClr val="5B6B54"/>
            </a:solidFill>
            <a:ln w="2172" cap="flat">
              <a:noFill/>
              <a:prstDash val="solid"/>
              <a:miter/>
            </a:ln>
          </p:spPr>
          <p:txBody>
            <a:bodyPr rtlCol="0" anchor="ctr"/>
            <a:lstStyle/>
            <a:p>
              <a:endParaRPr lang="x-none"/>
            </a:p>
          </p:txBody>
        </p:sp>
        <p:sp>
          <p:nvSpPr>
            <p:cNvPr id="1190" name="Graphic 19">
              <a:extLst>
                <a:ext uri="{FF2B5EF4-FFF2-40B4-BE49-F238E27FC236}">
                  <a16:creationId xmlns="" xmlns:a16="http://schemas.microsoft.com/office/drawing/2014/main" id="{E5839E88-F07B-9C4A-9B91-58A07714ECE6}"/>
                </a:ext>
              </a:extLst>
            </p:cNvPr>
            <p:cNvSpPr/>
            <p:nvPr/>
          </p:nvSpPr>
          <p:spPr>
            <a:xfrm>
              <a:off x="8865383" y="3144416"/>
              <a:ext cx="153562" cy="112933"/>
            </a:xfrm>
            <a:custGeom>
              <a:avLst/>
              <a:gdLst>
                <a:gd name="connsiteX0" fmla="*/ 0 w 153562"/>
                <a:gd name="connsiteY0" fmla="*/ 0 h 112933"/>
                <a:gd name="connsiteX1" fmla="*/ 153562 w 153562"/>
                <a:gd name="connsiteY1" fmla="*/ 0 h 112933"/>
                <a:gd name="connsiteX2" fmla="*/ 153562 w 153562"/>
                <a:gd name="connsiteY2" fmla="*/ 0 h 112933"/>
                <a:gd name="connsiteX3" fmla="*/ 153562 w 153562"/>
                <a:gd name="connsiteY3" fmla="*/ 36153 h 112933"/>
                <a:gd name="connsiteX4" fmla="*/ 76781 w 153562"/>
                <a:gd name="connsiteY4" fmla="*/ 112934 h 112933"/>
                <a:gd name="connsiteX5" fmla="*/ 76781 w 153562"/>
                <a:gd name="connsiteY5" fmla="*/ 112934 h 112933"/>
                <a:gd name="connsiteX6" fmla="*/ 0 w 153562"/>
                <a:gd name="connsiteY6" fmla="*/ 36153 h 112933"/>
                <a:gd name="connsiteX7" fmla="*/ 0 w 153562"/>
                <a:gd name="connsiteY7" fmla="*/ 0 h 112933"/>
                <a:gd name="connsiteX8" fmla="*/ 0 w 153562"/>
                <a:gd name="connsiteY8" fmla="*/ 0 h 112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3562" h="112933">
                  <a:moveTo>
                    <a:pt x="0" y="0"/>
                  </a:moveTo>
                  <a:lnTo>
                    <a:pt x="153562" y="0"/>
                  </a:lnTo>
                  <a:lnTo>
                    <a:pt x="153562" y="0"/>
                  </a:lnTo>
                  <a:lnTo>
                    <a:pt x="153562" y="36153"/>
                  </a:lnTo>
                  <a:cubicBezTo>
                    <a:pt x="153562" y="78558"/>
                    <a:pt x="119191" y="112934"/>
                    <a:pt x="76781" y="112934"/>
                  </a:cubicBezTo>
                  <a:lnTo>
                    <a:pt x="76781" y="112934"/>
                  </a:lnTo>
                  <a:cubicBezTo>
                    <a:pt x="34371" y="112934"/>
                    <a:pt x="0" y="78558"/>
                    <a:pt x="0" y="36153"/>
                  </a:cubicBezTo>
                  <a:lnTo>
                    <a:pt x="0" y="0"/>
                  </a:lnTo>
                  <a:lnTo>
                    <a:pt x="0" y="0"/>
                  </a:lnTo>
                  <a:close/>
                </a:path>
              </a:pathLst>
            </a:custGeom>
            <a:solidFill>
              <a:srgbClr val="5B6B54"/>
            </a:solidFill>
            <a:ln w="2172" cap="flat">
              <a:noFill/>
              <a:prstDash val="solid"/>
              <a:miter/>
            </a:ln>
          </p:spPr>
          <p:txBody>
            <a:bodyPr rtlCol="0" anchor="ctr"/>
            <a:lstStyle/>
            <a:p>
              <a:endParaRPr lang="x-none"/>
            </a:p>
          </p:txBody>
        </p:sp>
        <p:sp>
          <p:nvSpPr>
            <p:cNvPr id="1191" name="Graphic 19">
              <a:extLst>
                <a:ext uri="{FF2B5EF4-FFF2-40B4-BE49-F238E27FC236}">
                  <a16:creationId xmlns="" xmlns:a16="http://schemas.microsoft.com/office/drawing/2014/main" id="{E5839E88-F07B-9C4A-9B91-58A07714ECE6}"/>
                </a:ext>
              </a:extLst>
            </p:cNvPr>
            <p:cNvSpPr/>
            <p:nvPr/>
          </p:nvSpPr>
          <p:spPr>
            <a:xfrm>
              <a:off x="8967779" y="3158473"/>
              <a:ext cx="86710" cy="58878"/>
            </a:xfrm>
            <a:custGeom>
              <a:avLst/>
              <a:gdLst>
                <a:gd name="connsiteX0" fmla="*/ 57021 w 86710"/>
                <a:gd name="connsiteY0" fmla="*/ 58687 h 58878"/>
                <a:gd name="connsiteX1" fmla="*/ 29211 w 86710"/>
                <a:gd name="connsiteY1" fmla="*/ 58687 h 58878"/>
                <a:gd name="connsiteX2" fmla="*/ -228 w 86710"/>
                <a:gd name="connsiteY2" fmla="*/ 29247 h 58878"/>
                <a:gd name="connsiteX3" fmla="*/ 29211 w 86710"/>
                <a:gd name="connsiteY3" fmla="*/ -192 h 58878"/>
                <a:gd name="connsiteX4" fmla="*/ 57043 w 86710"/>
                <a:gd name="connsiteY4" fmla="*/ -192 h 58878"/>
                <a:gd name="connsiteX5" fmla="*/ 86482 w 86710"/>
                <a:gd name="connsiteY5" fmla="*/ 29247 h 58878"/>
                <a:gd name="connsiteX6" fmla="*/ 57043 w 86710"/>
                <a:gd name="connsiteY6" fmla="*/ 58687 h 58878"/>
                <a:gd name="connsiteX7" fmla="*/ 29211 w 86710"/>
                <a:gd name="connsiteY7" fmla="*/ 10063 h 58878"/>
                <a:gd name="connsiteX8" fmla="*/ 10657 w 86710"/>
                <a:gd name="connsiteY8" fmla="*/ 29904 h 58878"/>
                <a:gd name="connsiteX9" fmla="*/ 29211 w 86710"/>
                <a:gd name="connsiteY9" fmla="*/ 48454 h 58878"/>
                <a:gd name="connsiteX10" fmla="*/ 57043 w 86710"/>
                <a:gd name="connsiteY10" fmla="*/ 48454 h 58878"/>
                <a:gd name="connsiteX11" fmla="*/ 76879 w 86710"/>
                <a:gd name="connsiteY11" fmla="*/ 29904 h 58878"/>
                <a:gd name="connsiteX12" fmla="*/ 58325 w 86710"/>
                <a:gd name="connsiteY12" fmla="*/ 10063 h 58878"/>
                <a:gd name="connsiteX13" fmla="*/ 57043 w 86710"/>
                <a:gd name="connsiteY13" fmla="*/ 10063 h 58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6710" h="58878">
                  <a:moveTo>
                    <a:pt x="57021" y="58687"/>
                  </a:moveTo>
                  <a:lnTo>
                    <a:pt x="29211" y="58687"/>
                  </a:lnTo>
                  <a:cubicBezTo>
                    <a:pt x="12960" y="58687"/>
                    <a:pt x="-228" y="45505"/>
                    <a:pt x="-228" y="29247"/>
                  </a:cubicBezTo>
                  <a:cubicBezTo>
                    <a:pt x="-228" y="12990"/>
                    <a:pt x="12960" y="-192"/>
                    <a:pt x="29211" y="-192"/>
                  </a:cubicBezTo>
                  <a:lnTo>
                    <a:pt x="57043" y="-192"/>
                  </a:lnTo>
                  <a:cubicBezTo>
                    <a:pt x="73294" y="-192"/>
                    <a:pt x="86482" y="12990"/>
                    <a:pt x="86482" y="29247"/>
                  </a:cubicBezTo>
                  <a:cubicBezTo>
                    <a:pt x="86482" y="45505"/>
                    <a:pt x="73294" y="58687"/>
                    <a:pt x="57043" y="58687"/>
                  </a:cubicBezTo>
                  <a:close/>
                  <a:moveTo>
                    <a:pt x="29211" y="10063"/>
                  </a:moveTo>
                  <a:cubicBezTo>
                    <a:pt x="18609" y="10419"/>
                    <a:pt x="10310" y="19303"/>
                    <a:pt x="10657" y="29904"/>
                  </a:cubicBezTo>
                  <a:cubicBezTo>
                    <a:pt x="11005" y="40004"/>
                    <a:pt x="19109" y="48115"/>
                    <a:pt x="29211" y="48454"/>
                  </a:cubicBezTo>
                  <a:lnTo>
                    <a:pt x="57043" y="48454"/>
                  </a:lnTo>
                  <a:cubicBezTo>
                    <a:pt x="67645" y="48810"/>
                    <a:pt x="76532" y="40506"/>
                    <a:pt x="76879" y="29904"/>
                  </a:cubicBezTo>
                  <a:cubicBezTo>
                    <a:pt x="77248" y="19303"/>
                    <a:pt x="68927" y="10419"/>
                    <a:pt x="58325" y="10063"/>
                  </a:cubicBezTo>
                  <a:cubicBezTo>
                    <a:pt x="57912" y="10048"/>
                    <a:pt x="57477" y="10048"/>
                    <a:pt x="57043" y="10063"/>
                  </a:cubicBezTo>
                  <a:close/>
                </a:path>
              </a:pathLst>
            </a:custGeom>
            <a:solidFill>
              <a:srgbClr val="5B6B54"/>
            </a:solidFill>
            <a:ln w="2172" cap="flat">
              <a:noFill/>
              <a:prstDash val="solid"/>
              <a:miter/>
            </a:ln>
          </p:spPr>
          <p:txBody>
            <a:bodyPr rtlCol="0" anchor="ctr"/>
            <a:lstStyle/>
            <a:p>
              <a:endParaRPr lang="x-none"/>
            </a:p>
          </p:txBody>
        </p:sp>
        <p:sp>
          <p:nvSpPr>
            <p:cNvPr id="1192" name="Graphic 19">
              <a:extLst>
                <a:ext uri="{FF2B5EF4-FFF2-40B4-BE49-F238E27FC236}">
                  <a16:creationId xmlns="" xmlns:a16="http://schemas.microsoft.com/office/drawing/2014/main" id="{E5839E88-F07B-9C4A-9B91-58A07714ECE6}"/>
                </a:ext>
              </a:extLst>
            </p:cNvPr>
            <p:cNvSpPr/>
            <p:nvPr/>
          </p:nvSpPr>
          <p:spPr>
            <a:xfrm>
              <a:off x="8903967" y="3047473"/>
              <a:ext cx="25825" cy="78106"/>
            </a:xfrm>
            <a:custGeom>
              <a:avLst/>
              <a:gdLst>
                <a:gd name="connsiteX0" fmla="*/ 18437 w 25825"/>
                <a:gd name="connsiteY0" fmla="*/ -192 h 78106"/>
                <a:gd name="connsiteX1" fmla="*/ 7270 w 25825"/>
                <a:gd name="connsiteY1" fmla="*/ 32181 h 78106"/>
                <a:gd name="connsiteX2" fmla="*/ 25563 w 25825"/>
                <a:gd name="connsiteY2" fmla="*/ 64314 h 78106"/>
                <a:gd name="connsiteX3" fmla="*/ 20002 w 25825"/>
                <a:gd name="connsiteY3" fmla="*/ 77915 h 78106"/>
                <a:gd name="connsiteX4" fmla="*/ 21631 w 25825"/>
                <a:gd name="connsiteY4" fmla="*/ 72592 h 78106"/>
                <a:gd name="connsiteX5" fmla="*/ 17633 w 25825"/>
                <a:gd name="connsiteY5" fmla="*/ 57948 h 78106"/>
                <a:gd name="connsiteX6" fmla="*/ 5488 w 25825"/>
                <a:gd name="connsiteY6" fmla="*/ 47585 h 78106"/>
                <a:gd name="connsiteX7" fmla="*/ 6531 w 25825"/>
                <a:gd name="connsiteY7" fmla="*/ 17450 h 78106"/>
                <a:gd name="connsiteX8" fmla="*/ 17872 w 25825"/>
                <a:gd name="connsiteY8" fmla="*/ 2589 h 78106"/>
                <a:gd name="connsiteX9" fmla="*/ 18437 w 25825"/>
                <a:gd name="connsiteY9" fmla="*/ -192 h 7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825" h="78106">
                  <a:moveTo>
                    <a:pt x="18437" y="-192"/>
                  </a:moveTo>
                  <a:cubicBezTo>
                    <a:pt x="22391" y="15712"/>
                    <a:pt x="5966" y="20818"/>
                    <a:pt x="7270" y="32181"/>
                  </a:cubicBezTo>
                  <a:cubicBezTo>
                    <a:pt x="8291" y="48736"/>
                    <a:pt x="24434" y="45890"/>
                    <a:pt x="25563" y="64314"/>
                  </a:cubicBezTo>
                  <a:cubicBezTo>
                    <a:pt x="25889" y="69461"/>
                    <a:pt x="23847" y="74477"/>
                    <a:pt x="20002" y="77915"/>
                  </a:cubicBezTo>
                  <a:cubicBezTo>
                    <a:pt x="20762" y="76216"/>
                    <a:pt x="21305" y="74427"/>
                    <a:pt x="21631" y="72592"/>
                  </a:cubicBezTo>
                  <a:cubicBezTo>
                    <a:pt x="22435" y="67364"/>
                    <a:pt x="20979" y="62041"/>
                    <a:pt x="17633" y="57948"/>
                  </a:cubicBezTo>
                  <a:cubicBezTo>
                    <a:pt x="14157" y="53885"/>
                    <a:pt x="8943" y="51691"/>
                    <a:pt x="5488" y="47585"/>
                  </a:cubicBezTo>
                  <a:cubicBezTo>
                    <a:pt x="-2529" y="38968"/>
                    <a:pt x="-2051" y="25493"/>
                    <a:pt x="6531" y="17450"/>
                  </a:cubicBezTo>
                  <a:cubicBezTo>
                    <a:pt x="11898" y="11975"/>
                    <a:pt x="15526" y="10324"/>
                    <a:pt x="17872" y="2589"/>
                  </a:cubicBezTo>
                  <a:cubicBezTo>
                    <a:pt x="18068" y="1698"/>
                    <a:pt x="18220" y="764"/>
                    <a:pt x="18437" y="-192"/>
                  </a:cubicBezTo>
                  <a:close/>
                </a:path>
              </a:pathLst>
            </a:custGeom>
            <a:solidFill>
              <a:srgbClr val="5B6B54"/>
            </a:solidFill>
            <a:ln w="2172" cap="flat">
              <a:noFill/>
              <a:prstDash val="solid"/>
              <a:miter/>
            </a:ln>
          </p:spPr>
          <p:txBody>
            <a:bodyPr rtlCol="0" anchor="ctr"/>
            <a:lstStyle/>
            <a:p>
              <a:endParaRPr lang="x-none"/>
            </a:p>
          </p:txBody>
        </p:sp>
        <p:sp>
          <p:nvSpPr>
            <p:cNvPr id="1193" name="Graphic 19">
              <a:extLst>
                <a:ext uri="{FF2B5EF4-FFF2-40B4-BE49-F238E27FC236}">
                  <a16:creationId xmlns="" xmlns:a16="http://schemas.microsoft.com/office/drawing/2014/main" id="{E5839E88-F07B-9C4A-9B91-58A07714ECE6}"/>
                </a:ext>
              </a:extLst>
            </p:cNvPr>
            <p:cNvSpPr/>
            <p:nvPr/>
          </p:nvSpPr>
          <p:spPr>
            <a:xfrm>
              <a:off x="8943205" y="3047473"/>
              <a:ext cx="25842" cy="78106"/>
            </a:xfrm>
            <a:custGeom>
              <a:avLst/>
              <a:gdLst>
                <a:gd name="connsiteX0" fmla="*/ 18437 w 25842"/>
                <a:gd name="connsiteY0" fmla="*/ -192 h 78106"/>
                <a:gd name="connsiteX1" fmla="*/ 7292 w 25842"/>
                <a:gd name="connsiteY1" fmla="*/ 32181 h 78106"/>
                <a:gd name="connsiteX2" fmla="*/ 25585 w 25842"/>
                <a:gd name="connsiteY2" fmla="*/ 64314 h 78106"/>
                <a:gd name="connsiteX3" fmla="*/ 20023 w 25842"/>
                <a:gd name="connsiteY3" fmla="*/ 77915 h 78106"/>
                <a:gd name="connsiteX4" fmla="*/ 21631 w 25842"/>
                <a:gd name="connsiteY4" fmla="*/ 72592 h 78106"/>
                <a:gd name="connsiteX5" fmla="*/ 17655 w 25842"/>
                <a:gd name="connsiteY5" fmla="*/ 57948 h 78106"/>
                <a:gd name="connsiteX6" fmla="*/ 5488 w 25842"/>
                <a:gd name="connsiteY6" fmla="*/ 47585 h 78106"/>
                <a:gd name="connsiteX7" fmla="*/ 6531 w 25842"/>
                <a:gd name="connsiteY7" fmla="*/ 17450 h 78106"/>
                <a:gd name="connsiteX8" fmla="*/ 17894 w 25842"/>
                <a:gd name="connsiteY8" fmla="*/ 2589 h 78106"/>
                <a:gd name="connsiteX9" fmla="*/ 18437 w 25842"/>
                <a:gd name="connsiteY9" fmla="*/ -192 h 7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842" h="78106">
                  <a:moveTo>
                    <a:pt x="18437" y="-192"/>
                  </a:moveTo>
                  <a:cubicBezTo>
                    <a:pt x="22392" y="15712"/>
                    <a:pt x="5966" y="20818"/>
                    <a:pt x="7292" y="32181"/>
                  </a:cubicBezTo>
                  <a:cubicBezTo>
                    <a:pt x="8313" y="48736"/>
                    <a:pt x="24434" y="45890"/>
                    <a:pt x="25585" y="64314"/>
                  </a:cubicBezTo>
                  <a:cubicBezTo>
                    <a:pt x="25889" y="69459"/>
                    <a:pt x="23847" y="74464"/>
                    <a:pt x="20023" y="77915"/>
                  </a:cubicBezTo>
                  <a:cubicBezTo>
                    <a:pt x="20784" y="76213"/>
                    <a:pt x="21327" y="74425"/>
                    <a:pt x="21631" y="72592"/>
                  </a:cubicBezTo>
                  <a:cubicBezTo>
                    <a:pt x="22435" y="67366"/>
                    <a:pt x="21001" y="62043"/>
                    <a:pt x="17655" y="57948"/>
                  </a:cubicBezTo>
                  <a:cubicBezTo>
                    <a:pt x="14157" y="53885"/>
                    <a:pt x="8964" y="51691"/>
                    <a:pt x="5488" y="47585"/>
                  </a:cubicBezTo>
                  <a:cubicBezTo>
                    <a:pt x="-2529" y="38968"/>
                    <a:pt x="-2051" y="25493"/>
                    <a:pt x="6531" y="17450"/>
                  </a:cubicBezTo>
                  <a:cubicBezTo>
                    <a:pt x="11898" y="11975"/>
                    <a:pt x="15526" y="10324"/>
                    <a:pt x="17894" y="2589"/>
                  </a:cubicBezTo>
                  <a:cubicBezTo>
                    <a:pt x="18068" y="1698"/>
                    <a:pt x="18220" y="764"/>
                    <a:pt x="18437" y="-192"/>
                  </a:cubicBezTo>
                  <a:close/>
                </a:path>
              </a:pathLst>
            </a:custGeom>
            <a:solidFill>
              <a:srgbClr val="5B6B54"/>
            </a:solidFill>
            <a:ln w="2172" cap="flat">
              <a:noFill/>
              <a:prstDash val="solid"/>
              <a:miter/>
            </a:ln>
          </p:spPr>
          <p:txBody>
            <a:bodyPr rtlCol="0" anchor="ctr"/>
            <a:lstStyle/>
            <a:p>
              <a:endParaRPr lang="x-none"/>
            </a:p>
          </p:txBody>
        </p:sp>
        <p:sp>
          <p:nvSpPr>
            <p:cNvPr id="1194" name="Graphic 19">
              <a:extLst>
                <a:ext uri="{FF2B5EF4-FFF2-40B4-BE49-F238E27FC236}">
                  <a16:creationId xmlns="" xmlns:a16="http://schemas.microsoft.com/office/drawing/2014/main" id="{E5839E88-F07B-9C4A-9B91-58A07714ECE6}"/>
                </a:ext>
              </a:extLst>
            </p:cNvPr>
            <p:cNvSpPr/>
            <p:nvPr/>
          </p:nvSpPr>
          <p:spPr>
            <a:xfrm>
              <a:off x="7978279" y="2942683"/>
              <a:ext cx="443453" cy="443540"/>
            </a:xfrm>
            <a:custGeom>
              <a:avLst/>
              <a:gdLst>
                <a:gd name="connsiteX0" fmla="*/ 332006 w 443453"/>
                <a:gd name="connsiteY0" fmla="*/ 381023 h 443540"/>
                <a:gd name="connsiteX1" fmla="*/ 62077 w 443453"/>
                <a:gd name="connsiteY1" fmla="*/ 332313 h 443540"/>
                <a:gd name="connsiteX2" fmla="*/ 110788 w 443453"/>
                <a:gd name="connsiteY2" fmla="*/ 62384 h 443540"/>
                <a:gd name="connsiteX3" fmla="*/ 380716 w 443453"/>
                <a:gd name="connsiteY3" fmla="*/ 111095 h 443540"/>
                <a:gd name="connsiteX4" fmla="*/ 332006 w 443453"/>
                <a:gd name="connsiteY4" fmla="*/ 381023 h 443540"/>
                <a:gd name="connsiteX5" fmla="*/ 95014 w 443453"/>
                <a:gd name="connsiteY5" fmla="*/ 39680 h 443540"/>
                <a:gd name="connsiteX6" fmla="*/ 39351 w 443453"/>
                <a:gd name="connsiteY6" fmla="*/ 348101 h 443540"/>
                <a:gd name="connsiteX7" fmla="*/ 347779 w 443453"/>
                <a:gd name="connsiteY7" fmla="*/ 403760 h 443540"/>
                <a:gd name="connsiteX8" fmla="*/ 439486 w 443453"/>
                <a:gd name="connsiteY8" fmla="*/ 261050 h 443540"/>
                <a:gd name="connsiteX9" fmla="*/ 95014 w 443453"/>
                <a:gd name="connsiteY9" fmla="*/ 39680 h 4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3453" h="443540">
                  <a:moveTo>
                    <a:pt x="332006" y="381023"/>
                  </a:moveTo>
                  <a:cubicBezTo>
                    <a:pt x="244014" y="442111"/>
                    <a:pt x="123172" y="420302"/>
                    <a:pt x="62077" y="332313"/>
                  </a:cubicBezTo>
                  <a:cubicBezTo>
                    <a:pt x="983" y="244323"/>
                    <a:pt x="22796" y="123472"/>
                    <a:pt x="110788" y="62384"/>
                  </a:cubicBezTo>
                  <a:cubicBezTo>
                    <a:pt x="198780" y="1296"/>
                    <a:pt x="319622" y="23105"/>
                    <a:pt x="380716" y="111095"/>
                  </a:cubicBezTo>
                  <a:cubicBezTo>
                    <a:pt x="441659" y="199115"/>
                    <a:pt x="419867" y="319859"/>
                    <a:pt x="332006" y="381023"/>
                  </a:cubicBezTo>
                  <a:close/>
                  <a:moveTo>
                    <a:pt x="95014" y="39680"/>
                  </a:moveTo>
                  <a:cubicBezTo>
                    <a:pt x="-5514" y="109478"/>
                    <a:pt x="-30434" y="247563"/>
                    <a:pt x="39351" y="348101"/>
                  </a:cubicBezTo>
                  <a:cubicBezTo>
                    <a:pt x="109158" y="448638"/>
                    <a:pt x="247230" y="473558"/>
                    <a:pt x="347779" y="403760"/>
                  </a:cubicBezTo>
                  <a:cubicBezTo>
                    <a:pt x="396055" y="370236"/>
                    <a:pt x="429057" y="318901"/>
                    <a:pt x="439486" y="261050"/>
                  </a:cubicBezTo>
                  <a:cubicBezTo>
                    <a:pt x="474509" y="66947"/>
                    <a:pt x="256116" y="-72102"/>
                    <a:pt x="95014" y="39680"/>
                  </a:cubicBezTo>
                  <a:close/>
                </a:path>
              </a:pathLst>
            </a:custGeom>
            <a:solidFill>
              <a:srgbClr val="5B6B54"/>
            </a:solidFill>
            <a:ln w="2172" cap="flat">
              <a:noFill/>
              <a:prstDash val="solid"/>
              <a:miter/>
            </a:ln>
          </p:spPr>
          <p:txBody>
            <a:bodyPr rtlCol="0" anchor="ctr"/>
            <a:lstStyle/>
            <a:p>
              <a:endParaRPr lang="x-none"/>
            </a:p>
          </p:txBody>
        </p:sp>
        <p:sp>
          <p:nvSpPr>
            <p:cNvPr id="1195" name="Graphic 19">
              <a:extLst>
                <a:ext uri="{FF2B5EF4-FFF2-40B4-BE49-F238E27FC236}">
                  <a16:creationId xmlns="" xmlns:a16="http://schemas.microsoft.com/office/drawing/2014/main" id="{E5839E88-F07B-9C4A-9B91-58A07714ECE6}"/>
                </a:ext>
              </a:extLst>
            </p:cNvPr>
            <p:cNvSpPr/>
            <p:nvPr/>
          </p:nvSpPr>
          <p:spPr>
            <a:xfrm rot="-634799">
              <a:off x="8005945" y="2970613"/>
              <a:ext cx="387902" cy="387902"/>
            </a:xfrm>
            <a:custGeom>
              <a:avLst/>
              <a:gdLst>
                <a:gd name="connsiteX0" fmla="*/ 387675 w 387902"/>
                <a:gd name="connsiteY0" fmla="*/ 193760 h 387902"/>
                <a:gd name="connsiteX1" fmla="*/ 193724 w 387902"/>
                <a:gd name="connsiteY1" fmla="*/ 387711 h 387902"/>
                <a:gd name="connsiteX2" fmla="*/ -228 w 387902"/>
                <a:gd name="connsiteY2" fmla="*/ 193760 h 387902"/>
                <a:gd name="connsiteX3" fmla="*/ 193724 w 387902"/>
                <a:gd name="connsiteY3" fmla="*/ -192 h 387902"/>
                <a:gd name="connsiteX4" fmla="*/ 387675 w 387902"/>
                <a:gd name="connsiteY4" fmla="*/ 193760 h 387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902" h="387902">
                  <a:moveTo>
                    <a:pt x="387675" y="193760"/>
                  </a:moveTo>
                  <a:cubicBezTo>
                    <a:pt x="387675" y="300876"/>
                    <a:pt x="300840" y="387711"/>
                    <a:pt x="193724" y="387711"/>
                  </a:cubicBezTo>
                  <a:cubicBezTo>
                    <a:pt x="86607" y="387711"/>
                    <a:pt x="-228" y="300876"/>
                    <a:pt x="-228" y="193760"/>
                  </a:cubicBezTo>
                  <a:cubicBezTo>
                    <a:pt x="-228" y="86643"/>
                    <a:pt x="86607" y="-192"/>
                    <a:pt x="193724" y="-192"/>
                  </a:cubicBezTo>
                  <a:cubicBezTo>
                    <a:pt x="300840" y="-192"/>
                    <a:pt x="387675" y="86643"/>
                    <a:pt x="387675" y="193760"/>
                  </a:cubicBezTo>
                  <a:close/>
                </a:path>
              </a:pathLst>
            </a:custGeom>
            <a:solidFill>
              <a:schemeClr val="bg1"/>
            </a:solidFill>
            <a:ln w="2172" cap="flat">
              <a:noFill/>
              <a:prstDash val="solid"/>
              <a:miter/>
            </a:ln>
          </p:spPr>
          <p:txBody>
            <a:bodyPr rtlCol="0" anchor="ctr"/>
            <a:lstStyle/>
            <a:p>
              <a:endParaRPr lang="x-none"/>
            </a:p>
          </p:txBody>
        </p:sp>
        <p:sp>
          <p:nvSpPr>
            <p:cNvPr id="1196" name="Graphic 19">
              <a:extLst>
                <a:ext uri="{FF2B5EF4-FFF2-40B4-BE49-F238E27FC236}">
                  <a16:creationId xmlns="" xmlns:a16="http://schemas.microsoft.com/office/drawing/2014/main" id="{E5839E88-F07B-9C4A-9B91-58A07714ECE6}"/>
                </a:ext>
              </a:extLst>
            </p:cNvPr>
            <p:cNvSpPr/>
            <p:nvPr/>
          </p:nvSpPr>
          <p:spPr>
            <a:xfrm>
              <a:off x="8046842" y="3066527"/>
              <a:ext cx="319573" cy="155169"/>
            </a:xfrm>
            <a:custGeom>
              <a:avLst/>
              <a:gdLst>
                <a:gd name="connsiteX0" fmla="*/ 73012 w 319573"/>
                <a:gd name="connsiteY0" fmla="*/ -192 h 155169"/>
                <a:gd name="connsiteX1" fmla="*/ -228 w 319573"/>
                <a:gd name="connsiteY1" fmla="*/ 154978 h 155169"/>
                <a:gd name="connsiteX2" fmla="*/ 319345 w 319573"/>
                <a:gd name="connsiteY2" fmla="*/ 154978 h 155169"/>
                <a:gd name="connsiteX3" fmla="*/ 243303 w 319573"/>
                <a:gd name="connsiteY3" fmla="*/ -192 h 155169"/>
              </a:gdLst>
              <a:ahLst/>
              <a:cxnLst>
                <a:cxn ang="0">
                  <a:pos x="connsiteX0" y="connsiteY0"/>
                </a:cxn>
                <a:cxn ang="0">
                  <a:pos x="connsiteX1" y="connsiteY1"/>
                </a:cxn>
                <a:cxn ang="0">
                  <a:pos x="connsiteX2" y="connsiteY2"/>
                </a:cxn>
                <a:cxn ang="0">
                  <a:pos x="connsiteX3" y="connsiteY3"/>
                </a:cxn>
              </a:cxnLst>
              <a:rect l="l" t="t" r="r" b="b"/>
              <a:pathLst>
                <a:path w="319573" h="155169">
                  <a:moveTo>
                    <a:pt x="73012" y="-192"/>
                  </a:moveTo>
                  <a:cubicBezTo>
                    <a:pt x="73012" y="-192"/>
                    <a:pt x="21477" y="125148"/>
                    <a:pt x="-228" y="154978"/>
                  </a:cubicBezTo>
                  <a:lnTo>
                    <a:pt x="319345" y="154978"/>
                  </a:lnTo>
                  <a:cubicBezTo>
                    <a:pt x="319345" y="154978"/>
                    <a:pt x="248800" y="34527"/>
                    <a:pt x="243303" y="-192"/>
                  </a:cubicBezTo>
                  <a:close/>
                </a:path>
              </a:pathLst>
            </a:custGeom>
            <a:solidFill>
              <a:srgbClr val="5B6B54"/>
            </a:solidFill>
            <a:ln w="2172" cap="flat">
              <a:noFill/>
              <a:prstDash val="solid"/>
              <a:miter/>
            </a:ln>
          </p:spPr>
          <p:txBody>
            <a:bodyPr rtlCol="0" anchor="ctr"/>
            <a:lstStyle/>
            <a:p>
              <a:endParaRPr lang="x-none"/>
            </a:p>
          </p:txBody>
        </p:sp>
        <p:sp>
          <p:nvSpPr>
            <p:cNvPr id="1197" name="Graphic 19">
              <a:extLst>
                <a:ext uri="{FF2B5EF4-FFF2-40B4-BE49-F238E27FC236}">
                  <a16:creationId xmlns="" xmlns:a16="http://schemas.microsoft.com/office/drawing/2014/main" id="{E5839E88-F07B-9C4A-9B91-58A07714ECE6}"/>
                </a:ext>
              </a:extLst>
            </p:cNvPr>
            <p:cNvSpPr/>
            <p:nvPr/>
          </p:nvSpPr>
          <p:spPr>
            <a:xfrm>
              <a:off x="8217741" y="3067440"/>
              <a:ext cx="72870" cy="154235"/>
            </a:xfrm>
            <a:custGeom>
              <a:avLst/>
              <a:gdLst>
                <a:gd name="connsiteX0" fmla="*/ 72642 w 72870"/>
                <a:gd name="connsiteY0" fmla="*/ -192 h 154235"/>
                <a:gd name="connsiteX1" fmla="*/ 58325 w 72870"/>
                <a:gd name="connsiteY1" fmla="*/ 40132 h 154235"/>
                <a:gd name="connsiteX2" fmla="*/ 50264 w 72870"/>
                <a:gd name="connsiteY2" fmla="*/ 59947 h 154235"/>
                <a:gd name="connsiteX3" fmla="*/ 41704 w 72870"/>
                <a:gd name="connsiteY3" fmla="*/ 79501 h 154235"/>
                <a:gd name="connsiteX4" fmla="*/ 22845 w 72870"/>
                <a:gd name="connsiteY4" fmla="*/ 117935 h 154235"/>
                <a:gd name="connsiteX5" fmla="*/ 12178 w 72870"/>
                <a:gd name="connsiteY5" fmla="*/ 136532 h 154235"/>
                <a:gd name="connsiteX6" fmla="*/ 9310 w 72870"/>
                <a:gd name="connsiteY6" fmla="*/ 141073 h 154235"/>
                <a:gd name="connsiteX7" fmla="*/ 6290 w 72870"/>
                <a:gd name="connsiteY7" fmla="*/ 145527 h 154235"/>
                <a:gd name="connsiteX8" fmla="*/ -228 w 72870"/>
                <a:gd name="connsiteY8" fmla="*/ 154044 h 154235"/>
                <a:gd name="connsiteX9" fmla="*/ 2314 w 72870"/>
                <a:gd name="connsiteY9" fmla="*/ 149329 h 154235"/>
                <a:gd name="connsiteX10" fmla="*/ 3574 w 72870"/>
                <a:gd name="connsiteY10" fmla="*/ 147004 h 154235"/>
                <a:gd name="connsiteX11" fmla="*/ 4747 w 72870"/>
                <a:gd name="connsiteY11" fmla="*/ 144593 h 154235"/>
                <a:gd name="connsiteX12" fmla="*/ 7116 w 72870"/>
                <a:gd name="connsiteY12" fmla="*/ 139835 h 154235"/>
                <a:gd name="connsiteX13" fmla="*/ 9288 w 72870"/>
                <a:gd name="connsiteY13" fmla="*/ 135011 h 154235"/>
                <a:gd name="connsiteX14" fmla="*/ 13764 w 72870"/>
                <a:gd name="connsiteY14" fmla="*/ 125365 h 154235"/>
                <a:gd name="connsiteX15" fmla="*/ 18109 w 72870"/>
                <a:gd name="connsiteY15" fmla="*/ 115675 h 154235"/>
                <a:gd name="connsiteX16" fmla="*/ 35490 w 72870"/>
                <a:gd name="connsiteY16" fmla="*/ 76828 h 154235"/>
                <a:gd name="connsiteX17" fmla="*/ 44355 w 72870"/>
                <a:gd name="connsiteY17" fmla="*/ 57448 h 154235"/>
                <a:gd name="connsiteX18" fmla="*/ 53393 w 72870"/>
                <a:gd name="connsiteY18" fmla="*/ 38112 h 154235"/>
                <a:gd name="connsiteX19" fmla="*/ 72642 w 72870"/>
                <a:gd name="connsiteY19" fmla="*/ -192 h 154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2870" h="154235">
                  <a:moveTo>
                    <a:pt x="72642" y="-192"/>
                  </a:moveTo>
                  <a:cubicBezTo>
                    <a:pt x="68427" y="13474"/>
                    <a:pt x="63517" y="26879"/>
                    <a:pt x="58325" y="40132"/>
                  </a:cubicBezTo>
                  <a:cubicBezTo>
                    <a:pt x="55783" y="46802"/>
                    <a:pt x="52958" y="53342"/>
                    <a:pt x="50264" y="59947"/>
                  </a:cubicBezTo>
                  <a:cubicBezTo>
                    <a:pt x="47570" y="66552"/>
                    <a:pt x="44594" y="72983"/>
                    <a:pt x="41704" y="79501"/>
                  </a:cubicBezTo>
                  <a:cubicBezTo>
                    <a:pt x="35816" y="92536"/>
                    <a:pt x="29602" y="105333"/>
                    <a:pt x="22845" y="117935"/>
                  </a:cubicBezTo>
                  <a:cubicBezTo>
                    <a:pt x="19456" y="124213"/>
                    <a:pt x="15958" y="130449"/>
                    <a:pt x="12178" y="136532"/>
                  </a:cubicBezTo>
                  <a:cubicBezTo>
                    <a:pt x="11222" y="138053"/>
                    <a:pt x="10309" y="139596"/>
                    <a:pt x="9310" y="141073"/>
                  </a:cubicBezTo>
                  <a:cubicBezTo>
                    <a:pt x="8311" y="142550"/>
                    <a:pt x="7333" y="144050"/>
                    <a:pt x="6290" y="145527"/>
                  </a:cubicBezTo>
                  <a:cubicBezTo>
                    <a:pt x="4270" y="148475"/>
                    <a:pt x="2097" y="151319"/>
                    <a:pt x="-228" y="154044"/>
                  </a:cubicBezTo>
                  <a:cubicBezTo>
                    <a:pt x="598" y="152458"/>
                    <a:pt x="1467" y="150893"/>
                    <a:pt x="2314" y="149329"/>
                  </a:cubicBezTo>
                  <a:cubicBezTo>
                    <a:pt x="2727" y="148547"/>
                    <a:pt x="3205" y="147808"/>
                    <a:pt x="3574" y="147004"/>
                  </a:cubicBezTo>
                  <a:lnTo>
                    <a:pt x="4747" y="144593"/>
                  </a:lnTo>
                  <a:cubicBezTo>
                    <a:pt x="5508" y="142985"/>
                    <a:pt x="6333" y="141421"/>
                    <a:pt x="7116" y="139835"/>
                  </a:cubicBezTo>
                  <a:cubicBezTo>
                    <a:pt x="7898" y="138249"/>
                    <a:pt x="8615" y="136619"/>
                    <a:pt x="9288" y="135011"/>
                  </a:cubicBezTo>
                  <a:cubicBezTo>
                    <a:pt x="10809" y="131796"/>
                    <a:pt x="12352" y="128624"/>
                    <a:pt x="13764" y="125365"/>
                  </a:cubicBezTo>
                  <a:cubicBezTo>
                    <a:pt x="15176" y="122106"/>
                    <a:pt x="16784" y="118847"/>
                    <a:pt x="18109" y="115675"/>
                  </a:cubicBezTo>
                  <a:lnTo>
                    <a:pt x="35490" y="76828"/>
                  </a:lnTo>
                  <a:lnTo>
                    <a:pt x="44355" y="57448"/>
                  </a:lnTo>
                  <a:cubicBezTo>
                    <a:pt x="47375" y="50930"/>
                    <a:pt x="50308" y="44521"/>
                    <a:pt x="53393" y="38112"/>
                  </a:cubicBezTo>
                  <a:cubicBezTo>
                    <a:pt x="59737" y="25272"/>
                    <a:pt x="65951" y="12453"/>
                    <a:pt x="72642" y="-192"/>
                  </a:cubicBezTo>
                  <a:close/>
                </a:path>
              </a:pathLst>
            </a:custGeom>
            <a:solidFill>
              <a:srgbClr val="FFFFFF"/>
            </a:solidFill>
            <a:ln w="2172" cap="flat">
              <a:noFill/>
              <a:prstDash val="solid"/>
              <a:miter/>
            </a:ln>
          </p:spPr>
          <p:txBody>
            <a:bodyPr rtlCol="0" anchor="ctr"/>
            <a:lstStyle/>
            <a:p>
              <a:endParaRPr lang="x-none"/>
            </a:p>
          </p:txBody>
        </p:sp>
        <p:sp>
          <p:nvSpPr>
            <p:cNvPr id="1198" name="Graphic 19">
              <a:extLst>
                <a:ext uri="{FF2B5EF4-FFF2-40B4-BE49-F238E27FC236}">
                  <a16:creationId xmlns="" xmlns:a16="http://schemas.microsoft.com/office/drawing/2014/main" id="{E5839E88-F07B-9C4A-9B91-58A07714ECE6}"/>
                </a:ext>
              </a:extLst>
            </p:cNvPr>
            <p:cNvSpPr/>
            <p:nvPr/>
          </p:nvSpPr>
          <p:spPr>
            <a:xfrm>
              <a:off x="8033823" y="3200808"/>
              <a:ext cx="17494" cy="20715"/>
            </a:xfrm>
            <a:custGeom>
              <a:avLst/>
              <a:gdLst>
                <a:gd name="connsiteX0" fmla="*/ 10075 w 17494"/>
                <a:gd name="connsiteY0" fmla="*/ 20524 h 20715"/>
                <a:gd name="connsiteX1" fmla="*/ 17267 w 17494"/>
                <a:gd name="connsiteY1" fmla="*/ 20524 h 20715"/>
                <a:gd name="connsiteX2" fmla="*/ 16789 w 17494"/>
                <a:gd name="connsiteY2" fmla="*/ 18981 h 20715"/>
                <a:gd name="connsiteX3" fmla="*/ 5709 w 17494"/>
                <a:gd name="connsiteY3" fmla="*/ 1209 h 20715"/>
                <a:gd name="connsiteX4" fmla="*/ 1168 w 17494"/>
                <a:gd name="connsiteY4" fmla="*/ 390 h 20715"/>
                <a:gd name="connsiteX5" fmla="*/ 190 w 17494"/>
                <a:gd name="connsiteY5" fmla="*/ 4664 h 20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494" h="20715">
                  <a:moveTo>
                    <a:pt x="10075" y="20524"/>
                  </a:moveTo>
                  <a:lnTo>
                    <a:pt x="17267" y="20524"/>
                  </a:lnTo>
                  <a:cubicBezTo>
                    <a:pt x="17245" y="19976"/>
                    <a:pt x="17071" y="19444"/>
                    <a:pt x="16789" y="18981"/>
                  </a:cubicBezTo>
                  <a:lnTo>
                    <a:pt x="5709" y="1209"/>
                  </a:lnTo>
                  <a:cubicBezTo>
                    <a:pt x="4687" y="-270"/>
                    <a:pt x="2645" y="-635"/>
                    <a:pt x="1168" y="390"/>
                  </a:cubicBezTo>
                  <a:cubicBezTo>
                    <a:pt x="-201" y="1348"/>
                    <a:pt x="-636" y="3199"/>
                    <a:pt x="190" y="4664"/>
                  </a:cubicBezTo>
                  <a:close/>
                </a:path>
              </a:pathLst>
            </a:custGeom>
            <a:solidFill>
              <a:srgbClr val="5B6B54"/>
            </a:solidFill>
            <a:ln w="2172" cap="flat">
              <a:noFill/>
              <a:prstDash val="solid"/>
              <a:miter/>
            </a:ln>
          </p:spPr>
          <p:txBody>
            <a:bodyPr rtlCol="0" anchor="ctr"/>
            <a:lstStyle/>
            <a:p>
              <a:endParaRPr lang="x-none"/>
            </a:p>
          </p:txBody>
        </p:sp>
        <p:sp>
          <p:nvSpPr>
            <p:cNvPr id="1199" name="Graphic 19">
              <a:extLst>
                <a:ext uri="{FF2B5EF4-FFF2-40B4-BE49-F238E27FC236}">
                  <a16:creationId xmlns="" xmlns:a16="http://schemas.microsoft.com/office/drawing/2014/main" id="{E5839E88-F07B-9C4A-9B91-58A07714ECE6}"/>
                </a:ext>
              </a:extLst>
            </p:cNvPr>
            <p:cNvSpPr/>
            <p:nvPr/>
          </p:nvSpPr>
          <p:spPr>
            <a:xfrm>
              <a:off x="8359376" y="3200808"/>
              <a:ext cx="17494" cy="20715"/>
            </a:xfrm>
            <a:custGeom>
              <a:avLst/>
              <a:gdLst>
                <a:gd name="connsiteX0" fmla="*/ 6942 w 17494"/>
                <a:gd name="connsiteY0" fmla="*/ 20524 h 20715"/>
                <a:gd name="connsiteX1" fmla="*/ -228 w 17494"/>
                <a:gd name="connsiteY1" fmla="*/ 20524 h 20715"/>
                <a:gd name="connsiteX2" fmla="*/ 250 w 17494"/>
                <a:gd name="connsiteY2" fmla="*/ 18981 h 20715"/>
                <a:gd name="connsiteX3" fmla="*/ 11330 w 17494"/>
                <a:gd name="connsiteY3" fmla="*/ 1209 h 20715"/>
                <a:gd name="connsiteX4" fmla="*/ 15871 w 17494"/>
                <a:gd name="connsiteY4" fmla="*/ 390 h 20715"/>
                <a:gd name="connsiteX5" fmla="*/ 16849 w 17494"/>
                <a:gd name="connsiteY5" fmla="*/ 4664 h 20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494" h="20715">
                  <a:moveTo>
                    <a:pt x="6942" y="20524"/>
                  </a:moveTo>
                  <a:lnTo>
                    <a:pt x="-228" y="20524"/>
                  </a:lnTo>
                  <a:cubicBezTo>
                    <a:pt x="-206" y="19976"/>
                    <a:pt x="-32" y="19444"/>
                    <a:pt x="250" y="18981"/>
                  </a:cubicBezTo>
                  <a:lnTo>
                    <a:pt x="11330" y="1209"/>
                  </a:lnTo>
                  <a:cubicBezTo>
                    <a:pt x="12351" y="-270"/>
                    <a:pt x="14394" y="-635"/>
                    <a:pt x="15871" y="390"/>
                  </a:cubicBezTo>
                  <a:cubicBezTo>
                    <a:pt x="17240" y="1348"/>
                    <a:pt x="17675" y="3199"/>
                    <a:pt x="16849" y="4664"/>
                  </a:cubicBezTo>
                  <a:close/>
                </a:path>
              </a:pathLst>
            </a:custGeom>
            <a:solidFill>
              <a:srgbClr val="5B6B54"/>
            </a:solidFill>
            <a:ln w="2172" cap="flat">
              <a:noFill/>
              <a:prstDash val="solid"/>
              <a:miter/>
            </a:ln>
          </p:spPr>
          <p:txBody>
            <a:bodyPr rtlCol="0" anchor="ctr"/>
            <a:lstStyle/>
            <a:p>
              <a:endParaRPr lang="x-none"/>
            </a:p>
          </p:txBody>
        </p:sp>
        <p:sp>
          <p:nvSpPr>
            <p:cNvPr id="1200" name="Graphic 19">
              <a:extLst>
                <a:ext uri="{FF2B5EF4-FFF2-40B4-BE49-F238E27FC236}">
                  <a16:creationId xmlns="" xmlns:a16="http://schemas.microsoft.com/office/drawing/2014/main" id="{E5839E88-F07B-9C4A-9B91-58A07714ECE6}"/>
                </a:ext>
              </a:extLst>
            </p:cNvPr>
            <p:cNvSpPr/>
            <p:nvPr/>
          </p:nvSpPr>
          <p:spPr>
            <a:xfrm>
              <a:off x="8563777" y="2852936"/>
              <a:ext cx="220305" cy="135355"/>
            </a:xfrm>
            <a:custGeom>
              <a:avLst/>
              <a:gdLst>
                <a:gd name="connsiteX0" fmla="*/ 107241 w 220305"/>
                <a:gd name="connsiteY0" fmla="*/ 117996 h 135355"/>
                <a:gd name="connsiteX1" fmla="*/ 38412 w 220305"/>
                <a:gd name="connsiteY1" fmla="*/ 87840 h 135355"/>
                <a:gd name="connsiteX2" fmla="*/ 22769 w 220305"/>
                <a:gd name="connsiteY2" fmla="*/ 135355 h 135355"/>
                <a:gd name="connsiteX3" fmla="*/ 0 w 220305"/>
                <a:gd name="connsiteY3" fmla="*/ 127860 h 135355"/>
                <a:gd name="connsiteX4" fmla="*/ 23877 w 220305"/>
                <a:gd name="connsiteY4" fmla="*/ 55315 h 135355"/>
                <a:gd name="connsiteX5" fmla="*/ 92294 w 220305"/>
                <a:gd name="connsiteY5" fmla="*/ 85276 h 135355"/>
                <a:gd name="connsiteX6" fmla="*/ 109740 w 220305"/>
                <a:gd name="connsiteY6" fmla="*/ 29070 h 135355"/>
                <a:gd name="connsiteX7" fmla="*/ 172703 w 220305"/>
                <a:gd name="connsiteY7" fmla="*/ 55294 h 135355"/>
                <a:gd name="connsiteX8" fmla="*/ 198579 w 220305"/>
                <a:gd name="connsiteY8" fmla="*/ 0 h 135355"/>
                <a:gd name="connsiteX9" fmla="*/ 220305 w 220305"/>
                <a:gd name="connsiteY9" fmla="*/ 10168 h 135355"/>
                <a:gd name="connsiteX10" fmla="*/ 184696 w 220305"/>
                <a:gd name="connsiteY10" fmla="*/ 86254 h 135355"/>
                <a:gd name="connsiteX11" fmla="*/ 124840 w 220305"/>
                <a:gd name="connsiteY11" fmla="*/ 61312 h 135355"/>
                <a:gd name="connsiteX12" fmla="*/ 107241 w 220305"/>
                <a:gd name="connsiteY12" fmla="*/ 117996 h 135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0305" h="135355">
                  <a:moveTo>
                    <a:pt x="107241" y="117996"/>
                  </a:moveTo>
                  <a:lnTo>
                    <a:pt x="38412" y="87840"/>
                  </a:lnTo>
                  <a:lnTo>
                    <a:pt x="22769" y="135355"/>
                  </a:lnTo>
                  <a:lnTo>
                    <a:pt x="0" y="127860"/>
                  </a:lnTo>
                  <a:lnTo>
                    <a:pt x="23877" y="55315"/>
                  </a:lnTo>
                  <a:lnTo>
                    <a:pt x="92294" y="85276"/>
                  </a:lnTo>
                  <a:lnTo>
                    <a:pt x="109740" y="29070"/>
                  </a:lnTo>
                  <a:lnTo>
                    <a:pt x="172703" y="55294"/>
                  </a:lnTo>
                  <a:lnTo>
                    <a:pt x="198579" y="0"/>
                  </a:lnTo>
                  <a:lnTo>
                    <a:pt x="220305" y="10168"/>
                  </a:lnTo>
                  <a:lnTo>
                    <a:pt x="184696" y="86254"/>
                  </a:lnTo>
                  <a:lnTo>
                    <a:pt x="124840" y="61312"/>
                  </a:lnTo>
                  <a:lnTo>
                    <a:pt x="107241" y="117996"/>
                  </a:lnTo>
                  <a:close/>
                </a:path>
              </a:pathLst>
            </a:custGeom>
            <a:solidFill>
              <a:srgbClr val="BBCBB2"/>
            </a:solidFill>
            <a:ln w="2172" cap="flat">
              <a:noFill/>
              <a:prstDash val="solid"/>
              <a:miter/>
            </a:ln>
          </p:spPr>
          <p:txBody>
            <a:bodyPr rtlCol="0" anchor="ctr"/>
            <a:lstStyle/>
            <a:p>
              <a:endParaRPr lang="x-none"/>
            </a:p>
          </p:txBody>
        </p:sp>
      </p:grpSp>
      <p:grpSp>
        <p:nvGrpSpPr>
          <p:cNvPr id="441" name="Group 440">
            <a:extLst>
              <a:ext uri="{FF2B5EF4-FFF2-40B4-BE49-F238E27FC236}">
                <a16:creationId xmlns="" xmlns:a16="http://schemas.microsoft.com/office/drawing/2014/main" id="{B5B8BC1C-D366-9C4C-AF5C-F482426DA712}"/>
              </a:ext>
            </a:extLst>
          </p:cNvPr>
          <p:cNvGrpSpPr/>
          <p:nvPr/>
        </p:nvGrpSpPr>
        <p:grpSpPr>
          <a:xfrm>
            <a:off x="307985" y="497231"/>
            <a:ext cx="5900429" cy="1384995"/>
            <a:chOff x="195760" y="260648"/>
            <a:chExt cx="3365189" cy="1384995"/>
          </a:xfrm>
        </p:grpSpPr>
        <p:sp>
          <p:nvSpPr>
            <p:cNvPr id="442" name="TextBox 441">
              <a:extLst>
                <a:ext uri="{FF2B5EF4-FFF2-40B4-BE49-F238E27FC236}">
                  <a16:creationId xmlns="" xmlns:a16="http://schemas.microsoft.com/office/drawing/2014/main" id="{EDB99F43-8F20-BA41-8F44-79CC52C74448}"/>
                </a:ext>
              </a:extLst>
            </p:cNvPr>
            <p:cNvSpPr txBox="1"/>
            <p:nvPr/>
          </p:nvSpPr>
          <p:spPr>
            <a:xfrm>
              <a:off x="195760" y="260648"/>
              <a:ext cx="3365189" cy="1384995"/>
            </a:xfrm>
            <a:prstGeom prst="rect">
              <a:avLst/>
            </a:prstGeom>
            <a:noFill/>
          </p:spPr>
          <p:txBody>
            <a:bodyPr wrap="square" rtlCol="0">
              <a:spAutoFit/>
            </a:bodyPr>
            <a:lstStyle/>
            <a:p>
              <a:r>
                <a:rPr lang="en-US" sz="2800" b="1" dirty="0" smtClean="0">
                  <a:solidFill>
                    <a:schemeClr val="bg2">
                      <a:lumMod val="50000"/>
                    </a:schemeClr>
                  </a:solidFill>
                  <a:latin typeface="Century Gothic" panose="020B0502020202020204" pitchFamily="34" charset="0"/>
                </a:rPr>
                <a:t>Examples </a:t>
              </a:r>
              <a:r>
                <a:rPr lang="en-US" sz="2800" b="1" dirty="0">
                  <a:solidFill>
                    <a:schemeClr val="bg2">
                      <a:lumMod val="50000"/>
                    </a:schemeClr>
                  </a:solidFill>
                  <a:latin typeface="Century Gothic" panose="020B0502020202020204" pitchFamily="34" charset="0"/>
                </a:rPr>
                <a:t>of online transactional services</a:t>
              </a:r>
              <a:endParaRPr lang="ar-LY" sz="2800" b="1" dirty="0">
                <a:solidFill>
                  <a:schemeClr val="bg2">
                    <a:lumMod val="50000"/>
                  </a:schemeClr>
                </a:solidFill>
                <a:latin typeface="Century Gothic" panose="020B0502020202020204" pitchFamily="34" charset="0"/>
              </a:endParaRPr>
            </a:p>
            <a:p>
              <a:endParaRPr lang="en-MY" sz="2800" b="1" dirty="0">
                <a:solidFill>
                  <a:schemeClr val="bg2">
                    <a:lumMod val="50000"/>
                  </a:schemeClr>
                </a:solidFill>
                <a:latin typeface="Century Gothic" panose="020B0502020202020204" pitchFamily="34" charset="0"/>
              </a:endParaRPr>
            </a:p>
          </p:txBody>
        </p:sp>
        <p:sp>
          <p:nvSpPr>
            <p:cNvPr id="443" name="TextBox 442">
              <a:extLst>
                <a:ext uri="{FF2B5EF4-FFF2-40B4-BE49-F238E27FC236}">
                  <a16:creationId xmlns="" xmlns:a16="http://schemas.microsoft.com/office/drawing/2014/main" id="{90B2F50A-F381-8843-948C-1DF3A5A8D6E1}"/>
                </a:ext>
              </a:extLst>
            </p:cNvPr>
            <p:cNvSpPr txBox="1"/>
            <p:nvPr/>
          </p:nvSpPr>
          <p:spPr>
            <a:xfrm>
              <a:off x="3226334" y="260648"/>
              <a:ext cx="277378" cy="400110"/>
            </a:xfrm>
            <a:prstGeom prst="rect">
              <a:avLst/>
            </a:prstGeom>
            <a:noFill/>
          </p:spPr>
          <p:txBody>
            <a:bodyPr wrap="square" rtlCol="0">
              <a:spAutoFit/>
            </a:bodyPr>
            <a:lstStyle/>
            <a:p>
              <a:r>
                <a:rPr lang="x-none" sz="2000" b="1" dirty="0" smtClean="0">
                  <a:solidFill>
                    <a:srgbClr val="5B6B54"/>
                  </a:solidFill>
                  <a:latin typeface="Century Gothic" panose="020B0502020202020204" pitchFamily="34" charset="0"/>
                </a:rPr>
                <a:t>      </a:t>
              </a:r>
              <a:endParaRPr lang="x-none" sz="2000" b="1" dirty="0">
                <a:solidFill>
                  <a:srgbClr val="5B6B54"/>
                </a:solidFill>
                <a:latin typeface="Century Gothic" panose="020B0502020202020204" pitchFamily="34" charset="0"/>
              </a:endParaRPr>
            </a:p>
          </p:txBody>
        </p:sp>
      </p:grpSp>
      <p:sp>
        <p:nvSpPr>
          <p:cNvPr id="339" name="مربع نص 338"/>
          <p:cNvSpPr txBox="1"/>
          <p:nvPr/>
        </p:nvSpPr>
        <p:spPr>
          <a:xfrm>
            <a:off x="11749010" y="6384826"/>
            <a:ext cx="409207" cy="369332"/>
          </a:xfrm>
          <a:prstGeom prst="rect">
            <a:avLst/>
          </a:prstGeom>
          <a:noFill/>
        </p:spPr>
        <p:txBody>
          <a:bodyPr wrap="square" rtlCol="1">
            <a:spAutoFit/>
          </a:bodyPr>
          <a:lstStyle/>
          <a:p>
            <a:r>
              <a:rPr lang="en-US" dirty="0"/>
              <a:t>7</a:t>
            </a:r>
            <a:endParaRPr lang="ar-LY" dirty="0"/>
          </a:p>
        </p:txBody>
      </p:sp>
    </p:spTree>
    <p:extLst>
      <p:ext uri="{BB962C8B-B14F-4D97-AF65-F5344CB8AC3E}">
        <p14:creationId xmlns:p14="http://schemas.microsoft.com/office/powerpoint/2010/main" val="243077087"/>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alpha val="64000"/>
          </a:schemeClr>
        </a:solidFill>
        <a:effectLst/>
      </p:bgPr>
    </p:bg>
    <p:spTree>
      <p:nvGrpSpPr>
        <p:cNvPr id="1" name=""/>
        <p:cNvGrpSpPr/>
        <p:nvPr/>
      </p:nvGrpSpPr>
      <p:grpSpPr>
        <a:xfrm>
          <a:off x="0" y="0"/>
          <a:ext cx="0" cy="0"/>
          <a:chOff x="0" y="0"/>
          <a:chExt cx="0" cy="0"/>
        </a:xfrm>
      </p:grpSpPr>
      <p:grpSp>
        <p:nvGrpSpPr>
          <p:cNvPr id="12" name="Graphic 1011">
            <a:extLst>
              <a:ext uri="{FF2B5EF4-FFF2-40B4-BE49-F238E27FC236}">
                <a16:creationId xmlns="" xmlns:a16="http://schemas.microsoft.com/office/drawing/2014/main" id="{AE3F88F7-6B9C-5248-95E3-5BB2A824D641}"/>
              </a:ext>
            </a:extLst>
          </p:cNvPr>
          <p:cNvGrpSpPr/>
          <p:nvPr/>
        </p:nvGrpSpPr>
        <p:grpSpPr>
          <a:xfrm>
            <a:off x="4218516" y="-554666"/>
            <a:ext cx="7796270" cy="7802412"/>
            <a:chOff x="7279242" y="-1488785"/>
            <a:chExt cx="7023122" cy="7028655"/>
          </a:xfrm>
        </p:grpSpPr>
        <p:sp>
          <p:nvSpPr>
            <p:cNvPr id="13" name="Freeform 12">
              <a:extLst>
                <a:ext uri="{FF2B5EF4-FFF2-40B4-BE49-F238E27FC236}">
                  <a16:creationId xmlns="" xmlns:a16="http://schemas.microsoft.com/office/drawing/2014/main" id="{B652CC42-844D-C844-BAC6-0D006018CF3A}"/>
                </a:ext>
              </a:extLst>
            </p:cNvPr>
            <p:cNvSpPr/>
            <p:nvPr/>
          </p:nvSpPr>
          <p:spPr>
            <a:xfrm>
              <a:off x="9224149" y="4002812"/>
              <a:ext cx="3131017" cy="778361"/>
            </a:xfrm>
            <a:custGeom>
              <a:avLst/>
              <a:gdLst>
                <a:gd name="connsiteX0" fmla="*/ 3130838 w 3131017"/>
                <a:gd name="connsiteY0" fmla="*/ 389005 h 778361"/>
                <a:gd name="connsiteX1" fmla="*/ 1565213 w 3131017"/>
                <a:gd name="connsiteY1" fmla="*/ 778186 h 778361"/>
                <a:gd name="connsiteX2" fmla="*/ -179 w 3131017"/>
                <a:gd name="connsiteY2" fmla="*/ 389005 h 778361"/>
                <a:gd name="connsiteX3" fmla="*/ 1565446 w 3131017"/>
                <a:gd name="connsiteY3" fmla="*/ -176 h 778361"/>
                <a:gd name="connsiteX4" fmla="*/ 3130838 w 3131017"/>
                <a:gd name="connsiteY4" fmla="*/ 389005 h 7783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1017" h="778361">
                  <a:moveTo>
                    <a:pt x="3130838" y="389005"/>
                  </a:moveTo>
                  <a:cubicBezTo>
                    <a:pt x="3130838" y="603923"/>
                    <a:pt x="2429910" y="778186"/>
                    <a:pt x="1565213" y="778186"/>
                  </a:cubicBezTo>
                  <a:cubicBezTo>
                    <a:pt x="700517" y="778186"/>
                    <a:pt x="-179" y="603923"/>
                    <a:pt x="-179" y="389005"/>
                  </a:cubicBezTo>
                  <a:cubicBezTo>
                    <a:pt x="-179" y="174087"/>
                    <a:pt x="700750" y="-176"/>
                    <a:pt x="1565446" y="-176"/>
                  </a:cubicBezTo>
                  <a:cubicBezTo>
                    <a:pt x="2430142" y="-176"/>
                    <a:pt x="3130838" y="174087"/>
                    <a:pt x="3130838" y="389005"/>
                  </a:cubicBezTo>
                  <a:close/>
                </a:path>
              </a:pathLst>
            </a:custGeom>
            <a:solidFill>
              <a:srgbClr val="414D3D">
                <a:alpha val="40000"/>
              </a:srgbClr>
            </a:solidFill>
            <a:ln w="11620" cap="flat">
              <a:noFill/>
              <a:prstDash val="solid"/>
              <a:miter/>
            </a:ln>
          </p:spPr>
          <p:txBody>
            <a:bodyPr rtlCol="0" anchor="ctr"/>
            <a:lstStyle/>
            <a:p>
              <a:endParaRPr lang="x-none"/>
            </a:p>
          </p:txBody>
        </p:sp>
        <p:sp>
          <p:nvSpPr>
            <p:cNvPr id="14" name="Freeform 13">
              <a:extLst>
                <a:ext uri="{FF2B5EF4-FFF2-40B4-BE49-F238E27FC236}">
                  <a16:creationId xmlns="" xmlns:a16="http://schemas.microsoft.com/office/drawing/2014/main" id="{EBD7DC67-3BFE-5F4D-BAC5-0754A95AE5B0}"/>
                </a:ext>
              </a:extLst>
            </p:cNvPr>
            <p:cNvSpPr/>
            <p:nvPr/>
          </p:nvSpPr>
          <p:spPr>
            <a:xfrm>
              <a:off x="9570423" y="4100311"/>
              <a:ext cx="2437537" cy="605729"/>
            </a:xfrm>
            <a:custGeom>
              <a:avLst/>
              <a:gdLst>
                <a:gd name="connsiteX0" fmla="*/ 2437359 w 2437537"/>
                <a:gd name="connsiteY0" fmla="*/ 302689 h 605729"/>
                <a:gd name="connsiteX1" fmla="*/ 1218590 w 2437537"/>
                <a:gd name="connsiteY1" fmla="*/ 605554 h 605729"/>
                <a:gd name="connsiteX2" fmla="*/ -179 w 2437537"/>
                <a:gd name="connsiteY2" fmla="*/ 302689 h 605729"/>
                <a:gd name="connsiteX3" fmla="*/ 1218590 w 2437537"/>
                <a:gd name="connsiteY3" fmla="*/ -176 h 605729"/>
                <a:gd name="connsiteX4" fmla="*/ 2437359 w 2437537"/>
                <a:gd name="connsiteY4" fmla="*/ 302689 h 6057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7537" h="605729">
                  <a:moveTo>
                    <a:pt x="2437359" y="302689"/>
                  </a:moveTo>
                  <a:cubicBezTo>
                    <a:pt x="2437359" y="469963"/>
                    <a:pt x="1891701" y="605554"/>
                    <a:pt x="1218590" y="605554"/>
                  </a:cubicBezTo>
                  <a:cubicBezTo>
                    <a:pt x="545480" y="605554"/>
                    <a:pt x="-179" y="469847"/>
                    <a:pt x="-179" y="302689"/>
                  </a:cubicBezTo>
                  <a:cubicBezTo>
                    <a:pt x="-179" y="135531"/>
                    <a:pt x="545480" y="-176"/>
                    <a:pt x="1218590" y="-176"/>
                  </a:cubicBezTo>
                  <a:cubicBezTo>
                    <a:pt x="1891701" y="-176"/>
                    <a:pt x="2437359" y="135298"/>
                    <a:pt x="2437359" y="302689"/>
                  </a:cubicBezTo>
                  <a:close/>
                </a:path>
              </a:pathLst>
            </a:custGeom>
            <a:solidFill>
              <a:srgbClr val="414D3D">
                <a:alpha val="42000"/>
              </a:srgbClr>
            </a:solidFill>
            <a:ln w="11620" cap="flat">
              <a:noFill/>
              <a:prstDash val="solid"/>
              <a:miter/>
            </a:ln>
          </p:spPr>
          <p:txBody>
            <a:bodyPr rtlCol="0" anchor="ctr"/>
            <a:lstStyle/>
            <a:p>
              <a:endParaRPr lang="x-none"/>
            </a:p>
          </p:txBody>
        </p:sp>
        <p:sp>
          <p:nvSpPr>
            <p:cNvPr id="15" name="Freeform 14">
              <a:extLst>
                <a:ext uri="{FF2B5EF4-FFF2-40B4-BE49-F238E27FC236}">
                  <a16:creationId xmlns="" xmlns:a16="http://schemas.microsoft.com/office/drawing/2014/main" id="{BE20379B-172E-B142-85FA-BDB5E5A5CF00}"/>
                </a:ext>
              </a:extLst>
            </p:cNvPr>
            <p:cNvSpPr/>
            <p:nvPr/>
          </p:nvSpPr>
          <p:spPr>
            <a:xfrm>
              <a:off x="9990841" y="4215050"/>
              <a:ext cx="1596120" cy="357263"/>
            </a:xfrm>
            <a:custGeom>
              <a:avLst/>
              <a:gdLst>
                <a:gd name="connsiteX0" fmla="*/ 1595942 w 1596120"/>
                <a:gd name="connsiteY0" fmla="*/ 178165 h 357263"/>
                <a:gd name="connsiteX1" fmla="*/ 797823 w 1596120"/>
                <a:gd name="connsiteY1" fmla="*/ 357088 h 357263"/>
                <a:gd name="connsiteX2" fmla="*/ -179 w 1596120"/>
                <a:gd name="connsiteY2" fmla="*/ 178165 h 357263"/>
                <a:gd name="connsiteX3" fmla="*/ 798172 w 1596120"/>
                <a:gd name="connsiteY3" fmla="*/ -176 h 357263"/>
                <a:gd name="connsiteX4" fmla="*/ 1595942 w 1596120"/>
                <a:gd name="connsiteY4" fmla="*/ 178165 h 3572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6120" h="357263">
                  <a:moveTo>
                    <a:pt x="1595942" y="178165"/>
                  </a:moveTo>
                  <a:cubicBezTo>
                    <a:pt x="1595942" y="276945"/>
                    <a:pt x="1238610" y="357088"/>
                    <a:pt x="797823" y="357088"/>
                  </a:cubicBezTo>
                  <a:cubicBezTo>
                    <a:pt x="357036" y="357088"/>
                    <a:pt x="-179" y="276945"/>
                    <a:pt x="-179" y="178165"/>
                  </a:cubicBezTo>
                  <a:cubicBezTo>
                    <a:pt x="-179" y="79385"/>
                    <a:pt x="357386" y="-176"/>
                    <a:pt x="798172" y="-176"/>
                  </a:cubicBezTo>
                  <a:cubicBezTo>
                    <a:pt x="1238959" y="-176"/>
                    <a:pt x="1595942" y="79385"/>
                    <a:pt x="1595942" y="178165"/>
                  </a:cubicBezTo>
                  <a:close/>
                </a:path>
              </a:pathLst>
            </a:custGeom>
            <a:solidFill>
              <a:srgbClr val="414D3D">
                <a:alpha val="30000"/>
              </a:srgbClr>
            </a:solidFill>
            <a:ln w="11620" cap="flat">
              <a:noFill/>
              <a:prstDash val="solid"/>
              <a:miter/>
            </a:ln>
          </p:spPr>
          <p:txBody>
            <a:bodyPr rtlCol="0" anchor="ctr"/>
            <a:lstStyle/>
            <a:p>
              <a:endParaRPr lang="x-none"/>
            </a:p>
          </p:txBody>
        </p:sp>
        <p:sp>
          <p:nvSpPr>
            <p:cNvPr id="16" name="Freeform 15">
              <a:extLst>
                <a:ext uri="{FF2B5EF4-FFF2-40B4-BE49-F238E27FC236}">
                  <a16:creationId xmlns="" xmlns:a16="http://schemas.microsoft.com/office/drawing/2014/main" id="{D0131600-D7A1-704A-8110-7EB021C08138}"/>
                </a:ext>
              </a:extLst>
            </p:cNvPr>
            <p:cNvSpPr/>
            <p:nvPr/>
          </p:nvSpPr>
          <p:spPr>
            <a:xfrm rot="-2700000">
              <a:off x="8307754" y="-459462"/>
              <a:ext cx="4966097" cy="4970010"/>
            </a:xfrm>
            <a:custGeom>
              <a:avLst/>
              <a:gdLst>
                <a:gd name="connsiteX0" fmla="*/ 4965919 w 4966097"/>
                <a:gd name="connsiteY0" fmla="*/ 2484830 h 4970010"/>
                <a:gd name="connsiteX1" fmla="*/ 2482870 w 4966097"/>
                <a:gd name="connsiteY1" fmla="*/ 4969835 h 4970010"/>
                <a:gd name="connsiteX2" fmla="*/ -179 w 4966097"/>
                <a:gd name="connsiteY2" fmla="*/ 2484830 h 4970010"/>
                <a:gd name="connsiteX3" fmla="*/ 2482870 w 4966097"/>
                <a:gd name="connsiteY3" fmla="*/ -176 h 4970010"/>
                <a:gd name="connsiteX4" fmla="*/ 4965919 w 4966097"/>
                <a:gd name="connsiteY4" fmla="*/ 2484830 h 4970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6097" h="4970010">
                  <a:moveTo>
                    <a:pt x="4965919" y="2484830"/>
                  </a:moveTo>
                  <a:cubicBezTo>
                    <a:pt x="4965919" y="3857260"/>
                    <a:pt x="3854220" y="4969835"/>
                    <a:pt x="2482870" y="4969835"/>
                  </a:cubicBezTo>
                  <a:cubicBezTo>
                    <a:pt x="1111520" y="4969835"/>
                    <a:pt x="-179" y="3857260"/>
                    <a:pt x="-179" y="2484830"/>
                  </a:cubicBezTo>
                  <a:cubicBezTo>
                    <a:pt x="-179" y="1112399"/>
                    <a:pt x="1111520" y="-176"/>
                    <a:pt x="2482870" y="-176"/>
                  </a:cubicBezTo>
                  <a:cubicBezTo>
                    <a:pt x="3854220" y="-176"/>
                    <a:pt x="4965919" y="1112399"/>
                    <a:pt x="4965919" y="2484830"/>
                  </a:cubicBezTo>
                  <a:close/>
                </a:path>
              </a:pathLst>
            </a:custGeom>
            <a:solidFill>
              <a:schemeClr val="bg2">
                <a:lumMod val="90000"/>
              </a:schemeClr>
            </a:solidFill>
            <a:ln w="11620" cap="flat">
              <a:noFill/>
              <a:prstDash val="solid"/>
              <a:miter/>
            </a:ln>
          </p:spPr>
          <p:txBody>
            <a:bodyPr rtlCol="0" anchor="ctr"/>
            <a:lstStyle/>
            <a:p>
              <a:endParaRPr lang="x-none"/>
            </a:p>
          </p:txBody>
        </p:sp>
        <p:sp>
          <p:nvSpPr>
            <p:cNvPr id="17" name="Freeform 16">
              <a:extLst>
                <a:ext uri="{FF2B5EF4-FFF2-40B4-BE49-F238E27FC236}">
                  <a16:creationId xmlns="" xmlns:a16="http://schemas.microsoft.com/office/drawing/2014/main" id="{A5CCD4AF-D456-584F-92AA-A4558F6B2503}"/>
                </a:ext>
              </a:extLst>
            </p:cNvPr>
            <p:cNvSpPr/>
            <p:nvPr/>
          </p:nvSpPr>
          <p:spPr>
            <a:xfrm>
              <a:off x="9716416" y="137040"/>
              <a:ext cx="662186" cy="510219"/>
            </a:xfrm>
            <a:custGeom>
              <a:avLst/>
              <a:gdLst>
                <a:gd name="connsiteX0" fmla="*/ 42970 w 662186"/>
                <a:gd name="connsiteY0" fmla="*/ 473862 h 510219"/>
                <a:gd name="connsiteX1" fmla="*/ 286700 w 662186"/>
                <a:gd name="connsiteY1" fmla="*/ 440547 h 510219"/>
                <a:gd name="connsiteX2" fmla="*/ 571984 w 662186"/>
                <a:gd name="connsiteY2" fmla="*/ 252771 h 510219"/>
                <a:gd name="connsiteX3" fmla="*/ 645545 w 662186"/>
                <a:gd name="connsiteY3" fmla="*/ -5 h 510219"/>
                <a:gd name="connsiteX4" fmla="*/ 459314 w 662186"/>
                <a:gd name="connsiteY4" fmla="*/ 90040 h 510219"/>
                <a:gd name="connsiteX5" fmla="*/ -96 w 662186"/>
                <a:gd name="connsiteY5" fmla="*/ 359356 h 510219"/>
                <a:gd name="connsiteX6" fmla="*/ 42970 w 662186"/>
                <a:gd name="connsiteY6" fmla="*/ 473862 h 510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2186" h="510219">
                  <a:moveTo>
                    <a:pt x="42970" y="473862"/>
                  </a:moveTo>
                  <a:cubicBezTo>
                    <a:pt x="42970" y="473862"/>
                    <a:pt x="136086" y="574274"/>
                    <a:pt x="286700" y="440547"/>
                  </a:cubicBezTo>
                  <a:cubicBezTo>
                    <a:pt x="437315" y="306821"/>
                    <a:pt x="379816" y="403271"/>
                    <a:pt x="571984" y="252771"/>
                  </a:cubicBezTo>
                  <a:cubicBezTo>
                    <a:pt x="700018" y="152593"/>
                    <a:pt x="657650" y="47172"/>
                    <a:pt x="645545" y="-5"/>
                  </a:cubicBezTo>
                  <a:cubicBezTo>
                    <a:pt x="644498" y="-4198"/>
                    <a:pt x="543816" y="69887"/>
                    <a:pt x="459314" y="90040"/>
                  </a:cubicBezTo>
                  <a:cubicBezTo>
                    <a:pt x="253062" y="138265"/>
                    <a:pt x="10496" y="211185"/>
                    <a:pt x="-96" y="359356"/>
                  </a:cubicBezTo>
                  <a:cubicBezTo>
                    <a:pt x="-1842" y="391273"/>
                    <a:pt x="24463" y="438334"/>
                    <a:pt x="42970" y="473862"/>
                  </a:cubicBezTo>
                  <a:close/>
                </a:path>
              </a:pathLst>
            </a:custGeom>
            <a:solidFill>
              <a:srgbClr val="414D3D"/>
            </a:solidFill>
            <a:ln w="11620" cap="flat">
              <a:noFill/>
              <a:prstDash val="solid"/>
              <a:miter/>
            </a:ln>
          </p:spPr>
          <p:txBody>
            <a:bodyPr rtlCol="0" anchor="ctr"/>
            <a:lstStyle/>
            <a:p>
              <a:endParaRPr lang="x-none"/>
            </a:p>
          </p:txBody>
        </p:sp>
        <p:sp>
          <p:nvSpPr>
            <p:cNvPr id="18" name="Freeform 17">
              <a:extLst>
                <a:ext uri="{FF2B5EF4-FFF2-40B4-BE49-F238E27FC236}">
                  <a16:creationId xmlns="" xmlns:a16="http://schemas.microsoft.com/office/drawing/2014/main" id="{58E4D987-5BC8-DC46-BF7C-8E45CC3C5BF6}"/>
                </a:ext>
              </a:extLst>
            </p:cNvPr>
            <p:cNvSpPr/>
            <p:nvPr/>
          </p:nvSpPr>
          <p:spPr>
            <a:xfrm>
              <a:off x="8307657" y="-287739"/>
              <a:ext cx="1478634" cy="4030662"/>
            </a:xfrm>
            <a:custGeom>
              <a:avLst/>
              <a:gdLst>
                <a:gd name="connsiteX0" fmla="*/ -179 w 1478634"/>
                <a:gd name="connsiteY0" fmla="*/ 2312671 h 4030662"/>
                <a:gd name="connsiteX1" fmla="*/ 371004 w 1478634"/>
                <a:gd name="connsiteY1" fmla="*/ 3742192 h 4030662"/>
                <a:gd name="connsiteX2" fmla="*/ 1146425 w 1478634"/>
                <a:gd name="connsiteY2" fmla="*/ 4021759 h 4030662"/>
                <a:gd name="connsiteX3" fmla="*/ 1244081 w 1478634"/>
                <a:gd name="connsiteY3" fmla="*/ 3980640 h 4030662"/>
                <a:gd name="connsiteX4" fmla="*/ 1247223 w 1478634"/>
                <a:gd name="connsiteY4" fmla="*/ 3774225 h 4030662"/>
                <a:gd name="connsiteX5" fmla="*/ 1112904 w 1478634"/>
                <a:gd name="connsiteY5" fmla="*/ 3781914 h 4030662"/>
                <a:gd name="connsiteX6" fmla="*/ 719257 w 1478634"/>
                <a:gd name="connsiteY6" fmla="*/ 3487087 h 4030662"/>
                <a:gd name="connsiteX7" fmla="*/ 662922 w 1478634"/>
                <a:gd name="connsiteY7" fmla="*/ 3043390 h 4030662"/>
                <a:gd name="connsiteX8" fmla="*/ 383574 w 1478634"/>
                <a:gd name="connsiteY8" fmla="*/ 2518036 h 4030662"/>
                <a:gd name="connsiteX9" fmla="*/ 319325 w 1478634"/>
                <a:gd name="connsiteY9" fmla="*/ 2073058 h 4030662"/>
                <a:gd name="connsiteX10" fmla="*/ 576441 w 1478634"/>
                <a:gd name="connsiteY10" fmla="*/ 1212690 h 4030662"/>
                <a:gd name="connsiteX11" fmla="*/ 1137463 w 1478634"/>
                <a:gd name="connsiteY11" fmla="*/ 716807 h 4030662"/>
                <a:gd name="connsiteX12" fmla="*/ 1143166 w 1478634"/>
                <a:gd name="connsiteY12" fmla="*/ 592866 h 4030662"/>
                <a:gd name="connsiteX13" fmla="*/ 928883 w 1478634"/>
                <a:gd name="connsiteY13" fmla="*/ 465895 h 4030662"/>
                <a:gd name="connsiteX14" fmla="*/ 1354888 w 1478634"/>
                <a:gd name="connsiteY14" fmla="*/ 406720 h 4030662"/>
                <a:gd name="connsiteX15" fmla="*/ 1418207 w 1478634"/>
                <a:gd name="connsiteY15" fmla="*/ 319239 h 4030662"/>
                <a:gd name="connsiteX16" fmla="*/ 1357333 w 1478634"/>
                <a:gd name="connsiteY16" fmla="*/ 189007 h 4030662"/>
                <a:gd name="connsiteX17" fmla="*/ 1470468 w 1478634"/>
                <a:gd name="connsiteY17" fmla="*/ 43982 h 4030662"/>
                <a:gd name="connsiteX18" fmla="*/ 1457083 w 1478634"/>
                <a:gd name="connsiteY18" fmla="*/ 183 h 4030662"/>
                <a:gd name="connsiteX19" fmla="*/ 851016 w 1478634"/>
                <a:gd name="connsiteY19" fmla="*/ 327859 h 4030662"/>
                <a:gd name="connsiteX20" fmla="*/ -179 w 1478634"/>
                <a:gd name="connsiteY20" fmla="*/ 2312671 h 403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78634" h="4030662">
                  <a:moveTo>
                    <a:pt x="-179" y="2312671"/>
                  </a:moveTo>
                  <a:cubicBezTo>
                    <a:pt x="-179" y="2852935"/>
                    <a:pt x="78504" y="3334490"/>
                    <a:pt x="371004" y="3742192"/>
                  </a:cubicBezTo>
                  <a:cubicBezTo>
                    <a:pt x="589477" y="3982736"/>
                    <a:pt x="961358" y="4058336"/>
                    <a:pt x="1146425" y="4021759"/>
                  </a:cubicBezTo>
                  <a:cubicBezTo>
                    <a:pt x="1181751" y="4015912"/>
                    <a:pt x="1215203" y="4001828"/>
                    <a:pt x="1244081" y="3980640"/>
                  </a:cubicBezTo>
                  <a:cubicBezTo>
                    <a:pt x="1358846" y="3884538"/>
                    <a:pt x="1322414" y="3811851"/>
                    <a:pt x="1247223" y="3774225"/>
                  </a:cubicBezTo>
                  <a:cubicBezTo>
                    <a:pt x="1195777" y="3748482"/>
                    <a:pt x="1165048" y="3731126"/>
                    <a:pt x="1112904" y="3781914"/>
                  </a:cubicBezTo>
                  <a:cubicBezTo>
                    <a:pt x="961591" y="3929385"/>
                    <a:pt x="768957" y="3686045"/>
                    <a:pt x="719257" y="3487087"/>
                  </a:cubicBezTo>
                  <a:cubicBezTo>
                    <a:pt x="669556" y="3288128"/>
                    <a:pt x="822033" y="3222430"/>
                    <a:pt x="662922" y="3043390"/>
                  </a:cubicBezTo>
                  <a:cubicBezTo>
                    <a:pt x="503810" y="2864350"/>
                    <a:pt x="263804" y="2627534"/>
                    <a:pt x="383574" y="2518036"/>
                  </a:cubicBezTo>
                  <a:cubicBezTo>
                    <a:pt x="503345" y="2408539"/>
                    <a:pt x="428736" y="2222394"/>
                    <a:pt x="319325" y="2073058"/>
                  </a:cubicBezTo>
                  <a:cubicBezTo>
                    <a:pt x="209914" y="1923723"/>
                    <a:pt x="333408" y="1300986"/>
                    <a:pt x="576441" y="1212690"/>
                  </a:cubicBezTo>
                  <a:cubicBezTo>
                    <a:pt x="795030" y="1133013"/>
                    <a:pt x="1069838" y="877209"/>
                    <a:pt x="1137463" y="716807"/>
                  </a:cubicBezTo>
                  <a:cubicBezTo>
                    <a:pt x="1153758" y="678250"/>
                    <a:pt x="1160742" y="676852"/>
                    <a:pt x="1143166" y="592866"/>
                  </a:cubicBezTo>
                  <a:cubicBezTo>
                    <a:pt x="1130363" y="533341"/>
                    <a:pt x="970786" y="565608"/>
                    <a:pt x="928883" y="465895"/>
                  </a:cubicBezTo>
                  <a:cubicBezTo>
                    <a:pt x="849619" y="276721"/>
                    <a:pt x="1106385" y="466478"/>
                    <a:pt x="1354888" y="406720"/>
                  </a:cubicBezTo>
                  <a:cubicBezTo>
                    <a:pt x="1421815" y="390645"/>
                    <a:pt x="1421000" y="345099"/>
                    <a:pt x="1418207" y="319239"/>
                  </a:cubicBezTo>
                  <a:cubicBezTo>
                    <a:pt x="1411340" y="255521"/>
                    <a:pt x="1244313" y="265306"/>
                    <a:pt x="1357333" y="189007"/>
                  </a:cubicBezTo>
                  <a:cubicBezTo>
                    <a:pt x="1464066" y="117018"/>
                    <a:pt x="1495144" y="60872"/>
                    <a:pt x="1470468" y="43982"/>
                  </a:cubicBezTo>
                  <a:cubicBezTo>
                    <a:pt x="1473611" y="22548"/>
                    <a:pt x="1466860" y="-3545"/>
                    <a:pt x="1457083" y="183"/>
                  </a:cubicBezTo>
                  <a:cubicBezTo>
                    <a:pt x="1254090" y="79044"/>
                    <a:pt x="1012920" y="202287"/>
                    <a:pt x="851016" y="327859"/>
                  </a:cubicBezTo>
                  <a:cubicBezTo>
                    <a:pt x="279867" y="771323"/>
                    <a:pt x="-179" y="1505304"/>
                    <a:pt x="-179" y="2312671"/>
                  </a:cubicBezTo>
                  <a:close/>
                </a:path>
              </a:pathLst>
            </a:custGeom>
            <a:solidFill>
              <a:srgbClr val="414D3D"/>
            </a:solidFill>
            <a:ln w="11620" cap="flat">
              <a:noFill/>
              <a:prstDash val="solid"/>
              <a:miter/>
            </a:ln>
          </p:spPr>
          <p:txBody>
            <a:bodyPr rtlCol="0" anchor="ctr"/>
            <a:lstStyle/>
            <a:p>
              <a:endParaRPr lang="x-none"/>
            </a:p>
          </p:txBody>
        </p:sp>
        <p:sp>
          <p:nvSpPr>
            <p:cNvPr id="19" name="Freeform 18">
              <a:extLst>
                <a:ext uri="{FF2B5EF4-FFF2-40B4-BE49-F238E27FC236}">
                  <a16:creationId xmlns="" xmlns:a16="http://schemas.microsoft.com/office/drawing/2014/main" id="{429D118F-D879-B44E-9274-91CA53F0652B}"/>
                </a:ext>
              </a:extLst>
            </p:cNvPr>
            <p:cNvSpPr/>
            <p:nvPr/>
          </p:nvSpPr>
          <p:spPr>
            <a:xfrm>
              <a:off x="11819276" y="3228931"/>
              <a:ext cx="406274" cy="674210"/>
            </a:xfrm>
            <a:custGeom>
              <a:avLst/>
              <a:gdLst>
                <a:gd name="connsiteX0" fmla="*/ 326201 w 406274"/>
                <a:gd name="connsiteY0" fmla="*/ 220395 h 674210"/>
                <a:gd name="connsiteX1" fmla="*/ 179311 w 406274"/>
                <a:gd name="connsiteY1" fmla="*/ 636135 h 674210"/>
                <a:gd name="connsiteX2" fmla="*/ 67804 w 406274"/>
                <a:gd name="connsiteY2" fmla="*/ 429255 h 674210"/>
                <a:gd name="connsiteX3" fmla="*/ 395921 w 406274"/>
                <a:gd name="connsiteY3" fmla="*/ 2682 h 674210"/>
                <a:gd name="connsiteX4" fmla="*/ 404884 w 406274"/>
                <a:gd name="connsiteY4" fmla="*/ 14330 h 674210"/>
                <a:gd name="connsiteX5" fmla="*/ 326201 w 406274"/>
                <a:gd name="connsiteY5" fmla="*/ 220395 h 674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274" h="674210">
                  <a:moveTo>
                    <a:pt x="326201" y="220395"/>
                  </a:moveTo>
                  <a:cubicBezTo>
                    <a:pt x="326201" y="220395"/>
                    <a:pt x="326201" y="562516"/>
                    <a:pt x="179311" y="636135"/>
                  </a:cubicBezTo>
                  <a:cubicBezTo>
                    <a:pt x="-13439" y="732586"/>
                    <a:pt x="-51500" y="638232"/>
                    <a:pt x="67804" y="429255"/>
                  </a:cubicBezTo>
                  <a:cubicBezTo>
                    <a:pt x="158942" y="269669"/>
                    <a:pt x="317471" y="-32730"/>
                    <a:pt x="395921" y="2682"/>
                  </a:cubicBezTo>
                  <a:cubicBezTo>
                    <a:pt x="400240" y="5326"/>
                    <a:pt x="403440" y="9473"/>
                    <a:pt x="404884" y="14330"/>
                  </a:cubicBezTo>
                  <a:cubicBezTo>
                    <a:pt x="416290" y="57780"/>
                    <a:pt x="343893" y="121149"/>
                    <a:pt x="326201" y="220395"/>
                  </a:cubicBezTo>
                  <a:close/>
                </a:path>
              </a:pathLst>
            </a:custGeom>
            <a:solidFill>
              <a:srgbClr val="414D3D"/>
            </a:solidFill>
            <a:ln w="11620" cap="flat">
              <a:noFill/>
              <a:prstDash val="solid"/>
              <a:miter/>
            </a:ln>
          </p:spPr>
          <p:txBody>
            <a:bodyPr rtlCol="0" anchor="ctr"/>
            <a:lstStyle/>
            <a:p>
              <a:endParaRPr lang="x-none"/>
            </a:p>
          </p:txBody>
        </p:sp>
        <p:sp>
          <p:nvSpPr>
            <p:cNvPr id="20" name="Freeform 19">
              <a:extLst>
                <a:ext uri="{FF2B5EF4-FFF2-40B4-BE49-F238E27FC236}">
                  <a16:creationId xmlns="" xmlns:a16="http://schemas.microsoft.com/office/drawing/2014/main" id="{7C592A6B-8422-E94E-8632-7438C3CC57A4}"/>
                </a:ext>
              </a:extLst>
            </p:cNvPr>
            <p:cNvSpPr/>
            <p:nvPr/>
          </p:nvSpPr>
          <p:spPr>
            <a:xfrm>
              <a:off x="11880834" y="3233762"/>
              <a:ext cx="349088" cy="648888"/>
            </a:xfrm>
            <a:custGeom>
              <a:avLst/>
              <a:gdLst>
                <a:gd name="connsiteX0" fmla="*/ 331919 w 349088"/>
                <a:gd name="connsiteY0" fmla="*/ 196227 h 648888"/>
                <a:gd name="connsiteX1" fmla="*/ 133117 w 349088"/>
                <a:gd name="connsiteY1" fmla="*/ 624081 h 648888"/>
                <a:gd name="connsiteX2" fmla="*/ 73407 w 349088"/>
                <a:gd name="connsiteY2" fmla="*/ 405204 h 648888"/>
                <a:gd name="connsiteX3" fmla="*/ 331919 w 349088"/>
                <a:gd name="connsiteY3" fmla="*/ 196227 h 648888"/>
              </a:gdLst>
              <a:ahLst/>
              <a:cxnLst>
                <a:cxn ang="0">
                  <a:pos x="connsiteX0" y="connsiteY0"/>
                </a:cxn>
                <a:cxn ang="0">
                  <a:pos x="connsiteX1" y="connsiteY1"/>
                </a:cxn>
                <a:cxn ang="0">
                  <a:pos x="connsiteX2" y="connsiteY2"/>
                </a:cxn>
                <a:cxn ang="0">
                  <a:pos x="connsiteX3" y="connsiteY3"/>
                </a:cxn>
              </a:cxnLst>
              <a:rect l="l" t="t" r="r" b="b"/>
              <a:pathLst>
                <a:path w="349088" h="648888">
                  <a:moveTo>
                    <a:pt x="331919" y="196227"/>
                  </a:moveTo>
                  <a:cubicBezTo>
                    <a:pt x="331919" y="196227"/>
                    <a:pt x="282219" y="554423"/>
                    <a:pt x="133117" y="624081"/>
                  </a:cubicBezTo>
                  <a:cubicBezTo>
                    <a:pt x="-15985" y="693741"/>
                    <a:pt x="-45898" y="614064"/>
                    <a:pt x="73407" y="405204"/>
                  </a:cubicBezTo>
                  <a:cubicBezTo>
                    <a:pt x="192711" y="196344"/>
                    <a:pt x="411416" y="-261448"/>
                    <a:pt x="331919" y="196227"/>
                  </a:cubicBezTo>
                  <a:close/>
                </a:path>
              </a:pathLst>
            </a:custGeom>
            <a:solidFill>
              <a:srgbClr val="5B6B54"/>
            </a:solidFill>
            <a:ln w="11620" cap="flat">
              <a:noFill/>
              <a:prstDash val="solid"/>
              <a:miter/>
            </a:ln>
          </p:spPr>
          <p:txBody>
            <a:bodyPr rtlCol="0" anchor="ctr"/>
            <a:lstStyle/>
            <a:p>
              <a:endParaRPr lang="x-none"/>
            </a:p>
          </p:txBody>
        </p:sp>
        <p:sp>
          <p:nvSpPr>
            <p:cNvPr id="21" name="Freeform 20">
              <a:extLst>
                <a:ext uri="{FF2B5EF4-FFF2-40B4-BE49-F238E27FC236}">
                  <a16:creationId xmlns="" xmlns:a16="http://schemas.microsoft.com/office/drawing/2014/main" id="{8AEBD739-FEEA-5F42-A05B-5FFEC892DBDA}"/>
                </a:ext>
              </a:extLst>
            </p:cNvPr>
            <p:cNvSpPr/>
            <p:nvPr/>
          </p:nvSpPr>
          <p:spPr>
            <a:xfrm>
              <a:off x="9716732" y="91599"/>
              <a:ext cx="651218" cy="525265"/>
            </a:xfrm>
            <a:custGeom>
              <a:avLst/>
              <a:gdLst>
                <a:gd name="connsiteX0" fmla="*/ -179 w 651218"/>
                <a:gd name="connsiteY0" fmla="*/ 405146 h 525265"/>
                <a:gd name="connsiteX1" fmla="*/ 200485 w 651218"/>
                <a:gd name="connsiteY1" fmla="*/ 480396 h 525265"/>
                <a:gd name="connsiteX2" fmla="*/ 509630 w 651218"/>
                <a:gd name="connsiteY2" fmla="*/ 279224 h 525265"/>
                <a:gd name="connsiteX3" fmla="*/ 459464 w 651218"/>
                <a:gd name="connsiteY3" fmla="*/ 11306 h 525265"/>
                <a:gd name="connsiteX4" fmla="*/ -179 w 651218"/>
                <a:gd name="connsiteY4" fmla="*/ 405146 h 525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218" h="525265">
                  <a:moveTo>
                    <a:pt x="-179" y="405146"/>
                  </a:moveTo>
                  <a:cubicBezTo>
                    <a:pt x="-179" y="405146"/>
                    <a:pt x="49987" y="614123"/>
                    <a:pt x="200485" y="480396"/>
                  </a:cubicBezTo>
                  <a:cubicBezTo>
                    <a:pt x="350984" y="346670"/>
                    <a:pt x="317462" y="430657"/>
                    <a:pt x="509630" y="279224"/>
                  </a:cubicBezTo>
                  <a:cubicBezTo>
                    <a:pt x="701798" y="127792"/>
                    <a:pt x="710294" y="-46938"/>
                    <a:pt x="459464" y="11306"/>
                  </a:cubicBezTo>
                  <a:cubicBezTo>
                    <a:pt x="208633" y="69549"/>
                    <a:pt x="91773" y="62210"/>
                    <a:pt x="-179" y="405146"/>
                  </a:cubicBezTo>
                  <a:close/>
                </a:path>
              </a:pathLst>
            </a:custGeom>
            <a:solidFill>
              <a:srgbClr val="5B6B54"/>
            </a:solidFill>
            <a:ln w="11620" cap="flat">
              <a:noFill/>
              <a:prstDash val="solid"/>
              <a:miter/>
            </a:ln>
          </p:spPr>
          <p:txBody>
            <a:bodyPr rtlCol="0" anchor="ctr"/>
            <a:lstStyle/>
            <a:p>
              <a:endParaRPr lang="x-none"/>
            </a:p>
          </p:txBody>
        </p:sp>
        <p:sp>
          <p:nvSpPr>
            <p:cNvPr id="22" name="Freeform 21">
              <a:extLst>
                <a:ext uri="{FF2B5EF4-FFF2-40B4-BE49-F238E27FC236}">
                  <a16:creationId xmlns="" xmlns:a16="http://schemas.microsoft.com/office/drawing/2014/main" id="{DDA34E7E-212C-5842-B478-ACBBE3A21976}"/>
                </a:ext>
              </a:extLst>
            </p:cNvPr>
            <p:cNvSpPr/>
            <p:nvPr/>
          </p:nvSpPr>
          <p:spPr>
            <a:xfrm>
              <a:off x="9738869" y="-321024"/>
              <a:ext cx="179457" cy="88275"/>
            </a:xfrm>
            <a:custGeom>
              <a:avLst/>
              <a:gdLst>
                <a:gd name="connsiteX0" fmla="*/ 46239 w 179457"/>
                <a:gd name="connsiteY0" fmla="*/ 88100 h 88275"/>
                <a:gd name="connsiteX1" fmla="*/ 46239 w 179457"/>
                <a:gd name="connsiteY1" fmla="*/ 76451 h 88275"/>
                <a:gd name="connsiteX2" fmla="*/ 179279 w 179457"/>
                <a:gd name="connsiteY2" fmla="*/ 19140 h 88275"/>
                <a:gd name="connsiteX3" fmla="*/ 1893 w 179457"/>
                <a:gd name="connsiteY3" fmla="*/ 11568 h 88275"/>
                <a:gd name="connsiteX4" fmla="*/ 46239 w 179457"/>
                <a:gd name="connsiteY4" fmla="*/ 88100 h 88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457" h="88275">
                  <a:moveTo>
                    <a:pt x="46239" y="88100"/>
                  </a:moveTo>
                  <a:cubicBezTo>
                    <a:pt x="46239" y="88100"/>
                    <a:pt x="41584" y="79363"/>
                    <a:pt x="46239" y="76451"/>
                  </a:cubicBezTo>
                  <a:cubicBezTo>
                    <a:pt x="54620" y="71325"/>
                    <a:pt x="179279" y="19140"/>
                    <a:pt x="179279" y="19140"/>
                  </a:cubicBezTo>
                  <a:cubicBezTo>
                    <a:pt x="179279" y="19140"/>
                    <a:pt x="113632" y="-18718"/>
                    <a:pt x="1893" y="11568"/>
                  </a:cubicBezTo>
                  <a:cubicBezTo>
                    <a:pt x="-11725" y="15412"/>
                    <a:pt x="46239" y="88100"/>
                    <a:pt x="46239" y="88100"/>
                  </a:cubicBezTo>
                  <a:close/>
                </a:path>
              </a:pathLst>
            </a:custGeom>
            <a:solidFill>
              <a:srgbClr val="414D3D"/>
            </a:solidFill>
            <a:ln w="11620" cap="flat">
              <a:noFill/>
              <a:prstDash val="solid"/>
              <a:miter/>
            </a:ln>
          </p:spPr>
          <p:txBody>
            <a:bodyPr rtlCol="0" anchor="ctr"/>
            <a:lstStyle/>
            <a:p>
              <a:endParaRPr lang="x-none"/>
            </a:p>
          </p:txBody>
        </p:sp>
        <p:sp>
          <p:nvSpPr>
            <p:cNvPr id="23" name="Freeform 22">
              <a:extLst>
                <a:ext uri="{FF2B5EF4-FFF2-40B4-BE49-F238E27FC236}">
                  <a16:creationId xmlns="" xmlns:a16="http://schemas.microsoft.com/office/drawing/2014/main" id="{06FAE952-827D-2149-A13F-FC75D854D166}"/>
                </a:ext>
              </a:extLst>
            </p:cNvPr>
            <p:cNvSpPr/>
            <p:nvPr/>
          </p:nvSpPr>
          <p:spPr>
            <a:xfrm>
              <a:off x="8163792" y="-310329"/>
              <a:ext cx="1593422" cy="4103970"/>
            </a:xfrm>
            <a:custGeom>
              <a:avLst/>
              <a:gdLst>
                <a:gd name="connsiteX0" fmla="*/ -177 w 1593422"/>
                <a:gd name="connsiteY0" fmla="*/ 2294607 h 4103970"/>
                <a:gd name="connsiteX1" fmla="*/ 465401 w 1593422"/>
                <a:gd name="connsiteY1" fmla="*/ 3742066 h 4103970"/>
                <a:gd name="connsiteX2" fmla="*/ 1421817 w 1593422"/>
                <a:gd name="connsiteY2" fmla="*/ 4073121 h 4103970"/>
                <a:gd name="connsiteX3" fmla="*/ 1262822 w 1593422"/>
                <a:gd name="connsiteY3" fmla="*/ 3834440 h 4103970"/>
                <a:gd name="connsiteX4" fmla="*/ 775593 w 1593422"/>
                <a:gd name="connsiteY4" fmla="*/ 3486146 h 4103970"/>
                <a:gd name="connsiteX5" fmla="*/ 725893 w 1593422"/>
                <a:gd name="connsiteY5" fmla="*/ 3078443 h 4103970"/>
                <a:gd name="connsiteX6" fmla="*/ 427690 w 1593422"/>
                <a:gd name="connsiteY6" fmla="*/ 2501370 h 4103970"/>
                <a:gd name="connsiteX7" fmla="*/ 367979 w 1593422"/>
                <a:gd name="connsiteY7" fmla="*/ 2103219 h 4103970"/>
                <a:gd name="connsiteX8" fmla="*/ 616598 w 1593422"/>
                <a:gd name="connsiteY8" fmla="*/ 1207788 h 4103970"/>
                <a:gd name="connsiteX9" fmla="*/ 1272715 w 1593422"/>
                <a:gd name="connsiteY9" fmla="*/ 670437 h 4103970"/>
                <a:gd name="connsiteX10" fmla="*/ 1035270 w 1593422"/>
                <a:gd name="connsiteY10" fmla="*/ 438512 h 4103970"/>
                <a:gd name="connsiteX11" fmla="*/ 1471517 w 1593422"/>
                <a:gd name="connsiteY11" fmla="*/ 401819 h 4103970"/>
                <a:gd name="connsiteX12" fmla="*/ 1511324 w 1593422"/>
                <a:gd name="connsiteY12" fmla="*/ 123300 h 4103970"/>
                <a:gd name="connsiteX13" fmla="*/ 1581161 w 1593422"/>
                <a:gd name="connsiteY13" fmla="*/ -176 h 4103970"/>
                <a:gd name="connsiteX14" fmla="*/ -177 w 1593422"/>
                <a:gd name="connsiteY14" fmla="*/ 2294607 h 4103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93422" h="4103970">
                  <a:moveTo>
                    <a:pt x="-177" y="2294607"/>
                  </a:moveTo>
                  <a:cubicBezTo>
                    <a:pt x="-736" y="2814054"/>
                    <a:pt x="162158" y="3320491"/>
                    <a:pt x="465401" y="3742066"/>
                  </a:cubicBezTo>
                  <a:cubicBezTo>
                    <a:pt x="686551" y="4053202"/>
                    <a:pt x="1253510" y="4163864"/>
                    <a:pt x="1421817" y="4073121"/>
                  </a:cubicBezTo>
                  <a:cubicBezTo>
                    <a:pt x="1603974" y="3975040"/>
                    <a:pt x="1382126" y="3665419"/>
                    <a:pt x="1262822" y="3834440"/>
                  </a:cubicBezTo>
                  <a:cubicBezTo>
                    <a:pt x="1143517" y="4003462"/>
                    <a:pt x="825294" y="3685105"/>
                    <a:pt x="775593" y="3486146"/>
                  </a:cubicBezTo>
                  <a:cubicBezTo>
                    <a:pt x="725893" y="3287187"/>
                    <a:pt x="884888" y="3257250"/>
                    <a:pt x="725893" y="3078443"/>
                  </a:cubicBezTo>
                  <a:cubicBezTo>
                    <a:pt x="566898" y="2899637"/>
                    <a:pt x="308268" y="2610751"/>
                    <a:pt x="427690" y="2501370"/>
                  </a:cubicBezTo>
                  <a:cubicBezTo>
                    <a:pt x="547110" y="2391989"/>
                    <a:pt x="477390" y="2252555"/>
                    <a:pt x="367979" y="2103219"/>
                  </a:cubicBezTo>
                  <a:cubicBezTo>
                    <a:pt x="258568" y="1953884"/>
                    <a:pt x="373566" y="1296085"/>
                    <a:pt x="616598" y="1207788"/>
                  </a:cubicBezTo>
                  <a:cubicBezTo>
                    <a:pt x="835304" y="1128112"/>
                    <a:pt x="1183208" y="819772"/>
                    <a:pt x="1272715" y="670437"/>
                  </a:cubicBezTo>
                  <a:cubicBezTo>
                    <a:pt x="1362223" y="521101"/>
                    <a:pt x="1068326" y="631181"/>
                    <a:pt x="1035270" y="438512"/>
                  </a:cubicBezTo>
                  <a:cubicBezTo>
                    <a:pt x="1013388" y="310377"/>
                    <a:pt x="1223014" y="461809"/>
                    <a:pt x="1471517" y="401819"/>
                  </a:cubicBezTo>
                  <a:cubicBezTo>
                    <a:pt x="1720020" y="341828"/>
                    <a:pt x="1362223" y="242699"/>
                    <a:pt x="1511324" y="123300"/>
                  </a:cubicBezTo>
                  <a:cubicBezTo>
                    <a:pt x="1611773" y="42808"/>
                    <a:pt x="1598620" y="1106"/>
                    <a:pt x="1581161" y="-176"/>
                  </a:cubicBezTo>
                  <a:cubicBezTo>
                    <a:pt x="664436" y="364893"/>
                    <a:pt x="-177" y="1246578"/>
                    <a:pt x="-177" y="2294607"/>
                  </a:cubicBezTo>
                  <a:close/>
                </a:path>
              </a:pathLst>
            </a:custGeom>
            <a:solidFill>
              <a:srgbClr val="5B6B54"/>
            </a:solidFill>
            <a:ln w="11620" cap="flat">
              <a:noFill/>
              <a:prstDash val="solid"/>
              <a:miter/>
            </a:ln>
          </p:spPr>
          <p:txBody>
            <a:bodyPr rtlCol="0" anchor="ctr"/>
            <a:lstStyle/>
            <a:p>
              <a:endParaRPr lang="x-none"/>
            </a:p>
          </p:txBody>
        </p:sp>
        <p:sp>
          <p:nvSpPr>
            <p:cNvPr id="24" name="Freeform 23">
              <a:extLst>
                <a:ext uri="{FF2B5EF4-FFF2-40B4-BE49-F238E27FC236}">
                  <a16:creationId xmlns="" xmlns:a16="http://schemas.microsoft.com/office/drawing/2014/main" id="{5FC29987-C077-9C4B-9DFF-79F3A99AC2A3}"/>
                </a:ext>
              </a:extLst>
            </p:cNvPr>
            <p:cNvSpPr/>
            <p:nvPr/>
          </p:nvSpPr>
          <p:spPr>
            <a:xfrm>
              <a:off x="9831379" y="-237408"/>
              <a:ext cx="3460994" cy="4123280"/>
            </a:xfrm>
            <a:custGeom>
              <a:avLst/>
              <a:gdLst>
                <a:gd name="connsiteX0" fmla="*/ 3025852 w 3460994"/>
                <a:gd name="connsiteY0" fmla="*/ 1783348 h 4123280"/>
                <a:gd name="connsiteX1" fmla="*/ 3403552 w 3460994"/>
                <a:gd name="connsiteY1" fmla="*/ 2022261 h 4123280"/>
                <a:gd name="connsiteX2" fmla="*/ 3451391 w 3460994"/>
                <a:gd name="connsiteY2" fmla="*/ 1779737 h 4123280"/>
                <a:gd name="connsiteX3" fmla="*/ 2132871 w 3460994"/>
                <a:gd name="connsiteY3" fmla="*/ -176 h 4123280"/>
                <a:gd name="connsiteX4" fmla="*/ 2167208 w 3460994"/>
                <a:gd name="connsiteY4" fmla="*/ 159294 h 4123280"/>
                <a:gd name="connsiteX5" fmla="*/ 1713268 w 3460994"/>
                <a:gd name="connsiteY5" fmla="*/ 101866 h 4123280"/>
                <a:gd name="connsiteX6" fmla="*/ 1405055 w 3460994"/>
                <a:gd name="connsiteY6" fmla="*/ 300825 h 4123280"/>
                <a:gd name="connsiteX7" fmla="*/ 908050 w 3460994"/>
                <a:gd name="connsiteY7" fmla="*/ 569443 h 4123280"/>
                <a:gd name="connsiteX8" fmla="*/ 778735 w 3460994"/>
                <a:gd name="connsiteY8" fmla="*/ 877899 h 4123280"/>
                <a:gd name="connsiteX9" fmla="*/ 441191 w 3460994"/>
                <a:gd name="connsiteY9" fmla="*/ 1146633 h 4123280"/>
                <a:gd name="connsiteX10" fmla="*/ 689693 w 3460994"/>
                <a:gd name="connsiteY10" fmla="*/ 1445071 h 4123280"/>
                <a:gd name="connsiteX11" fmla="*/ 232379 w 3460994"/>
                <a:gd name="connsiteY11" fmla="*/ 1793365 h 4123280"/>
                <a:gd name="connsiteX12" fmla="*/ 13673 w 3460994"/>
                <a:gd name="connsiteY12" fmla="*/ 2280978 h 4123280"/>
                <a:gd name="connsiteX13" fmla="*/ 440841 w 3460994"/>
                <a:gd name="connsiteY13" fmla="*/ 2728285 h 4123280"/>
                <a:gd name="connsiteX14" fmla="*/ 1047258 w 3460994"/>
                <a:gd name="connsiteY14" fmla="*/ 2748204 h 4123280"/>
                <a:gd name="connsiteX15" fmla="*/ 1166563 w 3460994"/>
                <a:gd name="connsiteY15" fmla="*/ 3166507 h 4123280"/>
                <a:gd name="connsiteX16" fmla="*/ 1186466 w 3460994"/>
                <a:gd name="connsiteY16" fmla="*/ 3634084 h 4123280"/>
                <a:gd name="connsiteX17" fmla="*/ 1236167 w 3460994"/>
                <a:gd name="connsiteY17" fmla="*/ 4101776 h 4123280"/>
                <a:gd name="connsiteX18" fmla="*/ 2021598 w 3460994"/>
                <a:gd name="connsiteY18" fmla="*/ 3753482 h 4123280"/>
                <a:gd name="connsiteX19" fmla="*/ 2300014 w 3460994"/>
                <a:gd name="connsiteY19" fmla="*/ 2858051 h 4123280"/>
                <a:gd name="connsiteX20" fmla="*/ 2498933 w 3460994"/>
                <a:gd name="connsiteY20" fmla="*/ 2350520 h 4123280"/>
                <a:gd name="connsiteX21" fmla="*/ 1882041 w 3460994"/>
                <a:gd name="connsiteY21" fmla="*/ 1703787 h 4123280"/>
                <a:gd name="connsiteX22" fmla="*/ 2568420 w 3460994"/>
                <a:gd name="connsiteY22" fmla="*/ 2081902 h 4123280"/>
                <a:gd name="connsiteX23" fmla="*/ 2379628 w 3460994"/>
                <a:gd name="connsiteY23" fmla="*/ 1594290 h 4123280"/>
                <a:gd name="connsiteX24" fmla="*/ 3025852 w 3460994"/>
                <a:gd name="connsiteY24" fmla="*/ 1783348 h 412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60994" h="4123280">
                  <a:moveTo>
                    <a:pt x="3025852" y="1783348"/>
                  </a:moveTo>
                  <a:cubicBezTo>
                    <a:pt x="3224653" y="2091803"/>
                    <a:pt x="3254916" y="2216561"/>
                    <a:pt x="3403552" y="2022261"/>
                  </a:cubicBezTo>
                  <a:cubicBezTo>
                    <a:pt x="3479208" y="1923481"/>
                    <a:pt x="3461749" y="1860229"/>
                    <a:pt x="3451391" y="1779737"/>
                  </a:cubicBezTo>
                  <a:cubicBezTo>
                    <a:pt x="3271794" y="990541"/>
                    <a:pt x="2865459" y="305019"/>
                    <a:pt x="2132871" y="-176"/>
                  </a:cubicBezTo>
                  <a:cubicBezTo>
                    <a:pt x="2128681" y="33955"/>
                    <a:pt x="2159991" y="96508"/>
                    <a:pt x="2167208" y="159294"/>
                  </a:cubicBezTo>
                  <a:cubicBezTo>
                    <a:pt x="2167208" y="159294"/>
                    <a:pt x="1743298" y="-37568"/>
                    <a:pt x="1713268" y="101866"/>
                  </a:cubicBezTo>
                  <a:cubicBezTo>
                    <a:pt x="1683238" y="241301"/>
                    <a:pt x="1733172" y="241650"/>
                    <a:pt x="1405055" y="300825"/>
                  </a:cubicBezTo>
                  <a:cubicBezTo>
                    <a:pt x="1076938" y="360000"/>
                    <a:pt x="798639" y="460062"/>
                    <a:pt x="908050" y="569443"/>
                  </a:cubicBezTo>
                  <a:cubicBezTo>
                    <a:pt x="1017461" y="678823"/>
                    <a:pt x="937730" y="728680"/>
                    <a:pt x="778735" y="877899"/>
                  </a:cubicBezTo>
                  <a:cubicBezTo>
                    <a:pt x="619740" y="1027118"/>
                    <a:pt x="490542" y="957575"/>
                    <a:pt x="441191" y="1146633"/>
                  </a:cubicBezTo>
                  <a:cubicBezTo>
                    <a:pt x="391839" y="1335690"/>
                    <a:pt x="759298" y="1375412"/>
                    <a:pt x="689693" y="1445071"/>
                  </a:cubicBezTo>
                  <a:cubicBezTo>
                    <a:pt x="620089" y="1514730"/>
                    <a:pt x="242389" y="1763545"/>
                    <a:pt x="232379" y="1793365"/>
                  </a:cubicBezTo>
                  <a:cubicBezTo>
                    <a:pt x="222369" y="1823186"/>
                    <a:pt x="-65825" y="2091803"/>
                    <a:pt x="13673" y="2280978"/>
                  </a:cubicBezTo>
                  <a:cubicBezTo>
                    <a:pt x="93171" y="2470151"/>
                    <a:pt x="312109" y="2559497"/>
                    <a:pt x="440841" y="2728285"/>
                  </a:cubicBezTo>
                  <a:cubicBezTo>
                    <a:pt x="569574" y="2897074"/>
                    <a:pt x="798755" y="2778141"/>
                    <a:pt x="1047258" y="2748204"/>
                  </a:cubicBezTo>
                  <a:cubicBezTo>
                    <a:pt x="1295761" y="2718268"/>
                    <a:pt x="1196709" y="2937961"/>
                    <a:pt x="1166563" y="3166507"/>
                  </a:cubicBezTo>
                  <a:cubicBezTo>
                    <a:pt x="1136416" y="3395053"/>
                    <a:pt x="1106968" y="3474847"/>
                    <a:pt x="1186466" y="3634084"/>
                  </a:cubicBezTo>
                  <a:cubicBezTo>
                    <a:pt x="1265964" y="3793320"/>
                    <a:pt x="1106968" y="4022100"/>
                    <a:pt x="1236167" y="4101776"/>
                  </a:cubicBezTo>
                  <a:cubicBezTo>
                    <a:pt x="1365364" y="4181453"/>
                    <a:pt x="1912303" y="4031884"/>
                    <a:pt x="2021598" y="3753482"/>
                  </a:cubicBezTo>
                  <a:cubicBezTo>
                    <a:pt x="2130893" y="3475079"/>
                    <a:pt x="2031608" y="3096848"/>
                    <a:pt x="2300014" y="2858051"/>
                  </a:cubicBezTo>
                  <a:cubicBezTo>
                    <a:pt x="2568420" y="2619254"/>
                    <a:pt x="2707395" y="2430080"/>
                    <a:pt x="2498933" y="2350520"/>
                  </a:cubicBezTo>
                  <a:cubicBezTo>
                    <a:pt x="2290469" y="2270960"/>
                    <a:pt x="1663684" y="1594290"/>
                    <a:pt x="1882041" y="1703787"/>
                  </a:cubicBezTo>
                  <a:cubicBezTo>
                    <a:pt x="2100397" y="1813285"/>
                    <a:pt x="2418853" y="2280978"/>
                    <a:pt x="2568420" y="2081902"/>
                  </a:cubicBezTo>
                  <a:cubicBezTo>
                    <a:pt x="2717988" y="1882827"/>
                    <a:pt x="2399532" y="1872926"/>
                    <a:pt x="2379628" y="1594290"/>
                  </a:cubicBezTo>
                  <a:cubicBezTo>
                    <a:pt x="2359724" y="1315655"/>
                    <a:pt x="2827049" y="1474892"/>
                    <a:pt x="3025852" y="1783348"/>
                  </a:cubicBezTo>
                  <a:close/>
                </a:path>
              </a:pathLst>
            </a:custGeom>
            <a:solidFill>
              <a:srgbClr val="5B6B54"/>
            </a:solidFill>
            <a:ln w="11620" cap="flat">
              <a:noFill/>
              <a:prstDash val="solid"/>
              <a:miter/>
            </a:ln>
          </p:spPr>
          <p:txBody>
            <a:bodyPr rtlCol="0" anchor="ctr"/>
            <a:lstStyle/>
            <a:p>
              <a:endParaRPr lang="x-none"/>
            </a:p>
          </p:txBody>
        </p:sp>
        <p:sp>
          <p:nvSpPr>
            <p:cNvPr id="25" name="Freeform 24">
              <a:extLst>
                <a:ext uri="{FF2B5EF4-FFF2-40B4-BE49-F238E27FC236}">
                  <a16:creationId xmlns="" xmlns:a16="http://schemas.microsoft.com/office/drawing/2014/main" id="{C01CB784-6545-F14A-B461-561AC8C09208}"/>
                </a:ext>
              </a:extLst>
            </p:cNvPr>
            <p:cNvSpPr/>
            <p:nvPr/>
          </p:nvSpPr>
          <p:spPr>
            <a:xfrm>
              <a:off x="9699882" y="216655"/>
              <a:ext cx="1089760" cy="2364497"/>
            </a:xfrm>
            <a:custGeom>
              <a:avLst/>
              <a:gdLst>
                <a:gd name="connsiteX0" fmla="*/ 572339 w 1089760"/>
                <a:gd name="connsiteY0" fmla="*/ 2274221 h 2364497"/>
                <a:gd name="connsiteX1" fmla="*/ 144821 w 1089760"/>
                <a:gd name="connsiteY1" fmla="*/ 1826564 h 2364497"/>
                <a:gd name="connsiteX2" fmla="*/ 363527 w 1089760"/>
                <a:gd name="connsiteY2" fmla="*/ 1338952 h 2364497"/>
                <a:gd name="connsiteX3" fmla="*/ 820842 w 1089760"/>
                <a:gd name="connsiteY3" fmla="*/ 990658 h 2364497"/>
                <a:gd name="connsiteX4" fmla="*/ 572339 w 1089760"/>
                <a:gd name="connsiteY4" fmla="*/ 692220 h 2364497"/>
                <a:gd name="connsiteX5" fmla="*/ 909884 w 1089760"/>
                <a:gd name="connsiteY5" fmla="*/ 423485 h 2364497"/>
                <a:gd name="connsiteX6" fmla="*/ 1039198 w 1089760"/>
                <a:gd name="connsiteY6" fmla="*/ 115029 h 2364497"/>
                <a:gd name="connsiteX7" fmla="*/ 1059451 w 1089760"/>
                <a:gd name="connsiteY7" fmla="*/ -176 h 2364497"/>
                <a:gd name="connsiteX8" fmla="*/ 1048742 w 1089760"/>
                <a:gd name="connsiteY8" fmla="*/ 174554 h 2364497"/>
                <a:gd name="connsiteX9" fmla="*/ 885790 w 1089760"/>
                <a:gd name="connsiteY9" fmla="*/ 394364 h 2364497"/>
                <a:gd name="connsiteX10" fmla="*/ 500058 w 1089760"/>
                <a:gd name="connsiteY10" fmla="*/ 664146 h 2364497"/>
                <a:gd name="connsiteX11" fmla="*/ 635774 w 1089760"/>
                <a:gd name="connsiteY11" fmla="*/ 1007315 h 2364497"/>
                <a:gd name="connsiteX12" fmla="*/ 250159 w 1089760"/>
                <a:gd name="connsiteY12" fmla="*/ 1314606 h 2364497"/>
                <a:gd name="connsiteX13" fmla="*/ 13528 w 1089760"/>
                <a:gd name="connsiteY13" fmla="*/ 1798607 h 2364497"/>
                <a:gd name="connsiteX14" fmla="*/ 455828 w 1089760"/>
                <a:gd name="connsiteY14" fmla="*/ 2224249 h 2364497"/>
                <a:gd name="connsiteX15" fmla="*/ 776379 w 1089760"/>
                <a:gd name="connsiteY15" fmla="*/ 2362052 h 2364497"/>
                <a:gd name="connsiteX16" fmla="*/ 572339 w 1089760"/>
                <a:gd name="connsiteY16" fmla="*/ 2274221 h 2364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89760" h="2364497">
                  <a:moveTo>
                    <a:pt x="572339" y="2274221"/>
                  </a:moveTo>
                  <a:cubicBezTo>
                    <a:pt x="443141" y="2105083"/>
                    <a:pt x="224319" y="2015505"/>
                    <a:pt x="144821" y="1826564"/>
                  </a:cubicBezTo>
                  <a:cubicBezTo>
                    <a:pt x="65324" y="1637623"/>
                    <a:pt x="353633" y="1368889"/>
                    <a:pt x="363527" y="1338952"/>
                  </a:cubicBezTo>
                  <a:cubicBezTo>
                    <a:pt x="373420" y="1309015"/>
                    <a:pt x="751354" y="1060317"/>
                    <a:pt x="820842" y="990658"/>
                  </a:cubicBezTo>
                  <a:cubicBezTo>
                    <a:pt x="890329" y="920999"/>
                    <a:pt x="522522" y="881277"/>
                    <a:pt x="572339" y="692220"/>
                  </a:cubicBezTo>
                  <a:cubicBezTo>
                    <a:pt x="622156" y="503162"/>
                    <a:pt x="751354" y="572704"/>
                    <a:pt x="909884" y="423485"/>
                  </a:cubicBezTo>
                  <a:cubicBezTo>
                    <a:pt x="1068413" y="274266"/>
                    <a:pt x="1148493" y="224526"/>
                    <a:pt x="1039198" y="115029"/>
                  </a:cubicBezTo>
                  <a:cubicBezTo>
                    <a:pt x="998925" y="74842"/>
                    <a:pt x="1011496" y="35935"/>
                    <a:pt x="1059451" y="-176"/>
                  </a:cubicBezTo>
                  <a:cubicBezTo>
                    <a:pt x="979604" y="50379"/>
                    <a:pt x="1002301" y="123183"/>
                    <a:pt x="1048742" y="174554"/>
                  </a:cubicBezTo>
                  <a:cubicBezTo>
                    <a:pt x="1077841" y="207054"/>
                    <a:pt x="982398" y="304669"/>
                    <a:pt x="885790" y="394364"/>
                  </a:cubicBezTo>
                  <a:cubicBezTo>
                    <a:pt x="782199" y="490814"/>
                    <a:pt x="556509" y="509802"/>
                    <a:pt x="500058" y="664146"/>
                  </a:cubicBezTo>
                  <a:cubicBezTo>
                    <a:pt x="406942" y="917970"/>
                    <a:pt x="778590" y="912612"/>
                    <a:pt x="635774" y="1007315"/>
                  </a:cubicBezTo>
                  <a:cubicBezTo>
                    <a:pt x="532881" y="1075460"/>
                    <a:pt x="296483" y="1275234"/>
                    <a:pt x="250159" y="1314606"/>
                  </a:cubicBezTo>
                  <a:cubicBezTo>
                    <a:pt x="226065" y="1334991"/>
                    <a:pt x="-66086" y="1609550"/>
                    <a:pt x="13528" y="1798607"/>
                  </a:cubicBezTo>
                  <a:cubicBezTo>
                    <a:pt x="93142" y="1987665"/>
                    <a:pt x="298811" y="2080038"/>
                    <a:pt x="455828" y="2224249"/>
                  </a:cubicBezTo>
                  <a:cubicBezTo>
                    <a:pt x="545103" y="2306372"/>
                    <a:pt x="622622" y="2378127"/>
                    <a:pt x="776379" y="2362052"/>
                  </a:cubicBezTo>
                  <a:cubicBezTo>
                    <a:pt x="695717" y="2364615"/>
                    <a:pt x="625531" y="2344113"/>
                    <a:pt x="572339" y="2274221"/>
                  </a:cubicBezTo>
                  <a:close/>
                </a:path>
              </a:pathLst>
            </a:custGeom>
            <a:solidFill>
              <a:srgbClr val="414D3D"/>
            </a:solidFill>
            <a:ln w="11620" cap="flat">
              <a:noFill/>
              <a:prstDash val="solid"/>
              <a:miter/>
            </a:ln>
          </p:spPr>
          <p:txBody>
            <a:bodyPr rtlCol="0" anchor="ctr"/>
            <a:lstStyle/>
            <a:p>
              <a:endParaRPr lang="x-none"/>
            </a:p>
          </p:txBody>
        </p:sp>
        <p:sp>
          <p:nvSpPr>
            <p:cNvPr id="26" name="Freeform 25">
              <a:extLst>
                <a:ext uri="{FF2B5EF4-FFF2-40B4-BE49-F238E27FC236}">
                  <a16:creationId xmlns="" xmlns:a16="http://schemas.microsoft.com/office/drawing/2014/main" id="{257CC309-3ADC-CE4D-A32E-23A9442ED89A}"/>
                </a:ext>
              </a:extLst>
            </p:cNvPr>
            <p:cNvSpPr/>
            <p:nvPr/>
          </p:nvSpPr>
          <p:spPr>
            <a:xfrm>
              <a:off x="11386879" y="-135133"/>
              <a:ext cx="158064" cy="169604"/>
            </a:xfrm>
            <a:custGeom>
              <a:avLst/>
              <a:gdLst>
                <a:gd name="connsiteX0" fmla="*/ 157885 w 158064"/>
                <a:gd name="connsiteY0" fmla="*/ -176 h 169604"/>
                <a:gd name="connsiteX1" fmla="*/ 156488 w 158064"/>
                <a:gd name="connsiteY1" fmla="*/ 2620 h 169604"/>
                <a:gd name="connsiteX2" fmla="*/ -179 w 158064"/>
                <a:gd name="connsiteY2" fmla="*/ 169428 h 169604"/>
                <a:gd name="connsiteX3" fmla="*/ 157885 w 158064"/>
                <a:gd name="connsiteY3" fmla="*/ -176 h 169604"/>
              </a:gdLst>
              <a:ahLst/>
              <a:cxnLst>
                <a:cxn ang="0">
                  <a:pos x="connsiteX0" y="connsiteY0"/>
                </a:cxn>
                <a:cxn ang="0">
                  <a:pos x="connsiteX1" y="connsiteY1"/>
                </a:cxn>
                <a:cxn ang="0">
                  <a:pos x="connsiteX2" y="connsiteY2"/>
                </a:cxn>
                <a:cxn ang="0">
                  <a:pos x="connsiteX3" y="connsiteY3"/>
                </a:cxn>
              </a:cxnLst>
              <a:rect l="l" t="t" r="r" b="b"/>
              <a:pathLst>
                <a:path w="158064" h="169604">
                  <a:moveTo>
                    <a:pt x="157885" y="-176"/>
                  </a:moveTo>
                  <a:cubicBezTo>
                    <a:pt x="157885" y="756"/>
                    <a:pt x="156837" y="1572"/>
                    <a:pt x="156488" y="2620"/>
                  </a:cubicBezTo>
                  <a:cubicBezTo>
                    <a:pt x="129718" y="79734"/>
                    <a:pt x="85953" y="130056"/>
                    <a:pt x="-179" y="169428"/>
                  </a:cubicBezTo>
                  <a:cubicBezTo>
                    <a:pt x="161377" y="133900"/>
                    <a:pt x="133908" y="112234"/>
                    <a:pt x="157885" y="-176"/>
                  </a:cubicBezTo>
                  <a:close/>
                </a:path>
              </a:pathLst>
            </a:custGeom>
            <a:solidFill>
              <a:srgbClr val="414D3D"/>
            </a:solidFill>
            <a:ln w="11620" cap="flat">
              <a:noFill/>
              <a:prstDash val="solid"/>
              <a:miter/>
            </a:ln>
          </p:spPr>
          <p:txBody>
            <a:bodyPr rtlCol="0" anchor="ctr"/>
            <a:lstStyle/>
            <a:p>
              <a:endParaRPr lang="x-none"/>
            </a:p>
          </p:txBody>
        </p:sp>
        <p:sp>
          <p:nvSpPr>
            <p:cNvPr id="27" name="Freeform 26">
              <a:extLst>
                <a:ext uri="{FF2B5EF4-FFF2-40B4-BE49-F238E27FC236}">
                  <a16:creationId xmlns="" xmlns:a16="http://schemas.microsoft.com/office/drawing/2014/main" id="{C405886D-E19F-F141-A8DD-70398F2F2ECE}"/>
                </a:ext>
              </a:extLst>
            </p:cNvPr>
            <p:cNvSpPr/>
            <p:nvPr/>
          </p:nvSpPr>
          <p:spPr>
            <a:xfrm>
              <a:off x="11743978" y="-273981"/>
              <a:ext cx="254438" cy="196042"/>
            </a:xfrm>
            <a:custGeom>
              <a:avLst/>
              <a:gdLst>
                <a:gd name="connsiteX0" fmla="*/ 124247 w 254438"/>
                <a:gd name="connsiteY0" fmla="*/ 140652 h 196042"/>
                <a:gd name="connsiteX1" fmla="*/ 31131 w 254438"/>
                <a:gd name="connsiteY1" fmla="*/ 112812 h 196042"/>
                <a:gd name="connsiteX2" fmla="*/ 254260 w 254438"/>
                <a:gd name="connsiteY2" fmla="*/ 195867 h 196042"/>
                <a:gd name="connsiteX3" fmla="*/ 219924 w 254438"/>
                <a:gd name="connsiteY3" fmla="*/ 38377 h 196042"/>
                <a:gd name="connsiteX4" fmla="*/ 185005 w 254438"/>
                <a:gd name="connsiteY4" fmla="*/ 25214 h 196042"/>
                <a:gd name="connsiteX5" fmla="*/ -179 w 254438"/>
                <a:gd name="connsiteY5" fmla="*/ 4596 h 196042"/>
                <a:gd name="connsiteX6" fmla="*/ 124829 w 254438"/>
                <a:gd name="connsiteY6" fmla="*/ 60393 h 196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438" h="196042">
                  <a:moveTo>
                    <a:pt x="124247" y="140652"/>
                  </a:moveTo>
                  <a:cubicBezTo>
                    <a:pt x="101783" y="132848"/>
                    <a:pt x="68378" y="122131"/>
                    <a:pt x="31131" y="112812"/>
                  </a:cubicBezTo>
                  <a:cubicBezTo>
                    <a:pt x="107324" y="135329"/>
                    <a:pt x="181886" y="163076"/>
                    <a:pt x="254260" y="195867"/>
                  </a:cubicBezTo>
                  <a:cubicBezTo>
                    <a:pt x="247160" y="134246"/>
                    <a:pt x="217014" y="72974"/>
                    <a:pt x="219924" y="38377"/>
                  </a:cubicBezTo>
                  <a:cubicBezTo>
                    <a:pt x="200137" y="30456"/>
                    <a:pt x="185005" y="24865"/>
                    <a:pt x="185005" y="25214"/>
                  </a:cubicBezTo>
                  <a:cubicBezTo>
                    <a:pt x="185005" y="25564"/>
                    <a:pt x="93170" y="-13459"/>
                    <a:pt x="-179" y="4596"/>
                  </a:cubicBezTo>
                  <a:lnTo>
                    <a:pt x="124829" y="60393"/>
                  </a:lnTo>
                  <a:close/>
                </a:path>
              </a:pathLst>
            </a:custGeom>
            <a:solidFill>
              <a:srgbClr val="414D3D"/>
            </a:solidFill>
            <a:ln w="11620" cap="flat">
              <a:noFill/>
              <a:prstDash val="solid"/>
              <a:miter/>
            </a:ln>
          </p:spPr>
          <p:txBody>
            <a:bodyPr rtlCol="0" anchor="ctr"/>
            <a:lstStyle/>
            <a:p>
              <a:endParaRPr lang="x-none"/>
            </a:p>
          </p:txBody>
        </p:sp>
        <p:sp>
          <p:nvSpPr>
            <p:cNvPr id="28" name="Freeform 27">
              <a:extLst>
                <a:ext uri="{FF2B5EF4-FFF2-40B4-BE49-F238E27FC236}">
                  <a16:creationId xmlns="" xmlns:a16="http://schemas.microsoft.com/office/drawing/2014/main" id="{5664CF47-6F13-D645-AA70-C5C9022E3A18}"/>
                </a:ext>
              </a:extLst>
            </p:cNvPr>
            <p:cNvSpPr/>
            <p:nvPr/>
          </p:nvSpPr>
          <p:spPr>
            <a:xfrm>
              <a:off x="10688860" y="2508586"/>
              <a:ext cx="480477" cy="1380460"/>
            </a:xfrm>
            <a:custGeom>
              <a:avLst/>
              <a:gdLst>
                <a:gd name="connsiteX0" fmla="*/ 378686 w 480477"/>
                <a:gd name="connsiteY0" fmla="*/ 1355781 h 1380460"/>
                <a:gd name="connsiteX1" fmla="*/ 328985 w 480477"/>
                <a:gd name="connsiteY1" fmla="*/ 888088 h 1380460"/>
                <a:gd name="connsiteX2" fmla="*/ 309082 w 480477"/>
                <a:gd name="connsiteY2" fmla="*/ 420512 h 1380460"/>
                <a:gd name="connsiteX3" fmla="*/ 189777 w 480477"/>
                <a:gd name="connsiteY3" fmla="*/ 2559 h 1380460"/>
                <a:gd name="connsiteX4" fmla="*/ -179 w 480477"/>
                <a:gd name="connsiteY4" fmla="*/ 37504 h 1380460"/>
                <a:gd name="connsiteX5" fmla="*/ 12043 w 480477"/>
                <a:gd name="connsiteY5" fmla="*/ 35291 h 1380460"/>
                <a:gd name="connsiteX6" fmla="*/ 253096 w 480477"/>
                <a:gd name="connsiteY6" fmla="*/ 418066 h 1380460"/>
                <a:gd name="connsiteX7" fmla="*/ 279867 w 480477"/>
                <a:gd name="connsiteY7" fmla="*/ 876323 h 1380460"/>
                <a:gd name="connsiteX8" fmla="*/ 346794 w 480477"/>
                <a:gd name="connsiteY8" fmla="*/ 1356131 h 1380460"/>
                <a:gd name="connsiteX9" fmla="*/ 480298 w 480477"/>
                <a:gd name="connsiteY9" fmla="*/ 1376632 h 1380460"/>
                <a:gd name="connsiteX10" fmla="*/ 378686 w 480477"/>
                <a:gd name="connsiteY10" fmla="*/ 1355781 h 1380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0477" h="1380460">
                  <a:moveTo>
                    <a:pt x="378686" y="1355781"/>
                  </a:moveTo>
                  <a:cubicBezTo>
                    <a:pt x="249488" y="1276105"/>
                    <a:pt x="408599" y="1047325"/>
                    <a:pt x="328985" y="888088"/>
                  </a:cubicBezTo>
                  <a:cubicBezTo>
                    <a:pt x="249371" y="728851"/>
                    <a:pt x="279285" y="649291"/>
                    <a:pt x="309082" y="420512"/>
                  </a:cubicBezTo>
                  <a:cubicBezTo>
                    <a:pt x="338879" y="191733"/>
                    <a:pt x="438396" y="-27262"/>
                    <a:pt x="189777" y="2559"/>
                  </a:cubicBezTo>
                  <a:cubicBezTo>
                    <a:pt x="124596" y="10480"/>
                    <a:pt x="60812" y="24458"/>
                    <a:pt x="-179" y="37504"/>
                  </a:cubicBezTo>
                  <a:lnTo>
                    <a:pt x="12043" y="35291"/>
                  </a:lnTo>
                  <a:cubicBezTo>
                    <a:pt x="401266" y="-29591"/>
                    <a:pt x="282893" y="189170"/>
                    <a:pt x="253096" y="418066"/>
                  </a:cubicBezTo>
                  <a:cubicBezTo>
                    <a:pt x="223299" y="646961"/>
                    <a:pt x="193036" y="720930"/>
                    <a:pt x="279867" y="876323"/>
                  </a:cubicBezTo>
                  <a:cubicBezTo>
                    <a:pt x="374961" y="1046626"/>
                    <a:pt x="253096" y="1299868"/>
                    <a:pt x="346794" y="1356131"/>
                  </a:cubicBezTo>
                  <a:cubicBezTo>
                    <a:pt x="387997" y="1380942"/>
                    <a:pt x="417795" y="1384320"/>
                    <a:pt x="480298" y="1376632"/>
                  </a:cubicBezTo>
                  <a:cubicBezTo>
                    <a:pt x="436767" y="1376399"/>
                    <a:pt x="401266" y="1369643"/>
                    <a:pt x="378686" y="1355781"/>
                  </a:cubicBezTo>
                  <a:close/>
                </a:path>
              </a:pathLst>
            </a:custGeom>
            <a:solidFill>
              <a:srgbClr val="414D3D"/>
            </a:solidFill>
            <a:ln w="11620" cap="flat">
              <a:noFill/>
              <a:prstDash val="solid"/>
              <a:miter/>
            </a:ln>
          </p:spPr>
          <p:txBody>
            <a:bodyPr rtlCol="0" anchor="ctr"/>
            <a:lstStyle/>
            <a:p>
              <a:endParaRPr lang="x-none"/>
            </a:p>
          </p:txBody>
        </p:sp>
        <p:sp>
          <p:nvSpPr>
            <p:cNvPr id="29" name="Freeform 28">
              <a:extLst>
                <a:ext uri="{FF2B5EF4-FFF2-40B4-BE49-F238E27FC236}">
                  <a16:creationId xmlns="" xmlns:a16="http://schemas.microsoft.com/office/drawing/2014/main" id="{DE98502A-3782-8848-A9CE-E12EAE99EA0F}"/>
                </a:ext>
              </a:extLst>
            </p:cNvPr>
            <p:cNvSpPr/>
            <p:nvPr/>
          </p:nvSpPr>
          <p:spPr>
            <a:xfrm>
              <a:off x="11668157" y="1454532"/>
              <a:ext cx="768252" cy="499137"/>
            </a:xfrm>
            <a:custGeom>
              <a:avLst/>
              <a:gdLst>
                <a:gd name="connsiteX0" fmla="*/ 731642 w 768252"/>
                <a:gd name="connsiteY0" fmla="*/ 389961 h 499137"/>
                <a:gd name="connsiteX1" fmla="*/ 45612 w 768252"/>
                <a:gd name="connsiteY1" fmla="*/ 11846 h 499137"/>
                <a:gd name="connsiteX2" fmla="*/ 52479 w 768252"/>
                <a:gd name="connsiteY2" fmla="*/ 100958 h 499137"/>
                <a:gd name="connsiteX3" fmla="*/ 599535 w 768252"/>
                <a:gd name="connsiteY3" fmla="*/ 497944 h 499137"/>
                <a:gd name="connsiteX4" fmla="*/ 765746 w 768252"/>
                <a:gd name="connsiteY4" fmla="*/ 329854 h 499137"/>
                <a:gd name="connsiteX5" fmla="*/ 768074 w 768252"/>
                <a:gd name="connsiteY5" fmla="*/ 319720 h 499137"/>
                <a:gd name="connsiteX6" fmla="*/ 731642 w 768252"/>
                <a:gd name="connsiteY6" fmla="*/ 389961 h 499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8252" h="499137">
                  <a:moveTo>
                    <a:pt x="731642" y="389961"/>
                  </a:moveTo>
                  <a:cubicBezTo>
                    <a:pt x="582075" y="589036"/>
                    <a:pt x="264318" y="121343"/>
                    <a:pt x="45612" y="11846"/>
                  </a:cubicBezTo>
                  <a:cubicBezTo>
                    <a:pt x="-24225" y="-23100"/>
                    <a:pt x="-7929" y="21631"/>
                    <a:pt x="52479" y="100958"/>
                  </a:cubicBezTo>
                  <a:cubicBezTo>
                    <a:pt x="168292" y="122275"/>
                    <a:pt x="448221" y="467890"/>
                    <a:pt x="599535" y="497944"/>
                  </a:cubicBezTo>
                  <a:cubicBezTo>
                    <a:pt x="641669" y="506214"/>
                    <a:pt x="743398" y="465328"/>
                    <a:pt x="765746" y="329854"/>
                  </a:cubicBezTo>
                  <a:cubicBezTo>
                    <a:pt x="766445" y="325893"/>
                    <a:pt x="767841" y="322865"/>
                    <a:pt x="768074" y="319720"/>
                  </a:cubicBezTo>
                  <a:cubicBezTo>
                    <a:pt x="760811" y="345358"/>
                    <a:pt x="748415" y="369261"/>
                    <a:pt x="731642" y="389961"/>
                  </a:cubicBezTo>
                  <a:close/>
                </a:path>
              </a:pathLst>
            </a:custGeom>
            <a:solidFill>
              <a:srgbClr val="414D3D"/>
            </a:solidFill>
            <a:ln w="11620" cap="flat">
              <a:noFill/>
              <a:prstDash val="solid"/>
              <a:miter/>
            </a:ln>
          </p:spPr>
          <p:txBody>
            <a:bodyPr rtlCol="0" anchor="ctr"/>
            <a:lstStyle/>
            <a:p>
              <a:endParaRPr lang="x-none"/>
            </a:p>
          </p:txBody>
        </p:sp>
        <p:sp>
          <p:nvSpPr>
            <p:cNvPr id="30" name="Freeform 29">
              <a:extLst>
                <a:ext uri="{FF2B5EF4-FFF2-40B4-BE49-F238E27FC236}">
                  <a16:creationId xmlns="" xmlns:a16="http://schemas.microsoft.com/office/drawing/2014/main" id="{0F11EA51-FE90-3B43-A604-7A11574CB7A8}"/>
                </a:ext>
              </a:extLst>
            </p:cNvPr>
            <p:cNvSpPr/>
            <p:nvPr/>
          </p:nvSpPr>
          <p:spPr>
            <a:xfrm>
              <a:off x="12292779" y="1213215"/>
              <a:ext cx="856781" cy="680384"/>
            </a:xfrm>
            <a:custGeom>
              <a:avLst/>
              <a:gdLst>
                <a:gd name="connsiteX0" fmla="*/ 564452 w 856781"/>
                <a:gd name="connsiteY0" fmla="*/ 332723 h 680384"/>
                <a:gd name="connsiteX1" fmla="*/ -179 w 856781"/>
                <a:gd name="connsiteY1" fmla="*/ 6561 h 680384"/>
                <a:gd name="connsiteX2" fmla="*/ 379384 w 856781"/>
                <a:gd name="connsiteY2" fmla="*/ 245824 h 680384"/>
                <a:gd name="connsiteX3" fmla="*/ 856602 w 856781"/>
                <a:gd name="connsiteY3" fmla="*/ 655157 h 680384"/>
                <a:gd name="connsiteX4" fmla="*/ 564452 w 856781"/>
                <a:gd name="connsiteY4" fmla="*/ 332723 h 680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6781" h="680384">
                  <a:moveTo>
                    <a:pt x="564452" y="332723"/>
                  </a:moveTo>
                  <a:cubicBezTo>
                    <a:pt x="421402" y="110816"/>
                    <a:pt x="139378" y="-33743"/>
                    <a:pt x="-179" y="6561"/>
                  </a:cubicBezTo>
                  <a:cubicBezTo>
                    <a:pt x="118660" y="20656"/>
                    <a:pt x="261476" y="88102"/>
                    <a:pt x="379384" y="245824"/>
                  </a:cubicBezTo>
                  <a:cubicBezTo>
                    <a:pt x="534538" y="453053"/>
                    <a:pt x="683523" y="772110"/>
                    <a:pt x="856602" y="655157"/>
                  </a:cubicBezTo>
                  <a:cubicBezTo>
                    <a:pt x="771518" y="699888"/>
                    <a:pt x="718675" y="572102"/>
                    <a:pt x="564452" y="332723"/>
                  </a:cubicBezTo>
                  <a:close/>
                </a:path>
              </a:pathLst>
            </a:custGeom>
            <a:solidFill>
              <a:srgbClr val="414D3D"/>
            </a:solidFill>
            <a:ln w="11620" cap="flat">
              <a:noFill/>
              <a:prstDash val="solid"/>
              <a:miter/>
            </a:ln>
          </p:spPr>
          <p:txBody>
            <a:bodyPr rtlCol="0" anchor="ctr"/>
            <a:lstStyle/>
            <a:p>
              <a:endParaRPr lang="x-none"/>
            </a:p>
          </p:txBody>
        </p:sp>
      </p:grpSp>
      <p:sp>
        <p:nvSpPr>
          <p:cNvPr id="3" name="Rectangle 2">
            <a:extLst>
              <a:ext uri="{FF2B5EF4-FFF2-40B4-BE49-F238E27FC236}">
                <a16:creationId xmlns="" xmlns:a16="http://schemas.microsoft.com/office/drawing/2014/main" id="{0D755185-838B-0C47-AC15-6C7BD6A72D0F}"/>
              </a:ext>
            </a:extLst>
          </p:cNvPr>
          <p:cNvSpPr/>
          <p:nvPr/>
        </p:nvSpPr>
        <p:spPr>
          <a:xfrm>
            <a:off x="276586" y="1052736"/>
            <a:ext cx="3364170" cy="1200329"/>
          </a:xfrm>
          <a:prstGeom prst="rect">
            <a:avLst/>
          </a:prstGeom>
        </p:spPr>
        <p:txBody>
          <a:bodyPr wrap="square">
            <a:spAutoFit/>
          </a:bodyPr>
          <a:lstStyle/>
          <a:p>
            <a:r>
              <a:rPr lang="en-US" sz="7200" b="1" dirty="0" smtClean="0">
                <a:solidFill>
                  <a:srgbClr val="5B6B54"/>
                </a:solidFill>
                <a:latin typeface="Century Gothic" panose="020B0502020202020204" pitchFamily="34" charset="0"/>
              </a:rPr>
              <a:t>……</a:t>
            </a:r>
            <a:endParaRPr lang="x-none" sz="7200" dirty="0"/>
          </a:p>
        </p:txBody>
      </p:sp>
      <p:sp>
        <p:nvSpPr>
          <p:cNvPr id="4" name="Rectangle 3">
            <a:extLst>
              <a:ext uri="{FF2B5EF4-FFF2-40B4-BE49-F238E27FC236}">
                <a16:creationId xmlns="" xmlns:a16="http://schemas.microsoft.com/office/drawing/2014/main" id="{F5DE7D3E-A856-024E-8AF5-089CCFE08702}"/>
              </a:ext>
            </a:extLst>
          </p:cNvPr>
          <p:cNvSpPr/>
          <p:nvPr/>
        </p:nvSpPr>
        <p:spPr>
          <a:xfrm>
            <a:off x="260473" y="2053226"/>
            <a:ext cx="5092526" cy="2800767"/>
          </a:xfrm>
          <a:prstGeom prst="rect">
            <a:avLst/>
          </a:prstGeom>
        </p:spPr>
        <p:txBody>
          <a:bodyPr wrap="square">
            <a:spAutoFit/>
          </a:bodyPr>
          <a:lstStyle/>
          <a:p>
            <a:r>
              <a:rPr lang="en-US" sz="3200" b="1" dirty="0" smtClean="0">
                <a:solidFill>
                  <a:srgbClr val="5B6B54"/>
                </a:solidFill>
                <a:latin typeface="Century Gothic" panose="020B0502020202020204" pitchFamily="34" charset="0"/>
              </a:rPr>
              <a:t>Conclusion</a:t>
            </a:r>
          </a:p>
          <a:p>
            <a:r>
              <a:rPr lang="en-US" sz="2000" dirty="0">
                <a:solidFill>
                  <a:srgbClr val="5B6B54"/>
                </a:solidFill>
                <a:latin typeface="Century Gothic" panose="020B0502020202020204" pitchFamily="34" charset="0"/>
              </a:rPr>
              <a:t>Through the use of the Internet in the public service that would facilitate the service provided to the citizen to live more satisfactorily, thus reducing the effort and the cost of a particular service at the same </a:t>
            </a:r>
            <a:r>
              <a:rPr lang="en-US" sz="2000" dirty="0" smtClean="0">
                <a:solidFill>
                  <a:srgbClr val="5B6B54"/>
                </a:solidFill>
                <a:latin typeface="Century Gothic" panose="020B0502020202020204" pitchFamily="34" charset="0"/>
              </a:rPr>
              <a:t>time.</a:t>
            </a:r>
            <a:endParaRPr lang="en-US" sz="2000" dirty="0" smtClean="0">
              <a:solidFill>
                <a:srgbClr val="5B6B54"/>
              </a:solidFill>
              <a:latin typeface="Century Gothic" panose="020B0502020202020204" pitchFamily="34" charset="0"/>
            </a:endParaRPr>
          </a:p>
          <a:p>
            <a:endParaRPr lang="x-none" sz="2400" dirty="0">
              <a:solidFill>
                <a:schemeClr val="bg2">
                  <a:lumMod val="50000"/>
                </a:schemeClr>
              </a:solidFill>
            </a:endParaRPr>
          </a:p>
        </p:txBody>
      </p:sp>
      <p:sp>
        <p:nvSpPr>
          <p:cNvPr id="5" name="Oval 4">
            <a:extLst>
              <a:ext uri="{FF2B5EF4-FFF2-40B4-BE49-F238E27FC236}">
                <a16:creationId xmlns="" xmlns:a16="http://schemas.microsoft.com/office/drawing/2014/main" id="{37874810-1814-F041-8FFC-793D39E1DA17}"/>
              </a:ext>
            </a:extLst>
          </p:cNvPr>
          <p:cNvSpPr/>
          <p:nvPr/>
        </p:nvSpPr>
        <p:spPr>
          <a:xfrm>
            <a:off x="11244418" y="1484784"/>
            <a:ext cx="3611613" cy="3613453"/>
          </a:xfrm>
          <a:prstGeom prst="ellipse">
            <a:avLst/>
          </a:prstGeom>
          <a:solidFill>
            <a:srgbClr val="5B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78" name="Rectangle 77">
            <a:extLst>
              <a:ext uri="{FF2B5EF4-FFF2-40B4-BE49-F238E27FC236}">
                <a16:creationId xmlns="" xmlns:a16="http://schemas.microsoft.com/office/drawing/2014/main" id="{70CA72B3-F2B5-FF4B-800E-E4EAF4CD2286}"/>
              </a:ext>
            </a:extLst>
          </p:cNvPr>
          <p:cNvSpPr/>
          <p:nvPr/>
        </p:nvSpPr>
        <p:spPr>
          <a:xfrm>
            <a:off x="15245846" y="1345992"/>
            <a:ext cx="8135987" cy="2000548"/>
          </a:xfrm>
          <a:prstGeom prst="rect">
            <a:avLst/>
          </a:prstGeom>
        </p:spPr>
        <p:txBody>
          <a:bodyPr wrap="square">
            <a:spAutoFit/>
          </a:bodyPr>
          <a:lstStyle/>
          <a:p>
            <a:r>
              <a:rPr lang="en-US" sz="4000" dirty="0">
                <a:solidFill>
                  <a:srgbClr val="E8EDE4"/>
                </a:solidFill>
                <a:latin typeface="Century Gothic" panose="020B0502020202020204" pitchFamily="34" charset="0"/>
              </a:rPr>
              <a:t>Ecotourism - one of the world's </a:t>
            </a:r>
            <a:r>
              <a:rPr lang="en-US" sz="4400" b="1" dirty="0">
                <a:solidFill>
                  <a:schemeClr val="bg1"/>
                </a:solidFill>
                <a:latin typeface="Century Gothic" panose="020B0502020202020204" pitchFamily="34" charset="0"/>
              </a:rPr>
              <a:t>fastest-growing sectors </a:t>
            </a:r>
            <a:r>
              <a:rPr lang="en-US" sz="4000" dirty="0">
                <a:solidFill>
                  <a:srgbClr val="E8EDE4"/>
                </a:solidFill>
                <a:latin typeface="Century Gothic" panose="020B0502020202020204" pitchFamily="34" charset="0"/>
              </a:rPr>
              <a:t>in the tourism industry.</a:t>
            </a:r>
            <a:endParaRPr lang="x-none" sz="4000" dirty="0">
              <a:solidFill>
                <a:srgbClr val="E8EDE4"/>
              </a:solidFill>
              <a:latin typeface="Century Gothic" panose="020B0502020202020204" pitchFamily="34" charset="0"/>
            </a:endParaRPr>
          </a:p>
        </p:txBody>
      </p:sp>
      <p:grpSp>
        <p:nvGrpSpPr>
          <p:cNvPr id="80" name="Group 79">
            <a:extLst>
              <a:ext uri="{FF2B5EF4-FFF2-40B4-BE49-F238E27FC236}">
                <a16:creationId xmlns="" xmlns:a16="http://schemas.microsoft.com/office/drawing/2014/main" id="{1AAADB1B-CBBB-C54B-8294-5E3C00489177}"/>
              </a:ext>
            </a:extLst>
          </p:cNvPr>
          <p:cNvGrpSpPr/>
          <p:nvPr/>
        </p:nvGrpSpPr>
        <p:grpSpPr>
          <a:xfrm>
            <a:off x="21689524" y="3899424"/>
            <a:ext cx="3704620" cy="2049586"/>
            <a:chOff x="5136647" y="3899424"/>
            <a:chExt cx="3704620" cy="2049586"/>
          </a:xfrm>
        </p:grpSpPr>
        <p:sp>
          <p:nvSpPr>
            <p:cNvPr id="81" name="Rounded Rectangle 80">
              <a:extLst>
                <a:ext uri="{FF2B5EF4-FFF2-40B4-BE49-F238E27FC236}">
                  <a16:creationId xmlns="" xmlns:a16="http://schemas.microsoft.com/office/drawing/2014/main" id="{8CAC64C2-BF5A-D54A-8645-04BC1ADBF1D6}"/>
                </a:ext>
              </a:extLst>
            </p:cNvPr>
            <p:cNvSpPr/>
            <p:nvPr/>
          </p:nvSpPr>
          <p:spPr>
            <a:xfrm rot="16200000">
              <a:off x="5964164" y="3071907"/>
              <a:ext cx="2049586" cy="3704620"/>
            </a:xfrm>
            <a:prstGeom prst="roundRect">
              <a:avLst/>
            </a:prstGeom>
            <a:solidFill>
              <a:srgbClr val="8EA382"/>
            </a:solidFill>
            <a:ln>
              <a:noFill/>
            </a:ln>
            <a:effectLst>
              <a:outerShdw blurRad="3810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82" name="TextBox 81">
              <a:extLst>
                <a:ext uri="{FF2B5EF4-FFF2-40B4-BE49-F238E27FC236}">
                  <a16:creationId xmlns="" xmlns:a16="http://schemas.microsoft.com/office/drawing/2014/main" id="{AF7557E8-367A-B64C-B577-A33980C404AC}"/>
                </a:ext>
              </a:extLst>
            </p:cNvPr>
            <p:cNvSpPr txBox="1"/>
            <p:nvPr/>
          </p:nvSpPr>
          <p:spPr>
            <a:xfrm>
              <a:off x="5362480" y="4043439"/>
              <a:ext cx="1643847" cy="707886"/>
            </a:xfrm>
            <a:prstGeom prst="rect">
              <a:avLst/>
            </a:prstGeom>
            <a:noFill/>
          </p:spPr>
          <p:txBody>
            <a:bodyPr wrap="square" rtlCol="0">
              <a:spAutoFit/>
            </a:bodyPr>
            <a:lstStyle/>
            <a:p>
              <a:r>
                <a:rPr lang="x-none" sz="2000" b="1" dirty="0">
                  <a:solidFill>
                    <a:srgbClr val="E8EDE4"/>
                  </a:solidFill>
                  <a:latin typeface="Century Gothic" panose="020B0502020202020204" pitchFamily="34" charset="0"/>
                </a:rPr>
                <a:t>Triple bottom line</a:t>
              </a:r>
            </a:p>
          </p:txBody>
        </p:sp>
        <p:grpSp>
          <p:nvGrpSpPr>
            <p:cNvPr id="83" name="Group 82">
              <a:extLst>
                <a:ext uri="{FF2B5EF4-FFF2-40B4-BE49-F238E27FC236}">
                  <a16:creationId xmlns="" xmlns:a16="http://schemas.microsoft.com/office/drawing/2014/main" id="{E48D6F51-42A8-7F4B-9731-E3222FA2B0FC}"/>
                </a:ext>
              </a:extLst>
            </p:cNvPr>
            <p:cNvGrpSpPr/>
            <p:nvPr/>
          </p:nvGrpSpPr>
          <p:grpSpPr>
            <a:xfrm>
              <a:off x="6640265" y="4112607"/>
              <a:ext cx="1800199" cy="1659024"/>
              <a:chOff x="8112224" y="4146240"/>
              <a:chExt cx="1800199" cy="1659024"/>
            </a:xfrm>
          </p:grpSpPr>
          <p:grpSp>
            <p:nvGrpSpPr>
              <p:cNvPr id="84" name="Group 83">
                <a:extLst>
                  <a:ext uri="{FF2B5EF4-FFF2-40B4-BE49-F238E27FC236}">
                    <a16:creationId xmlns="" xmlns:a16="http://schemas.microsoft.com/office/drawing/2014/main" id="{7C90EB53-C18E-454B-9831-56B0E02ACEEE}"/>
                  </a:ext>
                </a:extLst>
              </p:cNvPr>
              <p:cNvGrpSpPr/>
              <p:nvPr/>
            </p:nvGrpSpPr>
            <p:grpSpPr>
              <a:xfrm>
                <a:off x="8112224" y="4146240"/>
                <a:ext cx="1800199" cy="1659024"/>
                <a:chOff x="8256242" y="4146240"/>
                <a:chExt cx="1800199" cy="1659024"/>
              </a:xfrm>
            </p:grpSpPr>
            <p:grpSp>
              <p:nvGrpSpPr>
                <p:cNvPr id="86" name="Group 85">
                  <a:extLst>
                    <a:ext uri="{FF2B5EF4-FFF2-40B4-BE49-F238E27FC236}">
                      <a16:creationId xmlns="" xmlns:a16="http://schemas.microsoft.com/office/drawing/2014/main" id="{D8CAC554-EA51-4340-AD15-C262130DABAB}"/>
                    </a:ext>
                  </a:extLst>
                </p:cNvPr>
                <p:cNvGrpSpPr/>
                <p:nvPr/>
              </p:nvGrpSpPr>
              <p:grpSpPr>
                <a:xfrm>
                  <a:off x="8256242" y="4146240"/>
                  <a:ext cx="1800199" cy="1659024"/>
                  <a:chOff x="8426811" y="4332471"/>
                  <a:chExt cx="1483297" cy="1366974"/>
                </a:xfrm>
              </p:grpSpPr>
              <p:sp>
                <p:nvSpPr>
                  <p:cNvPr id="93" name="Oval 92">
                    <a:extLst>
                      <a:ext uri="{FF2B5EF4-FFF2-40B4-BE49-F238E27FC236}">
                        <a16:creationId xmlns="" xmlns:a16="http://schemas.microsoft.com/office/drawing/2014/main" id="{45708BA5-56CD-4C48-891B-B15DA3FBC39A}"/>
                      </a:ext>
                    </a:extLst>
                  </p:cNvPr>
                  <p:cNvSpPr/>
                  <p:nvPr/>
                </p:nvSpPr>
                <p:spPr>
                  <a:xfrm>
                    <a:off x="8426811" y="4874724"/>
                    <a:ext cx="824721" cy="824721"/>
                  </a:xfrm>
                  <a:prstGeom prst="ellipse">
                    <a:avLst/>
                  </a:prstGeom>
                  <a:noFill/>
                  <a:ln w="15875">
                    <a:solidFill>
                      <a:srgbClr val="E8E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94" name="Oval 93">
                    <a:extLst>
                      <a:ext uri="{FF2B5EF4-FFF2-40B4-BE49-F238E27FC236}">
                        <a16:creationId xmlns="" xmlns:a16="http://schemas.microsoft.com/office/drawing/2014/main" id="{625F5890-0AEF-5A45-AC83-BE9424C76C09}"/>
                      </a:ext>
                    </a:extLst>
                  </p:cNvPr>
                  <p:cNvSpPr/>
                  <p:nvPr/>
                </p:nvSpPr>
                <p:spPr>
                  <a:xfrm>
                    <a:off x="9085387" y="4874724"/>
                    <a:ext cx="824721" cy="824721"/>
                  </a:xfrm>
                  <a:prstGeom prst="ellipse">
                    <a:avLst/>
                  </a:prstGeom>
                  <a:noFill/>
                  <a:ln w="15875">
                    <a:solidFill>
                      <a:srgbClr val="E8E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95" name="Oval 94">
                    <a:extLst>
                      <a:ext uri="{FF2B5EF4-FFF2-40B4-BE49-F238E27FC236}">
                        <a16:creationId xmlns="" xmlns:a16="http://schemas.microsoft.com/office/drawing/2014/main" id="{718B508F-3ED4-BB4A-8422-AF7E756BD2A3}"/>
                      </a:ext>
                    </a:extLst>
                  </p:cNvPr>
                  <p:cNvSpPr/>
                  <p:nvPr/>
                </p:nvSpPr>
                <p:spPr>
                  <a:xfrm>
                    <a:off x="8767679" y="4332471"/>
                    <a:ext cx="824721" cy="824721"/>
                  </a:xfrm>
                  <a:prstGeom prst="ellipse">
                    <a:avLst/>
                  </a:prstGeom>
                  <a:noFill/>
                  <a:ln w="15875">
                    <a:solidFill>
                      <a:srgbClr val="E8E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sp>
              <p:nvSpPr>
                <p:cNvPr id="87" name="TextBox 86">
                  <a:extLst>
                    <a:ext uri="{FF2B5EF4-FFF2-40B4-BE49-F238E27FC236}">
                      <a16:creationId xmlns="" xmlns:a16="http://schemas.microsoft.com/office/drawing/2014/main" id="{8B6F5BA1-B8E9-E644-8720-C4E9ED79EB1B}"/>
                    </a:ext>
                  </a:extLst>
                </p:cNvPr>
                <p:cNvSpPr txBox="1"/>
                <p:nvPr/>
              </p:nvSpPr>
              <p:spPr>
                <a:xfrm>
                  <a:off x="8832304" y="4582528"/>
                  <a:ext cx="720080" cy="246221"/>
                </a:xfrm>
                <a:prstGeom prst="rect">
                  <a:avLst/>
                </a:prstGeom>
                <a:noFill/>
              </p:spPr>
              <p:txBody>
                <a:bodyPr wrap="square" rtlCol="0">
                  <a:spAutoFit/>
                </a:bodyPr>
                <a:lstStyle/>
                <a:p>
                  <a:pPr algn="ctr"/>
                  <a:r>
                    <a:rPr lang="x-none" sz="1000" dirty="0">
                      <a:solidFill>
                        <a:srgbClr val="E8EDE4"/>
                      </a:solidFill>
                      <a:latin typeface="Century Gothic" panose="020B0502020202020204" pitchFamily="34" charset="0"/>
                    </a:rPr>
                    <a:t>People</a:t>
                  </a:r>
                </a:p>
              </p:txBody>
            </p:sp>
            <p:sp>
              <p:nvSpPr>
                <p:cNvPr id="88" name="TextBox 87">
                  <a:extLst>
                    <a:ext uri="{FF2B5EF4-FFF2-40B4-BE49-F238E27FC236}">
                      <a16:creationId xmlns="" xmlns:a16="http://schemas.microsoft.com/office/drawing/2014/main" id="{E9DE217E-2FC4-F443-B60E-55181DCEF40F}"/>
                    </a:ext>
                  </a:extLst>
                </p:cNvPr>
                <p:cNvSpPr txBox="1"/>
                <p:nvPr/>
              </p:nvSpPr>
              <p:spPr>
                <a:xfrm>
                  <a:off x="8462748" y="5388897"/>
                  <a:ext cx="624976" cy="246221"/>
                </a:xfrm>
                <a:prstGeom prst="rect">
                  <a:avLst/>
                </a:prstGeom>
                <a:noFill/>
              </p:spPr>
              <p:txBody>
                <a:bodyPr wrap="square" rtlCol="0">
                  <a:spAutoFit/>
                </a:bodyPr>
                <a:lstStyle/>
                <a:p>
                  <a:pPr algn="ctr"/>
                  <a:r>
                    <a:rPr lang="x-none" sz="1000" dirty="0">
                      <a:solidFill>
                        <a:srgbClr val="E8EDE4"/>
                      </a:solidFill>
                      <a:latin typeface="Century Gothic" panose="020B0502020202020204" pitchFamily="34" charset="0"/>
                    </a:rPr>
                    <a:t>Planet</a:t>
                  </a:r>
                </a:p>
              </p:txBody>
            </p:sp>
            <p:sp>
              <p:nvSpPr>
                <p:cNvPr id="89" name="TextBox 88">
                  <a:extLst>
                    <a:ext uri="{FF2B5EF4-FFF2-40B4-BE49-F238E27FC236}">
                      <a16:creationId xmlns="" xmlns:a16="http://schemas.microsoft.com/office/drawing/2014/main" id="{AE56A37A-01E5-7A4C-A564-6822E803315D}"/>
                    </a:ext>
                  </a:extLst>
                </p:cNvPr>
                <p:cNvSpPr txBox="1"/>
                <p:nvPr/>
              </p:nvSpPr>
              <p:spPr>
                <a:xfrm>
                  <a:off x="9234311" y="5388897"/>
                  <a:ext cx="624976" cy="246221"/>
                </a:xfrm>
                <a:prstGeom prst="rect">
                  <a:avLst/>
                </a:prstGeom>
                <a:noFill/>
              </p:spPr>
              <p:txBody>
                <a:bodyPr wrap="square" rtlCol="0">
                  <a:spAutoFit/>
                </a:bodyPr>
                <a:lstStyle/>
                <a:p>
                  <a:pPr algn="ctr"/>
                  <a:r>
                    <a:rPr lang="x-none" sz="1000" dirty="0">
                      <a:solidFill>
                        <a:srgbClr val="E8EDE4"/>
                      </a:solidFill>
                      <a:latin typeface="Century Gothic" panose="020B0502020202020204" pitchFamily="34" charset="0"/>
                    </a:rPr>
                    <a:t>Profit</a:t>
                  </a:r>
                </a:p>
              </p:txBody>
            </p:sp>
            <p:pic>
              <p:nvPicPr>
                <p:cNvPr id="90" name="Graphic 89" descr="Users">
                  <a:extLst>
                    <a:ext uri="{FF2B5EF4-FFF2-40B4-BE49-F238E27FC236}">
                      <a16:creationId xmlns="" xmlns:a16="http://schemas.microsoft.com/office/drawing/2014/main" id="{763A798A-B700-3048-B071-B78ACED849F4}"/>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8967118" y="4293096"/>
                  <a:ext cx="406550" cy="406550"/>
                </a:xfrm>
                <a:prstGeom prst="rect">
                  <a:avLst/>
                </a:prstGeom>
              </p:spPr>
            </p:pic>
            <p:pic>
              <p:nvPicPr>
                <p:cNvPr id="91" name="Graphic 90" descr="Earth globe Africa and Europe">
                  <a:extLst>
                    <a:ext uri="{FF2B5EF4-FFF2-40B4-BE49-F238E27FC236}">
                      <a16:creationId xmlns="" xmlns:a16="http://schemas.microsoft.com/office/drawing/2014/main" id="{0CAAC82B-E27F-2D49-8677-6BC5D4F1BD31}"/>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8575664" y="5029946"/>
                  <a:ext cx="400656" cy="400656"/>
                </a:xfrm>
                <a:prstGeom prst="rect">
                  <a:avLst/>
                </a:prstGeom>
              </p:spPr>
            </p:pic>
            <p:pic>
              <p:nvPicPr>
                <p:cNvPr id="92" name="Graphic 91" descr="Money">
                  <a:extLst>
                    <a:ext uri="{FF2B5EF4-FFF2-40B4-BE49-F238E27FC236}">
                      <a16:creationId xmlns="" xmlns:a16="http://schemas.microsoft.com/office/drawing/2014/main" id="{A7D697FD-9290-3F48-A904-E842FF261952}"/>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9336360" y="5007539"/>
                  <a:ext cx="381218" cy="381218"/>
                </a:xfrm>
                <a:prstGeom prst="rect">
                  <a:avLst/>
                </a:prstGeom>
              </p:spPr>
            </p:pic>
          </p:grpSp>
          <p:pic>
            <p:nvPicPr>
              <p:cNvPr id="85" name="Graphic 84" descr="Coins">
                <a:extLst>
                  <a:ext uri="{FF2B5EF4-FFF2-40B4-BE49-F238E27FC236}">
                    <a16:creationId xmlns="" xmlns:a16="http://schemas.microsoft.com/office/drawing/2014/main" id="{595D947F-F45F-3A44-8A43-86F139DCABC4}"/>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a:off x="9533126" y="5219963"/>
                <a:ext cx="225261" cy="225261"/>
              </a:xfrm>
              <a:prstGeom prst="rect">
                <a:avLst/>
              </a:prstGeom>
            </p:spPr>
          </p:pic>
        </p:grpSp>
      </p:grpSp>
      <p:grpSp>
        <p:nvGrpSpPr>
          <p:cNvPr id="96" name="Group 95">
            <a:extLst>
              <a:ext uri="{FF2B5EF4-FFF2-40B4-BE49-F238E27FC236}">
                <a16:creationId xmlns="" xmlns:a16="http://schemas.microsoft.com/office/drawing/2014/main" id="{EEB81A9C-C305-3F43-B6D5-A98D28E0F2B6}"/>
              </a:ext>
            </a:extLst>
          </p:cNvPr>
          <p:cNvGrpSpPr/>
          <p:nvPr/>
        </p:nvGrpSpPr>
        <p:grpSpPr>
          <a:xfrm>
            <a:off x="17536309" y="3933057"/>
            <a:ext cx="4424699" cy="2049586"/>
            <a:chOff x="983432" y="3933057"/>
            <a:chExt cx="4424699" cy="2049586"/>
          </a:xfrm>
        </p:grpSpPr>
        <p:sp>
          <p:nvSpPr>
            <p:cNvPr id="97" name="Rounded Rectangle 96">
              <a:extLst>
                <a:ext uri="{FF2B5EF4-FFF2-40B4-BE49-F238E27FC236}">
                  <a16:creationId xmlns="" xmlns:a16="http://schemas.microsoft.com/office/drawing/2014/main" id="{0BBCB0BF-E2D6-F645-9204-C168577A2020}"/>
                </a:ext>
              </a:extLst>
            </p:cNvPr>
            <p:cNvSpPr/>
            <p:nvPr/>
          </p:nvSpPr>
          <p:spPr>
            <a:xfrm rot="16200000">
              <a:off x="1810949" y="3105540"/>
              <a:ext cx="2049586" cy="3704619"/>
            </a:xfrm>
            <a:prstGeom prst="roundRect">
              <a:avLst/>
            </a:prstGeom>
            <a:solidFill>
              <a:srgbClr val="E8EDE4"/>
            </a:solidFill>
            <a:ln>
              <a:noFill/>
            </a:ln>
            <a:effectLst>
              <a:outerShdw blurRad="3810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98" name="TextBox 97">
              <a:extLst>
                <a:ext uri="{FF2B5EF4-FFF2-40B4-BE49-F238E27FC236}">
                  <a16:creationId xmlns="" xmlns:a16="http://schemas.microsoft.com/office/drawing/2014/main" id="{17BA0636-8B6E-BB48-84AE-4B3E03BA1743}"/>
                </a:ext>
              </a:extLst>
            </p:cNvPr>
            <p:cNvSpPr txBox="1"/>
            <p:nvPr/>
          </p:nvSpPr>
          <p:spPr>
            <a:xfrm>
              <a:off x="2753076" y="4059069"/>
              <a:ext cx="2655055" cy="707886"/>
            </a:xfrm>
            <a:prstGeom prst="rect">
              <a:avLst/>
            </a:prstGeom>
            <a:noFill/>
          </p:spPr>
          <p:txBody>
            <a:bodyPr wrap="square" rtlCol="0">
              <a:spAutoFit/>
            </a:bodyPr>
            <a:lstStyle/>
            <a:p>
              <a:r>
                <a:rPr lang="x-none" sz="2000" b="1" dirty="0">
                  <a:solidFill>
                    <a:srgbClr val="5B6B54"/>
                  </a:solidFill>
                  <a:latin typeface="Century Gothic" panose="020B0502020202020204" pitchFamily="34" charset="0"/>
                </a:rPr>
                <a:t>3 pillars of sustainability</a:t>
              </a:r>
            </a:p>
          </p:txBody>
        </p:sp>
        <p:grpSp>
          <p:nvGrpSpPr>
            <p:cNvPr id="99" name="Group 98">
              <a:extLst>
                <a:ext uri="{FF2B5EF4-FFF2-40B4-BE49-F238E27FC236}">
                  <a16:creationId xmlns="" xmlns:a16="http://schemas.microsoft.com/office/drawing/2014/main" id="{B8E538E5-BD6D-ED40-A780-7E91CFE7D62F}"/>
                </a:ext>
              </a:extLst>
            </p:cNvPr>
            <p:cNvGrpSpPr/>
            <p:nvPr/>
          </p:nvGrpSpPr>
          <p:grpSpPr>
            <a:xfrm>
              <a:off x="1159659" y="4149080"/>
              <a:ext cx="1800199" cy="1659024"/>
              <a:chOff x="3654524" y="4146240"/>
              <a:chExt cx="1800199" cy="1659024"/>
            </a:xfrm>
          </p:grpSpPr>
          <p:sp>
            <p:nvSpPr>
              <p:cNvPr id="100" name="Oval 99">
                <a:extLst>
                  <a:ext uri="{FF2B5EF4-FFF2-40B4-BE49-F238E27FC236}">
                    <a16:creationId xmlns="" xmlns:a16="http://schemas.microsoft.com/office/drawing/2014/main" id="{2F3F113F-208D-FE4E-86FA-98016412415A}"/>
                  </a:ext>
                </a:extLst>
              </p:cNvPr>
              <p:cNvSpPr/>
              <p:nvPr/>
            </p:nvSpPr>
            <p:spPr>
              <a:xfrm>
                <a:off x="3654524" y="4804344"/>
                <a:ext cx="1000920" cy="1000920"/>
              </a:xfrm>
              <a:prstGeom prst="ellipse">
                <a:avLst/>
              </a:prstGeom>
              <a:noFill/>
              <a:ln w="15875">
                <a:solidFill>
                  <a:srgbClr val="5B6B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01" name="Oval 100">
                <a:extLst>
                  <a:ext uri="{FF2B5EF4-FFF2-40B4-BE49-F238E27FC236}">
                    <a16:creationId xmlns="" xmlns:a16="http://schemas.microsoft.com/office/drawing/2014/main" id="{5487FE3B-7D15-644A-81FD-5C76BE955389}"/>
                  </a:ext>
                </a:extLst>
              </p:cNvPr>
              <p:cNvSpPr/>
              <p:nvPr/>
            </p:nvSpPr>
            <p:spPr>
              <a:xfrm>
                <a:off x="4453803" y="4804344"/>
                <a:ext cx="1000920" cy="1000920"/>
              </a:xfrm>
              <a:prstGeom prst="ellipse">
                <a:avLst/>
              </a:prstGeom>
              <a:noFill/>
              <a:ln w="15875">
                <a:solidFill>
                  <a:srgbClr val="5B6B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02" name="Oval 101">
                <a:extLst>
                  <a:ext uri="{FF2B5EF4-FFF2-40B4-BE49-F238E27FC236}">
                    <a16:creationId xmlns="" xmlns:a16="http://schemas.microsoft.com/office/drawing/2014/main" id="{3A1314B7-C5B3-1C43-A9E6-5C73CF3AD37E}"/>
                  </a:ext>
                </a:extLst>
              </p:cNvPr>
              <p:cNvSpPr/>
              <p:nvPr/>
            </p:nvSpPr>
            <p:spPr>
              <a:xfrm>
                <a:off x="4068217" y="4146240"/>
                <a:ext cx="1000920" cy="1000920"/>
              </a:xfrm>
              <a:prstGeom prst="ellipse">
                <a:avLst/>
              </a:prstGeom>
              <a:noFill/>
              <a:ln w="15875">
                <a:solidFill>
                  <a:srgbClr val="5B6B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03" name="TextBox 102">
                <a:extLst>
                  <a:ext uri="{FF2B5EF4-FFF2-40B4-BE49-F238E27FC236}">
                    <a16:creationId xmlns="" xmlns:a16="http://schemas.microsoft.com/office/drawing/2014/main" id="{BA6D5374-9211-7C48-B4C5-5DADB880FC2B}"/>
                  </a:ext>
                </a:extLst>
              </p:cNvPr>
              <p:cNvSpPr txBox="1"/>
              <p:nvPr/>
            </p:nvSpPr>
            <p:spPr>
              <a:xfrm>
                <a:off x="4230586" y="4620099"/>
                <a:ext cx="720080" cy="246221"/>
              </a:xfrm>
              <a:prstGeom prst="rect">
                <a:avLst/>
              </a:prstGeom>
              <a:noFill/>
            </p:spPr>
            <p:txBody>
              <a:bodyPr wrap="square" rtlCol="0">
                <a:spAutoFit/>
              </a:bodyPr>
              <a:lstStyle/>
              <a:p>
                <a:pPr algn="ctr"/>
                <a:r>
                  <a:rPr lang="x-none" sz="1000" dirty="0">
                    <a:solidFill>
                      <a:srgbClr val="5B6B54"/>
                    </a:solidFill>
                    <a:latin typeface="Century Gothic" panose="020B0502020202020204" pitchFamily="34" charset="0"/>
                  </a:rPr>
                  <a:t>Social</a:t>
                </a:r>
              </a:p>
            </p:txBody>
          </p:sp>
          <p:sp>
            <p:nvSpPr>
              <p:cNvPr id="104" name="TextBox 103">
                <a:extLst>
                  <a:ext uri="{FF2B5EF4-FFF2-40B4-BE49-F238E27FC236}">
                    <a16:creationId xmlns="" xmlns:a16="http://schemas.microsoft.com/office/drawing/2014/main" id="{BBE5FED1-CF6A-7842-A232-9608565D0B72}"/>
                  </a:ext>
                </a:extLst>
              </p:cNvPr>
              <p:cNvSpPr txBox="1"/>
              <p:nvPr/>
            </p:nvSpPr>
            <p:spPr>
              <a:xfrm>
                <a:off x="3654524" y="5388897"/>
                <a:ext cx="1009671" cy="230832"/>
              </a:xfrm>
              <a:prstGeom prst="rect">
                <a:avLst/>
              </a:prstGeom>
              <a:noFill/>
            </p:spPr>
            <p:txBody>
              <a:bodyPr wrap="square" rtlCol="0">
                <a:spAutoFit/>
              </a:bodyPr>
              <a:lstStyle/>
              <a:p>
                <a:pPr algn="ctr"/>
                <a:r>
                  <a:rPr lang="x-none" sz="900" dirty="0">
                    <a:solidFill>
                      <a:srgbClr val="5B6B54"/>
                    </a:solidFill>
                    <a:latin typeface="Century Gothic" panose="020B0502020202020204" pitchFamily="34" charset="0"/>
                  </a:rPr>
                  <a:t>Environment</a:t>
                </a:r>
              </a:p>
            </p:txBody>
          </p:sp>
          <p:sp>
            <p:nvSpPr>
              <p:cNvPr id="105" name="TextBox 104">
                <a:extLst>
                  <a:ext uri="{FF2B5EF4-FFF2-40B4-BE49-F238E27FC236}">
                    <a16:creationId xmlns="" xmlns:a16="http://schemas.microsoft.com/office/drawing/2014/main" id="{F7CA0044-3470-C546-9AA4-B89DB410BB5B}"/>
                  </a:ext>
                </a:extLst>
              </p:cNvPr>
              <p:cNvSpPr txBox="1"/>
              <p:nvPr/>
            </p:nvSpPr>
            <p:spPr>
              <a:xfrm>
                <a:off x="4551835" y="5388897"/>
                <a:ext cx="830881" cy="246221"/>
              </a:xfrm>
              <a:prstGeom prst="rect">
                <a:avLst/>
              </a:prstGeom>
              <a:noFill/>
            </p:spPr>
            <p:txBody>
              <a:bodyPr wrap="square" rtlCol="0">
                <a:spAutoFit/>
              </a:bodyPr>
              <a:lstStyle/>
              <a:p>
                <a:pPr algn="ctr"/>
                <a:r>
                  <a:rPr lang="x-none" sz="1000" dirty="0">
                    <a:solidFill>
                      <a:srgbClr val="5B6B54"/>
                    </a:solidFill>
                    <a:latin typeface="Century Gothic" panose="020B0502020202020204" pitchFamily="34" charset="0"/>
                  </a:rPr>
                  <a:t>Economic</a:t>
                </a:r>
              </a:p>
            </p:txBody>
          </p:sp>
          <p:pic>
            <p:nvPicPr>
              <p:cNvPr id="106" name="Graphic 105" descr="Users">
                <a:extLst>
                  <a:ext uri="{FF2B5EF4-FFF2-40B4-BE49-F238E27FC236}">
                    <a16:creationId xmlns="" xmlns:a16="http://schemas.microsoft.com/office/drawing/2014/main" id="{9D39CC35-5697-3D43-9E10-DD924E096CB2}"/>
                  </a:ext>
                </a:extLst>
              </p:cNvPr>
              <p:cNvPicPr>
                <a:picLocks noChangeAspect="1"/>
              </p:cNvPicPr>
              <p:nvPr/>
            </p:nvPicPr>
            <p:blipFill>
              <a:blip r:embed="rId10">
                <a:extLst>
                  <a:ext uri="{96DAC541-7B7A-43D3-8B79-37D633B846F1}">
                    <asvg:svgBlip xmlns="" xmlns:asvg="http://schemas.microsoft.com/office/drawing/2016/SVG/main" r:embed="rId11"/>
                  </a:ext>
                </a:extLst>
              </a:blip>
              <a:stretch>
                <a:fillRect/>
              </a:stretch>
            </p:blipFill>
            <p:spPr>
              <a:xfrm>
                <a:off x="4365400" y="4293096"/>
                <a:ext cx="406550" cy="406550"/>
              </a:xfrm>
              <a:prstGeom prst="rect">
                <a:avLst/>
              </a:prstGeom>
            </p:spPr>
          </p:pic>
          <p:pic>
            <p:nvPicPr>
              <p:cNvPr id="107" name="Graphic 106" descr="Earth globe Africa and Europe">
                <a:extLst>
                  <a:ext uri="{FF2B5EF4-FFF2-40B4-BE49-F238E27FC236}">
                    <a16:creationId xmlns="" xmlns:a16="http://schemas.microsoft.com/office/drawing/2014/main" id="{20754861-516C-0F4C-B88B-1E226BC05D1E}"/>
                  </a:ext>
                </a:extLst>
              </p:cNvPr>
              <p:cNvPicPr>
                <a:picLocks noChangeAspect="1"/>
              </p:cNvPicPr>
              <p:nvPr/>
            </p:nvPicPr>
            <p:blipFill>
              <a:blip r:embed="rId12">
                <a:extLst>
                  <a:ext uri="{96DAC541-7B7A-43D3-8B79-37D633B846F1}">
                    <asvg:svgBlip xmlns="" xmlns:asvg="http://schemas.microsoft.com/office/drawing/2016/SVG/main" r:embed="rId13"/>
                  </a:ext>
                </a:extLst>
              </a:blip>
              <a:stretch>
                <a:fillRect/>
              </a:stretch>
            </p:blipFill>
            <p:spPr>
              <a:xfrm>
                <a:off x="3973946" y="5029946"/>
                <a:ext cx="400656" cy="400656"/>
              </a:xfrm>
              <a:prstGeom prst="rect">
                <a:avLst/>
              </a:prstGeom>
            </p:spPr>
          </p:pic>
          <p:pic>
            <p:nvPicPr>
              <p:cNvPr id="108" name="Graphic 107" descr="Money">
                <a:extLst>
                  <a:ext uri="{FF2B5EF4-FFF2-40B4-BE49-F238E27FC236}">
                    <a16:creationId xmlns="" xmlns:a16="http://schemas.microsoft.com/office/drawing/2014/main" id="{E949DEEC-5621-B94B-BE77-E2FAAB730C12}"/>
                  </a:ext>
                </a:extLst>
              </p:cNvPr>
              <p:cNvPicPr>
                <a:picLocks noChangeAspect="1"/>
              </p:cNvPicPr>
              <p:nvPr/>
            </p:nvPicPr>
            <p:blipFill>
              <a:blip r:embed="rId14">
                <a:extLst>
                  <a:ext uri="{96DAC541-7B7A-43D3-8B79-37D633B846F1}">
                    <asvg:svgBlip xmlns="" xmlns:asvg="http://schemas.microsoft.com/office/drawing/2016/SVG/main" r:embed="rId15"/>
                  </a:ext>
                </a:extLst>
              </a:blip>
              <a:stretch>
                <a:fillRect/>
              </a:stretch>
            </p:blipFill>
            <p:spPr>
              <a:xfrm>
                <a:off x="4734642" y="5007539"/>
                <a:ext cx="381218" cy="381218"/>
              </a:xfrm>
              <a:prstGeom prst="rect">
                <a:avLst/>
              </a:prstGeom>
            </p:spPr>
          </p:pic>
          <p:pic>
            <p:nvPicPr>
              <p:cNvPr id="109" name="Graphic 108" descr="Coins">
                <a:extLst>
                  <a:ext uri="{FF2B5EF4-FFF2-40B4-BE49-F238E27FC236}">
                    <a16:creationId xmlns="" xmlns:a16="http://schemas.microsoft.com/office/drawing/2014/main" id="{4003E153-4E43-3D43-8060-43D2ED1AE0F5}"/>
                  </a:ext>
                </a:extLst>
              </p:cNvPr>
              <p:cNvPicPr>
                <a:picLocks noChangeAspect="1"/>
              </p:cNvPicPr>
              <p:nvPr/>
            </p:nvPicPr>
            <p:blipFill>
              <a:blip r:embed="rId16">
                <a:extLst>
                  <a:ext uri="{96DAC541-7B7A-43D3-8B79-37D633B846F1}">
                    <asvg:svgBlip xmlns="" xmlns:asvg="http://schemas.microsoft.com/office/drawing/2016/SVG/main" r:embed="rId17"/>
                  </a:ext>
                </a:extLst>
              </a:blip>
              <a:stretch>
                <a:fillRect/>
              </a:stretch>
            </p:blipFill>
            <p:spPr>
              <a:xfrm>
                <a:off x="5075426" y="5219963"/>
                <a:ext cx="225261" cy="225261"/>
              </a:xfrm>
              <a:prstGeom prst="rect">
                <a:avLst/>
              </a:prstGeom>
            </p:spPr>
          </p:pic>
        </p:grpSp>
      </p:grpSp>
      <p:sp>
        <p:nvSpPr>
          <p:cNvPr id="59" name="مربع نص 58"/>
          <p:cNvSpPr txBox="1"/>
          <p:nvPr/>
        </p:nvSpPr>
        <p:spPr>
          <a:xfrm>
            <a:off x="11568608" y="6384826"/>
            <a:ext cx="589609" cy="369332"/>
          </a:xfrm>
          <a:prstGeom prst="rect">
            <a:avLst/>
          </a:prstGeom>
          <a:noFill/>
        </p:spPr>
        <p:txBody>
          <a:bodyPr wrap="square" rtlCol="1">
            <a:spAutoFit/>
          </a:bodyPr>
          <a:lstStyle/>
          <a:p>
            <a:r>
              <a:rPr lang="en-US" dirty="0" smtClean="0"/>
              <a:t>8</a:t>
            </a:r>
            <a:endParaRPr lang="ar-LY" dirty="0"/>
          </a:p>
        </p:txBody>
      </p:sp>
    </p:spTree>
    <p:extLst>
      <p:ext uri="{BB962C8B-B14F-4D97-AF65-F5344CB8AC3E}">
        <p14:creationId xmlns:p14="http://schemas.microsoft.com/office/powerpoint/2010/main" val="4020294426"/>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75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75000">
                                          <p:cBhvr additive="base">
                                            <p:cTn id="7" dur="3600" fill="hold"/>
                                            <p:tgtEl>
                                              <p:spTgt spid="3"/>
                                            </p:tgtEl>
                                            <p:attrNameLst>
                                              <p:attrName>ppt_x</p:attrName>
                                            </p:attrNameLst>
                                          </p:cBhvr>
                                          <p:tavLst>
                                            <p:tav tm="0">
                                              <p:val>
                                                <p:strVal val="0-#ppt_w/2"/>
                                              </p:val>
                                            </p:tav>
                                            <p:tav tm="100000">
                                              <p:val>
                                                <p:strVal val="#ppt_x"/>
                                              </p:val>
                                            </p:tav>
                                          </p:tavLst>
                                        </p:anim>
                                        <p:anim calcmode="lin" valueType="num" p14:bounceEnd="75000">
                                          <p:cBhvr additive="base">
                                            <p:cTn id="8" dur="36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75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75000">
                                          <p:cBhvr additive="base">
                                            <p:cTn id="11" dur="3600" fill="hold"/>
                                            <p:tgtEl>
                                              <p:spTgt spid="4"/>
                                            </p:tgtEl>
                                            <p:attrNameLst>
                                              <p:attrName>ppt_x</p:attrName>
                                            </p:attrNameLst>
                                          </p:cBhvr>
                                          <p:tavLst>
                                            <p:tav tm="0">
                                              <p:val>
                                                <p:strVal val="0-#ppt_w/2"/>
                                              </p:val>
                                            </p:tav>
                                            <p:tav tm="100000">
                                              <p:val>
                                                <p:strVal val="#ppt_x"/>
                                              </p:val>
                                            </p:tav>
                                          </p:tavLst>
                                        </p:anim>
                                        <p:anim calcmode="lin" valueType="num" p14:bounceEnd="75000">
                                          <p:cBhvr additive="base">
                                            <p:cTn id="12" dur="36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3600" fill="hold"/>
                                            <p:tgtEl>
                                              <p:spTgt spid="3"/>
                                            </p:tgtEl>
                                            <p:attrNameLst>
                                              <p:attrName>ppt_x</p:attrName>
                                            </p:attrNameLst>
                                          </p:cBhvr>
                                          <p:tavLst>
                                            <p:tav tm="0">
                                              <p:val>
                                                <p:strVal val="0-#ppt_w/2"/>
                                              </p:val>
                                            </p:tav>
                                            <p:tav tm="100000">
                                              <p:val>
                                                <p:strVal val="#ppt_x"/>
                                              </p:val>
                                            </p:tav>
                                          </p:tavLst>
                                        </p:anim>
                                        <p:anim calcmode="lin" valueType="num">
                                          <p:cBhvr additive="base">
                                            <p:cTn id="8" dur="36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600" fill="hold"/>
                                            <p:tgtEl>
                                              <p:spTgt spid="4"/>
                                            </p:tgtEl>
                                            <p:attrNameLst>
                                              <p:attrName>ppt_x</p:attrName>
                                            </p:attrNameLst>
                                          </p:cBhvr>
                                          <p:tavLst>
                                            <p:tav tm="0">
                                              <p:val>
                                                <p:strVal val="0-#ppt_w/2"/>
                                              </p:val>
                                            </p:tav>
                                            <p:tav tm="100000">
                                              <p:val>
                                                <p:strVal val="#ppt_x"/>
                                              </p:val>
                                            </p:tav>
                                          </p:tavLst>
                                        </p:anim>
                                        <p:anim calcmode="lin" valueType="num">
                                          <p:cBhvr additive="base">
                                            <p:cTn id="12" dur="36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 xmlns:a16="http://schemas.microsoft.com/office/drawing/2014/main" id="{B6109E14-64B0-D04A-AE02-E67D17BFCBB0}"/>
              </a:ext>
            </a:extLst>
          </p:cNvPr>
          <p:cNvSpPr txBox="1"/>
          <p:nvPr/>
        </p:nvSpPr>
        <p:spPr>
          <a:xfrm>
            <a:off x="7248128" y="-3947179"/>
            <a:ext cx="4541498" cy="3631763"/>
          </a:xfrm>
          <a:prstGeom prst="rect">
            <a:avLst/>
          </a:prstGeom>
          <a:noFill/>
        </p:spPr>
        <p:txBody>
          <a:bodyPr wrap="square" rtlCol="0">
            <a:spAutoFit/>
          </a:bodyPr>
          <a:lstStyle/>
          <a:p>
            <a:r>
              <a:rPr lang="x-none" sz="11500" b="1" dirty="0">
                <a:solidFill>
                  <a:srgbClr val="5B6B54"/>
                </a:solidFill>
                <a:latin typeface="Century Gothic" panose="020B0502020202020204" pitchFamily="34" charset="0"/>
              </a:rPr>
              <a:t>What is it?</a:t>
            </a:r>
          </a:p>
        </p:txBody>
      </p:sp>
      <p:grpSp>
        <p:nvGrpSpPr>
          <p:cNvPr id="12" name="Group 11">
            <a:extLst>
              <a:ext uri="{FF2B5EF4-FFF2-40B4-BE49-F238E27FC236}">
                <a16:creationId xmlns="" xmlns:a16="http://schemas.microsoft.com/office/drawing/2014/main" id="{1D6CF852-D5B3-0442-AB88-A056B60BA4F8}"/>
              </a:ext>
            </a:extLst>
          </p:cNvPr>
          <p:cNvGrpSpPr/>
          <p:nvPr/>
        </p:nvGrpSpPr>
        <p:grpSpPr>
          <a:xfrm rot="19224349">
            <a:off x="-6503857" y="2186582"/>
            <a:ext cx="5105003" cy="9977099"/>
            <a:chOff x="257174" y="247650"/>
            <a:chExt cx="3248025" cy="6434138"/>
          </a:xfrm>
        </p:grpSpPr>
        <p:grpSp>
          <p:nvGrpSpPr>
            <p:cNvPr id="13" name="Group 12">
              <a:extLst>
                <a:ext uri="{FF2B5EF4-FFF2-40B4-BE49-F238E27FC236}">
                  <a16:creationId xmlns="" xmlns:a16="http://schemas.microsoft.com/office/drawing/2014/main" id="{8E4856A3-674F-DA4D-AF64-C393BF826494}"/>
                </a:ext>
              </a:extLst>
            </p:cNvPr>
            <p:cNvGrpSpPr/>
            <p:nvPr/>
          </p:nvGrpSpPr>
          <p:grpSpPr>
            <a:xfrm>
              <a:off x="257174" y="247650"/>
              <a:ext cx="3248025" cy="6434138"/>
              <a:chOff x="257174" y="247650"/>
              <a:chExt cx="3248025" cy="6434138"/>
            </a:xfrm>
          </p:grpSpPr>
          <p:sp>
            <p:nvSpPr>
              <p:cNvPr id="15" name="Rectangle: Rounded Corners 8">
                <a:extLst>
                  <a:ext uri="{FF2B5EF4-FFF2-40B4-BE49-F238E27FC236}">
                    <a16:creationId xmlns="" xmlns:a16="http://schemas.microsoft.com/office/drawing/2014/main" id="{F7FF1E2A-86B1-3A42-B4CA-675411B6E6DF}"/>
                  </a:ext>
                </a:extLst>
              </p:cNvPr>
              <p:cNvSpPr/>
              <p:nvPr/>
            </p:nvSpPr>
            <p:spPr>
              <a:xfrm>
                <a:off x="257174" y="247650"/>
                <a:ext cx="3248025" cy="6362700"/>
              </a:xfrm>
              <a:prstGeom prst="roundRect">
                <a:avLst>
                  <a:gd name="adj" fmla="val 11080"/>
                </a:avLst>
              </a:prstGeom>
              <a:solidFill>
                <a:schemeClr val="tx1"/>
              </a:solidFill>
              <a:ln w="76200">
                <a:solidFill>
                  <a:srgbClr val="5B6B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solidFill>
                    <a:srgbClr val="5B6B54"/>
                  </a:solidFill>
                </a:endParaRPr>
              </a:p>
            </p:txBody>
          </p:sp>
          <p:sp>
            <p:nvSpPr>
              <p:cNvPr id="16" name="Rectangle: Rounded Corners 18">
                <a:extLst>
                  <a:ext uri="{FF2B5EF4-FFF2-40B4-BE49-F238E27FC236}">
                    <a16:creationId xmlns="" xmlns:a16="http://schemas.microsoft.com/office/drawing/2014/main" id="{45BA3D3F-A5AB-884C-A2C9-FBC5D4089ACB}"/>
                  </a:ext>
                </a:extLst>
              </p:cNvPr>
              <p:cNvSpPr/>
              <p:nvPr/>
            </p:nvSpPr>
            <p:spPr>
              <a:xfrm>
                <a:off x="366998" y="357187"/>
                <a:ext cx="3028376" cy="6143625"/>
              </a:xfrm>
              <a:prstGeom prst="roundRect">
                <a:avLst>
                  <a:gd name="adj" fmla="val 9252"/>
                </a:avLst>
              </a:prstGeom>
              <a:solidFill>
                <a:srgbClr val="BBCBB2"/>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solidFill>
                    <a:srgbClr val="5B6B54"/>
                  </a:solidFill>
                </a:endParaRPr>
              </a:p>
            </p:txBody>
          </p:sp>
          <p:sp>
            <p:nvSpPr>
              <p:cNvPr id="17" name="Rectangle: Rounded Corners 5">
                <a:extLst>
                  <a:ext uri="{FF2B5EF4-FFF2-40B4-BE49-F238E27FC236}">
                    <a16:creationId xmlns="" xmlns:a16="http://schemas.microsoft.com/office/drawing/2014/main" id="{54B11829-F7BA-CE4A-9807-F126D58CCF06}"/>
                  </a:ext>
                </a:extLst>
              </p:cNvPr>
              <p:cNvSpPr/>
              <p:nvPr/>
            </p:nvSpPr>
            <p:spPr>
              <a:xfrm>
                <a:off x="742951" y="6572250"/>
                <a:ext cx="2247900" cy="109538"/>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solidFill>
                    <a:srgbClr val="5B6B54"/>
                  </a:solidFill>
                </a:endParaRPr>
              </a:p>
            </p:txBody>
          </p:sp>
          <p:sp>
            <p:nvSpPr>
              <p:cNvPr id="18" name="Rectangle: Rounded Corners 6">
                <a:extLst>
                  <a:ext uri="{FF2B5EF4-FFF2-40B4-BE49-F238E27FC236}">
                    <a16:creationId xmlns="" xmlns:a16="http://schemas.microsoft.com/office/drawing/2014/main" id="{F4B2DCB2-CA84-2643-B93E-8D7691B349B6}"/>
                  </a:ext>
                </a:extLst>
              </p:cNvPr>
              <p:cNvSpPr/>
              <p:nvPr/>
            </p:nvSpPr>
            <p:spPr>
              <a:xfrm>
                <a:off x="612759" y="6572250"/>
                <a:ext cx="166687" cy="76200"/>
              </a:xfrm>
              <a:prstGeom prst="roundRect">
                <a:avLst>
                  <a:gd name="adj" fmla="val 50000"/>
                </a:avLst>
              </a:prstGeom>
              <a:solidFill>
                <a:srgbClr val="5B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solidFill>
                    <a:srgbClr val="5B6B54"/>
                  </a:solidFill>
                </a:endParaRPr>
              </a:p>
            </p:txBody>
          </p:sp>
          <p:sp>
            <p:nvSpPr>
              <p:cNvPr id="19" name="Rectangle: Rounded Corners 23">
                <a:extLst>
                  <a:ext uri="{FF2B5EF4-FFF2-40B4-BE49-F238E27FC236}">
                    <a16:creationId xmlns="" xmlns:a16="http://schemas.microsoft.com/office/drawing/2014/main" id="{0B33547A-5069-FB46-96F3-EA1D364DC213}"/>
                  </a:ext>
                </a:extLst>
              </p:cNvPr>
              <p:cNvSpPr/>
              <p:nvPr/>
            </p:nvSpPr>
            <p:spPr>
              <a:xfrm>
                <a:off x="2932097" y="6572250"/>
                <a:ext cx="166687" cy="76200"/>
              </a:xfrm>
              <a:prstGeom prst="roundRect">
                <a:avLst>
                  <a:gd name="adj" fmla="val 50000"/>
                </a:avLst>
              </a:prstGeom>
              <a:solidFill>
                <a:srgbClr val="5B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solidFill>
                    <a:srgbClr val="5B6B54"/>
                  </a:solidFill>
                </a:endParaRPr>
              </a:p>
            </p:txBody>
          </p:sp>
        </p:grpSp>
        <p:sp>
          <p:nvSpPr>
            <p:cNvPr id="14" name="Oval 13">
              <a:extLst>
                <a:ext uri="{FF2B5EF4-FFF2-40B4-BE49-F238E27FC236}">
                  <a16:creationId xmlns="" xmlns:a16="http://schemas.microsoft.com/office/drawing/2014/main" id="{CD41FC8A-89CD-5E4B-ACA0-70EEE3FF4997}"/>
                </a:ext>
              </a:extLst>
            </p:cNvPr>
            <p:cNvSpPr/>
            <p:nvPr/>
          </p:nvSpPr>
          <p:spPr>
            <a:xfrm>
              <a:off x="527050" y="482495"/>
              <a:ext cx="215901" cy="2159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solidFill>
                  <a:srgbClr val="5B6B54"/>
                </a:solidFill>
              </a:endParaRPr>
            </a:p>
          </p:txBody>
        </p:sp>
      </p:grpSp>
      <p:sp>
        <p:nvSpPr>
          <p:cNvPr id="20" name="TextBox 19">
            <a:extLst>
              <a:ext uri="{FF2B5EF4-FFF2-40B4-BE49-F238E27FC236}">
                <a16:creationId xmlns="" xmlns:a16="http://schemas.microsoft.com/office/drawing/2014/main" id="{7CA7A925-D44F-8B45-8C65-F1BAFAAC0A05}"/>
              </a:ext>
            </a:extLst>
          </p:cNvPr>
          <p:cNvSpPr txBox="1"/>
          <p:nvPr/>
        </p:nvSpPr>
        <p:spPr>
          <a:xfrm rot="19224349">
            <a:off x="-8228495" y="4544073"/>
            <a:ext cx="1930337" cy="923330"/>
          </a:xfrm>
          <a:prstGeom prst="rect">
            <a:avLst/>
          </a:prstGeom>
          <a:noFill/>
        </p:spPr>
        <p:txBody>
          <a:bodyPr wrap="square" rtlCol="0">
            <a:spAutoFit/>
          </a:bodyPr>
          <a:lstStyle/>
          <a:p>
            <a:r>
              <a:rPr lang="en-MY" sz="5400" b="1" dirty="0">
                <a:solidFill>
                  <a:schemeClr val="bg1"/>
                </a:solidFill>
                <a:latin typeface="Century Gothic" panose="020B0502020202020204" pitchFamily="34" charset="0"/>
              </a:rPr>
              <a:t>12:30</a:t>
            </a:r>
            <a:endParaRPr lang="en-MY" sz="1400" b="1" dirty="0">
              <a:solidFill>
                <a:schemeClr val="bg1"/>
              </a:solidFill>
              <a:latin typeface="Century Gothic" panose="020B0502020202020204" pitchFamily="34" charset="0"/>
            </a:endParaRPr>
          </a:p>
        </p:txBody>
      </p:sp>
      <p:grpSp>
        <p:nvGrpSpPr>
          <p:cNvPr id="21" name="Group 20">
            <a:extLst>
              <a:ext uri="{FF2B5EF4-FFF2-40B4-BE49-F238E27FC236}">
                <a16:creationId xmlns="" xmlns:a16="http://schemas.microsoft.com/office/drawing/2014/main" id="{ED107FEA-C53E-224B-BB6A-7A5AC3BA3889}"/>
              </a:ext>
            </a:extLst>
          </p:cNvPr>
          <p:cNvGrpSpPr/>
          <p:nvPr/>
        </p:nvGrpSpPr>
        <p:grpSpPr>
          <a:xfrm rot="19224349">
            <a:off x="-8134301" y="4327224"/>
            <a:ext cx="404676" cy="589728"/>
            <a:chOff x="8440843" y="3375299"/>
            <a:chExt cx="1048603" cy="1542013"/>
          </a:xfrm>
        </p:grpSpPr>
        <p:sp>
          <p:nvSpPr>
            <p:cNvPr id="22" name="Rectangle: Rounded Corners 50">
              <a:extLst>
                <a:ext uri="{FF2B5EF4-FFF2-40B4-BE49-F238E27FC236}">
                  <a16:creationId xmlns="" xmlns:a16="http://schemas.microsoft.com/office/drawing/2014/main" id="{19450FF7-8F7B-D84A-A775-9E0019A00F26}"/>
                </a:ext>
              </a:extLst>
            </p:cNvPr>
            <p:cNvSpPr/>
            <p:nvPr/>
          </p:nvSpPr>
          <p:spPr>
            <a:xfrm>
              <a:off x="8648700" y="4333875"/>
              <a:ext cx="632894" cy="583437"/>
            </a:xfrm>
            <a:prstGeom prst="roundRect">
              <a:avLst>
                <a:gd name="adj" fmla="val 3125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solidFill>
                  <a:srgbClr val="5B6B54"/>
                </a:solidFill>
              </a:endParaRPr>
            </a:p>
          </p:txBody>
        </p:sp>
        <p:pic>
          <p:nvPicPr>
            <p:cNvPr id="23" name="Picture 22">
              <a:extLst>
                <a:ext uri="{FF2B5EF4-FFF2-40B4-BE49-F238E27FC236}">
                  <a16:creationId xmlns="" xmlns:a16="http://schemas.microsoft.com/office/drawing/2014/main" id="{BD3C1231-451E-2646-9884-F62E62061F8C}"/>
                </a:ext>
              </a:extLst>
            </p:cNvPr>
            <p:cNvPicPr>
              <a:picLocks noChangeAspect="1"/>
            </p:cNvPicPr>
            <p:nvPr/>
          </p:nvPicPr>
          <p:blipFill>
            <a:blip r:embed="rId2"/>
            <a:stretch>
              <a:fillRect/>
            </a:stretch>
          </p:blipFill>
          <p:spPr>
            <a:xfrm>
              <a:off x="8440843" y="3375299"/>
              <a:ext cx="1048603" cy="1182728"/>
            </a:xfrm>
            <a:prstGeom prst="rect">
              <a:avLst/>
            </a:prstGeom>
          </p:spPr>
        </p:pic>
      </p:grpSp>
      <p:grpSp>
        <p:nvGrpSpPr>
          <p:cNvPr id="24" name="Group 23">
            <a:extLst>
              <a:ext uri="{FF2B5EF4-FFF2-40B4-BE49-F238E27FC236}">
                <a16:creationId xmlns="" xmlns:a16="http://schemas.microsoft.com/office/drawing/2014/main" id="{C3E31929-ED13-D740-A472-69410E819B78}"/>
              </a:ext>
            </a:extLst>
          </p:cNvPr>
          <p:cNvGrpSpPr/>
          <p:nvPr/>
        </p:nvGrpSpPr>
        <p:grpSpPr>
          <a:xfrm rot="19224349">
            <a:off x="-7970490" y="4672034"/>
            <a:ext cx="4331115" cy="633959"/>
            <a:chOff x="684765" y="1995922"/>
            <a:chExt cx="4331115" cy="633959"/>
          </a:xfrm>
        </p:grpSpPr>
        <p:sp>
          <p:nvSpPr>
            <p:cNvPr id="25" name="Rounded Rectangle 24">
              <a:extLst>
                <a:ext uri="{FF2B5EF4-FFF2-40B4-BE49-F238E27FC236}">
                  <a16:creationId xmlns="" xmlns:a16="http://schemas.microsoft.com/office/drawing/2014/main" id="{2E51B2ED-DC33-A44D-AF01-F3C8D4BDA693}"/>
                </a:ext>
              </a:extLst>
            </p:cNvPr>
            <p:cNvSpPr/>
            <p:nvPr/>
          </p:nvSpPr>
          <p:spPr>
            <a:xfrm>
              <a:off x="684765" y="1995922"/>
              <a:ext cx="4331115" cy="633959"/>
            </a:xfrm>
            <a:prstGeom prst="roundRect">
              <a:avLst>
                <a:gd name="adj" fmla="val 21797"/>
              </a:avLst>
            </a:prstGeom>
            <a:solidFill>
              <a:srgbClr val="5B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solidFill>
                  <a:srgbClr val="5B6B54"/>
                </a:solidFill>
              </a:endParaRPr>
            </a:p>
          </p:txBody>
        </p:sp>
        <p:pic>
          <p:nvPicPr>
            <p:cNvPr id="26" name="Graphic 25" descr="Magnifying glass">
              <a:extLst>
                <a:ext uri="{FF2B5EF4-FFF2-40B4-BE49-F238E27FC236}">
                  <a16:creationId xmlns="" xmlns:a16="http://schemas.microsoft.com/office/drawing/2014/main" id="{47E7C4EE-468A-BB45-A5A8-E4F707B3096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767408" y="2099807"/>
              <a:ext cx="403196" cy="403196"/>
            </a:xfrm>
            <a:prstGeom prst="rect">
              <a:avLst/>
            </a:prstGeom>
          </p:spPr>
        </p:pic>
      </p:grpSp>
      <p:sp>
        <p:nvSpPr>
          <p:cNvPr id="27" name="TextBox 26">
            <a:extLst>
              <a:ext uri="{FF2B5EF4-FFF2-40B4-BE49-F238E27FC236}">
                <a16:creationId xmlns="" xmlns:a16="http://schemas.microsoft.com/office/drawing/2014/main" id="{07DB671F-7DCC-954E-A214-48BFCF3E15DB}"/>
              </a:ext>
            </a:extLst>
          </p:cNvPr>
          <p:cNvSpPr txBox="1"/>
          <p:nvPr/>
        </p:nvSpPr>
        <p:spPr>
          <a:xfrm rot="19224349">
            <a:off x="-7431832" y="4655501"/>
            <a:ext cx="3664200" cy="369332"/>
          </a:xfrm>
          <a:prstGeom prst="rect">
            <a:avLst/>
          </a:prstGeom>
          <a:noFill/>
        </p:spPr>
        <p:txBody>
          <a:bodyPr wrap="square" rtlCol="0">
            <a:spAutoFit/>
          </a:bodyPr>
          <a:lstStyle/>
          <a:p>
            <a:r>
              <a:rPr lang="x-none" dirty="0">
                <a:solidFill>
                  <a:schemeClr val="bg1"/>
                </a:solidFill>
                <a:latin typeface="Century Gothic" panose="020B0502020202020204" pitchFamily="34" charset="0"/>
              </a:rPr>
              <a:t>Ecotourism</a:t>
            </a:r>
          </a:p>
        </p:txBody>
      </p:sp>
      <p:sp>
        <p:nvSpPr>
          <p:cNvPr id="52" name="Oval 51">
            <a:extLst>
              <a:ext uri="{FF2B5EF4-FFF2-40B4-BE49-F238E27FC236}">
                <a16:creationId xmlns="" xmlns:a16="http://schemas.microsoft.com/office/drawing/2014/main" id="{1F253D57-1390-6048-9DDC-43FC576DC7EA}"/>
              </a:ext>
            </a:extLst>
          </p:cNvPr>
          <p:cNvSpPr/>
          <p:nvPr/>
        </p:nvSpPr>
        <p:spPr>
          <a:xfrm>
            <a:off x="-1444415" y="-3044412"/>
            <a:ext cx="15030418" cy="12755669"/>
          </a:xfrm>
          <a:prstGeom prst="ellipse">
            <a:avLst/>
          </a:prstGeom>
          <a:solidFill>
            <a:srgbClr val="5B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x-none"/>
          </a:p>
        </p:txBody>
      </p:sp>
      <p:grpSp>
        <p:nvGrpSpPr>
          <p:cNvPr id="53" name="Graphic 1011">
            <a:extLst>
              <a:ext uri="{FF2B5EF4-FFF2-40B4-BE49-F238E27FC236}">
                <a16:creationId xmlns="" xmlns:a16="http://schemas.microsoft.com/office/drawing/2014/main" id="{33F35506-04D6-1343-BEB5-5920B7153EEF}"/>
              </a:ext>
            </a:extLst>
          </p:cNvPr>
          <p:cNvGrpSpPr/>
          <p:nvPr/>
        </p:nvGrpSpPr>
        <p:grpSpPr>
          <a:xfrm>
            <a:off x="-9261110" y="-556988"/>
            <a:ext cx="7796270" cy="7802412"/>
            <a:chOff x="7279242" y="-1488785"/>
            <a:chExt cx="7023122" cy="7028655"/>
          </a:xfrm>
        </p:grpSpPr>
        <p:sp>
          <p:nvSpPr>
            <p:cNvPr id="54" name="Freeform 53">
              <a:extLst>
                <a:ext uri="{FF2B5EF4-FFF2-40B4-BE49-F238E27FC236}">
                  <a16:creationId xmlns="" xmlns:a16="http://schemas.microsoft.com/office/drawing/2014/main" id="{D17E5663-0FA0-5F4C-979B-75453398289D}"/>
                </a:ext>
              </a:extLst>
            </p:cNvPr>
            <p:cNvSpPr/>
            <p:nvPr/>
          </p:nvSpPr>
          <p:spPr>
            <a:xfrm>
              <a:off x="9224149" y="4002812"/>
              <a:ext cx="3131017" cy="778361"/>
            </a:xfrm>
            <a:custGeom>
              <a:avLst/>
              <a:gdLst>
                <a:gd name="connsiteX0" fmla="*/ 3130838 w 3131017"/>
                <a:gd name="connsiteY0" fmla="*/ 389005 h 778361"/>
                <a:gd name="connsiteX1" fmla="*/ 1565213 w 3131017"/>
                <a:gd name="connsiteY1" fmla="*/ 778186 h 778361"/>
                <a:gd name="connsiteX2" fmla="*/ -179 w 3131017"/>
                <a:gd name="connsiteY2" fmla="*/ 389005 h 778361"/>
                <a:gd name="connsiteX3" fmla="*/ 1565446 w 3131017"/>
                <a:gd name="connsiteY3" fmla="*/ -176 h 778361"/>
                <a:gd name="connsiteX4" fmla="*/ 3130838 w 3131017"/>
                <a:gd name="connsiteY4" fmla="*/ 389005 h 7783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1017" h="778361">
                  <a:moveTo>
                    <a:pt x="3130838" y="389005"/>
                  </a:moveTo>
                  <a:cubicBezTo>
                    <a:pt x="3130838" y="603923"/>
                    <a:pt x="2429910" y="778186"/>
                    <a:pt x="1565213" y="778186"/>
                  </a:cubicBezTo>
                  <a:cubicBezTo>
                    <a:pt x="700517" y="778186"/>
                    <a:pt x="-179" y="603923"/>
                    <a:pt x="-179" y="389005"/>
                  </a:cubicBezTo>
                  <a:cubicBezTo>
                    <a:pt x="-179" y="174087"/>
                    <a:pt x="700750" y="-176"/>
                    <a:pt x="1565446" y="-176"/>
                  </a:cubicBezTo>
                  <a:cubicBezTo>
                    <a:pt x="2430142" y="-176"/>
                    <a:pt x="3130838" y="174087"/>
                    <a:pt x="3130838" y="389005"/>
                  </a:cubicBezTo>
                  <a:close/>
                </a:path>
              </a:pathLst>
            </a:custGeom>
            <a:solidFill>
              <a:srgbClr val="414D3D">
                <a:alpha val="40000"/>
              </a:srgbClr>
            </a:solidFill>
            <a:ln w="11620" cap="flat">
              <a:noFill/>
              <a:prstDash val="solid"/>
              <a:miter/>
            </a:ln>
          </p:spPr>
          <p:txBody>
            <a:bodyPr rtlCol="0" anchor="ctr"/>
            <a:lstStyle/>
            <a:p>
              <a:endParaRPr lang="x-none"/>
            </a:p>
          </p:txBody>
        </p:sp>
        <p:sp>
          <p:nvSpPr>
            <p:cNvPr id="55" name="Freeform 54">
              <a:extLst>
                <a:ext uri="{FF2B5EF4-FFF2-40B4-BE49-F238E27FC236}">
                  <a16:creationId xmlns="" xmlns:a16="http://schemas.microsoft.com/office/drawing/2014/main" id="{D7A9C130-24CC-0A41-9AB8-9464AB902C19}"/>
                </a:ext>
              </a:extLst>
            </p:cNvPr>
            <p:cNvSpPr/>
            <p:nvPr/>
          </p:nvSpPr>
          <p:spPr>
            <a:xfrm>
              <a:off x="9570423" y="4100311"/>
              <a:ext cx="2437537" cy="605729"/>
            </a:xfrm>
            <a:custGeom>
              <a:avLst/>
              <a:gdLst>
                <a:gd name="connsiteX0" fmla="*/ 2437359 w 2437537"/>
                <a:gd name="connsiteY0" fmla="*/ 302689 h 605729"/>
                <a:gd name="connsiteX1" fmla="*/ 1218590 w 2437537"/>
                <a:gd name="connsiteY1" fmla="*/ 605554 h 605729"/>
                <a:gd name="connsiteX2" fmla="*/ -179 w 2437537"/>
                <a:gd name="connsiteY2" fmla="*/ 302689 h 605729"/>
                <a:gd name="connsiteX3" fmla="*/ 1218590 w 2437537"/>
                <a:gd name="connsiteY3" fmla="*/ -176 h 605729"/>
                <a:gd name="connsiteX4" fmla="*/ 2437359 w 2437537"/>
                <a:gd name="connsiteY4" fmla="*/ 302689 h 6057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7537" h="605729">
                  <a:moveTo>
                    <a:pt x="2437359" y="302689"/>
                  </a:moveTo>
                  <a:cubicBezTo>
                    <a:pt x="2437359" y="469963"/>
                    <a:pt x="1891701" y="605554"/>
                    <a:pt x="1218590" y="605554"/>
                  </a:cubicBezTo>
                  <a:cubicBezTo>
                    <a:pt x="545480" y="605554"/>
                    <a:pt x="-179" y="469847"/>
                    <a:pt x="-179" y="302689"/>
                  </a:cubicBezTo>
                  <a:cubicBezTo>
                    <a:pt x="-179" y="135531"/>
                    <a:pt x="545480" y="-176"/>
                    <a:pt x="1218590" y="-176"/>
                  </a:cubicBezTo>
                  <a:cubicBezTo>
                    <a:pt x="1891701" y="-176"/>
                    <a:pt x="2437359" y="135298"/>
                    <a:pt x="2437359" y="302689"/>
                  </a:cubicBezTo>
                  <a:close/>
                </a:path>
              </a:pathLst>
            </a:custGeom>
            <a:solidFill>
              <a:srgbClr val="414D3D">
                <a:alpha val="42000"/>
              </a:srgbClr>
            </a:solidFill>
            <a:ln w="11620" cap="flat">
              <a:noFill/>
              <a:prstDash val="solid"/>
              <a:miter/>
            </a:ln>
          </p:spPr>
          <p:txBody>
            <a:bodyPr rtlCol="0" anchor="ctr"/>
            <a:lstStyle/>
            <a:p>
              <a:endParaRPr lang="x-none"/>
            </a:p>
          </p:txBody>
        </p:sp>
        <p:sp>
          <p:nvSpPr>
            <p:cNvPr id="56" name="Freeform 55">
              <a:extLst>
                <a:ext uri="{FF2B5EF4-FFF2-40B4-BE49-F238E27FC236}">
                  <a16:creationId xmlns="" xmlns:a16="http://schemas.microsoft.com/office/drawing/2014/main" id="{7C01F892-F7DB-8041-8FB6-E5DCE609B342}"/>
                </a:ext>
              </a:extLst>
            </p:cNvPr>
            <p:cNvSpPr/>
            <p:nvPr/>
          </p:nvSpPr>
          <p:spPr>
            <a:xfrm>
              <a:off x="9990841" y="4215050"/>
              <a:ext cx="1596120" cy="357263"/>
            </a:xfrm>
            <a:custGeom>
              <a:avLst/>
              <a:gdLst>
                <a:gd name="connsiteX0" fmla="*/ 1595942 w 1596120"/>
                <a:gd name="connsiteY0" fmla="*/ 178165 h 357263"/>
                <a:gd name="connsiteX1" fmla="*/ 797823 w 1596120"/>
                <a:gd name="connsiteY1" fmla="*/ 357088 h 357263"/>
                <a:gd name="connsiteX2" fmla="*/ -179 w 1596120"/>
                <a:gd name="connsiteY2" fmla="*/ 178165 h 357263"/>
                <a:gd name="connsiteX3" fmla="*/ 798172 w 1596120"/>
                <a:gd name="connsiteY3" fmla="*/ -176 h 357263"/>
                <a:gd name="connsiteX4" fmla="*/ 1595942 w 1596120"/>
                <a:gd name="connsiteY4" fmla="*/ 178165 h 3572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6120" h="357263">
                  <a:moveTo>
                    <a:pt x="1595942" y="178165"/>
                  </a:moveTo>
                  <a:cubicBezTo>
                    <a:pt x="1595942" y="276945"/>
                    <a:pt x="1238610" y="357088"/>
                    <a:pt x="797823" y="357088"/>
                  </a:cubicBezTo>
                  <a:cubicBezTo>
                    <a:pt x="357036" y="357088"/>
                    <a:pt x="-179" y="276945"/>
                    <a:pt x="-179" y="178165"/>
                  </a:cubicBezTo>
                  <a:cubicBezTo>
                    <a:pt x="-179" y="79385"/>
                    <a:pt x="357386" y="-176"/>
                    <a:pt x="798172" y="-176"/>
                  </a:cubicBezTo>
                  <a:cubicBezTo>
                    <a:pt x="1238959" y="-176"/>
                    <a:pt x="1595942" y="79385"/>
                    <a:pt x="1595942" y="178165"/>
                  </a:cubicBezTo>
                  <a:close/>
                </a:path>
              </a:pathLst>
            </a:custGeom>
            <a:solidFill>
              <a:srgbClr val="414D3D">
                <a:alpha val="30000"/>
              </a:srgbClr>
            </a:solidFill>
            <a:ln w="11620" cap="flat">
              <a:noFill/>
              <a:prstDash val="solid"/>
              <a:miter/>
            </a:ln>
          </p:spPr>
          <p:txBody>
            <a:bodyPr rtlCol="0" anchor="ctr"/>
            <a:lstStyle/>
            <a:p>
              <a:endParaRPr lang="x-none"/>
            </a:p>
          </p:txBody>
        </p:sp>
        <p:sp>
          <p:nvSpPr>
            <p:cNvPr id="57" name="Freeform 56">
              <a:extLst>
                <a:ext uri="{FF2B5EF4-FFF2-40B4-BE49-F238E27FC236}">
                  <a16:creationId xmlns="" xmlns:a16="http://schemas.microsoft.com/office/drawing/2014/main" id="{FD1B9063-C3F8-5746-9773-44065A67C62B}"/>
                </a:ext>
              </a:extLst>
            </p:cNvPr>
            <p:cNvSpPr/>
            <p:nvPr/>
          </p:nvSpPr>
          <p:spPr>
            <a:xfrm rot="-2700000">
              <a:off x="8307754" y="-459462"/>
              <a:ext cx="4966097" cy="4970010"/>
            </a:xfrm>
            <a:custGeom>
              <a:avLst/>
              <a:gdLst>
                <a:gd name="connsiteX0" fmla="*/ 4965919 w 4966097"/>
                <a:gd name="connsiteY0" fmla="*/ 2484830 h 4970010"/>
                <a:gd name="connsiteX1" fmla="*/ 2482870 w 4966097"/>
                <a:gd name="connsiteY1" fmla="*/ 4969835 h 4970010"/>
                <a:gd name="connsiteX2" fmla="*/ -179 w 4966097"/>
                <a:gd name="connsiteY2" fmla="*/ 2484830 h 4970010"/>
                <a:gd name="connsiteX3" fmla="*/ 2482870 w 4966097"/>
                <a:gd name="connsiteY3" fmla="*/ -176 h 4970010"/>
                <a:gd name="connsiteX4" fmla="*/ 4965919 w 4966097"/>
                <a:gd name="connsiteY4" fmla="*/ 2484830 h 4970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6097" h="4970010">
                  <a:moveTo>
                    <a:pt x="4965919" y="2484830"/>
                  </a:moveTo>
                  <a:cubicBezTo>
                    <a:pt x="4965919" y="3857260"/>
                    <a:pt x="3854220" y="4969835"/>
                    <a:pt x="2482870" y="4969835"/>
                  </a:cubicBezTo>
                  <a:cubicBezTo>
                    <a:pt x="1111520" y="4969835"/>
                    <a:pt x="-179" y="3857260"/>
                    <a:pt x="-179" y="2484830"/>
                  </a:cubicBezTo>
                  <a:cubicBezTo>
                    <a:pt x="-179" y="1112399"/>
                    <a:pt x="1111520" y="-176"/>
                    <a:pt x="2482870" y="-176"/>
                  </a:cubicBezTo>
                  <a:cubicBezTo>
                    <a:pt x="3854220" y="-176"/>
                    <a:pt x="4965919" y="1112399"/>
                    <a:pt x="4965919" y="2484830"/>
                  </a:cubicBezTo>
                  <a:close/>
                </a:path>
              </a:pathLst>
            </a:custGeom>
            <a:solidFill>
              <a:schemeClr val="bg2">
                <a:lumMod val="90000"/>
              </a:schemeClr>
            </a:solidFill>
            <a:ln w="11620" cap="flat">
              <a:noFill/>
              <a:prstDash val="solid"/>
              <a:miter/>
            </a:ln>
          </p:spPr>
          <p:txBody>
            <a:bodyPr rtlCol="0" anchor="ctr"/>
            <a:lstStyle/>
            <a:p>
              <a:endParaRPr lang="x-none"/>
            </a:p>
          </p:txBody>
        </p:sp>
        <p:sp>
          <p:nvSpPr>
            <p:cNvPr id="58" name="Freeform 57">
              <a:extLst>
                <a:ext uri="{FF2B5EF4-FFF2-40B4-BE49-F238E27FC236}">
                  <a16:creationId xmlns="" xmlns:a16="http://schemas.microsoft.com/office/drawing/2014/main" id="{FDA09C48-C032-4446-8F5B-2DD016E3BADD}"/>
                </a:ext>
              </a:extLst>
            </p:cNvPr>
            <p:cNvSpPr/>
            <p:nvPr/>
          </p:nvSpPr>
          <p:spPr>
            <a:xfrm>
              <a:off x="9716416" y="137040"/>
              <a:ext cx="662186" cy="510219"/>
            </a:xfrm>
            <a:custGeom>
              <a:avLst/>
              <a:gdLst>
                <a:gd name="connsiteX0" fmla="*/ 42970 w 662186"/>
                <a:gd name="connsiteY0" fmla="*/ 473862 h 510219"/>
                <a:gd name="connsiteX1" fmla="*/ 286700 w 662186"/>
                <a:gd name="connsiteY1" fmla="*/ 440547 h 510219"/>
                <a:gd name="connsiteX2" fmla="*/ 571984 w 662186"/>
                <a:gd name="connsiteY2" fmla="*/ 252771 h 510219"/>
                <a:gd name="connsiteX3" fmla="*/ 645545 w 662186"/>
                <a:gd name="connsiteY3" fmla="*/ -5 h 510219"/>
                <a:gd name="connsiteX4" fmla="*/ 459314 w 662186"/>
                <a:gd name="connsiteY4" fmla="*/ 90040 h 510219"/>
                <a:gd name="connsiteX5" fmla="*/ -96 w 662186"/>
                <a:gd name="connsiteY5" fmla="*/ 359356 h 510219"/>
                <a:gd name="connsiteX6" fmla="*/ 42970 w 662186"/>
                <a:gd name="connsiteY6" fmla="*/ 473862 h 510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2186" h="510219">
                  <a:moveTo>
                    <a:pt x="42970" y="473862"/>
                  </a:moveTo>
                  <a:cubicBezTo>
                    <a:pt x="42970" y="473862"/>
                    <a:pt x="136086" y="574274"/>
                    <a:pt x="286700" y="440547"/>
                  </a:cubicBezTo>
                  <a:cubicBezTo>
                    <a:pt x="437315" y="306821"/>
                    <a:pt x="379816" y="403271"/>
                    <a:pt x="571984" y="252771"/>
                  </a:cubicBezTo>
                  <a:cubicBezTo>
                    <a:pt x="700018" y="152593"/>
                    <a:pt x="657650" y="47172"/>
                    <a:pt x="645545" y="-5"/>
                  </a:cubicBezTo>
                  <a:cubicBezTo>
                    <a:pt x="644498" y="-4198"/>
                    <a:pt x="543816" y="69887"/>
                    <a:pt x="459314" y="90040"/>
                  </a:cubicBezTo>
                  <a:cubicBezTo>
                    <a:pt x="253062" y="138265"/>
                    <a:pt x="10496" y="211185"/>
                    <a:pt x="-96" y="359356"/>
                  </a:cubicBezTo>
                  <a:cubicBezTo>
                    <a:pt x="-1842" y="391273"/>
                    <a:pt x="24463" y="438334"/>
                    <a:pt x="42970" y="473862"/>
                  </a:cubicBezTo>
                  <a:close/>
                </a:path>
              </a:pathLst>
            </a:custGeom>
            <a:solidFill>
              <a:srgbClr val="414D3D"/>
            </a:solidFill>
            <a:ln w="11620" cap="flat">
              <a:noFill/>
              <a:prstDash val="solid"/>
              <a:miter/>
            </a:ln>
          </p:spPr>
          <p:txBody>
            <a:bodyPr rtlCol="0" anchor="ctr"/>
            <a:lstStyle/>
            <a:p>
              <a:endParaRPr lang="x-none"/>
            </a:p>
          </p:txBody>
        </p:sp>
        <p:sp>
          <p:nvSpPr>
            <p:cNvPr id="59" name="Freeform 58">
              <a:extLst>
                <a:ext uri="{FF2B5EF4-FFF2-40B4-BE49-F238E27FC236}">
                  <a16:creationId xmlns="" xmlns:a16="http://schemas.microsoft.com/office/drawing/2014/main" id="{7B0E9B64-7DE4-9042-A7A7-EF9811A1537E}"/>
                </a:ext>
              </a:extLst>
            </p:cNvPr>
            <p:cNvSpPr/>
            <p:nvPr/>
          </p:nvSpPr>
          <p:spPr>
            <a:xfrm>
              <a:off x="8307657" y="-287739"/>
              <a:ext cx="1478634" cy="4030662"/>
            </a:xfrm>
            <a:custGeom>
              <a:avLst/>
              <a:gdLst>
                <a:gd name="connsiteX0" fmla="*/ -179 w 1478634"/>
                <a:gd name="connsiteY0" fmla="*/ 2312671 h 4030662"/>
                <a:gd name="connsiteX1" fmla="*/ 371004 w 1478634"/>
                <a:gd name="connsiteY1" fmla="*/ 3742192 h 4030662"/>
                <a:gd name="connsiteX2" fmla="*/ 1146425 w 1478634"/>
                <a:gd name="connsiteY2" fmla="*/ 4021759 h 4030662"/>
                <a:gd name="connsiteX3" fmla="*/ 1244081 w 1478634"/>
                <a:gd name="connsiteY3" fmla="*/ 3980640 h 4030662"/>
                <a:gd name="connsiteX4" fmla="*/ 1247223 w 1478634"/>
                <a:gd name="connsiteY4" fmla="*/ 3774225 h 4030662"/>
                <a:gd name="connsiteX5" fmla="*/ 1112904 w 1478634"/>
                <a:gd name="connsiteY5" fmla="*/ 3781914 h 4030662"/>
                <a:gd name="connsiteX6" fmla="*/ 719257 w 1478634"/>
                <a:gd name="connsiteY6" fmla="*/ 3487087 h 4030662"/>
                <a:gd name="connsiteX7" fmla="*/ 662922 w 1478634"/>
                <a:gd name="connsiteY7" fmla="*/ 3043390 h 4030662"/>
                <a:gd name="connsiteX8" fmla="*/ 383574 w 1478634"/>
                <a:gd name="connsiteY8" fmla="*/ 2518036 h 4030662"/>
                <a:gd name="connsiteX9" fmla="*/ 319325 w 1478634"/>
                <a:gd name="connsiteY9" fmla="*/ 2073058 h 4030662"/>
                <a:gd name="connsiteX10" fmla="*/ 576441 w 1478634"/>
                <a:gd name="connsiteY10" fmla="*/ 1212690 h 4030662"/>
                <a:gd name="connsiteX11" fmla="*/ 1137463 w 1478634"/>
                <a:gd name="connsiteY11" fmla="*/ 716807 h 4030662"/>
                <a:gd name="connsiteX12" fmla="*/ 1143166 w 1478634"/>
                <a:gd name="connsiteY12" fmla="*/ 592866 h 4030662"/>
                <a:gd name="connsiteX13" fmla="*/ 928883 w 1478634"/>
                <a:gd name="connsiteY13" fmla="*/ 465895 h 4030662"/>
                <a:gd name="connsiteX14" fmla="*/ 1354888 w 1478634"/>
                <a:gd name="connsiteY14" fmla="*/ 406720 h 4030662"/>
                <a:gd name="connsiteX15" fmla="*/ 1418207 w 1478634"/>
                <a:gd name="connsiteY15" fmla="*/ 319239 h 4030662"/>
                <a:gd name="connsiteX16" fmla="*/ 1357333 w 1478634"/>
                <a:gd name="connsiteY16" fmla="*/ 189007 h 4030662"/>
                <a:gd name="connsiteX17" fmla="*/ 1470468 w 1478634"/>
                <a:gd name="connsiteY17" fmla="*/ 43982 h 4030662"/>
                <a:gd name="connsiteX18" fmla="*/ 1457083 w 1478634"/>
                <a:gd name="connsiteY18" fmla="*/ 183 h 4030662"/>
                <a:gd name="connsiteX19" fmla="*/ 851016 w 1478634"/>
                <a:gd name="connsiteY19" fmla="*/ 327859 h 4030662"/>
                <a:gd name="connsiteX20" fmla="*/ -179 w 1478634"/>
                <a:gd name="connsiteY20" fmla="*/ 2312671 h 403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78634" h="4030662">
                  <a:moveTo>
                    <a:pt x="-179" y="2312671"/>
                  </a:moveTo>
                  <a:cubicBezTo>
                    <a:pt x="-179" y="2852935"/>
                    <a:pt x="78504" y="3334490"/>
                    <a:pt x="371004" y="3742192"/>
                  </a:cubicBezTo>
                  <a:cubicBezTo>
                    <a:pt x="589477" y="3982736"/>
                    <a:pt x="961358" y="4058336"/>
                    <a:pt x="1146425" y="4021759"/>
                  </a:cubicBezTo>
                  <a:cubicBezTo>
                    <a:pt x="1181751" y="4015912"/>
                    <a:pt x="1215203" y="4001828"/>
                    <a:pt x="1244081" y="3980640"/>
                  </a:cubicBezTo>
                  <a:cubicBezTo>
                    <a:pt x="1358846" y="3884538"/>
                    <a:pt x="1322414" y="3811851"/>
                    <a:pt x="1247223" y="3774225"/>
                  </a:cubicBezTo>
                  <a:cubicBezTo>
                    <a:pt x="1195777" y="3748482"/>
                    <a:pt x="1165048" y="3731126"/>
                    <a:pt x="1112904" y="3781914"/>
                  </a:cubicBezTo>
                  <a:cubicBezTo>
                    <a:pt x="961591" y="3929385"/>
                    <a:pt x="768957" y="3686045"/>
                    <a:pt x="719257" y="3487087"/>
                  </a:cubicBezTo>
                  <a:cubicBezTo>
                    <a:pt x="669556" y="3288128"/>
                    <a:pt x="822033" y="3222430"/>
                    <a:pt x="662922" y="3043390"/>
                  </a:cubicBezTo>
                  <a:cubicBezTo>
                    <a:pt x="503810" y="2864350"/>
                    <a:pt x="263804" y="2627534"/>
                    <a:pt x="383574" y="2518036"/>
                  </a:cubicBezTo>
                  <a:cubicBezTo>
                    <a:pt x="503345" y="2408539"/>
                    <a:pt x="428736" y="2222394"/>
                    <a:pt x="319325" y="2073058"/>
                  </a:cubicBezTo>
                  <a:cubicBezTo>
                    <a:pt x="209914" y="1923723"/>
                    <a:pt x="333408" y="1300986"/>
                    <a:pt x="576441" y="1212690"/>
                  </a:cubicBezTo>
                  <a:cubicBezTo>
                    <a:pt x="795030" y="1133013"/>
                    <a:pt x="1069838" y="877209"/>
                    <a:pt x="1137463" y="716807"/>
                  </a:cubicBezTo>
                  <a:cubicBezTo>
                    <a:pt x="1153758" y="678250"/>
                    <a:pt x="1160742" y="676852"/>
                    <a:pt x="1143166" y="592866"/>
                  </a:cubicBezTo>
                  <a:cubicBezTo>
                    <a:pt x="1130363" y="533341"/>
                    <a:pt x="970786" y="565608"/>
                    <a:pt x="928883" y="465895"/>
                  </a:cubicBezTo>
                  <a:cubicBezTo>
                    <a:pt x="849619" y="276721"/>
                    <a:pt x="1106385" y="466478"/>
                    <a:pt x="1354888" y="406720"/>
                  </a:cubicBezTo>
                  <a:cubicBezTo>
                    <a:pt x="1421815" y="390645"/>
                    <a:pt x="1421000" y="345099"/>
                    <a:pt x="1418207" y="319239"/>
                  </a:cubicBezTo>
                  <a:cubicBezTo>
                    <a:pt x="1411340" y="255521"/>
                    <a:pt x="1244313" y="265306"/>
                    <a:pt x="1357333" y="189007"/>
                  </a:cubicBezTo>
                  <a:cubicBezTo>
                    <a:pt x="1464066" y="117018"/>
                    <a:pt x="1495144" y="60872"/>
                    <a:pt x="1470468" y="43982"/>
                  </a:cubicBezTo>
                  <a:cubicBezTo>
                    <a:pt x="1473611" y="22548"/>
                    <a:pt x="1466860" y="-3545"/>
                    <a:pt x="1457083" y="183"/>
                  </a:cubicBezTo>
                  <a:cubicBezTo>
                    <a:pt x="1254090" y="79044"/>
                    <a:pt x="1012920" y="202287"/>
                    <a:pt x="851016" y="327859"/>
                  </a:cubicBezTo>
                  <a:cubicBezTo>
                    <a:pt x="279867" y="771323"/>
                    <a:pt x="-179" y="1505304"/>
                    <a:pt x="-179" y="2312671"/>
                  </a:cubicBezTo>
                  <a:close/>
                </a:path>
              </a:pathLst>
            </a:custGeom>
            <a:solidFill>
              <a:srgbClr val="414D3D"/>
            </a:solidFill>
            <a:ln w="11620" cap="flat">
              <a:noFill/>
              <a:prstDash val="solid"/>
              <a:miter/>
            </a:ln>
          </p:spPr>
          <p:txBody>
            <a:bodyPr rtlCol="0" anchor="ctr"/>
            <a:lstStyle/>
            <a:p>
              <a:endParaRPr lang="x-none"/>
            </a:p>
          </p:txBody>
        </p:sp>
        <p:sp>
          <p:nvSpPr>
            <p:cNvPr id="60" name="Freeform 59">
              <a:extLst>
                <a:ext uri="{FF2B5EF4-FFF2-40B4-BE49-F238E27FC236}">
                  <a16:creationId xmlns="" xmlns:a16="http://schemas.microsoft.com/office/drawing/2014/main" id="{DEF996C3-2175-2344-9000-88206BD8A16E}"/>
                </a:ext>
              </a:extLst>
            </p:cNvPr>
            <p:cNvSpPr/>
            <p:nvPr/>
          </p:nvSpPr>
          <p:spPr>
            <a:xfrm>
              <a:off x="11819276" y="3228931"/>
              <a:ext cx="406274" cy="674210"/>
            </a:xfrm>
            <a:custGeom>
              <a:avLst/>
              <a:gdLst>
                <a:gd name="connsiteX0" fmla="*/ 326201 w 406274"/>
                <a:gd name="connsiteY0" fmla="*/ 220395 h 674210"/>
                <a:gd name="connsiteX1" fmla="*/ 179311 w 406274"/>
                <a:gd name="connsiteY1" fmla="*/ 636135 h 674210"/>
                <a:gd name="connsiteX2" fmla="*/ 67804 w 406274"/>
                <a:gd name="connsiteY2" fmla="*/ 429255 h 674210"/>
                <a:gd name="connsiteX3" fmla="*/ 395921 w 406274"/>
                <a:gd name="connsiteY3" fmla="*/ 2682 h 674210"/>
                <a:gd name="connsiteX4" fmla="*/ 404884 w 406274"/>
                <a:gd name="connsiteY4" fmla="*/ 14330 h 674210"/>
                <a:gd name="connsiteX5" fmla="*/ 326201 w 406274"/>
                <a:gd name="connsiteY5" fmla="*/ 220395 h 674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274" h="674210">
                  <a:moveTo>
                    <a:pt x="326201" y="220395"/>
                  </a:moveTo>
                  <a:cubicBezTo>
                    <a:pt x="326201" y="220395"/>
                    <a:pt x="326201" y="562516"/>
                    <a:pt x="179311" y="636135"/>
                  </a:cubicBezTo>
                  <a:cubicBezTo>
                    <a:pt x="-13439" y="732586"/>
                    <a:pt x="-51500" y="638232"/>
                    <a:pt x="67804" y="429255"/>
                  </a:cubicBezTo>
                  <a:cubicBezTo>
                    <a:pt x="158942" y="269669"/>
                    <a:pt x="317471" y="-32730"/>
                    <a:pt x="395921" y="2682"/>
                  </a:cubicBezTo>
                  <a:cubicBezTo>
                    <a:pt x="400240" y="5326"/>
                    <a:pt x="403440" y="9473"/>
                    <a:pt x="404884" y="14330"/>
                  </a:cubicBezTo>
                  <a:cubicBezTo>
                    <a:pt x="416290" y="57780"/>
                    <a:pt x="343893" y="121149"/>
                    <a:pt x="326201" y="220395"/>
                  </a:cubicBezTo>
                  <a:close/>
                </a:path>
              </a:pathLst>
            </a:custGeom>
            <a:solidFill>
              <a:srgbClr val="414D3D"/>
            </a:solidFill>
            <a:ln w="11620" cap="flat">
              <a:noFill/>
              <a:prstDash val="solid"/>
              <a:miter/>
            </a:ln>
          </p:spPr>
          <p:txBody>
            <a:bodyPr rtlCol="0" anchor="ctr"/>
            <a:lstStyle/>
            <a:p>
              <a:endParaRPr lang="x-none"/>
            </a:p>
          </p:txBody>
        </p:sp>
        <p:sp>
          <p:nvSpPr>
            <p:cNvPr id="61" name="Freeform 60">
              <a:extLst>
                <a:ext uri="{FF2B5EF4-FFF2-40B4-BE49-F238E27FC236}">
                  <a16:creationId xmlns="" xmlns:a16="http://schemas.microsoft.com/office/drawing/2014/main" id="{9729D405-1D25-7A4A-A178-49DBE9D42B47}"/>
                </a:ext>
              </a:extLst>
            </p:cNvPr>
            <p:cNvSpPr/>
            <p:nvPr/>
          </p:nvSpPr>
          <p:spPr>
            <a:xfrm>
              <a:off x="11880834" y="3233762"/>
              <a:ext cx="349088" cy="648888"/>
            </a:xfrm>
            <a:custGeom>
              <a:avLst/>
              <a:gdLst>
                <a:gd name="connsiteX0" fmla="*/ 331919 w 349088"/>
                <a:gd name="connsiteY0" fmla="*/ 196227 h 648888"/>
                <a:gd name="connsiteX1" fmla="*/ 133117 w 349088"/>
                <a:gd name="connsiteY1" fmla="*/ 624081 h 648888"/>
                <a:gd name="connsiteX2" fmla="*/ 73407 w 349088"/>
                <a:gd name="connsiteY2" fmla="*/ 405204 h 648888"/>
                <a:gd name="connsiteX3" fmla="*/ 331919 w 349088"/>
                <a:gd name="connsiteY3" fmla="*/ 196227 h 648888"/>
              </a:gdLst>
              <a:ahLst/>
              <a:cxnLst>
                <a:cxn ang="0">
                  <a:pos x="connsiteX0" y="connsiteY0"/>
                </a:cxn>
                <a:cxn ang="0">
                  <a:pos x="connsiteX1" y="connsiteY1"/>
                </a:cxn>
                <a:cxn ang="0">
                  <a:pos x="connsiteX2" y="connsiteY2"/>
                </a:cxn>
                <a:cxn ang="0">
                  <a:pos x="connsiteX3" y="connsiteY3"/>
                </a:cxn>
              </a:cxnLst>
              <a:rect l="l" t="t" r="r" b="b"/>
              <a:pathLst>
                <a:path w="349088" h="648888">
                  <a:moveTo>
                    <a:pt x="331919" y="196227"/>
                  </a:moveTo>
                  <a:cubicBezTo>
                    <a:pt x="331919" y="196227"/>
                    <a:pt x="282219" y="554423"/>
                    <a:pt x="133117" y="624081"/>
                  </a:cubicBezTo>
                  <a:cubicBezTo>
                    <a:pt x="-15985" y="693741"/>
                    <a:pt x="-45898" y="614064"/>
                    <a:pt x="73407" y="405204"/>
                  </a:cubicBezTo>
                  <a:cubicBezTo>
                    <a:pt x="192711" y="196344"/>
                    <a:pt x="411416" y="-261448"/>
                    <a:pt x="331919" y="196227"/>
                  </a:cubicBezTo>
                  <a:close/>
                </a:path>
              </a:pathLst>
            </a:custGeom>
            <a:solidFill>
              <a:srgbClr val="5B6B54"/>
            </a:solidFill>
            <a:ln w="11620" cap="flat">
              <a:noFill/>
              <a:prstDash val="solid"/>
              <a:miter/>
            </a:ln>
          </p:spPr>
          <p:txBody>
            <a:bodyPr rtlCol="0" anchor="ctr"/>
            <a:lstStyle/>
            <a:p>
              <a:endParaRPr lang="x-none"/>
            </a:p>
          </p:txBody>
        </p:sp>
        <p:sp>
          <p:nvSpPr>
            <p:cNvPr id="62" name="Freeform 61">
              <a:extLst>
                <a:ext uri="{FF2B5EF4-FFF2-40B4-BE49-F238E27FC236}">
                  <a16:creationId xmlns="" xmlns:a16="http://schemas.microsoft.com/office/drawing/2014/main" id="{7CD71AB2-E030-D448-8C4D-173F7BE381AA}"/>
                </a:ext>
              </a:extLst>
            </p:cNvPr>
            <p:cNvSpPr/>
            <p:nvPr/>
          </p:nvSpPr>
          <p:spPr>
            <a:xfrm>
              <a:off x="9716732" y="91599"/>
              <a:ext cx="651218" cy="525265"/>
            </a:xfrm>
            <a:custGeom>
              <a:avLst/>
              <a:gdLst>
                <a:gd name="connsiteX0" fmla="*/ -179 w 651218"/>
                <a:gd name="connsiteY0" fmla="*/ 405146 h 525265"/>
                <a:gd name="connsiteX1" fmla="*/ 200485 w 651218"/>
                <a:gd name="connsiteY1" fmla="*/ 480396 h 525265"/>
                <a:gd name="connsiteX2" fmla="*/ 509630 w 651218"/>
                <a:gd name="connsiteY2" fmla="*/ 279224 h 525265"/>
                <a:gd name="connsiteX3" fmla="*/ 459464 w 651218"/>
                <a:gd name="connsiteY3" fmla="*/ 11306 h 525265"/>
                <a:gd name="connsiteX4" fmla="*/ -179 w 651218"/>
                <a:gd name="connsiteY4" fmla="*/ 405146 h 525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218" h="525265">
                  <a:moveTo>
                    <a:pt x="-179" y="405146"/>
                  </a:moveTo>
                  <a:cubicBezTo>
                    <a:pt x="-179" y="405146"/>
                    <a:pt x="49987" y="614123"/>
                    <a:pt x="200485" y="480396"/>
                  </a:cubicBezTo>
                  <a:cubicBezTo>
                    <a:pt x="350984" y="346670"/>
                    <a:pt x="317462" y="430657"/>
                    <a:pt x="509630" y="279224"/>
                  </a:cubicBezTo>
                  <a:cubicBezTo>
                    <a:pt x="701798" y="127792"/>
                    <a:pt x="710294" y="-46938"/>
                    <a:pt x="459464" y="11306"/>
                  </a:cubicBezTo>
                  <a:cubicBezTo>
                    <a:pt x="208633" y="69549"/>
                    <a:pt x="91773" y="62210"/>
                    <a:pt x="-179" y="405146"/>
                  </a:cubicBezTo>
                  <a:close/>
                </a:path>
              </a:pathLst>
            </a:custGeom>
            <a:solidFill>
              <a:srgbClr val="5B6B54"/>
            </a:solidFill>
            <a:ln w="11620" cap="flat">
              <a:noFill/>
              <a:prstDash val="solid"/>
              <a:miter/>
            </a:ln>
          </p:spPr>
          <p:txBody>
            <a:bodyPr rtlCol="0" anchor="ctr"/>
            <a:lstStyle/>
            <a:p>
              <a:endParaRPr lang="x-none"/>
            </a:p>
          </p:txBody>
        </p:sp>
        <p:sp>
          <p:nvSpPr>
            <p:cNvPr id="63" name="Freeform 62">
              <a:extLst>
                <a:ext uri="{FF2B5EF4-FFF2-40B4-BE49-F238E27FC236}">
                  <a16:creationId xmlns="" xmlns:a16="http://schemas.microsoft.com/office/drawing/2014/main" id="{D54C571D-F760-8A42-878E-F2845F96DE4A}"/>
                </a:ext>
              </a:extLst>
            </p:cNvPr>
            <p:cNvSpPr/>
            <p:nvPr/>
          </p:nvSpPr>
          <p:spPr>
            <a:xfrm>
              <a:off x="9738869" y="-321024"/>
              <a:ext cx="179457" cy="88275"/>
            </a:xfrm>
            <a:custGeom>
              <a:avLst/>
              <a:gdLst>
                <a:gd name="connsiteX0" fmla="*/ 46239 w 179457"/>
                <a:gd name="connsiteY0" fmla="*/ 88100 h 88275"/>
                <a:gd name="connsiteX1" fmla="*/ 46239 w 179457"/>
                <a:gd name="connsiteY1" fmla="*/ 76451 h 88275"/>
                <a:gd name="connsiteX2" fmla="*/ 179279 w 179457"/>
                <a:gd name="connsiteY2" fmla="*/ 19140 h 88275"/>
                <a:gd name="connsiteX3" fmla="*/ 1893 w 179457"/>
                <a:gd name="connsiteY3" fmla="*/ 11568 h 88275"/>
                <a:gd name="connsiteX4" fmla="*/ 46239 w 179457"/>
                <a:gd name="connsiteY4" fmla="*/ 88100 h 88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457" h="88275">
                  <a:moveTo>
                    <a:pt x="46239" y="88100"/>
                  </a:moveTo>
                  <a:cubicBezTo>
                    <a:pt x="46239" y="88100"/>
                    <a:pt x="41584" y="79363"/>
                    <a:pt x="46239" y="76451"/>
                  </a:cubicBezTo>
                  <a:cubicBezTo>
                    <a:pt x="54620" y="71325"/>
                    <a:pt x="179279" y="19140"/>
                    <a:pt x="179279" y="19140"/>
                  </a:cubicBezTo>
                  <a:cubicBezTo>
                    <a:pt x="179279" y="19140"/>
                    <a:pt x="113632" y="-18718"/>
                    <a:pt x="1893" y="11568"/>
                  </a:cubicBezTo>
                  <a:cubicBezTo>
                    <a:pt x="-11725" y="15412"/>
                    <a:pt x="46239" y="88100"/>
                    <a:pt x="46239" y="88100"/>
                  </a:cubicBezTo>
                  <a:close/>
                </a:path>
              </a:pathLst>
            </a:custGeom>
            <a:solidFill>
              <a:srgbClr val="414D3D"/>
            </a:solidFill>
            <a:ln w="11620" cap="flat">
              <a:noFill/>
              <a:prstDash val="solid"/>
              <a:miter/>
            </a:ln>
          </p:spPr>
          <p:txBody>
            <a:bodyPr rtlCol="0" anchor="ctr"/>
            <a:lstStyle/>
            <a:p>
              <a:endParaRPr lang="x-none"/>
            </a:p>
          </p:txBody>
        </p:sp>
        <p:sp>
          <p:nvSpPr>
            <p:cNvPr id="64" name="Freeform 63">
              <a:extLst>
                <a:ext uri="{FF2B5EF4-FFF2-40B4-BE49-F238E27FC236}">
                  <a16:creationId xmlns="" xmlns:a16="http://schemas.microsoft.com/office/drawing/2014/main" id="{DB75E5A5-3511-2140-8811-4795EE5DE51D}"/>
                </a:ext>
              </a:extLst>
            </p:cNvPr>
            <p:cNvSpPr/>
            <p:nvPr/>
          </p:nvSpPr>
          <p:spPr>
            <a:xfrm>
              <a:off x="8163792" y="-310329"/>
              <a:ext cx="1593422" cy="4103970"/>
            </a:xfrm>
            <a:custGeom>
              <a:avLst/>
              <a:gdLst>
                <a:gd name="connsiteX0" fmla="*/ -177 w 1593422"/>
                <a:gd name="connsiteY0" fmla="*/ 2294607 h 4103970"/>
                <a:gd name="connsiteX1" fmla="*/ 465401 w 1593422"/>
                <a:gd name="connsiteY1" fmla="*/ 3742066 h 4103970"/>
                <a:gd name="connsiteX2" fmla="*/ 1421817 w 1593422"/>
                <a:gd name="connsiteY2" fmla="*/ 4073121 h 4103970"/>
                <a:gd name="connsiteX3" fmla="*/ 1262822 w 1593422"/>
                <a:gd name="connsiteY3" fmla="*/ 3834440 h 4103970"/>
                <a:gd name="connsiteX4" fmla="*/ 775593 w 1593422"/>
                <a:gd name="connsiteY4" fmla="*/ 3486146 h 4103970"/>
                <a:gd name="connsiteX5" fmla="*/ 725893 w 1593422"/>
                <a:gd name="connsiteY5" fmla="*/ 3078443 h 4103970"/>
                <a:gd name="connsiteX6" fmla="*/ 427690 w 1593422"/>
                <a:gd name="connsiteY6" fmla="*/ 2501370 h 4103970"/>
                <a:gd name="connsiteX7" fmla="*/ 367979 w 1593422"/>
                <a:gd name="connsiteY7" fmla="*/ 2103219 h 4103970"/>
                <a:gd name="connsiteX8" fmla="*/ 616598 w 1593422"/>
                <a:gd name="connsiteY8" fmla="*/ 1207788 h 4103970"/>
                <a:gd name="connsiteX9" fmla="*/ 1272715 w 1593422"/>
                <a:gd name="connsiteY9" fmla="*/ 670437 h 4103970"/>
                <a:gd name="connsiteX10" fmla="*/ 1035270 w 1593422"/>
                <a:gd name="connsiteY10" fmla="*/ 438512 h 4103970"/>
                <a:gd name="connsiteX11" fmla="*/ 1471517 w 1593422"/>
                <a:gd name="connsiteY11" fmla="*/ 401819 h 4103970"/>
                <a:gd name="connsiteX12" fmla="*/ 1511324 w 1593422"/>
                <a:gd name="connsiteY12" fmla="*/ 123300 h 4103970"/>
                <a:gd name="connsiteX13" fmla="*/ 1581161 w 1593422"/>
                <a:gd name="connsiteY13" fmla="*/ -176 h 4103970"/>
                <a:gd name="connsiteX14" fmla="*/ -177 w 1593422"/>
                <a:gd name="connsiteY14" fmla="*/ 2294607 h 4103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93422" h="4103970">
                  <a:moveTo>
                    <a:pt x="-177" y="2294607"/>
                  </a:moveTo>
                  <a:cubicBezTo>
                    <a:pt x="-736" y="2814054"/>
                    <a:pt x="162158" y="3320491"/>
                    <a:pt x="465401" y="3742066"/>
                  </a:cubicBezTo>
                  <a:cubicBezTo>
                    <a:pt x="686551" y="4053202"/>
                    <a:pt x="1253510" y="4163864"/>
                    <a:pt x="1421817" y="4073121"/>
                  </a:cubicBezTo>
                  <a:cubicBezTo>
                    <a:pt x="1603974" y="3975040"/>
                    <a:pt x="1382126" y="3665419"/>
                    <a:pt x="1262822" y="3834440"/>
                  </a:cubicBezTo>
                  <a:cubicBezTo>
                    <a:pt x="1143517" y="4003462"/>
                    <a:pt x="825294" y="3685105"/>
                    <a:pt x="775593" y="3486146"/>
                  </a:cubicBezTo>
                  <a:cubicBezTo>
                    <a:pt x="725893" y="3287187"/>
                    <a:pt x="884888" y="3257250"/>
                    <a:pt x="725893" y="3078443"/>
                  </a:cubicBezTo>
                  <a:cubicBezTo>
                    <a:pt x="566898" y="2899637"/>
                    <a:pt x="308268" y="2610751"/>
                    <a:pt x="427690" y="2501370"/>
                  </a:cubicBezTo>
                  <a:cubicBezTo>
                    <a:pt x="547110" y="2391989"/>
                    <a:pt x="477390" y="2252555"/>
                    <a:pt x="367979" y="2103219"/>
                  </a:cubicBezTo>
                  <a:cubicBezTo>
                    <a:pt x="258568" y="1953884"/>
                    <a:pt x="373566" y="1296085"/>
                    <a:pt x="616598" y="1207788"/>
                  </a:cubicBezTo>
                  <a:cubicBezTo>
                    <a:pt x="835304" y="1128112"/>
                    <a:pt x="1183208" y="819772"/>
                    <a:pt x="1272715" y="670437"/>
                  </a:cubicBezTo>
                  <a:cubicBezTo>
                    <a:pt x="1362223" y="521101"/>
                    <a:pt x="1068326" y="631181"/>
                    <a:pt x="1035270" y="438512"/>
                  </a:cubicBezTo>
                  <a:cubicBezTo>
                    <a:pt x="1013388" y="310377"/>
                    <a:pt x="1223014" y="461809"/>
                    <a:pt x="1471517" y="401819"/>
                  </a:cubicBezTo>
                  <a:cubicBezTo>
                    <a:pt x="1720020" y="341828"/>
                    <a:pt x="1362223" y="242699"/>
                    <a:pt x="1511324" y="123300"/>
                  </a:cubicBezTo>
                  <a:cubicBezTo>
                    <a:pt x="1611773" y="42808"/>
                    <a:pt x="1598620" y="1106"/>
                    <a:pt x="1581161" y="-176"/>
                  </a:cubicBezTo>
                  <a:cubicBezTo>
                    <a:pt x="664436" y="364893"/>
                    <a:pt x="-177" y="1246578"/>
                    <a:pt x="-177" y="2294607"/>
                  </a:cubicBezTo>
                  <a:close/>
                </a:path>
              </a:pathLst>
            </a:custGeom>
            <a:solidFill>
              <a:srgbClr val="5B6B54"/>
            </a:solidFill>
            <a:ln w="11620" cap="flat">
              <a:noFill/>
              <a:prstDash val="solid"/>
              <a:miter/>
            </a:ln>
          </p:spPr>
          <p:txBody>
            <a:bodyPr rtlCol="0" anchor="ctr"/>
            <a:lstStyle/>
            <a:p>
              <a:endParaRPr lang="x-none"/>
            </a:p>
          </p:txBody>
        </p:sp>
        <p:sp>
          <p:nvSpPr>
            <p:cNvPr id="65" name="Freeform 64">
              <a:extLst>
                <a:ext uri="{FF2B5EF4-FFF2-40B4-BE49-F238E27FC236}">
                  <a16:creationId xmlns="" xmlns:a16="http://schemas.microsoft.com/office/drawing/2014/main" id="{B77DEDAC-58DA-844A-AE7D-A44EC1DB29EB}"/>
                </a:ext>
              </a:extLst>
            </p:cNvPr>
            <p:cNvSpPr/>
            <p:nvPr/>
          </p:nvSpPr>
          <p:spPr>
            <a:xfrm>
              <a:off x="9831379" y="-237408"/>
              <a:ext cx="3460994" cy="4123280"/>
            </a:xfrm>
            <a:custGeom>
              <a:avLst/>
              <a:gdLst>
                <a:gd name="connsiteX0" fmla="*/ 3025852 w 3460994"/>
                <a:gd name="connsiteY0" fmla="*/ 1783348 h 4123280"/>
                <a:gd name="connsiteX1" fmla="*/ 3403552 w 3460994"/>
                <a:gd name="connsiteY1" fmla="*/ 2022261 h 4123280"/>
                <a:gd name="connsiteX2" fmla="*/ 3451391 w 3460994"/>
                <a:gd name="connsiteY2" fmla="*/ 1779737 h 4123280"/>
                <a:gd name="connsiteX3" fmla="*/ 2132871 w 3460994"/>
                <a:gd name="connsiteY3" fmla="*/ -176 h 4123280"/>
                <a:gd name="connsiteX4" fmla="*/ 2167208 w 3460994"/>
                <a:gd name="connsiteY4" fmla="*/ 159294 h 4123280"/>
                <a:gd name="connsiteX5" fmla="*/ 1713268 w 3460994"/>
                <a:gd name="connsiteY5" fmla="*/ 101866 h 4123280"/>
                <a:gd name="connsiteX6" fmla="*/ 1405055 w 3460994"/>
                <a:gd name="connsiteY6" fmla="*/ 300825 h 4123280"/>
                <a:gd name="connsiteX7" fmla="*/ 908050 w 3460994"/>
                <a:gd name="connsiteY7" fmla="*/ 569443 h 4123280"/>
                <a:gd name="connsiteX8" fmla="*/ 778735 w 3460994"/>
                <a:gd name="connsiteY8" fmla="*/ 877899 h 4123280"/>
                <a:gd name="connsiteX9" fmla="*/ 441191 w 3460994"/>
                <a:gd name="connsiteY9" fmla="*/ 1146633 h 4123280"/>
                <a:gd name="connsiteX10" fmla="*/ 689693 w 3460994"/>
                <a:gd name="connsiteY10" fmla="*/ 1445071 h 4123280"/>
                <a:gd name="connsiteX11" fmla="*/ 232379 w 3460994"/>
                <a:gd name="connsiteY11" fmla="*/ 1793365 h 4123280"/>
                <a:gd name="connsiteX12" fmla="*/ 13673 w 3460994"/>
                <a:gd name="connsiteY12" fmla="*/ 2280978 h 4123280"/>
                <a:gd name="connsiteX13" fmla="*/ 440841 w 3460994"/>
                <a:gd name="connsiteY13" fmla="*/ 2728285 h 4123280"/>
                <a:gd name="connsiteX14" fmla="*/ 1047258 w 3460994"/>
                <a:gd name="connsiteY14" fmla="*/ 2748204 h 4123280"/>
                <a:gd name="connsiteX15" fmla="*/ 1166563 w 3460994"/>
                <a:gd name="connsiteY15" fmla="*/ 3166507 h 4123280"/>
                <a:gd name="connsiteX16" fmla="*/ 1186466 w 3460994"/>
                <a:gd name="connsiteY16" fmla="*/ 3634084 h 4123280"/>
                <a:gd name="connsiteX17" fmla="*/ 1236167 w 3460994"/>
                <a:gd name="connsiteY17" fmla="*/ 4101776 h 4123280"/>
                <a:gd name="connsiteX18" fmla="*/ 2021598 w 3460994"/>
                <a:gd name="connsiteY18" fmla="*/ 3753482 h 4123280"/>
                <a:gd name="connsiteX19" fmla="*/ 2300014 w 3460994"/>
                <a:gd name="connsiteY19" fmla="*/ 2858051 h 4123280"/>
                <a:gd name="connsiteX20" fmla="*/ 2498933 w 3460994"/>
                <a:gd name="connsiteY20" fmla="*/ 2350520 h 4123280"/>
                <a:gd name="connsiteX21" fmla="*/ 1882041 w 3460994"/>
                <a:gd name="connsiteY21" fmla="*/ 1703787 h 4123280"/>
                <a:gd name="connsiteX22" fmla="*/ 2568420 w 3460994"/>
                <a:gd name="connsiteY22" fmla="*/ 2081902 h 4123280"/>
                <a:gd name="connsiteX23" fmla="*/ 2379628 w 3460994"/>
                <a:gd name="connsiteY23" fmla="*/ 1594290 h 4123280"/>
                <a:gd name="connsiteX24" fmla="*/ 3025852 w 3460994"/>
                <a:gd name="connsiteY24" fmla="*/ 1783348 h 412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60994" h="4123280">
                  <a:moveTo>
                    <a:pt x="3025852" y="1783348"/>
                  </a:moveTo>
                  <a:cubicBezTo>
                    <a:pt x="3224653" y="2091803"/>
                    <a:pt x="3254916" y="2216561"/>
                    <a:pt x="3403552" y="2022261"/>
                  </a:cubicBezTo>
                  <a:cubicBezTo>
                    <a:pt x="3479208" y="1923481"/>
                    <a:pt x="3461749" y="1860229"/>
                    <a:pt x="3451391" y="1779737"/>
                  </a:cubicBezTo>
                  <a:cubicBezTo>
                    <a:pt x="3271794" y="990541"/>
                    <a:pt x="2865459" y="305019"/>
                    <a:pt x="2132871" y="-176"/>
                  </a:cubicBezTo>
                  <a:cubicBezTo>
                    <a:pt x="2128681" y="33955"/>
                    <a:pt x="2159991" y="96508"/>
                    <a:pt x="2167208" y="159294"/>
                  </a:cubicBezTo>
                  <a:cubicBezTo>
                    <a:pt x="2167208" y="159294"/>
                    <a:pt x="1743298" y="-37568"/>
                    <a:pt x="1713268" y="101866"/>
                  </a:cubicBezTo>
                  <a:cubicBezTo>
                    <a:pt x="1683238" y="241301"/>
                    <a:pt x="1733172" y="241650"/>
                    <a:pt x="1405055" y="300825"/>
                  </a:cubicBezTo>
                  <a:cubicBezTo>
                    <a:pt x="1076938" y="360000"/>
                    <a:pt x="798639" y="460062"/>
                    <a:pt x="908050" y="569443"/>
                  </a:cubicBezTo>
                  <a:cubicBezTo>
                    <a:pt x="1017461" y="678823"/>
                    <a:pt x="937730" y="728680"/>
                    <a:pt x="778735" y="877899"/>
                  </a:cubicBezTo>
                  <a:cubicBezTo>
                    <a:pt x="619740" y="1027118"/>
                    <a:pt x="490542" y="957575"/>
                    <a:pt x="441191" y="1146633"/>
                  </a:cubicBezTo>
                  <a:cubicBezTo>
                    <a:pt x="391839" y="1335690"/>
                    <a:pt x="759298" y="1375412"/>
                    <a:pt x="689693" y="1445071"/>
                  </a:cubicBezTo>
                  <a:cubicBezTo>
                    <a:pt x="620089" y="1514730"/>
                    <a:pt x="242389" y="1763545"/>
                    <a:pt x="232379" y="1793365"/>
                  </a:cubicBezTo>
                  <a:cubicBezTo>
                    <a:pt x="222369" y="1823186"/>
                    <a:pt x="-65825" y="2091803"/>
                    <a:pt x="13673" y="2280978"/>
                  </a:cubicBezTo>
                  <a:cubicBezTo>
                    <a:pt x="93171" y="2470151"/>
                    <a:pt x="312109" y="2559497"/>
                    <a:pt x="440841" y="2728285"/>
                  </a:cubicBezTo>
                  <a:cubicBezTo>
                    <a:pt x="569574" y="2897074"/>
                    <a:pt x="798755" y="2778141"/>
                    <a:pt x="1047258" y="2748204"/>
                  </a:cubicBezTo>
                  <a:cubicBezTo>
                    <a:pt x="1295761" y="2718268"/>
                    <a:pt x="1196709" y="2937961"/>
                    <a:pt x="1166563" y="3166507"/>
                  </a:cubicBezTo>
                  <a:cubicBezTo>
                    <a:pt x="1136416" y="3395053"/>
                    <a:pt x="1106968" y="3474847"/>
                    <a:pt x="1186466" y="3634084"/>
                  </a:cubicBezTo>
                  <a:cubicBezTo>
                    <a:pt x="1265964" y="3793320"/>
                    <a:pt x="1106968" y="4022100"/>
                    <a:pt x="1236167" y="4101776"/>
                  </a:cubicBezTo>
                  <a:cubicBezTo>
                    <a:pt x="1365364" y="4181453"/>
                    <a:pt x="1912303" y="4031884"/>
                    <a:pt x="2021598" y="3753482"/>
                  </a:cubicBezTo>
                  <a:cubicBezTo>
                    <a:pt x="2130893" y="3475079"/>
                    <a:pt x="2031608" y="3096848"/>
                    <a:pt x="2300014" y="2858051"/>
                  </a:cubicBezTo>
                  <a:cubicBezTo>
                    <a:pt x="2568420" y="2619254"/>
                    <a:pt x="2707395" y="2430080"/>
                    <a:pt x="2498933" y="2350520"/>
                  </a:cubicBezTo>
                  <a:cubicBezTo>
                    <a:pt x="2290469" y="2270960"/>
                    <a:pt x="1663684" y="1594290"/>
                    <a:pt x="1882041" y="1703787"/>
                  </a:cubicBezTo>
                  <a:cubicBezTo>
                    <a:pt x="2100397" y="1813285"/>
                    <a:pt x="2418853" y="2280978"/>
                    <a:pt x="2568420" y="2081902"/>
                  </a:cubicBezTo>
                  <a:cubicBezTo>
                    <a:pt x="2717988" y="1882827"/>
                    <a:pt x="2399532" y="1872926"/>
                    <a:pt x="2379628" y="1594290"/>
                  </a:cubicBezTo>
                  <a:cubicBezTo>
                    <a:pt x="2359724" y="1315655"/>
                    <a:pt x="2827049" y="1474892"/>
                    <a:pt x="3025852" y="1783348"/>
                  </a:cubicBezTo>
                  <a:close/>
                </a:path>
              </a:pathLst>
            </a:custGeom>
            <a:solidFill>
              <a:srgbClr val="5B6B54"/>
            </a:solidFill>
            <a:ln w="11620" cap="flat">
              <a:noFill/>
              <a:prstDash val="solid"/>
              <a:miter/>
            </a:ln>
          </p:spPr>
          <p:txBody>
            <a:bodyPr rtlCol="0" anchor="ctr"/>
            <a:lstStyle/>
            <a:p>
              <a:endParaRPr lang="x-none"/>
            </a:p>
          </p:txBody>
        </p:sp>
        <p:sp>
          <p:nvSpPr>
            <p:cNvPr id="66" name="Freeform 65">
              <a:extLst>
                <a:ext uri="{FF2B5EF4-FFF2-40B4-BE49-F238E27FC236}">
                  <a16:creationId xmlns="" xmlns:a16="http://schemas.microsoft.com/office/drawing/2014/main" id="{CC45586D-0B99-8946-98B1-44CD09B96EFF}"/>
                </a:ext>
              </a:extLst>
            </p:cNvPr>
            <p:cNvSpPr/>
            <p:nvPr/>
          </p:nvSpPr>
          <p:spPr>
            <a:xfrm>
              <a:off x="9699882" y="216655"/>
              <a:ext cx="1089760" cy="2364497"/>
            </a:xfrm>
            <a:custGeom>
              <a:avLst/>
              <a:gdLst>
                <a:gd name="connsiteX0" fmla="*/ 572339 w 1089760"/>
                <a:gd name="connsiteY0" fmla="*/ 2274221 h 2364497"/>
                <a:gd name="connsiteX1" fmla="*/ 144821 w 1089760"/>
                <a:gd name="connsiteY1" fmla="*/ 1826564 h 2364497"/>
                <a:gd name="connsiteX2" fmla="*/ 363527 w 1089760"/>
                <a:gd name="connsiteY2" fmla="*/ 1338952 h 2364497"/>
                <a:gd name="connsiteX3" fmla="*/ 820842 w 1089760"/>
                <a:gd name="connsiteY3" fmla="*/ 990658 h 2364497"/>
                <a:gd name="connsiteX4" fmla="*/ 572339 w 1089760"/>
                <a:gd name="connsiteY4" fmla="*/ 692220 h 2364497"/>
                <a:gd name="connsiteX5" fmla="*/ 909884 w 1089760"/>
                <a:gd name="connsiteY5" fmla="*/ 423485 h 2364497"/>
                <a:gd name="connsiteX6" fmla="*/ 1039198 w 1089760"/>
                <a:gd name="connsiteY6" fmla="*/ 115029 h 2364497"/>
                <a:gd name="connsiteX7" fmla="*/ 1059451 w 1089760"/>
                <a:gd name="connsiteY7" fmla="*/ -176 h 2364497"/>
                <a:gd name="connsiteX8" fmla="*/ 1048742 w 1089760"/>
                <a:gd name="connsiteY8" fmla="*/ 174554 h 2364497"/>
                <a:gd name="connsiteX9" fmla="*/ 885790 w 1089760"/>
                <a:gd name="connsiteY9" fmla="*/ 394364 h 2364497"/>
                <a:gd name="connsiteX10" fmla="*/ 500058 w 1089760"/>
                <a:gd name="connsiteY10" fmla="*/ 664146 h 2364497"/>
                <a:gd name="connsiteX11" fmla="*/ 635774 w 1089760"/>
                <a:gd name="connsiteY11" fmla="*/ 1007315 h 2364497"/>
                <a:gd name="connsiteX12" fmla="*/ 250159 w 1089760"/>
                <a:gd name="connsiteY12" fmla="*/ 1314606 h 2364497"/>
                <a:gd name="connsiteX13" fmla="*/ 13528 w 1089760"/>
                <a:gd name="connsiteY13" fmla="*/ 1798607 h 2364497"/>
                <a:gd name="connsiteX14" fmla="*/ 455828 w 1089760"/>
                <a:gd name="connsiteY14" fmla="*/ 2224249 h 2364497"/>
                <a:gd name="connsiteX15" fmla="*/ 776379 w 1089760"/>
                <a:gd name="connsiteY15" fmla="*/ 2362052 h 2364497"/>
                <a:gd name="connsiteX16" fmla="*/ 572339 w 1089760"/>
                <a:gd name="connsiteY16" fmla="*/ 2274221 h 2364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89760" h="2364497">
                  <a:moveTo>
                    <a:pt x="572339" y="2274221"/>
                  </a:moveTo>
                  <a:cubicBezTo>
                    <a:pt x="443141" y="2105083"/>
                    <a:pt x="224319" y="2015505"/>
                    <a:pt x="144821" y="1826564"/>
                  </a:cubicBezTo>
                  <a:cubicBezTo>
                    <a:pt x="65324" y="1637623"/>
                    <a:pt x="353633" y="1368889"/>
                    <a:pt x="363527" y="1338952"/>
                  </a:cubicBezTo>
                  <a:cubicBezTo>
                    <a:pt x="373420" y="1309015"/>
                    <a:pt x="751354" y="1060317"/>
                    <a:pt x="820842" y="990658"/>
                  </a:cubicBezTo>
                  <a:cubicBezTo>
                    <a:pt x="890329" y="920999"/>
                    <a:pt x="522522" y="881277"/>
                    <a:pt x="572339" y="692220"/>
                  </a:cubicBezTo>
                  <a:cubicBezTo>
                    <a:pt x="622156" y="503162"/>
                    <a:pt x="751354" y="572704"/>
                    <a:pt x="909884" y="423485"/>
                  </a:cubicBezTo>
                  <a:cubicBezTo>
                    <a:pt x="1068413" y="274266"/>
                    <a:pt x="1148493" y="224526"/>
                    <a:pt x="1039198" y="115029"/>
                  </a:cubicBezTo>
                  <a:cubicBezTo>
                    <a:pt x="998925" y="74842"/>
                    <a:pt x="1011496" y="35935"/>
                    <a:pt x="1059451" y="-176"/>
                  </a:cubicBezTo>
                  <a:cubicBezTo>
                    <a:pt x="979604" y="50379"/>
                    <a:pt x="1002301" y="123183"/>
                    <a:pt x="1048742" y="174554"/>
                  </a:cubicBezTo>
                  <a:cubicBezTo>
                    <a:pt x="1077841" y="207054"/>
                    <a:pt x="982398" y="304669"/>
                    <a:pt x="885790" y="394364"/>
                  </a:cubicBezTo>
                  <a:cubicBezTo>
                    <a:pt x="782199" y="490814"/>
                    <a:pt x="556509" y="509802"/>
                    <a:pt x="500058" y="664146"/>
                  </a:cubicBezTo>
                  <a:cubicBezTo>
                    <a:pt x="406942" y="917970"/>
                    <a:pt x="778590" y="912612"/>
                    <a:pt x="635774" y="1007315"/>
                  </a:cubicBezTo>
                  <a:cubicBezTo>
                    <a:pt x="532881" y="1075460"/>
                    <a:pt x="296483" y="1275234"/>
                    <a:pt x="250159" y="1314606"/>
                  </a:cubicBezTo>
                  <a:cubicBezTo>
                    <a:pt x="226065" y="1334991"/>
                    <a:pt x="-66086" y="1609550"/>
                    <a:pt x="13528" y="1798607"/>
                  </a:cubicBezTo>
                  <a:cubicBezTo>
                    <a:pt x="93142" y="1987665"/>
                    <a:pt x="298811" y="2080038"/>
                    <a:pt x="455828" y="2224249"/>
                  </a:cubicBezTo>
                  <a:cubicBezTo>
                    <a:pt x="545103" y="2306372"/>
                    <a:pt x="622622" y="2378127"/>
                    <a:pt x="776379" y="2362052"/>
                  </a:cubicBezTo>
                  <a:cubicBezTo>
                    <a:pt x="695717" y="2364615"/>
                    <a:pt x="625531" y="2344113"/>
                    <a:pt x="572339" y="2274221"/>
                  </a:cubicBezTo>
                  <a:close/>
                </a:path>
              </a:pathLst>
            </a:custGeom>
            <a:solidFill>
              <a:srgbClr val="414D3D"/>
            </a:solidFill>
            <a:ln w="11620" cap="flat">
              <a:noFill/>
              <a:prstDash val="solid"/>
              <a:miter/>
            </a:ln>
          </p:spPr>
          <p:txBody>
            <a:bodyPr rtlCol="0" anchor="ctr"/>
            <a:lstStyle/>
            <a:p>
              <a:endParaRPr lang="x-none"/>
            </a:p>
          </p:txBody>
        </p:sp>
        <p:sp>
          <p:nvSpPr>
            <p:cNvPr id="67" name="Freeform 66">
              <a:extLst>
                <a:ext uri="{FF2B5EF4-FFF2-40B4-BE49-F238E27FC236}">
                  <a16:creationId xmlns="" xmlns:a16="http://schemas.microsoft.com/office/drawing/2014/main" id="{AE0F4670-7D14-F947-B8F0-20111497249A}"/>
                </a:ext>
              </a:extLst>
            </p:cNvPr>
            <p:cNvSpPr/>
            <p:nvPr/>
          </p:nvSpPr>
          <p:spPr>
            <a:xfrm>
              <a:off x="11386879" y="-135133"/>
              <a:ext cx="158064" cy="169604"/>
            </a:xfrm>
            <a:custGeom>
              <a:avLst/>
              <a:gdLst>
                <a:gd name="connsiteX0" fmla="*/ 157885 w 158064"/>
                <a:gd name="connsiteY0" fmla="*/ -176 h 169604"/>
                <a:gd name="connsiteX1" fmla="*/ 156488 w 158064"/>
                <a:gd name="connsiteY1" fmla="*/ 2620 h 169604"/>
                <a:gd name="connsiteX2" fmla="*/ -179 w 158064"/>
                <a:gd name="connsiteY2" fmla="*/ 169428 h 169604"/>
                <a:gd name="connsiteX3" fmla="*/ 157885 w 158064"/>
                <a:gd name="connsiteY3" fmla="*/ -176 h 169604"/>
              </a:gdLst>
              <a:ahLst/>
              <a:cxnLst>
                <a:cxn ang="0">
                  <a:pos x="connsiteX0" y="connsiteY0"/>
                </a:cxn>
                <a:cxn ang="0">
                  <a:pos x="connsiteX1" y="connsiteY1"/>
                </a:cxn>
                <a:cxn ang="0">
                  <a:pos x="connsiteX2" y="connsiteY2"/>
                </a:cxn>
                <a:cxn ang="0">
                  <a:pos x="connsiteX3" y="connsiteY3"/>
                </a:cxn>
              </a:cxnLst>
              <a:rect l="l" t="t" r="r" b="b"/>
              <a:pathLst>
                <a:path w="158064" h="169604">
                  <a:moveTo>
                    <a:pt x="157885" y="-176"/>
                  </a:moveTo>
                  <a:cubicBezTo>
                    <a:pt x="157885" y="756"/>
                    <a:pt x="156837" y="1572"/>
                    <a:pt x="156488" y="2620"/>
                  </a:cubicBezTo>
                  <a:cubicBezTo>
                    <a:pt x="129718" y="79734"/>
                    <a:pt x="85953" y="130056"/>
                    <a:pt x="-179" y="169428"/>
                  </a:cubicBezTo>
                  <a:cubicBezTo>
                    <a:pt x="161377" y="133900"/>
                    <a:pt x="133908" y="112234"/>
                    <a:pt x="157885" y="-176"/>
                  </a:cubicBezTo>
                  <a:close/>
                </a:path>
              </a:pathLst>
            </a:custGeom>
            <a:solidFill>
              <a:srgbClr val="414D3D"/>
            </a:solidFill>
            <a:ln w="11620" cap="flat">
              <a:noFill/>
              <a:prstDash val="solid"/>
              <a:miter/>
            </a:ln>
          </p:spPr>
          <p:txBody>
            <a:bodyPr rtlCol="0" anchor="ctr"/>
            <a:lstStyle/>
            <a:p>
              <a:endParaRPr lang="x-none"/>
            </a:p>
          </p:txBody>
        </p:sp>
        <p:sp>
          <p:nvSpPr>
            <p:cNvPr id="68" name="Freeform 67">
              <a:extLst>
                <a:ext uri="{FF2B5EF4-FFF2-40B4-BE49-F238E27FC236}">
                  <a16:creationId xmlns="" xmlns:a16="http://schemas.microsoft.com/office/drawing/2014/main" id="{6A82E741-A878-AA4F-8E9F-8E6ADD54EC50}"/>
                </a:ext>
              </a:extLst>
            </p:cNvPr>
            <p:cNvSpPr/>
            <p:nvPr/>
          </p:nvSpPr>
          <p:spPr>
            <a:xfrm>
              <a:off x="11743978" y="-273981"/>
              <a:ext cx="254438" cy="196042"/>
            </a:xfrm>
            <a:custGeom>
              <a:avLst/>
              <a:gdLst>
                <a:gd name="connsiteX0" fmla="*/ 124247 w 254438"/>
                <a:gd name="connsiteY0" fmla="*/ 140652 h 196042"/>
                <a:gd name="connsiteX1" fmla="*/ 31131 w 254438"/>
                <a:gd name="connsiteY1" fmla="*/ 112812 h 196042"/>
                <a:gd name="connsiteX2" fmla="*/ 254260 w 254438"/>
                <a:gd name="connsiteY2" fmla="*/ 195867 h 196042"/>
                <a:gd name="connsiteX3" fmla="*/ 219924 w 254438"/>
                <a:gd name="connsiteY3" fmla="*/ 38377 h 196042"/>
                <a:gd name="connsiteX4" fmla="*/ 185005 w 254438"/>
                <a:gd name="connsiteY4" fmla="*/ 25214 h 196042"/>
                <a:gd name="connsiteX5" fmla="*/ -179 w 254438"/>
                <a:gd name="connsiteY5" fmla="*/ 4596 h 196042"/>
                <a:gd name="connsiteX6" fmla="*/ 124829 w 254438"/>
                <a:gd name="connsiteY6" fmla="*/ 60393 h 196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438" h="196042">
                  <a:moveTo>
                    <a:pt x="124247" y="140652"/>
                  </a:moveTo>
                  <a:cubicBezTo>
                    <a:pt x="101783" y="132848"/>
                    <a:pt x="68378" y="122131"/>
                    <a:pt x="31131" y="112812"/>
                  </a:cubicBezTo>
                  <a:cubicBezTo>
                    <a:pt x="107324" y="135329"/>
                    <a:pt x="181886" y="163076"/>
                    <a:pt x="254260" y="195867"/>
                  </a:cubicBezTo>
                  <a:cubicBezTo>
                    <a:pt x="247160" y="134246"/>
                    <a:pt x="217014" y="72974"/>
                    <a:pt x="219924" y="38377"/>
                  </a:cubicBezTo>
                  <a:cubicBezTo>
                    <a:pt x="200137" y="30456"/>
                    <a:pt x="185005" y="24865"/>
                    <a:pt x="185005" y="25214"/>
                  </a:cubicBezTo>
                  <a:cubicBezTo>
                    <a:pt x="185005" y="25564"/>
                    <a:pt x="93170" y="-13459"/>
                    <a:pt x="-179" y="4596"/>
                  </a:cubicBezTo>
                  <a:lnTo>
                    <a:pt x="124829" y="60393"/>
                  </a:lnTo>
                  <a:close/>
                </a:path>
              </a:pathLst>
            </a:custGeom>
            <a:solidFill>
              <a:srgbClr val="414D3D"/>
            </a:solidFill>
            <a:ln w="11620" cap="flat">
              <a:noFill/>
              <a:prstDash val="solid"/>
              <a:miter/>
            </a:ln>
          </p:spPr>
          <p:txBody>
            <a:bodyPr rtlCol="0" anchor="ctr"/>
            <a:lstStyle/>
            <a:p>
              <a:endParaRPr lang="x-none"/>
            </a:p>
          </p:txBody>
        </p:sp>
        <p:sp>
          <p:nvSpPr>
            <p:cNvPr id="69" name="Freeform 68">
              <a:extLst>
                <a:ext uri="{FF2B5EF4-FFF2-40B4-BE49-F238E27FC236}">
                  <a16:creationId xmlns="" xmlns:a16="http://schemas.microsoft.com/office/drawing/2014/main" id="{89C9A769-3AA8-E141-B896-DF6B30E7C47B}"/>
                </a:ext>
              </a:extLst>
            </p:cNvPr>
            <p:cNvSpPr/>
            <p:nvPr/>
          </p:nvSpPr>
          <p:spPr>
            <a:xfrm>
              <a:off x="10688860" y="2508586"/>
              <a:ext cx="480477" cy="1380460"/>
            </a:xfrm>
            <a:custGeom>
              <a:avLst/>
              <a:gdLst>
                <a:gd name="connsiteX0" fmla="*/ 378686 w 480477"/>
                <a:gd name="connsiteY0" fmla="*/ 1355781 h 1380460"/>
                <a:gd name="connsiteX1" fmla="*/ 328985 w 480477"/>
                <a:gd name="connsiteY1" fmla="*/ 888088 h 1380460"/>
                <a:gd name="connsiteX2" fmla="*/ 309082 w 480477"/>
                <a:gd name="connsiteY2" fmla="*/ 420512 h 1380460"/>
                <a:gd name="connsiteX3" fmla="*/ 189777 w 480477"/>
                <a:gd name="connsiteY3" fmla="*/ 2559 h 1380460"/>
                <a:gd name="connsiteX4" fmla="*/ -179 w 480477"/>
                <a:gd name="connsiteY4" fmla="*/ 37504 h 1380460"/>
                <a:gd name="connsiteX5" fmla="*/ 12043 w 480477"/>
                <a:gd name="connsiteY5" fmla="*/ 35291 h 1380460"/>
                <a:gd name="connsiteX6" fmla="*/ 253096 w 480477"/>
                <a:gd name="connsiteY6" fmla="*/ 418066 h 1380460"/>
                <a:gd name="connsiteX7" fmla="*/ 279867 w 480477"/>
                <a:gd name="connsiteY7" fmla="*/ 876323 h 1380460"/>
                <a:gd name="connsiteX8" fmla="*/ 346794 w 480477"/>
                <a:gd name="connsiteY8" fmla="*/ 1356131 h 1380460"/>
                <a:gd name="connsiteX9" fmla="*/ 480298 w 480477"/>
                <a:gd name="connsiteY9" fmla="*/ 1376632 h 1380460"/>
                <a:gd name="connsiteX10" fmla="*/ 378686 w 480477"/>
                <a:gd name="connsiteY10" fmla="*/ 1355781 h 1380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0477" h="1380460">
                  <a:moveTo>
                    <a:pt x="378686" y="1355781"/>
                  </a:moveTo>
                  <a:cubicBezTo>
                    <a:pt x="249488" y="1276105"/>
                    <a:pt x="408599" y="1047325"/>
                    <a:pt x="328985" y="888088"/>
                  </a:cubicBezTo>
                  <a:cubicBezTo>
                    <a:pt x="249371" y="728851"/>
                    <a:pt x="279285" y="649291"/>
                    <a:pt x="309082" y="420512"/>
                  </a:cubicBezTo>
                  <a:cubicBezTo>
                    <a:pt x="338879" y="191733"/>
                    <a:pt x="438396" y="-27262"/>
                    <a:pt x="189777" y="2559"/>
                  </a:cubicBezTo>
                  <a:cubicBezTo>
                    <a:pt x="124596" y="10480"/>
                    <a:pt x="60812" y="24458"/>
                    <a:pt x="-179" y="37504"/>
                  </a:cubicBezTo>
                  <a:lnTo>
                    <a:pt x="12043" y="35291"/>
                  </a:lnTo>
                  <a:cubicBezTo>
                    <a:pt x="401266" y="-29591"/>
                    <a:pt x="282893" y="189170"/>
                    <a:pt x="253096" y="418066"/>
                  </a:cubicBezTo>
                  <a:cubicBezTo>
                    <a:pt x="223299" y="646961"/>
                    <a:pt x="193036" y="720930"/>
                    <a:pt x="279867" y="876323"/>
                  </a:cubicBezTo>
                  <a:cubicBezTo>
                    <a:pt x="374961" y="1046626"/>
                    <a:pt x="253096" y="1299868"/>
                    <a:pt x="346794" y="1356131"/>
                  </a:cubicBezTo>
                  <a:cubicBezTo>
                    <a:pt x="387997" y="1380942"/>
                    <a:pt x="417795" y="1384320"/>
                    <a:pt x="480298" y="1376632"/>
                  </a:cubicBezTo>
                  <a:cubicBezTo>
                    <a:pt x="436767" y="1376399"/>
                    <a:pt x="401266" y="1369643"/>
                    <a:pt x="378686" y="1355781"/>
                  </a:cubicBezTo>
                  <a:close/>
                </a:path>
              </a:pathLst>
            </a:custGeom>
            <a:solidFill>
              <a:srgbClr val="414D3D"/>
            </a:solidFill>
            <a:ln w="11620" cap="flat">
              <a:noFill/>
              <a:prstDash val="solid"/>
              <a:miter/>
            </a:ln>
          </p:spPr>
          <p:txBody>
            <a:bodyPr rtlCol="0" anchor="ctr"/>
            <a:lstStyle/>
            <a:p>
              <a:endParaRPr lang="x-none"/>
            </a:p>
          </p:txBody>
        </p:sp>
        <p:sp>
          <p:nvSpPr>
            <p:cNvPr id="70" name="Freeform 69">
              <a:extLst>
                <a:ext uri="{FF2B5EF4-FFF2-40B4-BE49-F238E27FC236}">
                  <a16:creationId xmlns="" xmlns:a16="http://schemas.microsoft.com/office/drawing/2014/main" id="{36E9B8D6-EE27-0144-B608-96DDE5494EB3}"/>
                </a:ext>
              </a:extLst>
            </p:cNvPr>
            <p:cNvSpPr/>
            <p:nvPr/>
          </p:nvSpPr>
          <p:spPr>
            <a:xfrm>
              <a:off x="11668157" y="1454532"/>
              <a:ext cx="768252" cy="499137"/>
            </a:xfrm>
            <a:custGeom>
              <a:avLst/>
              <a:gdLst>
                <a:gd name="connsiteX0" fmla="*/ 731642 w 768252"/>
                <a:gd name="connsiteY0" fmla="*/ 389961 h 499137"/>
                <a:gd name="connsiteX1" fmla="*/ 45612 w 768252"/>
                <a:gd name="connsiteY1" fmla="*/ 11846 h 499137"/>
                <a:gd name="connsiteX2" fmla="*/ 52479 w 768252"/>
                <a:gd name="connsiteY2" fmla="*/ 100958 h 499137"/>
                <a:gd name="connsiteX3" fmla="*/ 599535 w 768252"/>
                <a:gd name="connsiteY3" fmla="*/ 497944 h 499137"/>
                <a:gd name="connsiteX4" fmla="*/ 765746 w 768252"/>
                <a:gd name="connsiteY4" fmla="*/ 329854 h 499137"/>
                <a:gd name="connsiteX5" fmla="*/ 768074 w 768252"/>
                <a:gd name="connsiteY5" fmla="*/ 319720 h 499137"/>
                <a:gd name="connsiteX6" fmla="*/ 731642 w 768252"/>
                <a:gd name="connsiteY6" fmla="*/ 389961 h 499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8252" h="499137">
                  <a:moveTo>
                    <a:pt x="731642" y="389961"/>
                  </a:moveTo>
                  <a:cubicBezTo>
                    <a:pt x="582075" y="589036"/>
                    <a:pt x="264318" y="121343"/>
                    <a:pt x="45612" y="11846"/>
                  </a:cubicBezTo>
                  <a:cubicBezTo>
                    <a:pt x="-24225" y="-23100"/>
                    <a:pt x="-7929" y="21631"/>
                    <a:pt x="52479" y="100958"/>
                  </a:cubicBezTo>
                  <a:cubicBezTo>
                    <a:pt x="168292" y="122275"/>
                    <a:pt x="448221" y="467890"/>
                    <a:pt x="599535" y="497944"/>
                  </a:cubicBezTo>
                  <a:cubicBezTo>
                    <a:pt x="641669" y="506214"/>
                    <a:pt x="743398" y="465328"/>
                    <a:pt x="765746" y="329854"/>
                  </a:cubicBezTo>
                  <a:cubicBezTo>
                    <a:pt x="766445" y="325893"/>
                    <a:pt x="767841" y="322865"/>
                    <a:pt x="768074" y="319720"/>
                  </a:cubicBezTo>
                  <a:cubicBezTo>
                    <a:pt x="760811" y="345358"/>
                    <a:pt x="748415" y="369261"/>
                    <a:pt x="731642" y="389961"/>
                  </a:cubicBezTo>
                  <a:close/>
                </a:path>
              </a:pathLst>
            </a:custGeom>
            <a:solidFill>
              <a:srgbClr val="414D3D"/>
            </a:solidFill>
            <a:ln w="11620" cap="flat">
              <a:noFill/>
              <a:prstDash val="solid"/>
              <a:miter/>
            </a:ln>
          </p:spPr>
          <p:txBody>
            <a:bodyPr rtlCol="0" anchor="ctr"/>
            <a:lstStyle/>
            <a:p>
              <a:endParaRPr lang="x-none"/>
            </a:p>
          </p:txBody>
        </p:sp>
        <p:sp>
          <p:nvSpPr>
            <p:cNvPr id="71" name="Freeform 70">
              <a:extLst>
                <a:ext uri="{FF2B5EF4-FFF2-40B4-BE49-F238E27FC236}">
                  <a16:creationId xmlns="" xmlns:a16="http://schemas.microsoft.com/office/drawing/2014/main" id="{279567B9-8B95-BD42-8C0F-9CEC4BC7BB4E}"/>
                </a:ext>
              </a:extLst>
            </p:cNvPr>
            <p:cNvSpPr/>
            <p:nvPr/>
          </p:nvSpPr>
          <p:spPr>
            <a:xfrm>
              <a:off x="12292779" y="1213215"/>
              <a:ext cx="856781" cy="680384"/>
            </a:xfrm>
            <a:custGeom>
              <a:avLst/>
              <a:gdLst>
                <a:gd name="connsiteX0" fmla="*/ 564452 w 856781"/>
                <a:gd name="connsiteY0" fmla="*/ 332723 h 680384"/>
                <a:gd name="connsiteX1" fmla="*/ -179 w 856781"/>
                <a:gd name="connsiteY1" fmla="*/ 6561 h 680384"/>
                <a:gd name="connsiteX2" fmla="*/ 379384 w 856781"/>
                <a:gd name="connsiteY2" fmla="*/ 245824 h 680384"/>
                <a:gd name="connsiteX3" fmla="*/ 856602 w 856781"/>
                <a:gd name="connsiteY3" fmla="*/ 655157 h 680384"/>
                <a:gd name="connsiteX4" fmla="*/ 564452 w 856781"/>
                <a:gd name="connsiteY4" fmla="*/ 332723 h 680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6781" h="680384">
                  <a:moveTo>
                    <a:pt x="564452" y="332723"/>
                  </a:moveTo>
                  <a:cubicBezTo>
                    <a:pt x="421402" y="110816"/>
                    <a:pt x="139378" y="-33743"/>
                    <a:pt x="-179" y="6561"/>
                  </a:cubicBezTo>
                  <a:cubicBezTo>
                    <a:pt x="118660" y="20656"/>
                    <a:pt x="261476" y="88102"/>
                    <a:pt x="379384" y="245824"/>
                  </a:cubicBezTo>
                  <a:cubicBezTo>
                    <a:pt x="534538" y="453053"/>
                    <a:pt x="683523" y="772110"/>
                    <a:pt x="856602" y="655157"/>
                  </a:cubicBezTo>
                  <a:cubicBezTo>
                    <a:pt x="771518" y="699888"/>
                    <a:pt x="718675" y="572102"/>
                    <a:pt x="564452" y="332723"/>
                  </a:cubicBezTo>
                  <a:close/>
                </a:path>
              </a:pathLst>
            </a:custGeom>
            <a:solidFill>
              <a:srgbClr val="414D3D"/>
            </a:solidFill>
            <a:ln w="11620" cap="flat">
              <a:noFill/>
              <a:prstDash val="solid"/>
              <a:miter/>
            </a:ln>
          </p:spPr>
          <p:txBody>
            <a:bodyPr rtlCol="0" anchor="ctr"/>
            <a:lstStyle/>
            <a:p>
              <a:endParaRPr lang="x-none"/>
            </a:p>
          </p:txBody>
        </p:sp>
      </p:grpSp>
      <p:sp>
        <p:nvSpPr>
          <p:cNvPr id="72" name="Rectangle 71">
            <a:extLst>
              <a:ext uri="{FF2B5EF4-FFF2-40B4-BE49-F238E27FC236}">
                <a16:creationId xmlns="" xmlns:a16="http://schemas.microsoft.com/office/drawing/2014/main" id="{01A7D325-E0A7-3346-8E20-28363C23A3DD}"/>
              </a:ext>
            </a:extLst>
          </p:cNvPr>
          <p:cNvSpPr/>
          <p:nvPr/>
        </p:nvSpPr>
        <p:spPr>
          <a:xfrm>
            <a:off x="-11709382" y="1693507"/>
            <a:ext cx="3364170" cy="1446550"/>
          </a:xfrm>
          <a:prstGeom prst="rect">
            <a:avLst/>
          </a:prstGeom>
        </p:spPr>
        <p:txBody>
          <a:bodyPr wrap="square">
            <a:spAutoFit/>
          </a:bodyPr>
          <a:lstStyle/>
          <a:p>
            <a:r>
              <a:rPr lang="en-US" sz="8800" b="1" dirty="0">
                <a:solidFill>
                  <a:srgbClr val="5B6B54"/>
                </a:solidFill>
                <a:latin typeface="Century Gothic" panose="020B0502020202020204" pitchFamily="34" charset="0"/>
              </a:rPr>
              <a:t>4.9%</a:t>
            </a:r>
            <a:endParaRPr lang="x-none" sz="8800" dirty="0"/>
          </a:p>
        </p:txBody>
      </p:sp>
      <p:sp>
        <p:nvSpPr>
          <p:cNvPr id="73" name="Rectangle 72">
            <a:extLst>
              <a:ext uri="{FF2B5EF4-FFF2-40B4-BE49-F238E27FC236}">
                <a16:creationId xmlns="" xmlns:a16="http://schemas.microsoft.com/office/drawing/2014/main" id="{7A60262F-7341-9E40-8D71-9990580A71D6}"/>
              </a:ext>
            </a:extLst>
          </p:cNvPr>
          <p:cNvSpPr/>
          <p:nvPr/>
        </p:nvSpPr>
        <p:spPr>
          <a:xfrm>
            <a:off x="-11659393" y="3011468"/>
            <a:ext cx="3165792" cy="1569660"/>
          </a:xfrm>
          <a:prstGeom prst="rect">
            <a:avLst/>
          </a:prstGeom>
        </p:spPr>
        <p:txBody>
          <a:bodyPr wrap="square">
            <a:spAutoFit/>
          </a:bodyPr>
          <a:lstStyle/>
          <a:p>
            <a:r>
              <a:rPr lang="en-US" sz="3600" b="1" dirty="0">
                <a:solidFill>
                  <a:srgbClr val="5B6B54"/>
                </a:solidFill>
                <a:latin typeface="Century Gothic" panose="020B0502020202020204" pitchFamily="34" charset="0"/>
              </a:rPr>
              <a:t>of global emissions </a:t>
            </a:r>
          </a:p>
          <a:p>
            <a:r>
              <a:rPr lang="en-US" sz="2400" dirty="0">
                <a:solidFill>
                  <a:srgbClr val="5B6B54"/>
                </a:solidFill>
                <a:latin typeface="Century Gothic" panose="020B0502020202020204" pitchFamily="34" charset="0"/>
              </a:rPr>
              <a:t>come from tourism</a:t>
            </a:r>
            <a:endParaRPr lang="x-none" sz="2400" dirty="0"/>
          </a:p>
        </p:txBody>
      </p:sp>
      <p:sp>
        <p:nvSpPr>
          <p:cNvPr id="3" name="Rectangle 2">
            <a:extLst>
              <a:ext uri="{FF2B5EF4-FFF2-40B4-BE49-F238E27FC236}">
                <a16:creationId xmlns="" xmlns:a16="http://schemas.microsoft.com/office/drawing/2014/main" id="{24B3C44B-AE29-5A40-AEC6-40662F12B6A9}"/>
              </a:ext>
            </a:extLst>
          </p:cNvPr>
          <p:cNvSpPr/>
          <p:nvPr/>
        </p:nvSpPr>
        <p:spPr>
          <a:xfrm>
            <a:off x="695400" y="1412776"/>
            <a:ext cx="8135987" cy="707886"/>
          </a:xfrm>
          <a:prstGeom prst="rect">
            <a:avLst/>
          </a:prstGeom>
        </p:spPr>
        <p:txBody>
          <a:bodyPr wrap="square">
            <a:spAutoFit/>
          </a:bodyPr>
          <a:lstStyle/>
          <a:p>
            <a:pPr marL="571500" indent="-571500">
              <a:buFont typeface="Arial" panose="020B0604020202020204" pitchFamily="34" charset="0"/>
              <a:buChar char="•"/>
            </a:pPr>
            <a:endParaRPr lang="x-none" sz="4000" dirty="0">
              <a:solidFill>
                <a:srgbClr val="E8EDE4"/>
              </a:solidFill>
              <a:latin typeface="Century Gothic" panose="020B0502020202020204" pitchFamily="34" charset="0"/>
            </a:endParaRPr>
          </a:p>
        </p:txBody>
      </p:sp>
      <p:grpSp>
        <p:nvGrpSpPr>
          <p:cNvPr id="115" name="Group 114">
            <a:extLst>
              <a:ext uri="{FF2B5EF4-FFF2-40B4-BE49-F238E27FC236}">
                <a16:creationId xmlns="" xmlns:a16="http://schemas.microsoft.com/office/drawing/2014/main" id="{3199BE28-AED7-F74B-9C7C-6EA108C07097}"/>
              </a:ext>
            </a:extLst>
          </p:cNvPr>
          <p:cNvGrpSpPr/>
          <p:nvPr/>
        </p:nvGrpSpPr>
        <p:grpSpPr>
          <a:xfrm rot="19300500">
            <a:off x="-4834155" y="6384432"/>
            <a:ext cx="1287795" cy="627748"/>
            <a:chOff x="1238964" y="457933"/>
            <a:chExt cx="9770801" cy="5693967"/>
          </a:xfrm>
        </p:grpSpPr>
        <p:sp>
          <p:nvSpPr>
            <p:cNvPr id="116" name="Graphic 9">
              <a:extLst>
                <a:ext uri="{FF2B5EF4-FFF2-40B4-BE49-F238E27FC236}">
                  <a16:creationId xmlns="" xmlns:a16="http://schemas.microsoft.com/office/drawing/2014/main" id="{31C82E96-85FC-5D44-8D67-725ED6F1A77B}"/>
                </a:ext>
              </a:extLst>
            </p:cNvPr>
            <p:cNvSpPr/>
            <p:nvPr/>
          </p:nvSpPr>
          <p:spPr>
            <a:xfrm>
              <a:off x="1239181" y="457933"/>
              <a:ext cx="9770584" cy="5693966"/>
            </a:xfrm>
            <a:custGeom>
              <a:avLst/>
              <a:gdLst>
                <a:gd name="connsiteX0" fmla="*/ 9747121 w 9770584"/>
                <a:gd name="connsiteY0" fmla="*/ 5106374 h 5693966"/>
                <a:gd name="connsiteX1" fmla="*/ 9059093 w 9770584"/>
                <a:gd name="connsiteY1" fmla="*/ 5693967 h 5693966"/>
                <a:gd name="connsiteX2" fmla="*/ 7085497 w 9770584"/>
                <a:gd name="connsiteY2" fmla="*/ 5693076 h 5693966"/>
                <a:gd name="connsiteX3" fmla="*/ 5356150 w 9770584"/>
                <a:gd name="connsiteY3" fmla="*/ 5692253 h 5693966"/>
                <a:gd name="connsiteX4" fmla="*/ 5304235 w 9770584"/>
                <a:gd name="connsiteY4" fmla="*/ 5692253 h 5693966"/>
                <a:gd name="connsiteX5" fmla="*/ 4933903 w 9770584"/>
                <a:gd name="connsiteY5" fmla="*/ 5692253 h 5693966"/>
                <a:gd name="connsiteX6" fmla="*/ 4886137 w 9770584"/>
                <a:gd name="connsiteY6" fmla="*/ 5692253 h 5693966"/>
                <a:gd name="connsiteX7" fmla="*/ 4532950 w 9770584"/>
                <a:gd name="connsiteY7" fmla="*/ 5692253 h 5693966"/>
                <a:gd name="connsiteX8" fmla="*/ 4472531 w 9770584"/>
                <a:gd name="connsiteY8" fmla="*/ 5692253 h 5693966"/>
                <a:gd name="connsiteX9" fmla="*/ 3980229 w 9770584"/>
                <a:gd name="connsiteY9" fmla="*/ 5692047 h 5693966"/>
                <a:gd name="connsiteX10" fmla="*/ 3893441 w 9770584"/>
                <a:gd name="connsiteY10" fmla="*/ 5692047 h 5693966"/>
                <a:gd name="connsiteX11" fmla="*/ 3491940 w 9770584"/>
                <a:gd name="connsiteY11" fmla="*/ 5691841 h 5693966"/>
                <a:gd name="connsiteX12" fmla="*/ 3382760 w 9770584"/>
                <a:gd name="connsiteY12" fmla="*/ 5691841 h 5693966"/>
                <a:gd name="connsiteX13" fmla="*/ 2690788 w 9770584"/>
                <a:gd name="connsiteY13" fmla="*/ 5691498 h 5693966"/>
                <a:gd name="connsiteX14" fmla="*/ 2569916 w 9770584"/>
                <a:gd name="connsiteY14" fmla="*/ 5691498 h 5693966"/>
                <a:gd name="connsiteX15" fmla="*/ 2035369 w 9770584"/>
                <a:gd name="connsiteY15" fmla="*/ 5691259 h 5693966"/>
                <a:gd name="connsiteX16" fmla="*/ 1921389 w 9770584"/>
                <a:gd name="connsiteY16" fmla="*/ 5691259 h 5693966"/>
                <a:gd name="connsiteX17" fmla="*/ 1097160 w 9770584"/>
                <a:gd name="connsiteY17" fmla="*/ 5690264 h 5693966"/>
                <a:gd name="connsiteX18" fmla="*/ 463275 w 9770584"/>
                <a:gd name="connsiteY18" fmla="*/ 5310537 h 5693966"/>
                <a:gd name="connsiteX19" fmla="*/ 296523 w 9770584"/>
                <a:gd name="connsiteY19" fmla="*/ 4962836 h 5693966"/>
                <a:gd name="connsiteX20" fmla="*/ 66780 w 9770584"/>
                <a:gd name="connsiteY20" fmla="*/ 4242575 h 5693966"/>
                <a:gd name="connsiteX21" fmla="*/ 532 w 9770584"/>
                <a:gd name="connsiteY21" fmla="*/ 3568982 h 5693966"/>
                <a:gd name="connsiteX22" fmla="*/ 6052 w 9770584"/>
                <a:gd name="connsiteY22" fmla="*/ 3442348 h 5693966"/>
                <a:gd name="connsiteX23" fmla="*/ 16099 w 9770584"/>
                <a:gd name="connsiteY23" fmla="*/ 3331558 h 5693966"/>
                <a:gd name="connsiteX24" fmla="*/ 84302 w 9770584"/>
                <a:gd name="connsiteY24" fmla="*/ 2971513 h 5693966"/>
                <a:gd name="connsiteX25" fmla="*/ 251432 w 9770584"/>
                <a:gd name="connsiteY25" fmla="*/ 2532909 h 5693966"/>
                <a:gd name="connsiteX26" fmla="*/ 592377 w 9770584"/>
                <a:gd name="connsiteY26" fmla="*/ 2020788 h 5693966"/>
                <a:gd name="connsiteX27" fmla="*/ 849895 w 9770584"/>
                <a:gd name="connsiteY27" fmla="*/ 1753772 h 5693966"/>
                <a:gd name="connsiteX28" fmla="*/ 4446539 w 9770584"/>
                <a:gd name="connsiteY28" fmla="*/ 844915 h 5693966"/>
                <a:gd name="connsiteX29" fmla="*/ 6572690 w 9770584"/>
                <a:gd name="connsiteY29" fmla="*/ 15543 h 5693966"/>
                <a:gd name="connsiteX30" fmla="*/ 8844505 w 9770584"/>
                <a:gd name="connsiteY30" fmla="*/ 2241341 h 5693966"/>
                <a:gd name="connsiteX31" fmla="*/ 8793070 w 9770584"/>
                <a:gd name="connsiteY31" fmla="*/ 2426885 h 5693966"/>
                <a:gd name="connsiteX32" fmla="*/ 8754940 w 9770584"/>
                <a:gd name="connsiteY32" fmla="*/ 2619252 h 5693966"/>
                <a:gd name="connsiteX33" fmla="*/ 8752917 w 9770584"/>
                <a:gd name="connsiteY33" fmla="*/ 2632968 h 5693966"/>
                <a:gd name="connsiteX34" fmla="*/ 8746334 w 9770584"/>
                <a:gd name="connsiteY34" fmla="*/ 2684882 h 5693966"/>
                <a:gd name="connsiteX35" fmla="*/ 8745819 w 9770584"/>
                <a:gd name="connsiteY35" fmla="*/ 3010637 h 5693966"/>
                <a:gd name="connsiteX36" fmla="*/ 8917921 w 9770584"/>
                <a:gd name="connsiteY36" fmla="*/ 3458773 h 5693966"/>
                <a:gd name="connsiteX37" fmla="*/ 9111110 w 9770584"/>
                <a:gd name="connsiteY37" fmla="*/ 3686185 h 5693966"/>
                <a:gd name="connsiteX38" fmla="*/ 9170878 w 9770584"/>
                <a:gd name="connsiteY38" fmla="*/ 3745164 h 5693966"/>
                <a:gd name="connsiteX39" fmla="*/ 9249539 w 9770584"/>
                <a:gd name="connsiteY39" fmla="*/ 3820293 h 5693966"/>
                <a:gd name="connsiteX40" fmla="*/ 9354330 w 9770584"/>
                <a:gd name="connsiteY40" fmla="*/ 3921311 h 5693966"/>
                <a:gd name="connsiteX41" fmla="*/ 9376447 w 9770584"/>
                <a:gd name="connsiteY41" fmla="*/ 3943360 h 5693966"/>
                <a:gd name="connsiteX42" fmla="*/ 9413857 w 9770584"/>
                <a:gd name="connsiteY42" fmla="*/ 3981833 h 5693966"/>
                <a:gd name="connsiteX43" fmla="*/ 9557052 w 9770584"/>
                <a:gd name="connsiteY43" fmla="*/ 4150951 h 5693966"/>
                <a:gd name="connsiteX44" fmla="*/ 9585101 w 9770584"/>
                <a:gd name="connsiteY44" fmla="*/ 4190831 h 5693966"/>
                <a:gd name="connsiteX45" fmla="*/ 9616133 w 9770584"/>
                <a:gd name="connsiteY45" fmla="*/ 4239625 h 5693966"/>
                <a:gd name="connsiteX46" fmla="*/ 9699321 w 9770584"/>
                <a:gd name="connsiteY46" fmla="*/ 4410321 h 5693966"/>
                <a:gd name="connsiteX47" fmla="*/ 9747121 w 9770584"/>
                <a:gd name="connsiteY47" fmla="*/ 5106374 h 5693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9770584" h="5693966">
                  <a:moveTo>
                    <a:pt x="9747121" y="5106374"/>
                  </a:moveTo>
                  <a:cubicBezTo>
                    <a:pt x="9693556" y="5444826"/>
                    <a:pt x="9401756" y="5694030"/>
                    <a:pt x="9059093" y="5693967"/>
                  </a:cubicBezTo>
                  <a:lnTo>
                    <a:pt x="7085497" y="5693076"/>
                  </a:lnTo>
                  <a:lnTo>
                    <a:pt x="5356150" y="5692253"/>
                  </a:lnTo>
                  <a:lnTo>
                    <a:pt x="5304235" y="5692253"/>
                  </a:lnTo>
                  <a:lnTo>
                    <a:pt x="4933903" y="5692253"/>
                  </a:lnTo>
                  <a:lnTo>
                    <a:pt x="4886137" y="5692253"/>
                  </a:lnTo>
                  <a:lnTo>
                    <a:pt x="4532950" y="5692253"/>
                  </a:lnTo>
                  <a:lnTo>
                    <a:pt x="4472531" y="5692253"/>
                  </a:lnTo>
                  <a:lnTo>
                    <a:pt x="3980229" y="5692047"/>
                  </a:lnTo>
                  <a:lnTo>
                    <a:pt x="3893441" y="5692047"/>
                  </a:lnTo>
                  <a:lnTo>
                    <a:pt x="3491940" y="5691841"/>
                  </a:lnTo>
                  <a:lnTo>
                    <a:pt x="3382760" y="5691841"/>
                  </a:lnTo>
                  <a:lnTo>
                    <a:pt x="2690788" y="5691498"/>
                  </a:lnTo>
                  <a:lnTo>
                    <a:pt x="2569916" y="5691498"/>
                  </a:lnTo>
                  <a:lnTo>
                    <a:pt x="2035369" y="5691259"/>
                  </a:lnTo>
                  <a:lnTo>
                    <a:pt x="1921389" y="5691259"/>
                  </a:lnTo>
                  <a:lnTo>
                    <a:pt x="1097160" y="5690264"/>
                  </a:lnTo>
                  <a:cubicBezTo>
                    <a:pt x="832020" y="5690222"/>
                    <a:pt x="588412" y="5544289"/>
                    <a:pt x="463275" y="5310537"/>
                  </a:cubicBezTo>
                  <a:cubicBezTo>
                    <a:pt x="409886" y="5210615"/>
                    <a:pt x="352313" y="5093584"/>
                    <a:pt x="296523" y="4962836"/>
                  </a:cubicBezTo>
                  <a:cubicBezTo>
                    <a:pt x="207369" y="4753496"/>
                    <a:pt x="122467" y="4508905"/>
                    <a:pt x="66780" y="4242575"/>
                  </a:cubicBezTo>
                  <a:cubicBezTo>
                    <a:pt x="22203" y="4029633"/>
                    <a:pt x="-4132" y="3802805"/>
                    <a:pt x="532" y="3568982"/>
                  </a:cubicBezTo>
                  <a:cubicBezTo>
                    <a:pt x="1309" y="3527011"/>
                    <a:pt x="3149" y="3484799"/>
                    <a:pt x="6052" y="3442348"/>
                  </a:cubicBezTo>
                  <a:cubicBezTo>
                    <a:pt x="8590" y="3405544"/>
                    <a:pt x="11939" y="3368614"/>
                    <a:pt x="16099" y="3331558"/>
                  </a:cubicBezTo>
                  <a:cubicBezTo>
                    <a:pt x="29648" y="3209983"/>
                    <a:pt x="52448" y="3089619"/>
                    <a:pt x="84302" y="2971513"/>
                  </a:cubicBezTo>
                  <a:cubicBezTo>
                    <a:pt x="125228" y="2820098"/>
                    <a:pt x="181217" y="2673164"/>
                    <a:pt x="251432" y="2532909"/>
                  </a:cubicBezTo>
                  <a:cubicBezTo>
                    <a:pt x="337980" y="2359779"/>
                    <a:pt x="450074" y="2188192"/>
                    <a:pt x="592377" y="2020788"/>
                  </a:cubicBezTo>
                  <a:cubicBezTo>
                    <a:pt x="672678" y="1926602"/>
                    <a:pt x="758679" y="1837430"/>
                    <a:pt x="849895" y="1753772"/>
                  </a:cubicBezTo>
                  <a:cubicBezTo>
                    <a:pt x="2555583" y="184970"/>
                    <a:pt x="4210315" y="844915"/>
                    <a:pt x="4446539" y="844915"/>
                  </a:cubicBezTo>
                  <a:cubicBezTo>
                    <a:pt x="5586133" y="844915"/>
                    <a:pt x="5310647" y="125580"/>
                    <a:pt x="6572690" y="15543"/>
                  </a:cubicBezTo>
                  <a:cubicBezTo>
                    <a:pt x="9241515" y="-217217"/>
                    <a:pt x="8844540" y="2241238"/>
                    <a:pt x="8844505" y="2241341"/>
                  </a:cubicBezTo>
                  <a:cubicBezTo>
                    <a:pt x="8844471" y="2241444"/>
                    <a:pt x="8805072" y="2376581"/>
                    <a:pt x="8793070" y="2426885"/>
                  </a:cubicBezTo>
                  <a:cubicBezTo>
                    <a:pt x="8776657" y="2494505"/>
                    <a:pt x="8763947" y="2558627"/>
                    <a:pt x="8754940" y="2619252"/>
                  </a:cubicBezTo>
                  <a:cubicBezTo>
                    <a:pt x="8754255" y="2623846"/>
                    <a:pt x="8753568" y="2628476"/>
                    <a:pt x="8752917" y="2632968"/>
                  </a:cubicBezTo>
                  <a:cubicBezTo>
                    <a:pt x="8750380" y="2650592"/>
                    <a:pt x="8748151" y="2667840"/>
                    <a:pt x="8746334" y="2684882"/>
                  </a:cubicBezTo>
                  <a:cubicBezTo>
                    <a:pt x="8732618" y="2806166"/>
                    <a:pt x="8733372" y="2913768"/>
                    <a:pt x="8745819" y="3010637"/>
                  </a:cubicBezTo>
                  <a:cubicBezTo>
                    <a:pt x="8769033" y="3191757"/>
                    <a:pt x="8832813" y="3334952"/>
                    <a:pt x="8917921" y="3458773"/>
                  </a:cubicBezTo>
                  <a:cubicBezTo>
                    <a:pt x="8974704" y="3541447"/>
                    <a:pt x="9041022" y="3615410"/>
                    <a:pt x="9111110" y="3686185"/>
                  </a:cubicBezTo>
                  <a:cubicBezTo>
                    <a:pt x="9130747" y="3706027"/>
                    <a:pt x="9150669" y="3725687"/>
                    <a:pt x="9170878" y="3745164"/>
                  </a:cubicBezTo>
                  <a:cubicBezTo>
                    <a:pt x="9196893" y="3770310"/>
                    <a:pt x="9223113" y="3795353"/>
                    <a:pt x="9249539" y="3820293"/>
                  </a:cubicBezTo>
                  <a:cubicBezTo>
                    <a:pt x="9284652" y="3853657"/>
                    <a:pt x="9319834" y="3887124"/>
                    <a:pt x="9354330" y="3921311"/>
                  </a:cubicBezTo>
                  <a:cubicBezTo>
                    <a:pt x="9361736" y="3928581"/>
                    <a:pt x="9369108" y="3935930"/>
                    <a:pt x="9376447" y="3943360"/>
                  </a:cubicBezTo>
                  <a:cubicBezTo>
                    <a:pt x="9389065" y="3956047"/>
                    <a:pt x="9401535" y="3968872"/>
                    <a:pt x="9413857" y="3981833"/>
                  </a:cubicBezTo>
                  <a:cubicBezTo>
                    <a:pt x="9465303" y="4034953"/>
                    <a:pt x="9513141" y="4091452"/>
                    <a:pt x="9557052" y="4150951"/>
                  </a:cubicBezTo>
                  <a:cubicBezTo>
                    <a:pt x="9566688" y="4164016"/>
                    <a:pt x="9575980" y="4177321"/>
                    <a:pt x="9585101" y="4190831"/>
                  </a:cubicBezTo>
                  <a:cubicBezTo>
                    <a:pt x="9595800" y="4206833"/>
                    <a:pt x="9606144" y="4223098"/>
                    <a:pt x="9616133" y="4239625"/>
                  </a:cubicBezTo>
                  <a:cubicBezTo>
                    <a:pt x="9648945" y="4293903"/>
                    <a:pt x="9676787" y="4351034"/>
                    <a:pt x="9699321" y="4410321"/>
                  </a:cubicBezTo>
                  <a:cubicBezTo>
                    <a:pt x="9767490" y="4590584"/>
                    <a:pt x="9793653" y="4812920"/>
                    <a:pt x="9747121" y="5106374"/>
                  </a:cubicBezTo>
                  <a:close/>
                </a:path>
              </a:pathLst>
            </a:custGeom>
            <a:solidFill>
              <a:srgbClr val="E9EEE4">
                <a:alpha val="66000"/>
              </a:srgbClr>
            </a:solidFill>
            <a:ln w="3429" cap="flat">
              <a:noFill/>
              <a:prstDash val="solid"/>
              <a:miter/>
            </a:ln>
          </p:spPr>
          <p:txBody>
            <a:bodyPr rtlCol="0" anchor="ctr"/>
            <a:lstStyle/>
            <a:p>
              <a:endParaRPr lang="x-none"/>
            </a:p>
          </p:txBody>
        </p:sp>
        <p:sp>
          <p:nvSpPr>
            <p:cNvPr id="117" name="Graphic 9">
              <a:extLst>
                <a:ext uri="{FF2B5EF4-FFF2-40B4-BE49-F238E27FC236}">
                  <a16:creationId xmlns="" xmlns:a16="http://schemas.microsoft.com/office/drawing/2014/main" id="{FE6DFAFC-477C-9042-B897-F2451B33E174}"/>
                </a:ext>
              </a:extLst>
            </p:cNvPr>
            <p:cNvSpPr/>
            <p:nvPr/>
          </p:nvSpPr>
          <p:spPr>
            <a:xfrm>
              <a:off x="1239541" y="2716807"/>
              <a:ext cx="4949041" cy="2371485"/>
            </a:xfrm>
            <a:custGeom>
              <a:avLst/>
              <a:gdLst>
                <a:gd name="connsiteX0" fmla="*/ 4949042 w 4949041"/>
                <a:gd name="connsiteY0" fmla="*/ 1946907 h 2371485"/>
                <a:gd name="connsiteX1" fmla="*/ 4235158 w 4949041"/>
                <a:gd name="connsiteY1" fmla="*/ 2371486 h 2371485"/>
                <a:gd name="connsiteX2" fmla="*/ 1295956 w 4949041"/>
                <a:gd name="connsiteY2" fmla="*/ 1930551 h 2371485"/>
                <a:gd name="connsiteX3" fmla="*/ 0 w 4949041"/>
                <a:gd name="connsiteY3" fmla="*/ 1310176 h 2371485"/>
                <a:gd name="connsiteX4" fmla="*/ 5521 w 4949041"/>
                <a:gd name="connsiteY4" fmla="*/ 1183543 h 2371485"/>
                <a:gd name="connsiteX5" fmla="*/ 15568 w 4949041"/>
                <a:gd name="connsiteY5" fmla="*/ 1072752 h 2371485"/>
                <a:gd name="connsiteX6" fmla="*/ 83770 w 4949041"/>
                <a:gd name="connsiteY6" fmla="*/ 712707 h 2371485"/>
                <a:gd name="connsiteX7" fmla="*/ 250900 w 4949041"/>
                <a:gd name="connsiteY7" fmla="*/ 274104 h 2371485"/>
                <a:gd name="connsiteX8" fmla="*/ 1295956 w 4949041"/>
                <a:gd name="connsiteY8" fmla="*/ 20358 h 2371485"/>
                <a:gd name="connsiteX9" fmla="*/ 2180158 w 4949041"/>
                <a:gd name="connsiteY9" fmla="*/ 759650 h 2371485"/>
                <a:gd name="connsiteX10" fmla="*/ 2859718 w 4949041"/>
                <a:gd name="connsiteY10" fmla="*/ 855285 h 2371485"/>
                <a:gd name="connsiteX11" fmla="*/ 3588380 w 4949041"/>
                <a:gd name="connsiteY11" fmla="*/ 1264365 h 2371485"/>
                <a:gd name="connsiteX12" fmla="*/ 4226963 w 4949041"/>
                <a:gd name="connsiteY12" fmla="*/ 1013465 h 2371485"/>
                <a:gd name="connsiteX13" fmla="*/ 4949042 w 4949041"/>
                <a:gd name="connsiteY13" fmla="*/ 1946907 h 237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9041" h="2371485">
                  <a:moveTo>
                    <a:pt x="4949042" y="1946907"/>
                  </a:moveTo>
                  <a:lnTo>
                    <a:pt x="4235158" y="2371486"/>
                  </a:lnTo>
                  <a:lnTo>
                    <a:pt x="1295956" y="1930551"/>
                  </a:lnTo>
                  <a:lnTo>
                    <a:pt x="0" y="1310176"/>
                  </a:lnTo>
                  <a:cubicBezTo>
                    <a:pt x="777" y="1268205"/>
                    <a:pt x="2617" y="1225994"/>
                    <a:pt x="5521" y="1183543"/>
                  </a:cubicBezTo>
                  <a:cubicBezTo>
                    <a:pt x="8058" y="1146738"/>
                    <a:pt x="11407" y="1109808"/>
                    <a:pt x="15568" y="1072752"/>
                  </a:cubicBezTo>
                  <a:cubicBezTo>
                    <a:pt x="29116" y="951178"/>
                    <a:pt x="51916" y="830814"/>
                    <a:pt x="83770" y="712707"/>
                  </a:cubicBezTo>
                  <a:cubicBezTo>
                    <a:pt x="124696" y="561293"/>
                    <a:pt x="180686" y="414358"/>
                    <a:pt x="250900" y="274104"/>
                  </a:cubicBezTo>
                  <a:cubicBezTo>
                    <a:pt x="250900" y="274104"/>
                    <a:pt x="1124026" y="-88410"/>
                    <a:pt x="1295956" y="20358"/>
                  </a:cubicBezTo>
                  <a:cubicBezTo>
                    <a:pt x="1467886" y="129126"/>
                    <a:pt x="1959125" y="792397"/>
                    <a:pt x="2180158" y="759650"/>
                  </a:cubicBezTo>
                  <a:cubicBezTo>
                    <a:pt x="2401192" y="726903"/>
                    <a:pt x="2564961" y="435129"/>
                    <a:pt x="2859718" y="855285"/>
                  </a:cubicBezTo>
                  <a:cubicBezTo>
                    <a:pt x="3154474" y="1275440"/>
                    <a:pt x="3318209" y="1425185"/>
                    <a:pt x="3588380" y="1264365"/>
                  </a:cubicBezTo>
                  <a:cubicBezTo>
                    <a:pt x="3858551" y="1103544"/>
                    <a:pt x="3997734" y="874282"/>
                    <a:pt x="4226963" y="1013465"/>
                  </a:cubicBezTo>
                  <a:cubicBezTo>
                    <a:pt x="4456192" y="1152648"/>
                    <a:pt x="4949042" y="1946907"/>
                    <a:pt x="4949042" y="1946907"/>
                  </a:cubicBezTo>
                  <a:close/>
                </a:path>
              </a:pathLst>
            </a:custGeom>
            <a:solidFill>
              <a:srgbClr val="5B6B54">
                <a:alpha val="20000"/>
              </a:srgbClr>
            </a:solidFill>
            <a:ln w="3429" cap="flat">
              <a:noFill/>
              <a:prstDash val="solid"/>
              <a:miter/>
            </a:ln>
          </p:spPr>
          <p:txBody>
            <a:bodyPr rtlCol="0" anchor="ctr"/>
            <a:lstStyle/>
            <a:p>
              <a:endParaRPr lang="x-none"/>
            </a:p>
          </p:txBody>
        </p:sp>
        <p:sp>
          <p:nvSpPr>
            <p:cNvPr id="118" name="Graphic 9">
              <a:extLst>
                <a:ext uri="{FF2B5EF4-FFF2-40B4-BE49-F238E27FC236}">
                  <a16:creationId xmlns="" xmlns:a16="http://schemas.microsoft.com/office/drawing/2014/main" id="{4A7A15CE-0EA0-DE45-97DA-5944D68E46B9}"/>
                </a:ext>
              </a:extLst>
            </p:cNvPr>
            <p:cNvSpPr/>
            <p:nvPr/>
          </p:nvSpPr>
          <p:spPr>
            <a:xfrm>
              <a:off x="6498118" y="2056096"/>
              <a:ext cx="3852035" cy="3032235"/>
            </a:xfrm>
            <a:custGeom>
              <a:avLst/>
              <a:gdLst>
                <a:gd name="connsiteX0" fmla="*/ 3852035 w 3852035"/>
                <a:gd name="connsiteY0" fmla="*/ 2087884 h 3032235"/>
                <a:gd name="connsiteX1" fmla="*/ 659396 w 3852035"/>
                <a:gd name="connsiteY1" fmla="*/ 3028699 h 3032235"/>
                <a:gd name="connsiteX2" fmla="*/ 0 w 3852035"/>
                <a:gd name="connsiteY2" fmla="*/ 2599422 h 3032235"/>
                <a:gd name="connsiteX3" fmla="*/ 728663 w 3852035"/>
                <a:gd name="connsiteY3" fmla="*/ 1682474 h 3032235"/>
                <a:gd name="connsiteX4" fmla="*/ 1119877 w 3852035"/>
                <a:gd name="connsiteY4" fmla="*/ 2004148 h 3032235"/>
                <a:gd name="connsiteX5" fmla="*/ 1703184 w 3852035"/>
                <a:gd name="connsiteY5" fmla="*/ 681171 h 3032235"/>
                <a:gd name="connsiteX6" fmla="*/ 2074373 w 3852035"/>
                <a:gd name="connsiteY6" fmla="*/ 916195 h 3032235"/>
                <a:gd name="connsiteX7" fmla="*/ 2376640 w 3852035"/>
                <a:gd name="connsiteY7" fmla="*/ 365017 h 3032235"/>
                <a:gd name="connsiteX8" fmla="*/ 2664916 w 3852035"/>
                <a:gd name="connsiteY8" fmla="*/ 0 h 3032235"/>
                <a:gd name="connsiteX9" fmla="*/ 2911804 w 3852035"/>
                <a:gd name="connsiteY9" fmla="*/ 319446 h 3032235"/>
                <a:gd name="connsiteX10" fmla="*/ 2911804 w 3852035"/>
                <a:gd name="connsiteY10" fmla="*/ 319446 h 3032235"/>
                <a:gd name="connsiteX11" fmla="*/ 3335834 w 3852035"/>
                <a:gd name="connsiteY11" fmla="*/ 1051195 h 3032235"/>
                <a:gd name="connsiteX12" fmla="*/ 3495797 w 3852035"/>
                <a:gd name="connsiteY12" fmla="*/ 1020848 h 3032235"/>
                <a:gd name="connsiteX13" fmla="*/ 3493774 w 3852035"/>
                <a:gd name="connsiteY13" fmla="*/ 1034564 h 3032235"/>
                <a:gd name="connsiteX14" fmla="*/ 3487190 w 3852035"/>
                <a:gd name="connsiteY14" fmla="*/ 1086479 h 3032235"/>
                <a:gd name="connsiteX15" fmla="*/ 3486676 w 3852035"/>
                <a:gd name="connsiteY15" fmla="*/ 1412234 h 3032235"/>
                <a:gd name="connsiteX16" fmla="*/ 3658777 w 3852035"/>
                <a:gd name="connsiteY16" fmla="*/ 1860370 h 3032235"/>
                <a:gd name="connsiteX17" fmla="*/ 3852035 w 3852035"/>
                <a:gd name="connsiteY17" fmla="*/ 2087884 h 303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852035" h="3032235">
                  <a:moveTo>
                    <a:pt x="3852035" y="2087884"/>
                  </a:moveTo>
                  <a:cubicBezTo>
                    <a:pt x="3203749" y="2305591"/>
                    <a:pt x="1144806" y="2987482"/>
                    <a:pt x="659396" y="3028699"/>
                  </a:cubicBezTo>
                  <a:cubicBezTo>
                    <a:pt x="81164" y="3077802"/>
                    <a:pt x="0" y="2599422"/>
                    <a:pt x="0" y="2599422"/>
                  </a:cubicBezTo>
                  <a:cubicBezTo>
                    <a:pt x="0" y="2599422"/>
                    <a:pt x="646778" y="1666083"/>
                    <a:pt x="728663" y="1682474"/>
                  </a:cubicBezTo>
                  <a:cubicBezTo>
                    <a:pt x="810547" y="1698864"/>
                    <a:pt x="1033844" y="2065561"/>
                    <a:pt x="1119877" y="2004148"/>
                  </a:cubicBezTo>
                  <a:cubicBezTo>
                    <a:pt x="1205911" y="1942735"/>
                    <a:pt x="1565647" y="694270"/>
                    <a:pt x="1703184" y="681171"/>
                  </a:cubicBezTo>
                  <a:cubicBezTo>
                    <a:pt x="1832115" y="668895"/>
                    <a:pt x="2020882" y="965298"/>
                    <a:pt x="2074373" y="916195"/>
                  </a:cubicBezTo>
                  <a:cubicBezTo>
                    <a:pt x="2104137" y="888763"/>
                    <a:pt x="2238280" y="608511"/>
                    <a:pt x="2376640" y="365017"/>
                  </a:cubicBezTo>
                  <a:cubicBezTo>
                    <a:pt x="2487054" y="170627"/>
                    <a:pt x="2600211" y="-274"/>
                    <a:pt x="2664916" y="0"/>
                  </a:cubicBezTo>
                  <a:cubicBezTo>
                    <a:pt x="2729621" y="275"/>
                    <a:pt x="2818467" y="141035"/>
                    <a:pt x="2911804" y="319446"/>
                  </a:cubicBezTo>
                  <a:lnTo>
                    <a:pt x="2911804" y="319446"/>
                  </a:lnTo>
                  <a:cubicBezTo>
                    <a:pt x="3069538" y="620547"/>
                    <a:pt x="3240816" y="1028975"/>
                    <a:pt x="3335834" y="1051195"/>
                  </a:cubicBezTo>
                  <a:cubicBezTo>
                    <a:pt x="3382709" y="1062167"/>
                    <a:pt x="3437607" y="1045160"/>
                    <a:pt x="3495797" y="1020848"/>
                  </a:cubicBezTo>
                  <a:cubicBezTo>
                    <a:pt x="3495111" y="1025443"/>
                    <a:pt x="3494426" y="1030072"/>
                    <a:pt x="3493774" y="1034564"/>
                  </a:cubicBezTo>
                  <a:cubicBezTo>
                    <a:pt x="3491236" y="1052189"/>
                    <a:pt x="3489008" y="1069437"/>
                    <a:pt x="3487190" y="1086479"/>
                  </a:cubicBezTo>
                  <a:cubicBezTo>
                    <a:pt x="3473474" y="1207763"/>
                    <a:pt x="3474228" y="1315365"/>
                    <a:pt x="3486676" y="1412234"/>
                  </a:cubicBezTo>
                  <a:cubicBezTo>
                    <a:pt x="3509891" y="1593354"/>
                    <a:pt x="3573669" y="1736549"/>
                    <a:pt x="3658777" y="1860370"/>
                  </a:cubicBezTo>
                  <a:cubicBezTo>
                    <a:pt x="3715631" y="1943146"/>
                    <a:pt x="3781947" y="2017110"/>
                    <a:pt x="3852035" y="2087884"/>
                  </a:cubicBezTo>
                  <a:close/>
                </a:path>
              </a:pathLst>
            </a:custGeom>
            <a:solidFill>
              <a:srgbClr val="8EA382">
                <a:alpha val="40000"/>
              </a:srgbClr>
            </a:solidFill>
            <a:ln w="3429" cap="flat">
              <a:noFill/>
              <a:prstDash val="solid"/>
              <a:miter/>
            </a:ln>
          </p:spPr>
          <p:txBody>
            <a:bodyPr rtlCol="0" anchor="ctr"/>
            <a:lstStyle/>
            <a:p>
              <a:endParaRPr lang="x-none"/>
            </a:p>
          </p:txBody>
        </p:sp>
        <p:sp>
          <p:nvSpPr>
            <p:cNvPr id="119" name="Graphic 9">
              <a:extLst>
                <a:ext uri="{FF2B5EF4-FFF2-40B4-BE49-F238E27FC236}">
                  <a16:creationId xmlns="" xmlns:a16="http://schemas.microsoft.com/office/drawing/2014/main" id="{3A8F43F5-6455-5A40-BB83-0A130D2B529D}"/>
                </a:ext>
              </a:extLst>
            </p:cNvPr>
            <p:cNvSpPr/>
            <p:nvPr/>
          </p:nvSpPr>
          <p:spPr>
            <a:xfrm>
              <a:off x="6997827" y="3763533"/>
              <a:ext cx="2781589" cy="1119362"/>
            </a:xfrm>
            <a:custGeom>
              <a:avLst/>
              <a:gdLst>
                <a:gd name="connsiteX0" fmla="*/ 159654 w 2781589"/>
                <a:gd name="connsiteY0" fmla="*/ 909439 h 1119362"/>
                <a:gd name="connsiteX1" fmla="*/ 429825 w 2781589"/>
                <a:gd name="connsiteY1" fmla="*/ 554606 h 1119362"/>
                <a:gd name="connsiteX2" fmla="*/ 620169 w 2781589"/>
                <a:gd name="connsiteY2" fmla="*/ 583684 h 1119362"/>
                <a:gd name="connsiteX3" fmla="*/ 1280903 w 2781589"/>
                <a:gd name="connsiteY3" fmla="*/ 25545 h 1119362"/>
                <a:gd name="connsiteX4" fmla="*/ 1148201 w 2781589"/>
                <a:gd name="connsiteY4" fmla="*/ 603949 h 1119362"/>
                <a:gd name="connsiteX5" fmla="*/ 1977127 w 2781589"/>
                <a:gd name="connsiteY5" fmla="*/ 192469 h 1119362"/>
                <a:gd name="connsiteX6" fmla="*/ 2584986 w 2781589"/>
                <a:gd name="connsiteY6" fmla="*/ 106504 h 1119362"/>
                <a:gd name="connsiteX7" fmla="*/ 2781570 w 2781589"/>
                <a:gd name="connsiteY7" fmla="*/ 579946 h 1119362"/>
                <a:gd name="connsiteX8" fmla="*/ 1142063 w 2781589"/>
                <a:gd name="connsiteY8" fmla="*/ 1082774 h 1119362"/>
                <a:gd name="connsiteX9" fmla="*/ 368412 w 2781589"/>
                <a:gd name="connsiteY9" fmla="*/ 1119362 h 1119362"/>
                <a:gd name="connsiteX10" fmla="*/ 0 w 2781589"/>
                <a:gd name="connsiteY10" fmla="*/ 1076500 h 1119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81589" h="1119362">
                  <a:moveTo>
                    <a:pt x="159654" y="909439"/>
                  </a:moveTo>
                  <a:cubicBezTo>
                    <a:pt x="159654" y="909439"/>
                    <a:pt x="392826" y="487054"/>
                    <a:pt x="429825" y="554606"/>
                  </a:cubicBezTo>
                  <a:cubicBezTo>
                    <a:pt x="466824" y="622157"/>
                    <a:pt x="571032" y="655727"/>
                    <a:pt x="620169" y="583684"/>
                  </a:cubicBezTo>
                  <a:cubicBezTo>
                    <a:pt x="669306" y="511640"/>
                    <a:pt x="1266227" y="-135103"/>
                    <a:pt x="1280903" y="25545"/>
                  </a:cubicBezTo>
                  <a:cubicBezTo>
                    <a:pt x="1295579" y="186194"/>
                    <a:pt x="1049960" y="585775"/>
                    <a:pt x="1148201" y="603949"/>
                  </a:cubicBezTo>
                  <a:cubicBezTo>
                    <a:pt x="1246442" y="622123"/>
                    <a:pt x="1786784" y="81815"/>
                    <a:pt x="1977127" y="192469"/>
                  </a:cubicBezTo>
                  <a:cubicBezTo>
                    <a:pt x="2167471" y="303123"/>
                    <a:pt x="2382367" y="100366"/>
                    <a:pt x="2584986" y="106504"/>
                  </a:cubicBezTo>
                  <a:cubicBezTo>
                    <a:pt x="2787606" y="112642"/>
                    <a:pt x="2781570" y="579946"/>
                    <a:pt x="2781570" y="579946"/>
                  </a:cubicBezTo>
                  <a:lnTo>
                    <a:pt x="1142063" y="1082774"/>
                  </a:lnTo>
                  <a:lnTo>
                    <a:pt x="368412" y="1119362"/>
                  </a:lnTo>
                  <a:lnTo>
                    <a:pt x="0" y="1076500"/>
                  </a:lnTo>
                  <a:close/>
                </a:path>
              </a:pathLst>
            </a:custGeom>
            <a:solidFill>
              <a:srgbClr val="8EA382">
                <a:alpha val="40000"/>
              </a:srgbClr>
            </a:solidFill>
            <a:ln w="3429" cap="flat">
              <a:noFill/>
              <a:prstDash val="solid"/>
              <a:miter/>
            </a:ln>
          </p:spPr>
          <p:txBody>
            <a:bodyPr rtlCol="0" anchor="ctr"/>
            <a:lstStyle/>
            <a:p>
              <a:endParaRPr lang="x-none"/>
            </a:p>
          </p:txBody>
        </p:sp>
        <p:sp>
          <p:nvSpPr>
            <p:cNvPr id="120" name="Graphic 9">
              <a:extLst>
                <a:ext uri="{FF2B5EF4-FFF2-40B4-BE49-F238E27FC236}">
                  <a16:creationId xmlns="" xmlns:a16="http://schemas.microsoft.com/office/drawing/2014/main" id="{C9D6457B-A0E4-C844-A22C-B35A47B645B7}"/>
                </a:ext>
              </a:extLst>
            </p:cNvPr>
            <p:cNvSpPr/>
            <p:nvPr/>
          </p:nvSpPr>
          <p:spPr>
            <a:xfrm>
              <a:off x="7545918" y="3916398"/>
              <a:ext cx="2942630" cy="902032"/>
            </a:xfrm>
            <a:custGeom>
              <a:avLst/>
              <a:gdLst>
                <a:gd name="connsiteX0" fmla="*/ 2942631 w 2942630"/>
                <a:gd name="connsiteY0" fmla="*/ 361691 h 902032"/>
                <a:gd name="connsiteX1" fmla="*/ 0 w 2942630"/>
                <a:gd name="connsiteY1" fmla="*/ 901724 h 902032"/>
                <a:gd name="connsiteX2" fmla="*/ 442341 w 2942630"/>
                <a:gd name="connsiteY2" fmla="*/ 698179 h 902032"/>
                <a:gd name="connsiteX3" fmla="*/ 1080924 w 2942630"/>
                <a:gd name="connsiteY3" fmla="*/ 430717 h 902032"/>
                <a:gd name="connsiteX4" fmla="*/ 1658127 w 2942630"/>
                <a:gd name="connsiteY4" fmla="*/ 403285 h 902032"/>
                <a:gd name="connsiteX5" fmla="*/ 2190309 w 2942630"/>
                <a:gd name="connsiteY5" fmla="*/ 51229 h 902032"/>
                <a:gd name="connsiteX6" fmla="*/ 2611115 w 2942630"/>
                <a:gd name="connsiteY6" fmla="*/ 0 h 902032"/>
                <a:gd name="connsiteX7" fmla="*/ 2864073 w 2942630"/>
                <a:gd name="connsiteY7" fmla="*/ 286390 h 902032"/>
                <a:gd name="connsiteX8" fmla="*/ 2942631 w 2942630"/>
                <a:gd name="connsiteY8" fmla="*/ 361691 h 902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42630" h="902032">
                  <a:moveTo>
                    <a:pt x="2942631" y="361691"/>
                  </a:moveTo>
                  <a:cubicBezTo>
                    <a:pt x="2942631" y="361691"/>
                    <a:pt x="278023" y="916983"/>
                    <a:pt x="0" y="901724"/>
                  </a:cubicBezTo>
                  <a:cubicBezTo>
                    <a:pt x="0" y="901724"/>
                    <a:pt x="196619" y="706271"/>
                    <a:pt x="442341" y="698179"/>
                  </a:cubicBezTo>
                  <a:cubicBezTo>
                    <a:pt x="688063" y="690086"/>
                    <a:pt x="794362" y="458149"/>
                    <a:pt x="1080924" y="430717"/>
                  </a:cubicBezTo>
                  <a:cubicBezTo>
                    <a:pt x="1367485" y="403285"/>
                    <a:pt x="1539416" y="464767"/>
                    <a:pt x="1658127" y="403285"/>
                  </a:cubicBezTo>
                  <a:cubicBezTo>
                    <a:pt x="1776839" y="341803"/>
                    <a:pt x="1911873" y="43034"/>
                    <a:pt x="2190309" y="51229"/>
                  </a:cubicBezTo>
                  <a:cubicBezTo>
                    <a:pt x="2429069" y="58293"/>
                    <a:pt x="2520247" y="53252"/>
                    <a:pt x="2611115" y="0"/>
                  </a:cubicBezTo>
                  <a:cubicBezTo>
                    <a:pt x="2683810" y="105853"/>
                    <a:pt x="2772278" y="197476"/>
                    <a:pt x="2864073" y="286390"/>
                  </a:cubicBezTo>
                  <a:cubicBezTo>
                    <a:pt x="2890064" y="311673"/>
                    <a:pt x="2916250" y="336774"/>
                    <a:pt x="2942631" y="361691"/>
                  </a:cubicBezTo>
                  <a:close/>
                </a:path>
              </a:pathLst>
            </a:custGeom>
            <a:solidFill>
              <a:srgbClr val="5B6B54"/>
            </a:solidFill>
            <a:ln w="3429" cap="flat">
              <a:noFill/>
              <a:prstDash val="solid"/>
              <a:miter/>
            </a:ln>
          </p:spPr>
          <p:txBody>
            <a:bodyPr rtlCol="0" anchor="ctr"/>
            <a:lstStyle/>
            <a:p>
              <a:endParaRPr lang="x-none"/>
            </a:p>
          </p:txBody>
        </p:sp>
        <p:sp>
          <p:nvSpPr>
            <p:cNvPr id="121" name="Graphic 9">
              <a:extLst>
                <a:ext uri="{FF2B5EF4-FFF2-40B4-BE49-F238E27FC236}">
                  <a16:creationId xmlns="" xmlns:a16="http://schemas.microsoft.com/office/drawing/2014/main" id="{94AD16A4-82E1-624F-B338-F4CC196A87DA}"/>
                </a:ext>
              </a:extLst>
            </p:cNvPr>
            <p:cNvSpPr/>
            <p:nvPr/>
          </p:nvSpPr>
          <p:spPr>
            <a:xfrm>
              <a:off x="1245096" y="3392054"/>
              <a:ext cx="3925245" cy="1178459"/>
            </a:xfrm>
            <a:custGeom>
              <a:avLst/>
              <a:gdLst>
                <a:gd name="connsiteX0" fmla="*/ 3925245 w 3925245"/>
                <a:gd name="connsiteY0" fmla="*/ 1178460 h 1178459"/>
                <a:gd name="connsiteX1" fmla="*/ 0 w 3925245"/>
                <a:gd name="connsiteY1" fmla="*/ 508570 h 1178459"/>
                <a:gd name="connsiteX2" fmla="*/ 0 w 3925245"/>
                <a:gd name="connsiteY2" fmla="*/ 508296 h 1178459"/>
                <a:gd name="connsiteX3" fmla="*/ 10047 w 3925245"/>
                <a:gd name="connsiteY3" fmla="*/ 397505 h 1178459"/>
                <a:gd name="connsiteX4" fmla="*/ 78250 w 3925245"/>
                <a:gd name="connsiteY4" fmla="*/ 37460 h 1178459"/>
                <a:gd name="connsiteX5" fmla="*/ 699482 w 3925245"/>
                <a:gd name="connsiteY5" fmla="*/ 37460 h 1178459"/>
                <a:gd name="connsiteX6" fmla="*/ 1043342 w 3925245"/>
                <a:gd name="connsiteY6" fmla="*/ 275261 h 1178459"/>
                <a:gd name="connsiteX7" fmla="*/ 1467818 w 3925245"/>
                <a:gd name="connsiteY7" fmla="*/ 373845 h 1178459"/>
                <a:gd name="connsiteX8" fmla="*/ 1950861 w 3925245"/>
                <a:gd name="connsiteY8" fmla="*/ 526675 h 1178459"/>
                <a:gd name="connsiteX9" fmla="*/ 2676815 w 3925245"/>
                <a:gd name="connsiteY9" fmla="*/ 594912 h 1178459"/>
                <a:gd name="connsiteX10" fmla="*/ 3394539 w 3925245"/>
                <a:gd name="connsiteY10" fmla="*/ 981052 h 1178459"/>
                <a:gd name="connsiteX11" fmla="*/ 3844835 w 3925245"/>
                <a:gd name="connsiteY11" fmla="*/ 1107925 h 1178459"/>
                <a:gd name="connsiteX12" fmla="*/ 3925245 w 3925245"/>
                <a:gd name="connsiteY12" fmla="*/ 1178460 h 1178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25245" h="1178459">
                  <a:moveTo>
                    <a:pt x="3925245" y="1178460"/>
                  </a:moveTo>
                  <a:lnTo>
                    <a:pt x="0" y="508570"/>
                  </a:lnTo>
                  <a:cubicBezTo>
                    <a:pt x="6" y="508479"/>
                    <a:pt x="6" y="508387"/>
                    <a:pt x="0" y="508296"/>
                  </a:cubicBezTo>
                  <a:cubicBezTo>
                    <a:pt x="2537" y="471491"/>
                    <a:pt x="5886" y="434561"/>
                    <a:pt x="10047" y="397505"/>
                  </a:cubicBezTo>
                  <a:cubicBezTo>
                    <a:pt x="23595" y="275931"/>
                    <a:pt x="46396" y="155567"/>
                    <a:pt x="78250" y="37460"/>
                  </a:cubicBezTo>
                  <a:cubicBezTo>
                    <a:pt x="78250" y="37460"/>
                    <a:pt x="496828" y="-46825"/>
                    <a:pt x="699482" y="37460"/>
                  </a:cubicBezTo>
                  <a:cubicBezTo>
                    <a:pt x="902136" y="121745"/>
                    <a:pt x="883688" y="256916"/>
                    <a:pt x="1043342" y="275261"/>
                  </a:cubicBezTo>
                  <a:cubicBezTo>
                    <a:pt x="1202996" y="293606"/>
                    <a:pt x="1347734" y="278313"/>
                    <a:pt x="1467818" y="373845"/>
                  </a:cubicBezTo>
                  <a:cubicBezTo>
                    <a:pt x="1587901" y="469377"/>
                    <a:pt x="1768027" y="537580"/>
                    <a:pt x="1950861" y="526675"/>
                  </a:cubicBezTo>
                  <a:cubicBezTo>
                    <a:pt x="2133695" y="515771"/>
                    <a:pt x="2523950" y="472086"/>
                    <a:pt x="2676815" y="594912"/>
                  </a:cubicBezTo>
                  <a:cubicBezTo>
                    <a:pt x="2829679" y="717739"/>
                    <a:pt x="3132563" y="985133"/>
                    <a:pt x="3394539" y="981052"/>
                  </a:cubicBezTo>
                  <a:cubicBezTo>
                    <a:pt x="3656514" y="976972"/>
                    <a:pt x="3801801" y="1046683"/>
                    <a:pt x="3844835" y="1107925"/>
                  </a:cubicBezTo>
                  <a:cubicBezTo>
                    <a:pt x="3886463" y="1167281"/>
                    <a:pt x="3923051" y="1177877"/>
                    <a:pt x="3925245" y="1178460"/>
                  </a:cubicBezTo>
                  <a:close/>
                </a:path>
              </a:pathLst>
            </a:custGeom>
            <a:solidFill>
              <a:srgbClr val="8EA382"/>
            </a:solidFill>
            <a:ln w="3429" cap="flat">
              <a:noFill/>
              <a:prstDash val="solid"/>
              <a:miter/>
            </a:ln>
          </p:spPr>
          <p:txBody>
            <a:bodyPr rtlCol="0" anchor="ctr"/>
            <a:lstStyle/>
            <a:p>
              <a:endParaRPr lang="x-none"/>
            </a:p>
          </p:txBody>
        </p:sp>
        <p:sp>
          <p:nvSpPr>
            <p:cNvPr id="122" name="Graphic 9">
              <a:extLst>
                <a:ext uri="{FF2B5EF4-FFF2-40B4-BE49-F238E27FC236}">
                  <a16:creationId xmlns="" xmlns:a16="http://schemas.microsoft.com/office/drawing/2014/main" id="{ECF907D5-C3EF-6C4E-B05F-8259724AECB9}"/>
                </a:ext>
              </a:extLst>
            </p:cNvPr>
            <p:cNvSpPr/>
            <p:nvPr/>
          </p:nvSpPr>
          <p:spPr>
            <a:xfrm>
              <a:off x="1238964" y="3789065"/>
              <a:ext cx="9770782" cy="2362835"/>
            </a:xfrm>
            <a:custGeom>
              <a:avLst/>
              <a:gdLst>
                <a:gd name="connsiteX0" fmla="*/ 9769558 w 9770782"/>
                <a:gd name="connsiteY0" fmla="*/ 1556746 h 2362835"/>
                <a:gd name="connsiteX1" fmla="*/ 9747338 w 9770782"/>
                <a:gd name="connsiteY1" fmla="*/ 1775242 h 2362835"/>
                <a:gd name="connsiteX2" fmla="*/ 9059309 w 9770782"/>
                <a:gd name="connsiteY2" fmla="*/ 2362835 h 2362835"/>
                <a:gd name="connsiteX3" fmla="*/ 7085714 w 9770782"/>
                <a:gd name="connsiteY3" fmla="*/ 2361944 h 2362835"/>
                <a:gd name="connsiteX4" fmla="*/ 5356367 w 9770782"/>
                <a:gd name="connsiteY4" fmla="*/ 2361121 h 2362835"/>
                <a:gd name="connsiteX5" fmla="*/ 5304452 w 9770782"/>
                <a:gd name="connsiteY5" fmla="*/ 2361121 h 2362835"/>
                <a:gd name="connsiteX6" fmla="*/ 4934120 w 9770782"/>
                <a:gd name="connsiteY6" fmla="*/ 2361121 h 2362835"/>
                <a:gd name="connsiteX7" fmla="*/ 4886354 w 9770782"/>
                <a:gd name="connsiteY7" fmla="*/ 2361121 h 2362835"/>
                <a:gd name="connsiteX8" fmla="*/ 4533167 w 9770782"/>
                <a:gd name="connsiteY8" fmla="*/ 2361121 h 2362835"/>
                <a:gd name="connsiteX9" fmla="*/ 4472748 w 9770782"/>
                <a:gd name="connsiteY9" fmla="*/ 2361121 h 2362835"/>
                <a:gd name="connsiteX10" fmla="*/ 3980446 w 9770782"/>
                <a:gd name="connsiteY10" fmla="*/ 2360915 h 2362835"/>
                <a:gd name="connsiteX11" fmla="*/ 3893658 w 9770782"/>
                <a:gd name="connsiteY11" fmla="*/ 2360915 h 2362835"/>
                <a:gd name="connsiteX12" fmla="*/ 3492156 w 9770782"/>
                <a:gd name="connsiteY12" fmla="*/ 2360709 h 2362835"/>
                <a:gd name="connsiteX13" fmla="*/ 3382977 w 9770782"/>
                <a:gd name="connsiteY13" fmla="*/ 2360709 h 2362835"/>
                <a:gd name="connsiteX14" fmla="*/ 2691005 w 9770782"/>
                <a:gd name="connsiteY14" fmla="*/ 2360366 h 2362835"/>
                <a:gd name="connsiteX15" fmla="*/ 2570133 w 9770782"/>
                <a:gd name="connsiteY15" fmla="*/ 2360366 h 2362835"/>
                <a:gd name="connsiteX16" fmla="*/ 2005136 w 9770782"/>
                <a:gd name="connsiteY16" fmla="*/ 2360127 h 2362835"/>
                <a:gd name="connsiteX17" fmla="*/ 1921606 w 9770782"/>
                <a:gd name="connsiteY17" fmla="*/ 2360127 h 2362835"/>
                <a:gd name="connsiteX18" fmla="*/ 1097377 w 9770782"/>
                <a:gd name="connsiteY18" fmla="*/ 2359132 h 2362835"/>
                <a:gd name="connsiteX19" fmla="*/ 463492 w 9770782"/>
                <a:gd name="connsiteY19" fmla="*/ 1979404 h 2362835"/>
                <a:gd name="connsiteX20" fmla="*/ 66723 w 9770782"/>
                <a:gd name="connsiteY20" fmla="*/ 911511 h 2362835"/>
                <a:gd name="connsiteX21" fmla="*/ 21837 w 9770782"/>
                <a:gd name="connsiteY21" fmla="*/ 642300 h 2362835"/>
                <a:gd name="connsiteX22" fmla="*/ 2326 w 9770782"/>
                <a:gd name="connsiteY22" fmla="*/ 177465 h 2362835"/>
                <a:gd name="connsiteX23" fmla="*/ 16042 w 9770782"/>
                <a:gd name="connsiteY23" fmla="*/ 494 h 2362835"/>
                <a:gd name="connsiteX24" fmla="*/ 2638198 w 9770782"/>
                <a:gd name="connsiteY24" fmla="*/ 411426 h 2362835"/>
                <a:gd name="connsiteX25" fmla="*/ 6666656 w 9770782"/>
                <a:gd name="connsiteY25" fmla="*/ 964112 h 2362835"/>
                <a:gd name="connsiteX26" fmla="*/ 9249516 w 9770782"/>
                <a:gd name="connsiteY26" fmla="*/ 489024 h 2362835"/>
                <a:gd name="connsiteX27" fmla="*/ 9354306 w 9770782"/>
                <a:gd name="connsiteY27" fmla="*/ 590042 h 2362835"/>
                <a:gd name="connsiteX28" fmla="*/ 9376423 w 9770782"/>
                <a:gd name="connsiteY28" fmla="*/ 612091 h 2362835"/>
                <a:gd name="connsiteX29" fmla="*/ 9413833 w 9770782"/>
                <a:gd name="connsiteY29" fmla="*/ 650564 h 2362835"/>
                <a:gd name="connsiteX30" fmla="*/ 9557028 w 9770782"/>
                <a:gd name="connsiteY30" fmla="*/ 819682 h 2362835"/>
                <a:gd name="connsiteX31" fmla="*/ 9585078 w 9770782"/>
                <a:gd name="connsiteY31" fmla="*/ 859562 h 2362835"/>
                <a:gd name="connsiteX32" fmla="*/ 9616110 w 9770782"/>
                <a:gd name="connsiteY32" fmla="*/ 908356 h 2362835"/>
                <a:gd name="connsiteX33" fmla="*/ 9699298 w 9770782"/>
                <a:gd name="connsiteY33" fmla="*/ 1079052 h 2362835"/>
                <a:gd name="connsiteX34" fmla="*/ 9769558 w 9770782"/>
                <a:gd name="connsiteY34" fmla="*/ 1556746 h 2362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770782" h="2362835">
                  <a:moveTo>
                    <a:pt x="9769558" y="1556746"/>
                  </a:moveTo>
                  <a:cubicBezTo>
                    <a:pt x="9766439" y="1629950"/>
                    <a:pt x="9759020" y="1702908"/>
                    <a:pt x="9747338" y="1775242"/>
                  </a:cubicBezTo>
                  <a:cubicBezTo>
                    <a:pt x="9693773" y="2113694"/>
                    <a:pt x="9401973" y="2362898"/>
                    <a:pt x="9059309" y="2362835"/>
                  </a:cubicBezTo>
                  <a:lnTo>
                    <a:pt x="7085714" y="2361944"/>
                  </a:lnTo>
                  <a:lnTo>
                    <a:pt x="5356367" y="2361121"/>
                  </a:lnTo>
                  <a:lnTo>
                    <a:pt x="5304452" y="2361121"/>
                  </a:lnTo>
                  <a:lnTo>
                    <a:pt x="4934120" y="2361121"/>
                  </a:lnTo>
                  <a:lnTo>
                    <a:pt x="4886354" y="2361121"/>
                  </a:lnTo>
                  <a:lnTo>
                    <a:pt x="4533167" y="2361121"/>
                  </a:lnTo>
                  <a:lnTo>
                    <a:pt x="4472748" y="2361121"/>
                  </a:lnTo>
                  <a:lnTo>
                    <a:pt x="3980446" y="2360915"/>
                  </a:lnTo>
                  <a:lnTo>
                    <a:pt x="3893658" y="2360915"/>
                  </a:lnTo>
                  <a:lnTo>
                    <a:pt x="3492156" y="2360709"/>
                  </a:lnTo>
                  <a:lnTo>
                    <a:pt x="3382977" y="2360709"/>
                  </a:lnTo>
                  <a:lnTo>
                    <a:pt x="2691005" y="2360366"/>
                  </a:lnTo>
                  <a:lnTo>
                    <a:pt x="2570133" y="2360366"/>
                  </a:lnTo>
                  <a:lnTo>
                    <a:pt x="2005136" y="2360127"/>
                  </a:lnTo>
                  <a:lnTo>
                    <a:pt x="1921606" y="2360127"/>
                  </a:lnTo>
                  <a:lnTo>
                    <a:pt x="1097377" y="2359132"/>
                  </a:lnTo>
                  <a:cubicBezTo>
                    <a:pt x="832237" y="2359090"/>
                    <a:pt x="588629" y="2213157"/>
                    <a:pt x="463492" y="1979404"/>
                  </a:cubicBezTo>
                  <a:cubicBezTo>
                    <a:pt x="324583" y="1719486"/>
                    <a:pt x="157591" y="1344148"/>
                    <a:pt x="66723" y="911511"/>
                  </a:cubicBezTo>
                  <a:cubicBezTo>
                    <a:pt x="48343" y="823934"/>
                    <a:pt x="33084" y="734060"/>
                    <a:pt x="21837" y="642300"/>
                  </a:cubicBezTo>
                  <a:cubicBezTo>
                    <a:pt x="2545" y="488157"/>
                    <a:pt x="-3981" y="332683"/>
                    <a:pt x="2326" y="177465"/>
                  </a:cubicBezTo>
                  <a:cubicBezTo>
                    <a:pt x="4863" y="118875"/>
                    <a:pt x="9435" y="59884"/>
                    <a:pt x="16042" y="494"/>
                  </a:cubicBezTo>
                  <a:cubicBezTo>
                    <a:pt x="402490" y="-4752"/>
                    <a:pt x="1423304" y="25286"/>
                    <a:pt x="2638198" y="411426"/>
                  </a:cubicBezTo>
                  <a:cubicBezTo>
                    <a:pt x="4190678" y="904893"/>
                    <a:pt x="5622697" y="1222041"/>
                    <a:pt x="6666656" y="964112"/>
                  </a:cubicBezTo>
                  <a:cubicBezTo>
                    <a:pt x="7534982" y="749594"/>
                    <a:pt x="8613402" y="484052"/>
                    <a:pt x="9249516" y="489024"/>
                  </a:cubicBezTo>
                  <a:cubicBezTo>
                    <a:pt x="9284629" y="522388"/>
                    <a:pt x="9319810" y="555855"/>
                    <a:pt x="9354306" y="590042"/>
                  </a:cubicBezTo>
                  <a:cubicBezTo>
                    <a:pt x="9361713" y="597312"/>
                    <a:pt x="9369085" y="604661"/>
                    <a:pt x="9376423" y="612091"/>
                  </a:cubicBezTo>
                  <a:cubicBezTo>
                    <a:pt x="9389042" y="624778"/>
                    <a:pt x="9401512" y="637602"/>
                    <a:pt x="9413833" y="650564"/>
                  </a:cubicBezTo>
                  <a:cubicBezTo>
                    <a:pt x="9465279" y="703684"/>
                    <a:pt x="9513118" y="760182"/>
                    <a:pt x="9557028" y="819682"/>
                  </a:cubicBezTo>
                  <a:cubicBezTo>
                    <a:pt x="9566664" y="832747"/>
                    <a:pt x="9575956" y="846051"/>
                    <a:pt x="9585078" y="859562"/>
                  </a:cubicBezTo>
                  <a:cubicBezTo>
                    <a:pt x="9595776" y="875564"/>
                    <a:pt x="9606120" y="891828"/>
                    <a:pt x="9616110" y="908356"/>
                  </a:cubicBezTo>
                  <a:cubicBezTo>
                    <a:pt x="9648922" y="962634"/>
                    <a:pt x="9676764" y="1019765"/>
                    <a:pt x="9699298" y="1079052"/>
                  </a:cubicBezTo>
                  <a:cubicBezTo>
                    <a:pt x="9749602" y="1211720"/>
                    <a:pt x="9777068" y="1367088"/>
                    <a:pt x="9769558" y="1556746"/>
                  </a:cubicBezTo>
                  <a:close/>
                </a:path>
              </a:pathLst>
            </a:custGeom>
            <a:solidFill>
              <a:srgbClr val="BFE2A8"/>
            </a:solidFill>
            <a:ln w="3429" cap="flat">
              <a:noFill/>
              <a:prstDash val="solid"/>
              <a:miter/>
            </a:ln>
          </p:spPr>
          <p:txBody>
            <a:bodyPr rtlCol="0" anchor="ctr"/>
            <a:lstStyle/>
            <a:p>
              <a:endParaRPr lang="x-none"/>
            </a:p>
          </p:txBody>
        </p:sp>
        <p:sp>
          <p:nvSpPr>
            <p:cNvPr id="123" name="Graphic 9">
              <a:extLst>
                <a:ext uri="{FF2B5EF4-FFF2-40B4-BE49-F238E27FC236}">
                  <a16:creationId xmlns="" xmlns:a16="http://schemas.microsoft.com/office/drawing/2014/main" id="{C15C13A1-198F-F041-89D5-1DE79DC2FF36}"/>
                </a:ext>
              </a:extLst>
            </p:cNvPr>
            <p:cNvSpPr/>
            <p:nvPr/>
          </p:nvSpPr>
          <p:spPr>
            <a:xfrm>
              <a:off x="5879973" y="1831465"/>
              <a:ext cx="2398791" cy="400196"/>
            </a:xfrm>
            <a:custGeom>
              <a:avLst/>
              <a:gdLst>
                <a:gd name="connsiteX0" fmla="*/ 0 w 2398791"/>
                <a:gd name="connsiteY0" fmla="*/ 375507 h 400196"/>
                <a:gd name="connsiteX1" fmla="*/ 406782 w 2398791"/>
                <a:gd name="connsiteY1" fmla="*/ 179197 h 400196"/>
                <a:gd name="connsiteX2" fmla="*/ 1267187 w 2398791"/>
                <a:gd name="connsiteY2" fmla="*/ 130094 h 400196"/>
                <a:gd name="connsiteX3" fmla="*/ 2088775 w 2398791"/>
                <a:gd name="connsiteY3" fmla="*/ 198674 h 400196"/>
                <a:gd name="connsiteX4" fmla="*/ 2398792 w 2398791"/>
                <a:gd name="connsiteY4" fmla="*/ 400196 h 4001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8791" h="400196">
                  <a:moveTo>
                    <a:pt x="0" y="375507"/>
                  </a:moveTo>
                  <a:cubicBezTo>
                    <a:pt x="0" y="375507"/>
                    <a:pt x="120015" y="154645"/>
                    <a:pt x="406782" y="179197"/>
                  </a:cubicBezTo>
                  <a:cubicBezTo>
                    <a:pt x="406782" y="179197"/>
                    <a:pt x="823166" y="-188940"/>
                    <a:pt x="1267187" y="130094"/>
                  </a:cubicBezTo>
                  <a:cubicBezTo>
                    <a:pt x="1267187" y="130094"/>
                    <a:pt x="1739189" y="51227"/>
                    <a:pt x="2088775" y="198674"/>
                  </a:cubicBezTo>
                  <a:cubicBezTo>
                    <a:pt x="2321947" y="297017"/>
                    <a:pt x="2398792" y="400196"/>
                    <a:pt x="2398792" y="400196"/>
                  </a:cubicBezTo>
                  <a:close/>
                </a:path>
              </a:pathLst>
            </a:custGeom>
            <a:solidFill>
              <a:srgbClr val="F8FCFF">
                <a:alpha val="80000"/>
              </a:srgbClr>
            </a:solidFill>
            <a:ln w="3429" cap="flat">
              <a:noFill/>
              <a:prstDash val="solid"/>
              <a:miter/>
            </a:ln>
          </p:spPr>
          <p:txBody>
            <a:bodyPr rtlCol="0" anchor="ctr"/>
            <a:lstStyle/>
            <a:p>
              <a:endParaRPr lang="x-none"/>
            </a:p>
          </p:txBody>
        </p:sp>
        <p:sp>
          <p:nvSpPr>
            <p:cNvPr id="124" name="Graphic 9">
              <a:extLst>
                <a:ext uri="{FF2B5EF4-FFF2-40B4-BE49-F238E27FC236}">
                  <a16:creationId xmlns="" xmlns:a16="http://schemas.microsoft.com/office/drawing/2014/main" id="{DA6C62BD-009A-0D41-B51E-AC739546D503}"/>
                </a:ext>
              </a:extLst>
            </p:cNvPr>
            <p:cNvSpPr/>
            <p:nvPr/>
          </p:nvSpPr>
          <p:spPr>
            <a:xfrm>
              <a:off x="4280858" y="2455851"/>
              <a:ext cx="2031888" cy="281279"/>
            </a:xfrm>
            <a:custGeom>
              <a:avLst/>
              <a:gdLst>
                <a:gd name="connsiteX0" fmla="*/ 0 w 2031888"/>
                <a:gd name="connsiteY0" fmla="*/ 264169 h 281279"/>
                <a:gd name="connsiteX1" fmla="*/ 344546 w 2031888"/>
                <a:gd name="connsiteY1" fmla="*/ 126049 h 281279"/>
                <a:gd name="connsiteX2" fmla="*/ 1073346 w 2031888"/>
                <a:gd name="connsiteY2" fmla="*/ 91519 h 281279"/>
                <a:gd name="connsiteX3" fmla="*/ 1769261 w 2031888"/>
                <a:gd name="connsiteY3" fmla="*/ 139525 h 281279"/>
                <a:gd name="connsiteX4" fmla="*/ 2031888 w 2031888"/>
                <a:gd name="connsiteY4" fmla="*/ 281279 h 281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1888" h="281279">
                  <a:moveTo>
                    <a:pt x="0" y="264169"/>
                  </a:moveTo>
                  <a:cubicBezTo>
                    <a:pt x="0" y="264169"/>
                    <a:pt x="101601" y="108801"/>
                    <a:pt x="344546" y="126049"/>
                  </a:cubicBezTo>
                  <a:cubicBezTo>
                    <a:pt x="344546" y="126049"/>
                    <a:pt x="697253" y="-132910"/>
                    <a:pt x="1073346" y="91519"/>
                  </a:cubicBezTo>
                  <a:cubicBezTo>
                    <a:pt x="1073346" y="91519"/>
                    <a:pt x="1473167" y="35934"/>
                    <a:pt x="1769261" y="139525"/>
                  </a:cubicBezTo>
                  <a:cubicBezTo>
                    <a:pt x="1966668" y="208722"/>
                    <a:pt x="2031888" y="281279"/>
                    <a:pt x="2031888" y="281279"/>
                  </a:cubicBezTo>
                  <a:close/>
                </a:path>
              </a:pathLst>
            </a:custGeom>
            <a:solidFill>
              <a:srgbClr val="F8FCFF">
                <a:alpha val="80000"/>
              </a:srgbClr>
            </a:solidFill>
            <a:ln w="3429" cap="flat">
              <a:noFill/>
              <a:prstDash val="solid"/>
              <a:miter/>
            </a:ln>
          </p:spPr>
          <p:txBody>
            <a:bodyPr rtlCol="0" anchor="ctr"/>
            <a:lstStyle/>
            <a:p>
              <a:endParaRPr lang="x-none"/>
            </a:p>
          </p:txBody>
        </p:sp>
        <p:sp>
          <p:nvSpPr>
            <p:cNvPr id="125" name="Graphic 9">
              <a:extLst>
                <a:ext uri="{FF2B5EF4-FFF2-40B4-BE49-F238E27FC236}">
                  <a16:creationId xmlns="" xmlns:a16="http://schemas.microsoft.com/office/drawing/2014/main" id="{A5B6959C-804C-734E-8B87-42711BB11296}"/>
                </a:ext>
              </a:extLst>
            </p:cNvPr>
            <p:cNvSpPr/>
            <p:nvPr/>
          </p:nvSpPr>
          <p:spPr>
            <a:xfrm>
              <a:off x="3020427" y="1750087"/>
              <a:ext cx="1447243" cy="281252"/>
            </a:xfrm>
            <a:custGeom>
              <a:avLst/>
              <a:gdLst>
                <a:gd name="connsiteX0" fmla="*/ 0 w 1447243"/>
                <a:gd name="connsiteY0" fmla="*/ 264142 h 281252"/>
                <a:gd name="connsiteX1" fmla="*/ 245414 w 1447243"/>
                <a:gd name="connsiteY1" fmla="*/ 126022 h 281252"/>
                <a:gd name="connsiteX2" fmla="*/ 764530 w 1447243"/>
                <a:gd name="connsiteY2" fmla="*/ 91526 h 281252"/>
                <a:gd name="connsiteX3" fmla="*/ 1260192 w 1447243"/>
                <a:gd name="connsiteY3" fmla="*/ 139532 h 281252"/>
                <a:gd name="connsiteX4" fmla="*/ 1447244 w 1447243"/>
                <a:gd name="connsiteY4" fmla="*/ 281253 h 281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7243" h="281252">
                  <a:moveTo>
                    <a:pt x="0" y="264142"/>
                  </a:moveTo>
                  <a:cubicBezTo>
                    <a:pt x="0" y="264142"/>
                    <a:pt x="72386" y="108774"/>
                    <a:pt x="245414" y="126022"/>
                  </a:cubicBezTo>
                  <a:cubicBezTo>
                    <a:pt x="245414" y="126022"/>
                    <a:pt x="496622" y="-132902"/>
                    <a:pt x="764530" y="91526"/>
                  </a:cubicBezTo>
                  <a:cubicBezTo>
                    <a:pt x="764530" y="91526"/>
                    <a:pt x="1049308" y="35908"/>
                    <a:pt x="1260192" y="139532"/>
                  </a:cubicBezTo>
                  <a:cubicBezTo>
                    <a:pt x="1400781" y="208695"/>
                    <a:pt x="1447244" y="281253"/>
                    <a:pt x="1447244" y="281253"/>
                  </a:cubicBezTo>
                  <a:close/>
                </a:path>
              </a:pathLst>
            </a:custGeom>
            <a:solidFill>
              <a:srgbClr val="F8FCFF">
                <a:alpha val="80000"/>
              </a:srgbClr>
            </a:solidFill>
            <a:ln w="3429" cap="flat">
              <a:noFill/>
              <a:prstDash val="solid"/>
              <a:miter/>
            </a:ln>
          </p:spPr>
          <p:txBody>
            <a:bodyPr rtlCol="0" anchor="ctr"/>
            <a:lstStyle/>
            <a:p>
              <a:endParaRPr lang="x-none"/>
            </a:p>
          </p:txBody>
        </p:sp>
        <p:sp>
          <p:nvSpPr>
            <p:cNvPr id="126" name="Graphic 9">
              <a:extLst>
                <a:ext uri="{FF2B5EF4-FFF2-40B4-BE49-F238E27FC236}">
                  <a16:creationId xmlns="" xmlns:a16="http://schemas.microsoft.com/office/drawing/2014/main" id="{5525F6BB-6453-E24F-9282-DB8053A7A6C6}"/>
                </a:ext>
              </a:extLst>
            </p:cNvPr>
            <p:cNvSpPr/>
            <p:nvPr/>
          </p:nvSpPr>
          <p:spPr>
            <a:xfrm>
              <a:off x="1869480" y="4198897"/>
              <a:ext cx="3578850" cy="1248319"/>
            </a:xfrm>
            <a:custGeom>
              <a:avLst/>
              <a:gdLst>
                <a:gd name="connsiteX0" fmla="*/ 3578850 w 3578850"/>
                <a:gd name="connsiteY0" fmla="*/ 545227 h 1248319"/>
                <a:gd name="connsiteX1" fmla="*/ 1438331 w 3578850"/>
                <a:gd name="connsiteY1" fmla="*/ 148320 h 1248319"/>
                <a:gd name="connsiteX2" fmla="*/ 926039 w 3578850"/>
                <a:gd name="connsiteY2" fmla="*/ 108818 h 1248319"/>
                <a:gd name="connsiteX3" fmla="*/ 1579572 w 3578850"/>
                <a:gd name="connsiteY3" fmla="*/ 539432 h 1248319"/>
                <a:gd name="connsiteX4" fmla="*/ 338514 w 3578850"/>
                <a:gd name="connsiteY4" fmla="*/ 725318 h 1248319"/>
                <a:gd name="connsiteX5" fmla="*/ 338514 w 3578850"/>
                <a:gd name="connsiteY5" fmla="*/ 1243680 h 1248319"/>
                <a:gd name="connsiteX6" fmla="*/ 2777767 w 3578850"/>
                <a:gd name="connsiteY6" fmla="*/ 950397 h 124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78850" h="1248319">
                  <a:moveTo>
                    <a:pt x="3578850" y="545227"/>
                  </a:moveTo>
                  <a:cubicBezTo>
                    <a:pt x="3578850" y="545227"/>
                    <a:pt x="2055106" y="372131"/>
                    <a:pt x="1438331" y="148320"/>
                  </a:cubicBezTo>
                  <a:cubicBezTo>
                    <a:pt x="821557" y="-75491"/>
                    <a:pt x="776740" y="-9723"/>
                    <a:pt x="926039" y="108818"/>
                  </a:cubicBezTo>
                  <a:cubicBezTo>
                    <a:pt x="1075337" y="227358"/>
                    <a:pt x="1936394" y="507577"/>
                    <a:pt x="1579572" y="539432"/>
                  </a:cubicBezTo>
                  <a:cubicBezTo>
                    <a:pt x="1222750" y="571287"/>
                    <a:pt x="580533" y="477710"/>
                    <a:pt x="338514" y="725318"/>
                  </a:cubicBezTo>
                  <a:cubicBezTo>
                    <a:pt x="96495" y="972926"/>
                    <a:pt x="-283713" y="1195605"/>
                    <a:pt x="338514" y="1243680"/>
                  </a:cubicBezTo>
                  <a:cubicBezTo>
                    <a:pt x="960740" y="1291754"/>
                    <a:pt x="2777767" y="950397"/>
                    <a:pt x="2777767" y="950397"/>
                  </a:cubicBezTo>
                  <a:close/>
                </a:path>
              </a:pathLst>
            </a:custGeom>
            <a:solidFill>
              <a:srgbClr val="DAED8E">
                <a:alpha val="75000"/>
              </a:srgbClr>
            </a:solidFill>
            <a:ln w="3429" cap="flat">
              <a:noFill/>
              <a:prstDash val="solid"/>
              <a:miter/>
            </a:ln>
          </p:spPr>
          <p:txBody>
            <a:bodyPr rtlCol="0" anchor="ctr"/>
            <a:lstStyle/>
            <a:p>
              <a:endParaRPr lang="x-none"/>
            </a:p>
          </p:txBody>
        </p:sp>
        <p:sp>
          <p:nvSpPr>
            <p:cNvPr id="127" name="Graphic 9">
              <a:extLst>
                <a:ext uri="{FF2B5EF4-FFF2-40B4-BE49-F238E27FC236}">
                  <a16:creationId xmlns="" xmlns:a16="http://schemas.microsoft.com/office/drawing/2014/main" id="{86C1F212-3174-CA4C-8143-B32A505CC553}"/>
                </a:ext>
              </a:extLst>
            </p:cNvPr>
            <p:cNvSpPr/>
            <p:nvPr/>
          </p:nvSpPr>
          <p:spPr>
            <a:xfrm>
              <a:off x="6672517" y="4475428"/>
              <a:ext cx="970132" cy="1064704"/>
            </a:xfrm>
            <a:custGeom>
              <a:avLst/>
              <a:gdLst>
                <a:gd name="connsiteX0" fmla="*/ 455988 w 970132"/>
                <a:gd name="connsiteY0" fmla="*/ 0 h 1064704"/>
                <a:gd name="connsiteX1" fmla="*/ 701608 w 970132"/>
                <a:gd name="connsiteY1" fmla="*/ 548640 h 1064704"/>
                <a:gd name="connsiteX2" fmla="*/ 822686 w 970132"/>
                <a:gd name="connsiteY2" fmla="*/ 610362 h 1064704"/>
                <a:gd name="connsiteX3" fmla="*/ 970133 w 970132"/>
                <a:gd name="connsiteY3" fmla="*/ 960326 h 1064704"/>
                <a:gd name="connsiteX4" fmla="*/ 429825 w 970132"/>
                <a:gd name="connsiteY4" fmla="*/ 1064705 h 1064704"/>
                <a:gd name="connsiteX5" fmla="*/ 0 w 970132"/>
                <a:gd name="connsiteY5" fmla="*/ 812982 h 1064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0132" h="1064704">
                  <a:moveTo>
                    <a:pt x="455988" y="0"/>
                  </a:moveTo>
                  <a:cubicBezTo>
                    <a:pt x="455988" y="0"/>
                    <a:pt x="677056" y="532146"/>
                    <a:pt x="701608" y="548640"/>
                  </a:cubicBezTo>
                  <a:cubicBezTo>
                    <a:pt x="726159" y="565133"/>
                    <a:pt x="816548" y="585742"/>
                    <a:pt x="822686" y="610362"/>
                  </a:cubicBezTo>
                  <a:cubicBezTo>
                    <a:pt x="828823" y="634982"/>
                    <a:pt x="970133" y="960326"/>
                    <a:pt x="970133" y="960326"/>
                  </a:cubicBezTo>
                  <a:lnTo>
                    <a:pt x="429825" y="1064705"/>
                  </a:lnTo>
                  <a:lnTo>
                    <a:pt x="0" y="812982"/>
                  </a:lnTo>
                  <a:close/>
                </a:path>
              </a:pathLst>
            </a:custGeom>
            <a:solidFill>
              <a:schemeClr val="bg2">
                <a:lumMod val="50000"/>
              </a:schemeClr>
            </a:solidFill>
            <a:ln w="3429" cap="flat">
              <a:noFill/>
              <a:prstDash val="solid"/>
              <a:miter/>
            </a:ln>
          </p:spPr>
          <p:txBody>
            <a:bodyPr rtlCol="0" anchor="ctr"/>
            <a:lstStyle/>
            <a:p>
              <a:endParaRPr lang="x-none"/>
            </a:p>
          </p:txBody>
        </p:sp>
        <p:sp>
          <p:nvSpPr>
            <p:cNvPr id="128" name="Graphic 9">
              <a:extLst>
                <a:ext uri="{FF2B5EF4-FFF2-40B4-BE49-F238E27FC236}">
                  <a16:creationId xmlns="" xmlns:a16="http://schemas.microsoft.com/office/drawing/2014/main" id="{628DF28E-6B09-FB43-840A-B24533D136E0}"/>
                </a:ext>
              </a:extLst>
            </p:cNvPr>
            <p:cNvSpPr/>
            <p:nvPr/>
          </p:nvSpPr>
          <p:spPr>
            <a:xfrm>
              <a:off x="2036304" y="4347137"/>
              <a:ext cx="8304669" cy="1804763"/>
            </a:xfrm>
            <a:custGeom>
              <a:avLst/>
              <a:gdLst>
                <a:gd name="connsiteX0" fmla="*/ 8261970 w 8304669"/>
                <a:gd name="connsiteY0" fmla="*/ 1804763 h 1804763"/>
                <a:gd name="connsiteX1" fmla="*/ 6631652 w 8304669"/>
                <a:gd name="connsiteY1" fmla="*/ 1804043 h 1804763"/>
                <a:gd name="connsiteX2" fmla="*/ 6288375 w 8304669"/>
                <a:gd name="connsiteY2" fmla="*/ 1804043 h 1804763"/>
                <a:gd name="connsiteX3" fmla="*/ 4559027 w 8304669"/>
                <a:gd name="connsiteY3" fmla="*/ 1803220 h 1804763"/>
                <a:gd name="connsiteX4" fmla="*/ 4507112 w 8304669"/>
                <a:gd name="connsiteY4" fmla="*/ 1803220 h 1804763"/>
                <a:gd name="connsiteX5" fmla="*/ 4136780 w 8304669"/>
                <a:gd name="connsiteY5" fmla="*/ 1803220 h 1804763"/>
                <a:gd name="connsiteX6" fmla="*/ 4089014 w 8304669"/>
                <a:gd name="connsiteY6" fmla="*/ 1803220 h 1804763"/>
                <a:gd name="connsiteX7" fmla="*/ 3735827 w 8304669"/>
                <a:gd name="connsiteY7" fmla="*/ 1803220 h 1804763"/>
                <a:gd name="connsiteX8" fmla="*/ 3675408 w 8304669"/>
                <a:gd name="connsiteY8" fmla="*/ 1803220 h 1804763"/>
                <a:gd name="connsiteX9" fmla="*/ 3183106 w 8304669"/>
                <a:gd name="connsiteY9" fmla="*/ 1803014 h 1804763"/>
                <a:gd name="connsiteX10" fmla="*/ 3096319 w 8304669"/>
                <a:gd name="connsiteY10" fmla="*/ 1803014 h 1804763"/>
                <a:gd name="connsiteX11" fmla="*/ 2694817 w 8304669"/>
                <a:gd name="connsiteY11" fmla="*/ 1802809 h 1804763"/>
                <a:gd name="connsiteX12" fmla="*/ 2585638 w 8304669"/>
                <a:gd name="connsiteY12" fmla="*/ 1802809 h 1804763"/>
                <a:gd name="connsiteX13" fmla="*/ 1893665 w 8304669"/>
                <a:gd name="connsiteY13" fmla="*/ 1802466 h 1804763"/>
                <a:gd name="connsiteX14" fmla="*/ 1772793 w 8304669"/>
                <a:gd name="connsiteY14" fmla="*/ 1802466 h 1804763"/>
                <a:gd name="connsiteX15" fmla="*/ 1207797 w 8304669"/>
                <a:gd name="connsiteY15" fmla="*/ 1802226 h 1804763"/>
                <a:gd name="connsiteX16" fmla="*/ 1124266 w 8304669"/>
                <a:gd name="connsiteY16" fmla="*/ 1802226 h 1804763"/>
                <a:gd name="connsiteX17" fmla="*/ 300038 w 8304669"/>
                <a:gd name="connsiteY17" fmla="*/ 1801060 h 1804763"/>
                <a:gd name="connsiteX18" fmla="*/ 0 w 8304669"/>
                <a:gd name="connsiteY18" fmla="*/ 1735429 h 1804763"/>
                <a:gd name="connsiteX19" fmla="*/ 2848916 w 8304669"/>
                <a:gd name="connsiteY19" fmla="*/ 537576 h 1804763"/>
                <a:gd name="connsiteX20" fmla="*/ 5092202 w 8304669"/>
                <a:gd name="connsiteY20" fmla="*/ 128222 h 1804763"/>
                <a:gd name="connsiteX21" fmla="*/ 4953019 w 8304669"/>
                <a:gd name="connsiteY21" fmla="*/ 1061562 h 1804763"/>
                <a:gd name="connsiteX22" fmla="*/ 6786952 w 8304669"/>
                <a:gd name="connsiteY22" fmla="*/ 1020620 h 1804763"/>
                <a:gd name="connsiteX23" fmla="*/ 7236665 w 8304669"/>
                <a:gd name="connsiteY23" fmla="*/ 1249814 h 1804763"/>
                <a:gd name="connsiteX24" fmla="*/ 7237247 w 8304669"/>
                <a:gd name="connsiteY24" fmla="*/ 1249814 h 1804763"/>
                <a:gd name="connsiteX25" fmla="*/ 8260667 w 8304669"/>
                <a:gd name="connsiteY25" fmla="*/ 1348055 h 1804763"/>
                <a:gd name="connsiteX26" fmla="*/ 8261970 w 8304669"/>
                <a:gd name="connsiteY26" fmla="*/ 1804763 h 1804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8304669" h="1804763">
                  <a:moveTo>
                    <a:pt x="8261970" y="1804763"/>
                  </a:moveTo>
                  <a:lnTo>
                    <a:pt x="6631652" y="1804043"/>
                  </a:lnTo>
                  <a:lnTo>
                    <a:pt x="6288375" y="1804043"/>
                  </a:lnTo>
                  <a:lnTo>
                    <a:pt x="4559027" y="1803220"/>
                  </a:lnTo>
                  <a:lnTo>
                    <a:pt x="4507112" y="1803220"/>
                  </a:lnTo>
                  <a:lnTo>
                    <a:pt x="4136780" y="1803220"/>
                  </a:lnTo>
                  <a:lnTo>
                    <a:pt x="4089014" y="1803220"/>
                  </a:lnTo>
                  <a:lnTo>
                    <a:pt x="3735827" y="1803220"/>
                  </a:lnTo>
                  <a:lnTo>
                    <a:pt x="3675408" y="1803220"/>
                  </a:lnTo>
                  <a:lnTo>
                    <a:pt x="3183106" y="1803014"/>
                  </a:lnTo>
                  <a:lnTo>
                    <a:pt x="3096319" y="1803014"/>
                  </a:lnTo>
                  <a:lnTo>
                    <a:pt x="2694817" y="1802809"/>
                  </a:lnTo>
                  <a:lnTo>
                    <a:pt x="2585638" y="1802809"/>
                  </a:lnTo>
                  <a:lnTo>
                    <a:pt x="1893665" y="1802466"/>
                  </a:lnTo>
                  <a:lnTo>
                    <a:pt x="1772793" y="1802466"/>
                  </a:lnTo>
                  <a:lnTo>
                    <a:pt x="1207797" y="1802226"/>
                  </a:lnTo>
                  <a:lnTo>
                    <a:pt x="1124266" y="1802226"/>
                  </a:lnTo>
                  <a:lnTo>
                    <a:pt x="300038" y="1801060"/>
                  </a:lnTo>
                  <a:cubicBezTo>
                    <a:pt x="196467" y="1801035"/>
                    <a:pt x="94122" y="1778648"/>
                    <a:pt x="0" y="1735429"/>
                  </a:cubicBezTo>
                  <a:cubicBezTo>
                    <a:pt x="440935" y="1530100"/>
                    <a:pt x="1783732" y="915109"/>
                    <a:pt x="2848916" y="537576"/>
                  </a:cubicBezTo>
                  <a:cubicBezTo>
                    <a:pt x="4142507" y="79085"/>
                    <a:pt x="4879364" y="-166535"/>
                    <a:pt x="5092202" y="128222"/>
                  </a:cubicBezTo>
                  <a:cubicBezTo>
                    <a:pt x="5305041" y="422979"/>
                    <a:pt x="4527309" y="1045171"/>
                    <a:pt x="4953019" y="1061562"/>
                  </a:cubicBezTo>
                  <a:cubicBezTo>
                    <a:pt x="5378730" y="1077952"/>
                    <a:pt x="6402149" y="946930"/>
                    <a:pt x="6786952" y="1020620"/>
                  </a:cubicBezTo>
                  <a:cubicBezTo>
                    <a:pt x="7171000" y="1094137"/>
                    <a:pt x="7130983" y="1241104"/>
                    <a:pt x="7236665" y="1249814"/>
                  </a:cubicBezTo>
                  <a:lnTo>
                    <a:pt x="7237247" y="1249814"/>
                  </a:lnTo>
                  <a:cubicBezTo>
                    <a:pt x="7343546" y="1258009"/>
                    <a:pt x="8162426" y="1200711"/>
                    <a:pt x="8260667" y="1348055"/>
                  </a:cubicBezTo>
                  <a:cubicBezTo>
                    <a:pt x="8358908" y="1495399"/>
                    <a:pt x="8261970" y="1804763"/>
                    <a:pt x="8261970" y="1804763"/>
                  </a:cubicBezTo>
                  <a:close/>
                </a:path>
              </a:pathLst>
            </a:custGeom>
            <a:solidFill>
              <a:schemeClr val="bg2">
                <a:lumMod val="75000"/>
              </a:schemeClr>
            </a:solidFill>
            <a:ln w="3429" cap="flat">
              <a:noFill/>
              <a:prstDash val="solid"/>
              <a:miter/>
            </a:ln>
          </p:spPr>
          <p:txBody>
            <a:bodyPr rtlCol="0" anchor="ctr"/>
            <a:lstStyle/>
            <a:p>
              <a:endParaRPr lang="x-none"/>
            </a:p>
          </p:txBody>
        </p:sp>
        <p:sp>
          <p:nvSpPr>
            <p:cNvPr id="129" name="Graphic 9">
              <a:extLst>
                <a:ext uri="{FF2B5EF4-FFF2-40B4-BE49-F238E27FC236}">
                  <a16:creationId xmlns="" xmlns:a16="http://schemas.microsoft.com/office/drawing/2014/main" id="{CE09F8D4-5E7A-DB42-A9F3-CCED2A82BFB9}"/>
                </a:ext>
              </a:extLst>
            </p:cNvPr>
            <p:cNvSpPr/>
            <p:nvPr/>
          </p:nvSpPr>
          <p:spPr>
            <a:xfrm>
              <a:off x="8874587" y="2056233"/>
              <a:ext cx="535403" cy="365017"/>
            </a:xfrm>
            <a:custGeom>
              <a:avLst/>
              <a:gdLst>
                <a:gd name="connsiteX0" fmla="*/ 535404 w 535403"/>
                <a:gd name="connsiteY0" fmla="*/ 319309 h 365017"/>
                <a:gd name="connsiteX1" fmla="*/ 535404 w 535403"/>
                <a:gd name="connsiteY1" fmla="*/ 319309 h 365017"/>
                <a:gd name="connsiteX2" fmla="*/ 360799 w 535403"/>
                <a:gd name="connsiteY2" fmla="*/ 175291 h 365017"/>
                <a:gd name="connsiteX3" fmla="*/ 262524 w 535403"/>
                <a:gd name="connsiteY3" fmla="*/ 256695 h 365017"/>
                <a:gd name="connsiteX4" fmla="*/ 235092 w 535403"/>
                <a:gd name="connsiteY4" fmla="*/ 151356 h 365017"/>
                <a:gd name="connsiteX5" fmla="*/ 0 w 535403"/>
                <a:gd name="connsiteY5" fmla="*/ 365017 h 365017"/>
                <a:gd name="connsiteX6" fmla="*/ 0 w 535403"/>
                <a:gd name="connsiteY6" fmla="*/ 365017 h 365017"/>
                <a:gd name="connsiteX7" fmla="*/ 288275 w 535403"/>
                <a:gd name="connsiteY7" fmla="*/ 0 h 365017"/>
                <a:gd name="connsiteX8" fmla="*/ 535404 w 535403"/>
                <a:gd name="connsiteY8" fmla="*/ 319309 h 365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5403" h="365017">
                  <a:moveTo>
                    <a:pt x="535404" y="319309"/>
                  </a:moveTo>
                  <a:lnTo>
                    <a:pt x="535404" y="319309"/>
                  </a:lnTo>
                  <a:cubicBezTo>
                    <a:pt x="535404" y="319309"/>
                    <a:pt x="393546" y="208552"/>
                    <a:pt x="360799" y="175291"/>
                  </a:cubicBezTo>
                  <a:cubicBezTo>
                    <a:pt x="328052" y="142030"/>
                    <a:pt x="287110" y="222302"/>
                    <a:pt x="262524" y="256695"/>
                  </a:cubicBezTo>
                  <a:cubicBezTo>
                    <a:pt x="237938" y="291088"/>
                    <a:pt x="235092" y="184103"/>
                    <a:pt x="235092" y="151356"/>
                  </a:cubicBezTo>
                  <a:cubicBezTo>
                    <a:pt x="235092" y="118610"/>
                    <a:pt x="0" y="365017"/>
                    <a:pt x="0" y="365017"/>
                  </a:cubicBezTo>
                  <a:lnTo>
                    <a:pt x="0" y="365017"/>
                  </a:lnTo>
                  <a:cubicBezTo>
                    <a:pt x="110414" y="170627"/>
                    <a:pt x="223571" y="-274"/>
                    <a:pt x="288275" y="0"/>
                  </a:cubicBezTo>
                  <a:cubicBezTo>
                    <a:pt x="352981" y="275"/>
                    <a:pt x="441998" y="140898"/>
                    <a:pt x="535404" y="319309"/>
                  </a:cubicBezTo>
                  <a:close/>
                </a:path>
              </a:pathLst>
            </a:custGeom>
            <a:solidFill>
              <a:srgbClr val="F8FCFF">
                <a:alpha val="80000"/>
              </a:srgbClr>
            </a:solidFill>
            <a:ln w="3429" cap="flat">
              <a:noFill/>
              <a:prstDash val="solid"/>
              <a:miter/>
            </a:ln>
          </p:spPr>
          <p:txBody>
            <a:bodyPr rtlCol="0" anchor="ctr"/>
            <a:lstStyle/>
            <a:p>
              <a:endParaRPr lang="x-none"/>
            </a:p>
          </p:txBody>
        </p:sp>
        <p:sp>
          <p:nvSpPr>
            <p:cNvPr id="130" name="Graphic 9">
              <a:extLst>
                <a:ext uri="{FF2B5EF4-FFF2-40B4-BE49-F238E27FC236}">
                  <a16:creationId xmlns="" xmlns:a16="http://schemas.microsoft.com/office/drawing/2014/main" id="{0942CE21-C1BE-8E4C-AEF3-B32D27CC8AFD}"/>
                </a:ext>
              </a:extLst>
            </p:cNvPr>
            <p:cNvSpPr/>
            <p:nvPr/>
          </p:nvSpPr>
          <p:spPr>
            <a:xfrm>
              <a:off x="7989596" y="2687549"/>
              <a:ext cx="461817" cy="430954"/>
            </a:xfrm>
            <a:custGeom>
              <a:avLst/>
              <a:gdLst>
                <a:gd name="connsiteX0" fmla="*/ 0 w 461817"/>
                <a:gd name="connsiteY0" fmla="*/ 430955 h 430954"/>
                <a:gd name="connsiteX1" fmla="*/ 255117 w 461817"/>
                <a:gd name="connsiteY1" fmla="*/ 307 h 430954"/>
                <a:gd name="connsiteX2" fmla="*/ 461818 w 461817"/>
                <a:gd name="connsiteY2" fmla="*/ 215476 h 430954"/>
                <a:gd name="connsiteX3" fmla="*/ 317800 w 461817"/>
                <a:gd name="connsiteY3" fmla="*/ 146313 h 430954"/>
                <a:gd name="connsiteX4" fmla="*/ 252306 w 461817"/>
                <a:gd name="connsiteY4" fmla="*/ 215476 h 430954"/>
                <a:gd name="connsiteX5" fmla="*/ 168399 w 461817"/>
                <a:gd name="connsiteY5" fmla="*/ 215476 h 430954"/>
                <a:gd name="connsiteX6" fmla="*/ 0 w 461817"/>
                <a:gd name="connsiteY6" fmla="*/ 430955 h 43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1817" h="430954">
                  <a:moveTo>
                    <a:pt x="0" y="430955"/>
                  </a:moveTo>
                  <a:cubicBezTo>
                    <a:pt x="0" y="430955"/>
                    <a:pt x="167781" y="-13306"/>
                    <a:pt x="255117" y="307"/>
                  </a:cubicBezTo>
                  <a:cubicBezTo>
                    <a:pt x="342455" y="13920"/>
                    <a:pt x="461818" y="215476"/>
                    <a:pt x="461818" y="215476"/>
                  </a:cubicBezTo>
                  <a:cubicBezTo>
                    <a:pt x="461818" y="215476"/>
                    <a:pt x="340397" y="111543"/>
                    <a:pt x="317800" y="146313"/>
                  </a:cubicBezTo>
                  <a:cubicBezTo>
                    <a:pt x="295203" y="181084"/>
                    <a:pt x="291190" y="249869"/>
                    <a:pt x="252306" y="215476"/>
                  </a:cubicBezTo>
                  <a:cubicBezTo>
                    <a:pt x="213421" y="181084"/>
                    <a:pt x="188870" y="176180"/>
                    <a:pt x="168399" y="215476"/>
                  </a:cubicBezTo>
                  <a:cubicBezTo>
                    <a:pt x="147928" y="254773"/>
                    <a:pt x="0" y="430955"/>
                    <a:pt x="0" y="430955"/>
                  </a:cubicBezTo>
                  <a:close/>
                </a:path>
              </a:pathLst>
            </a:custGeom>
            <a:solidFill>
              <a:srgbClr val="F8FCFF"/>
            </a:solidFill>
            <a:ln w="3429" cap="flat">
              <a:noFill/>
              <a:prstDash val="solid"/>
              <a:miter/>
            </a:ln>
          </p:spPr>
          <p:txBody>
            <a:bodyPr rtlCol="0" anchor="ctr"/>
            <a:lstStyle/>
            <a:p>
              <a:endParaRPr lang="x-none"/>
            </a:p>
          </p:txBody>
        </p:sp>
        <p:sp>
          <p:nvSpPr>
            <p:cNvPr id="131" name="Graphic 9">
              <a:extLst>
                <a:ext uri="{FF2B5EF4-FFF2-40B4-BE49-F238E27FC236}">
                  <a16:creationId xmlns="" xmlns:a16="http://schemas.microsoft.com/office/drawing/2014/main" id="{1E903125-783C-F247-9E57-FCD2CBE32708}"/>
                </a:ext>
              </a:extLst>
            </p:cNvPr>
            <p:cNvSpPr/>
            <p:nvPr/>
          </p:nvSpPr>
          <p:spPr>
            <a:xfrm>
              <a:off x="1535704" y="5145440"/>
              <a:ext cx="2612474" cy="1003270"/>
            </a:xfrm>
            <a:custGeom>
              <a:avLst/>
              <a:gdLst>
                <a:gd name="connsiteX0" fmla="*/ 2141891 w 2612474"/>
                <a:gd name="connsiteY0" fmla="*/ 517107 h 1003270"/>
                <a:gd name="connsiteX1" fmla="*/ 1400952 w 2612474"/>
                <a:gd name="connsiteY1" fmla="*/ 783198 h 1003270"/>
                <a:gd name="connsiteX2" fmla="*/ 1738846 w 2612474"/>
                <a:gd name="connsiteY2" fmla="*/ 1003271 h 1003270"/>
                <a:gd name="connsiteX3" fmla="*/ 1624866 w 2612474"/>
                <a:gd name="connsiteY3" fmla="*/ 1003271 h 1003270"/>
                <a:gd name="connsiteX4" fmla="*/ 800637 w 2612474"/>
                <a:gd name="connsiteY4" fmla="*/ 1002756 h 1003270"/>
                <a:gd name="connsiteX5" fmla="*/ 166752 w 2612474"/>
                <a:gd name="connsiteY5" fmla="*/ 623029 h 1003270"/>
                <a:gd name="connsiteX6" fmla="*/ 0 w 2612474"/>
                <a:gd name="connsiteY6" fmla="*/ 275328 h 1003270"/>
                <a:gd name="connsiteX7" fmla="*/ 966978 w 2612474"/>
                <a:gd name="connsiteY7" fmla="*/ 103878 h 1003270"/>
                <a:gd name="connsiteX8" fmla="*/ 2072248 w 2612474"/>
                <a:gd name="connsiteY8" fmla="*/ 17468 h 1003270"/>
                <a:gd name="connsiteX9" fmla="*/ 2596233 w 2612474"/>
                <a:gd name="connsiteY9" fmla="*/ 103878 h 1003270"/>
                <a:gd name="connsiteX10" fmla="*/ 2084558 w 2612474"/>
                <a:gd name="connsiteY10" fmla="*/ 357453 h 1003270"/>
                <a:gd name="connsiteX11" fmla="*/ 2141891 w 2612474"/>
                <a:gd name="connsiteY11" fmla="*/ 517107 h 1003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12474" h="1003270">
                  <a:moveTo>
                    <a:pt x="2141891" y="517107"/>
                  </a:moveTo>
                  <a:cubicBezTo>
                    <a:pt x="2035592" y="648129"/>
                    <a:pt x="1380481" y="689037"/>
                    <a:pt x="1400952" y="783198"/>
                  </a:cubicBezTo>
                  <a:cubicBezTo>
                    <a:pt x="1417377" y="858636"/>
                    <a:pt x="1720158" y="913054"/>
                    <a:pt x="1738846" y="1003271"/>
                  </a:cubicBezTo>
                  <a:lnTo>
                    <a:pt x="1624866" y="1003271"/>
                  </a:lnTo>
                  <a:lnTo>
                    <a:pt x="800637" y="1002756"/>
                  </a:lnTo>
                  <a:cubicBezTo>
                    <a:pt x="535497" y="1002715"/>
                    <a:pt x="291889" y="856782"/>
                    <a:pt x="166752" y="623029"/>
                  </a:cubicBezTo>
                  <a:cubicBezTo>
                    <a:pt x="113363" y="523108"/>
                    <a:pt x="55790" y="406076"/>
                    <a:pt x="0" y="275328"/>
                  </a:cubicBezTo>
                  <a:cubicBezTo>
                    <a:pt x="0" y="275328"/>
                    <a:pt x="279326" y="-6021"/>
                    <a:pt x="966978" y="103878"/>
                  </a:cubicBezTo>
                  <a:cubicBezTo>
                    <a:pt x="1654630" y="213778"/>
                    <a:pt x="1750025" y="-71481"/>
                    <a:pt x="2072248" y="17468"/>
                  </a:cubicBezTo>
                  <a:cubicBezTo>
                    <a:pt x="2394471" y="106416"/>
                    <a:pt x="2477521" y="30635"/>
                    <a:pt x="2596233" y="103878"/>
                  </a:cubicBezTo>
                  <a:cubicBezTo>
                    <a:pt x="2714945" y="177122"/>
                    <a:pt x="2146005" y="300154"/>
                    <a:pt x="2084558" y="357453"/>
                  </a:cubicBezTo>
                  <a:cubicBezTo>
                    <a:pt x="2023110" y="414752"/>
                    <a:pt x="2248327" y="386120"/>
                    <a:pt x="2141891" y="517107"/>
                  </a:cubicBezTo>
                  <a:close/>
                </a:path>
              </a:pathLst>
            </a:custGeom>
            <a:solidFill>
              <a:srgbClr val="5B6B54"/>
            </a:solidFill>
            <a:ln w="3429" cap="flat">
              <a:noFill/>
              <a:prstDash val="solid"/>
              <a:miter/>
            </a:ln>
          </p:spPr>
          <p:txBody>
            <a:bodyPr rtlCol="0" anchor="ctr"/>
            <a:lstStyle/>
            <a:p>
              <a:endParaRPr lang="x-none"/>
            </a:p>
          </p:txBody>
        </p:sp>
        <p:sp>
          <p:nvSpPr>
            <p:cNvPr id="132" name="Graphic 9">
              <a:extLst>
                <a:ext uri="{FF2B5EF4-FFF2-40B4-BE49-F238E27FC236}">
                  <a16:creationId xmlns="" xmlns:a16="http://schemas.microsoft.com/office/drawing/2014/main" id="{070B290C-77F5-E245-83EF-90C5EE3D88A1}"/>
                </a:ext>
              </a:extLst>
            </p:cNvPr>
            <p:cNvSpPr/>
            <p:nvPr/>
          </p:nvSpPr>
          <p:spPr>
            <a:xfrm>
              <a:off x="1829232" y="4859252"/>
              <a:ext cx="114519" cy="459323"/>
            </a:xfrm>
            <a:custGeom>
              <a:avLst/>
              <a:gdLst>
                <a:gd name="connsiteX0" fmla="*/ 64802 w 114519"/>
                <a:gd name="connsiteY0" fmla="*/ 419385 h 459323"/>
                <a:gd name="connsiteX1" fmla="*/ 57190 w 114519"/>
                <a:gd name="connsiteY1" fmla="*/ 9688 h 459323"/>
                <a:gd name="connsiteX2" fmla="*/ 99058 w 114519"/>
                <a:gd name="connsiteY2" fmla="*/ 432895 h 459323"/>
                <a:gd name="connsiteX3" fmla="*/ 64802 w 114519"/>
                <a:gd name="connsiteY3" fmla="*/ 419385 h 459323"/>
              </a:gdLst>
              <a:ahLst/>
              <a:cxnLst>
                <a:cxn ang="0">
                  <a:pos x="connsiteX0" y="connsiteY0"/>
                </a:cxn>
                <a:cxn ang="0">
                  <a:pos x="connsiteX1" y="connsiteY1"/>
                </a:cxn>
                <a:cxn ang="0">
                  <a:pos x="connsiteX2" y="connsiteY2"/>
                </a:cxn>
                <a:cxn ang="0">
                  <a:pos x="connsiteX3" y="connsiteY3"/>
                </a:cxn>
              </a:cxnLst>
              <a:rect l="l" t="t" r="r" b="b"/>
              <a:pathLst>
                <a:path w="114519" h="459323">
                  <a:moveTo>
                    <a:pt x="64802" y="419385"/>
                  </a:moveTo>
                  <a:cubicBezTo>
                    <a:pt x="64802" y="419385"/>
                    <a:pt x="-75787" y="82966"/>
                    <a:pt x="57190" y="9688"/>
                  </a:cubicBezTo>
                  <a:cubicBezTo>
                    <a:pt x="190166" y="-63590"/>
                    <a:pt x="42239" y="298547"/>
                    <a:pt x="99058" y="432895"/>
                  </a:cubicBezTo>
                  <a:cubicBezTo>
                    <a:pt x="127176" y="499418"/>
                    <a:pt x="64802" y="419385"/>
                    <a:pt x="64802" y="419385"/>
                  </a:cubicBezTo>
                  <a:close/>
                </a:path>
              </a:pathLst>
            </a:custGeom>
            <a:solidFill>
              <a:srgbClr val="5B6B54"/>
            </a:solidFill>
            <a:ln w="3429" cap="flat">
              <a:noFill/>
              <a:prstDash val="solid"/>
              <a:miter/>
            </a:ln>
          </p:spPr>
          <p:txBody>
            <a:bodyPr rtlCol="0" anchor="ctr"/>
            <a:lstStyle/>
            <a:p>
              <a:endParaRPr lang="x-none"/>
            </a:p>
          </p:txBody>
        </p:sp>
        <p:sp>
          <p:nvSpPr>
            <p:cNvPr id="133" name="Graphic 9">
              <a:extLst>
                <a:ext uri="{FF2B5EF4-FFF2-40B4-BE49-F238E27FC236}">
                  <a16:creationId xmlns="" xmlns:a16="http://schemas.microsoft.com/office/drawing/2014/main" id="{184DA314-4DCB-4F43-981B-23FDD8C034CD}"/>
                </a:ext>
              </a:extLst>
            </p:cNvPr>
            <p:cNvSpPr/>
            <p:nvPr/>
          </p:nvSpPr>
          <p:spPr>
            <a:xfrm>
              <a:off x="1715238" y="5051405"/>
              <a:ext cx="151969" cy="330037"/>
            </a:xfrm>
            <a:custGeom>
              <a:avLst/>
              <a:gdLst>
                <a:gd name="connsiteX0" fmla="*/ 113988 w 151969"/>
                <a:gd name="connsiteY0" fmla="*/ 309767 h 330037"/>
                <a:gd name="connsiteX1" fmla="*/ 21405 w 151969"/>
                <a:gd name="connsiteY1" fmla="*/ 14462 h 330037"/>
                <a:gd name="connsiteX2" fmla="*/ 141420 w 151969"/>
                <a:gd name="connsiteY2" fmla="*/ 311928 h 330037"/>
                <a:gd name="connsiteX3" fmla="*/ 113988 w 151969"/>
                <a:gd name="connsiteY3" fmla="*/ 309767 h 330037"/>
              </a:gdLst>
              <a:ahLst/>
              <a:cxnLst>
                <a:cxn ang="0">
                  <a:pos x="connsiteX0" y="connsiteY0"/>
                </a:cxn>
                <a:cxn ang="0">
                  <a:pos x="connsiteX1" y="connsiteY1"/>
                </a:cxn>
                <a:cxn ang="0">
                  <a:pos x="connsiteX2" y="connsiteY2"/>
                </a:cxn>
                <a:cxn ang="0">
                  <a:pos x="connsiteX3" y="connsiteY3"/>
                </a:cxn>
              </a:cxnLst>
              <a:rect l="l" t="t" r="r" b="b"/>
              <a:pathLst>
                <a:path w="151969" h="330037">
                  <a:moveTo>
                    <a:pt x="113988" y="309767"/>
                  </a:moveTo>
                  <a:cubicBezTo>
                    <a:pt x="113988" y="309767"/>
                    <a:pt x="-59245" y="97169"/>
                    <a:pt x="21405" y="14462"/>
                  </a:cubicBezTo>
                  <a:cubicBezTo>
                    <a:pt x="102055" y="-68246"/>
                    <a:pt x="71880" y="227060"/>
                    <a:pt x="141420" y="311928"/>
                  </a:cubicBezTo>
                  <a:cubicBezTo>
                    <a:pt x="176156" y="353899"/>
                    <a:pt x="113988" y="309767"/>
                    <a:pt x="113988" y="309767"/>
                  </a:cubicBezTo>
                  <a:close/>
                </a:path>
              </a:pathLst>
            </a:custGeom>
            <a:solidFill>
              <a:srgbClr val="5B6B54"/>
            </a:solidFill>
            <a:ln w="3429" cap="flat">
              <a:noFill/>
              <a:prstDash val="solid"/>
              <a:miter/>
            </a:ln>
          </p:spPr>
          <p:txBody>
            <a:bodyPr rtlCol="0" anchor="ctr"/>
            <a:lstStyle/>
            <a:p>
              <a:endParaRPr lang="x-none"/>
            </a:p>
          </p:txBody>
        </p:sp>
        <p:sp>
          <p:nvSpPr>
            <p:cNvPr id="134" name="Graphic 9">
              <a:extLst>
                <a:ext uri="{FF2B5EF4-FFF2-40B4-BE49-F238E27FC236}">
                  <a16:creationId xmlns="" xmlns:a16="http://schemas.microsoft.com/office/drawing/2014/main" id="{1C74C627-E852-5F43-A49A-25FAB8DB4C17}"/>
                </a:ext>
              </a:extLst>
            </p:cNvPr>
            <p:cNvSpPr/>
            <p:nvPr/>
          </p:nvSpPr>
          <p:spPr>
            <a:xfrm>
              <a:off x="1956189" y="4983861"/>
              <a:ext cx="166303" cy="404728"/>
            </a:xfrm>
            <a:custGeom>
              <a:avLst/>
              <a:gdLst>
                <a:gd name="connsiteX0" fmla="*/ 596 w 166303"/>
                <a:gd name="connsiteY0" fmla="*/ 357972 h 404728"/>
                <a:gd name="connsiteX1" fmla="*/ 123286 w 166303"/>
                <a:gd name="connsiteY1" fmla="*/ 1356 h 404728"/>
                <a:gd name="connsiteX2" fmla="*/ 26211 w 166303"/>
                <a:gd name="connsiteY2" fmla="*/ 380226 h 404728"/>
                <a:gd name="connsiteX3" fmla="*/ 596 w 166303"/>
                <a:gd name="connsiteY3" fmla="*/ 357972 h 404728"/>
              </a:gdLst>
              <a:ahLst/>
              <a:cxnLst>
                <a:cxn ang="0">
                  <a:pos x="connsiteX0" y="connsiteY0"/>
                </a:cxn>
                <a:cxn ang="0">
                  <a:pos x="connsiteX1" y="connsiteY1"/>
                </a:cxn>
                <a:cxn ang="0">
                  <a:pos x="connsiteX2" y="connsiteY2"/>
                </a:cxn>
                <a:cxn ang="0">
                  <a:pos x="connsiteX3" y="connsiteY3"/>
                </a:cxn>
              </a:cxnLst>
              <a:rect l="l" t="t" r="r" b="b"/>
              <a:pathLst>
                <a:path w="166303" h="404728">
                  <a:moveTo>
                    <a:pt x="596" y="357972"/>
                  </a:moveTo>
                  <a:cubicBezTo>
                    <a:pt x="596" y="357972"/>
                    <a:pt x="-15794" y="24056"/>
                    <a:pt x="123286" y="1356"/>
                  </a:cubicBezTo>
                  <a:cubicBezTo>
                    <a:pt x="262366" y="-21344"/>
                    <a:pt x="19079" y="246667"/>
                    <a:pt x="26211" y="380226"/>
                  </a:cubicBezTo>
                  <a:cubicBezTo>
                    <a:pt x="29743" y="446234"/>
                    <a:pt x="596" y="357972"/>
                    <a:pt x="596" y="357972"/>
                  </a:cubicBezTo>
                  <a:close/>
                </a:path>
              </a:pathLst>
            </a:custGeom>
            <a:solidFill>
              <a:srgbClr val="5B6B54"/>
            </a:solidFill>
            <a:ln w="3429" cap="flat">
              <a:noFill/>
              <a:prstDash val="solid"/>
              <a:miter/>
            </a:ln>
          </p:spPr>
          <p:txBody>
            <a:bodyPr rtlCol="0" anchor="ctr"/>
            <a:lstStyle/>
            <a:p>
              <a:endParaRPr lang="x-none"/>
            </a:p>
          </p:txBody>
        </p:sp>
        <p:sp>
          <p:nvSpPr>
            <p:cNvPr id="135" name="Graphic 9">
              <a:extLst>
                <a:ext uri="{FF2B5EF4-FFF2-40B4-BE49-F238E27FC236}">
                  <a16:creationId xmlns="" xmlns:a16="http://schemas.microsoft.com/office/drawing/2014/main" id="{11C53F0C-29E3-6045-AC94-D5486925FAA2}"/>
                </a:ext>
              </a:extLst>
            </p:cNvPr>
            <p:cNvSpPr/>
            <p:nvPr/>
          </p:nvSpPr>
          <p:spPr>
            <a:xfrm>
              <a:off x="2440142" y="5459020"/>
              <a:ext cx="85068" cy="219712"/>
            </a:xfrm>
            <a:custGeom>
              <a:avLst/>
              <a:gdLst>
                <a:gd name="connsiteX0" fmla="*/ 2258 w 85068"/>
                <a:gd name="connsiteY0" fmla="*/ 219712 h 219712"/>
                <a:gd name="connsiteX1" fmla="*/ 56264 w 85068"/>
                <a:gd name="connsiteY1" fmla="*/ 942 h 219712"/>
                <a:gd name="connsiteX2" fmla="*/ 40182 w 85068"/>
                <a:gd name="connsiteY2" fmla="*/ 210728 h 219712"/>
              </a:gdLst>
              <a:ahLst/>
              <a:cxnLst>
                <a:cxn ang="0">
                  <a:pos x="connsiteX0" y="connsiteY0"/>
                </a:cxn>
                <a:cxn ang="0">
                  <a:pos x="connsiteX1" y="connsiteY1"/>
                </a:cxn>
                <a:cxn ang="0">
                  <a:pos x="connsiteX2" y="connsiteY2"/>
                </a:cxn>
              </a:cxnLst>
              <a:rect l="l" t="t" r="r" b="b"/>
              <a:pathLst>
                <a:path w="85068" h="219712">
                  <a:moveTo>
                    <a:pt x="2258" y="219712"/>
                  </a:moveTo>
                  <a:cubicBezTo>
                    <a:pt x="2258" y="219712"/>
                    <a:pt x="-16876" y="18258"/>
                    <a:pt x="56264" y="942"/>
                  </a:cubicBezTo>
                  <a:cubicBezTo>
                    <a:pt x="129405" y="-16374"/>
                    <a:pt x="40182" y="210728"/>
                    <a:pt x="40182" y="210728"/>
                  </a:cubicBezTo>
                  <a:close/>
                </a:path>
              </a:pathLst>
            </a:custGeom>
            <a:solidFill>
              <a:srgbClr val="414D3D"/>
            </a:solidFill>
            <a:ln w="3429" cap="flat">
              <a:noFill/>
              <a:prstDash val="solid"/>
              <a:miter/>
            </a:ln>
          </p:spPr>
          <p:txBody>
            <a:bodyPr rtlCol="0" anchor="ctr"/>
            <a:lstStyle/>
            <a:p>
              <a:endParaRPr lang="x-none"/>
            </a:p>
          </p:txBody>
        </p:sp>
        <p:sp>
          <p:nvSpPr>
            <p:cNvPr id="136" name="Graphic 9">
              <a:extLst>
                <a:ext uri="{FF2B5EF4-FFF2-40B4-BE49-F238E27FC236}">
                  <a16:creationId xmlns="" xmlns:a16="http://schemas.microsoft.com/office/drawing/2014/main" id="{50C5AF00-50C6-0B42-9302-B959764AD94E}"/>
                </a:ext>
              </a:extLst>
            </p:cNvPr>
            <p:cNvSpPr/>
            <p:nvPr/>
          </p:nvSpPr>
          <p:spPr>
            <a:xfrm>
              <a:off x="2496990" y="5545325"/>
              <a:ext cx="164758" cy="149935"/>
            </a:xfrm>
            <a:custGeom>
              <a:avLst/>
              <a:gdLst>
                <a:gd name="connsiteX0" fmla="*/ 0 w 164758"/>
                <a:gd name="connsiteY0" fmla="*/ 138482 h 149935"/>
                <a:gd name="connsiteX1" fmla="*/ 148647 w 164758"/>
                <a:gd name="connsiteY1" fmla="*/ 2111 h 149935"/>
                <a:gd name="connsiteX2" fmla="*/ 36450 w 164758"/>
                <a:gd name="connsiteY2" fmla="*/ 149935 h 149935"/>
              </a:gdLst>
              <a:ahLst/>
              <a:cxnLst>
                <a:cxn ang="0">
                  <a:pos x="connsiteX0" y="connsiteY0"/>
                </a:cxn>
                <a:cxn ang="0">
                  <a:pos x="connsiteX1" y="connsiteY1"/>
                </a:cxn>
                <a:cxn ang="0">
                  <a:pos x="connsiteX2" y="connsiteY2"/>
                </a:cxn>
              </a:cxnLst>
              <a:rect l="l" t="t" r="r" b="b"/>
              <a:pathLst>
                <a:path w="164758" h="149935">
                  <a:moveTo>
                    <a:pt x="0" y="138482"/>
                  </a:moveTo>
                  <a:cubicBezTo>
                    <a:pt x="0" y="138482"/>
                    <a:pt x="78353" y="-19972"/>
                    <a:pt x="148647" y="2111"/>
                  </a:cubicBezTo>
                  <a:cubicBezTo>
                    <a:pt x="218942" y="24194"/>
                    <a:pt x="36450" y="149935"/>
                    <a:pt x="36450" y="149935"/>
                  </a:cubicBezTo>
                  <a:close/>
                </a:path>
              </a:pathLst>
            </a:custGeom>
            <a:solidFill>
              <a:srgbClr val="414D3D"/>
            </a:solidFill>
            <a:ln w="3429" cap="flat">
              <a:noFill/>
              <a:prstDash val="solid"/>
              <a:miter/>
            </a:ln>
          </p:spPr>
          <p:txBody>
            <a:bodyPr rtlCol="0" anchor="ctr"/>
            <a:lstStyle/>
            <a:p>
              <a:endParaRPr lang="x-none"/>
            </a:p>
          </p:txBody>
        </p:sp>
        <p:sp>
          <p:nvSpPr>
            <p:cNvPr id="137" name="Graphic 9">
              <a:extLst>
                <a:ext uri="{FF2B5EF4-FFF2-40B4-BE49-F238E27FC236}">
                  <a16:creationId xmlns="" xmlns:a16="http://schemas.microsoft.com/office/drawing/2014/main" id="{3CB43D6D-E53D-EE46-99BA-A1F2CA41A6FE}"/>
                </a:ext>
              </a:extLst>
            </p:cNvPr>
            <p:cNvSpPr/>
            <p:nvPr/>
          </p:nvSpPr>
          <p:spPr>
            <a:xfrm>
              <a:off x="2323542" y="5655346"/>
              <a:ext cx="333438" cy="79723"/>
            </a:xfrm>
            <a:custGeom>
              <a:avLst/>
              <a:gdLst>
                <a:gd name="connsiteX0" fmla="*/ 22297 w 333438"/>
                <a:gd name="connsiteY0" fmla="*/ 34496 h 79723"/>
                <a:gd name="connsiteX1" fmla="*/ 169744 w 333438"/>
                <a:gd name="connsiteY1" fmla="*/ 1749 h 79723"/>
                <a:gd name="connsiteX2" fmla="*/ 278923 w 333438"/>
                <a:gd name="connsiteY2" fmla="*/ 34496 h 79723"/>
                <a:gd name="connsiteX3" fmla="*/ 329398 w 333438"/>
                <a:gd name="connsiteY3" fmla="*/ 76810 h 79723"/>
                <a:gd name="connsiteX4" fmla="*/ 143821 w 333438"/>
                <a:gd name="connsiteY4" fmla="*/ 76810 h 79723"/>
                <a:gd name="connsiteX5" fmla="*/ 22297 w 333438"/>
                <a:gd name="connsiteY5" fmla="*/ 34496 h 79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3438" h="79723">
                  <a:moveTo>
                    <a:pt x="22297" y="34496"/>
                  </a:moveTo>
                  <a:cubicBezTo>
                    <a:pt x="22297" y="34496"/>
                    <a:pt x="101438" y="-9155"/>
                    <a:pt x="169744" y="1749"/>
                  </a:cubicBezTo>
                  <a:cubicBezTo>
                    <a:pt x="238050" y="12653"/>
                    <a:pt x="248885" y="23592"/>
                    <a:pt x="278923" y="34496"/>
                  </a:cubicBezTo>
                  <a:cubicBezTo>
                    <a:pt x="308961" y="45400"/>
                    <a:pt x="345789" y="67243"/>
                    <a:pt x="329398" y="76810"/>
                  </a:cubicBezTo>
                  <a:cubicBezTo>
                    <a:pt x="313008" y="86376"/>
                    <a:pt x="176568" y="68614"/>
                    <a:pt x="143821" y="76810"/>
                  </a:cubicBezTo>
                  <a:cubicBezTo>
                    <a:pt x="111074" y="85005"/>
                    <a:pt x="-60376" y="64431"/>
                    <a:pt x="22297" y="34496"/>
                  </a:cubicBezTo>
                  <a:close/>
                </a:path>
              </a:pathLst>
            </a:custGeom>
            <a:solidFill>
              <a:srgbClr val="414D3D"/>
            </a:solidFill>
            <a:ln w="3429" cap="flat">
              <a:noFill/>
              <a:prstDash val="solid"/>
              <a:miter/>
            </a:ln>
          </p:spPr>
          <p:txBody>
            <a:bodyPr rtlCol="0" anchor="ctr"/>
            <a:lstStyle/>
            <a:p>
              <a:endParaRPr lang="x-none"/>
            </a:p>
          </p:txBody>
        </p:sp>
        <p:sp>
          <p:nvSpPr>
            <p:cNvPr id="138" name="Graphic 9">
              <a:extLst>
                <a:ext uri="{FF2B5EF4-FFF2-40B4-BE49-F238E27FC236}">
                  <a16:creationId xmlns="" xmlns:a16="http://schemas.microsoft.com/office/drawing/2014/main" id="{9E458982-E7B5-A748-A11D-81F47E3BB6DF}"/>
                </a:ext>
              </a:extLst>
            </p:cNvPr>
            <p:cNvSpPr/>
            <p:nvPr/>
          </p:nvSpPr>
          <p:spPr>
            <a:xfrm>
              <a:off x="3896879" y="5620393"/>
              <a:ext cx="253372" cy="342637"/>
            </a:xfrm>
            <a:custGeom>
              <a:avLst/>
              <a:gdLst>
                <a:gd name="connsiteX0" fmla="*/ 0 w 253372"/>
                <a:gd name="connsiteY0" fmla="*/ 342638 h 342637"/>
                <a:gd name="connsiteX1" fmla="*/ 219730 w 253372"/>
                <a:gd name="connsiteY1" fmla="*/ 15237 h 342637"/>
                <a:gd name="connsiteX2" fmla="*/ 0 w 253372"/>
                <a:gd name="connsiteY2" fmla="*/ 342638 h 342637"/>
              </a:gdLst>
              <a:ahLst/>
              <a:cxnLst>
                <a:cxn ang="0">
                  <a:pos x="connsiteX0" y="connsiteY0"/>
                </a:cxn>
                <a:cxn ang="0">
                  <a:pos x="connsiteX1" y="connsiteY1"/>
                </a:cxn>
                <a:cxn ang="0">
                  <a:pos x="connsiteX2" y="connsiteY2"/>
                </a:cxn>
              </a:cxnLst>
              <a:rect l="l" t="t" r="r" b="b"/>
              <a:pathLst>
                <a:path w="253372" h="342637">
                  <a:moveTo>
                    <a:pt x="0" y="342638"/>
                  </a:moveTo>
                  <a:cubicBezTo>
                    <a:pt x="0" y="342638"/>
                    <a:pt x="91829" y="-85061"/>
                    <a:pt x="219730" y="15237"/>
                  </a:cubicBezTo>
                  <a:cubicBezTo>
                    <a:pt x="347632" y="115535"/>
                    <a:pt x="74924" y="214153"/>
                    <a:pt x="0" y="342638"/>
                  </a:cubicBezTo>
                  <a:close/>
                </a:path>
              </a:pathLst>
            </a:custGeom>
            <a:solidFill>
              <a:srgbClr val="414D3D"/>
            </a:solidFill>
            <a:ln w="3429" cap="flat">
              <a:noFill/>
              <a:prstDash val="solid"/>
              <a:miter/>
            </a:ln>
          </p:spPr>
          <p:txBody>
            <a:bodyPr rtlCol="0" anchor="ctr"/>
            <a:lstStyle/>
            <a:p>
              <a:endParaRPr lang="x-none"/>
            </a:p>
          </p:txBody>
        </p:sp>
        <p:sp>
          <p:nvSpPr>
            <p:cNvPr id="139" name="Graphic 9">
              <a:extLst>
                <a:ext uri="{FF2B5EF4-FFF2-40B4-BE49-F238E27FC236}">
                  <a16:creationId xmlns="" xmlns:a16="http://schemas.microsoft.com/office/drawing/2014/main" id="{669A51E7-1928-7947-AE5E-5FB0ECFB0535}"/>
                </a:ext>
              </a:extLst>
            </p:cNvPr>
            <p:cNvSpPr/>
            <p:nvPr/>
          </p:nvSpPr>
          <p:spPr>
            <a:xfrm>
              <a:off x="3848923" y="5659820"/>
              <a:ext cx="82554" cy="326630"/>
            </a:xfrm>
            <a:custGeom>
              <a:avLst/>
              <a:gdLst>
                <a:gd name="connsiteX0" fmla="*/ 10374 w 82554"/>
                <a:gd name="connsiteY0" fmla="*/ 326631 h 326630"/>
                <a:gd name="connsiteX1" fmla="*/ 53305 w 82554"/>
                <a:gd name="connsiteY1" fmla="*/ 670 h 326630"/>
                <a:gd name="connsiteX2" fmla="*/ 10374 w 82554"/>
                <a:gd name="connsiteY2" fmla="*/ 326631 h 326630"/>
              </a:gdLst>
              <a:ahLst/>
              <a:cxnLst>
                <a:cxn ang="0">
                  <a:pos x="connsiteX0" y="connsiteY0"/>
                </a:cxn>
                <a:cxn ang="0">
                  <a:pos x="connsiteX1" y="connsiteY1"/>
                </a:cxn>
                <a:cxn ang="0">
                  <a:pos x="connsiteX2" y="connsiteY2"/>
                </a:cxn>
              </a:cxnLst>
              <a:rect l="l" t="t" r="r" b="b"/>
              <a:pathLst>
                <a:path w="82554" h="326630">
                  <a:moveTo>
                    <a:pt x="10374" y="326631"/>
                  </a:moveTo>
                  <a:cubicBezTo>
                    <a:pt x="10374" y="326631"/>
                    <a:pt x="-31597" y="15861"/>
                    <a:pt x="53305" y="670"/>
                  </a:cubicBezTo>
                  <a:cubicBezTo>
                    <a:pt x="138207" y="-14520"/>
                    <a:pt x="11368" y="232574"/>
                    <a:pt x="10374" y="326631"/>
                  </a:cubicBezTo>
                  <a:close/>
                </a:path>
              </a:pathLst>
            </a:custGeom>
            <a:solidFill>
              <a:srgbClr val="414D3D"/>
            </a:solidFill>
            <a:ln w="3429" cap="flat">
              <a:noFill/>
              <a:prstDash val="solid"/>
              <a:miter/>
            </a:ln>
          </p:spPr>
          <p:txBody>
            <a:bodyPr rtlCol="0" anchor="ctr"/>
            <a:lstStyle/>
            <a:p>
              <a:endParaRPr lang="x-none"/>
            </a:p>
          </p:txBody>
        </p:sp>
        <p:sp>
          <p:nvSpPr>
            <p:cNvPr id="140" name="Graphic 9">
              <a:extLst>
                <a:ext uri="{FF2B5EF4-FFF2-40B4-BE49-F238E27FC236}">
                  <a16:creationId xmlns="" xmlns:a16="http://schemas.microsoft.com/office/drawing/2014/main" id="{3790BED8-AD03-8644-9E3D-FFA79CB62CBA}"/>
                </a:ext>
              </a:extLst>
            </p:cNvPr>
            <p:cNvSpPr/>
            <p:nvPr/>
          </p:nvSpPr>
          <p:spPr>
            <a:xfrm>
              <a:off x="3764973" y="5929451"/>
              <a:ext cx="319425" cy="62844"/>
            </a:xfrm>
            <a:custGeom>
              <a:avLst/>
              <a:gdLst>
                <a:gd name="connsiteX0" fmla="*/ 7810 w 319425"/>
                <a:gd name="connsiteY0" fmla="*/ 32516 h 62844"/>
                <a:gd name="connsiteX1" fmla="*/ 134683 w 319425"/>
                <a:gd name="connsiteY1" fmla="*/ 215 h 62844"/>
                <a:gd name="connsiteX2" fmla="*/ 318581 w 319425"/>
                <a:gd name="connsiteY2" fmla="*/ 48907 h 62844"/>
                <a:gd name="connsiteX3" fmla="*/ 125254 w 319425"/>
                <a:gd name="connsiteY3" fmla="*/ 57376 h 62844"/>
                <a:gd name="connsiteX4" fmla="*/ 7810 w 319425"/>
                <a:gd name="connsiteY4" fmla="*/ 32516 h 62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425" h="62844">
                  <a:moveTo>
                    <a:pt x="7810" y="32516"/>
                  </a:moveTo>
                  <a:cubicBezTo>
                    <a:pt x="7810" y="32516"/>
                    <a:pt x="81157" y="-3077"/>
                    <a:pt x="134683" y="215"/>
                  </a:cubicBezTo>
                  <a:cubicBezTo>
                    <a:pt x="188210" y="3507"/>
                    <a:pt x="331714" y="20514"/>
                    <a:pt x="318581" y="48907"/>
                  </a:cubicBezTo>
                  <a:cubicBezTo>
                    <a:pt x="305448" y="77299"/>
                    <a:pt x="161670" y="52747"/>
                    <a:pt x="125254" y="57376"/>
                  </a:cubicBezTo>
                  <a:cubicBezTo>
                    <a:pt x="88838" y="62006"/>
                    <a:pt x="-31554" y="59365"/>
                    <a:pt x="7810" y="32516"/>
                  </a:cubicBezTo>
                  <a:close/>
                </a:path>
              </a:pathLst>
            </a:custGeom>
            <a:solidFill>
              <a:srgbClr val="414D3D"/>
            </a:solidFill>
            <a:ln w="3429" cap="flat">
              <a:noFill/>
              <a:prstDash val="solid"/>
              <a:miter/>
            </a:ln>
          </p:spPr>
          <p:txBody>
            <a:bodyPr rtlCol="0" anchor="ctr"/>
            <a:lstStyle/>
            <a:p>
              <a:endParaRPr lang="x-none"/>
            </a:p>
          </p:txBody>
        </p:sp>
        <p:sp>
          <p:nvSpPr>
            <p:cNvPr id="141" name="Graphic 9">
              <a:extLst>
                <a:ext uri="{FF2B5EF4-FFF2-40B4-BE49-F238E27FC236}">
                  <a16:creationId xmlns="" xmlns:a16="http://schemas.microsoft.com/office/drawing/2014/main" id="{5E6BEC01-35EE-104F-867A-5315505BAFF8}"/>
                </a:ext>
              </a:extLst>
            </p:cNvPr>
            <p:cNvSpPr/>
            <p:nvPr/>
          </p:nvSpPr>
          <p:spPr>
            <a:xfrm>
              <a:off x="8727639" y="5484049"/>
              <a:ext cx="85586" cy="176098"/>
            </a:xfrm>
            <a:custGeom>
              <a:avLst/>
              <a:gdLst>
                <a:gd name="connsiteX0" fmla="*/ 15 w 85586"/>
                <a:gd name="connsiteY0" fmla="*/ 176098 h 176098"/>
                <a:gd name="connsiteX1" fmla="*/ 65509 w 85586"/>
                <a:gd name="connsiteY1" fmla="*/ 2796 h 176098"/>
                <a:gd name="connsiteX2" fmla="*/ 15 w 85586"/>
                <a:gd name="connsiteY2" fmla="*/ 176098 h 176098"/>
              </a:gdLst>
              <a:ahLst/>
              <a:cxnLst>
                <a:cxn ang="0">
                  <a:pos x="connsiteX0" y="connsiteY0"/>
                </a:cxn>
                <a:cxn ang="0">
                  <a:pos x="connsiteX1" y="connsiteY1"/>
                </a:cxn>
                <a:cxn ang="0">
                  <a:pos x="connsiteX2" y="connsiteY2"/>
                </a:cxn>
              </a:cxnLst>
              <a:rect l="l" t="t" r="r" b="b"/>
              <a:pathLst>
                <a:path w="85586" h="176098">
                  <a:moveTo>
                    <a:pt x="15" y="176098"/>
                  </a:moveTo>
                  <a:cubicBezTo>
                    <a:pt x="15" y="176098"/>
                    <a:pt x="-2694" y="28651"/>
                    <a:pt x="65509" y="2796"/>
                  </a:cubicBezTo>
                  <a:cubicBezTo>
                    <a:pt x="133711" y="-23058"/>
                    <a:pt x="6838" y="137899"/>
                    <a:pt x="15" y="176098"/>
                  </a:cubicBezTo>
                  <a:close/>
                </a:path>
              </a:pathLst>
            </a:custGeom>
            <a:solidFill>
              <a:srgbClr val="509B67"/>
            </a:solidFill>
            <a:ln w="3429" cap="flat">
              <a:noFill/>
              <a:prstDash val="solid"/>
              <a:miter/>
            </a:ln>
          </p:spPr>
          <p:txBody>
            <a:bodyPr rtlCol="0" anchor="ctr"/>
            <a:lstStyle/>
            <a:p>
              <a:endParaRPr lang="x-none"/>
            </a:p>
          </p:txBody>
        </p:sp>
        <p:sp>
          <p:nvSpPr>
            <p:cNvPr id="142" name="Graphic 9">
              <a:extLst>
                <a:ext uri="{FF2B5EF4-FFF2-40B4-BE49-F238E27FC236}">
                  <a16:creationId xmlns="" xmlns:a16="http://schemas.microsoft.com/office/drawing/2014/main" id="{FB4C5CDA-C74D-EC4A-9263-A27EC239972E}"/>
                </a:ext>
              </a:extLst>
            </p:cNvPr>
            <p:cNvSpPr/>
            <p:nvPr/>
          </p:nvSpPr>
          <p:spPr>
            <a:xfrm>
              <a:off x="8782449" y="5445575"/>
              <a:ext cx="171605" cy="193586"/>
            </a:xfrm>
            <a:custGeom>
              <a:avLst/>
              <a:gdLst>
                <a:gd name="connsiteX0" fmla="*/ 0 w 171605"/>
                <a:gd name="connsiteY0" fmla="*/ 193587 h 193586"/>
                <a:gd name="connsiteX1" fmla="*/ 147687 w 171605"/>
                <a:gd name="connsiteY1" fmla="*/ 225 h 193586"/>
                <a:gd name="connsiteX2" fmla="*/ 0 w 171605"/>
                <a:gd name="connsiteY2" fmla="*/ 193587 h 193586"/>
              </a:gdLst>
              <a:ahLst/>
              <a:cxnLst>
                <a:cxn ang="0">
                  <a:pos x="connsiteX0" y="connsiteY0"/>
                </a:cxn>
                <a:cxn ang="0">
                  <a:pos x="connsiteX1" y="connsiteY1"/>
                </a:cxn>
                <a:cxn ang="0">
                  <a:pos x="connsiteX2" y="connsiteY2"/>
                </a:cxn>
              </a:cxnLst>
              <a:rect l="l" t="t" r="r" b="b"/>
              <a:pathLst>
                <a:path w="171605" h="193586">
                  <a:moveTo>
                    <a:pt x="0" y="193587"/>
                  </a:moveTo>
                  <a:cubicBezTo>
                    <a:pt x="0" y="193587"/>
                    <a:pt x="52086" y="7152"/>
                    <a:pt x="147687" y="225"/>
                  </a:cubicBezTo>
                  <a:cubicBezTo>
                    <a:pt x="243287" y="-6701"/>
                    <a:pt x="22974" y="148084"/>
                    <a:pt x="0" y="193587"/>
                  </a:cubicBezTo>
                  <a:close/>
                </a:path>
              </a:pathLst>
            </a:custGeom>
            <a:solidFill>
              <a:srgbClr val="5B6B54"/>
            </a:solidFill>
            <a:ln w="3429" cap="flat">
              <a:noFill/>
              <a:prstDash val="solid"/>
              <a:miter/>
            </a:ln>
          </p:spPr>
          <p:txBody>
            <a:bodyPr rtlCol="0" anchor="ctr"/>
            <a:lstStyle/>
            <a:p>
              <a:endParaRPr lang="x-none"/>
            </a:p>
          </p:txBody>
        </p:sp>
        <p:sp>
          <p:nvSpPr>
            <p:cNvPr id="143" name="Graphic 9">
              <a:extLst>
                <a:ext uri="{FF2B5EF4-FFF2-40B4-BE49-F238E27FC236}">
                  <a16:creationId xmlns="" xmlns:a16="http://schemas.microsoft.com/office/drawing/2014/main" id="{A48AF42D-2411-5E4D-A8E7-C1C1DA48F7F8}"/>
                </a:ext>
              </a:extLst>
            </p:cNvPr>
            <p:cNvSpPr/>
            <p:nvPr/>
          </p:nvSpPr>
          <p:spPr>
            <a:xfrm>
              <a:off x="2363097" y="4898232"/>
              <a:ext cx="162331" cy="108540"/>
            </a:xfrm>
            <a:custGeom>
              <a:avLst/>
              <a:gdLst>
                <a:gd name="connsiteX0" fmla="*/ 33526 w 162331"/>
                <a:gd name="connsiteY0" fmla="*/ 103341 h 108540"/>
                <a:gd name="connsiteX1" fmla="*/ 162216 w 162331"/>
                <a:gd name="connsiteY1" fmla="*/ 97648 h 108540"/>
                <a:gd name="connsiteX2" fmla="*/ 73783 w 162331"/>
                <a:gd name="connsiteY2" fmla="*/ 3934 h 108540"/>
                <a:gd name="connsiteX3" fmla="*/ 3934 w 162331"/>
                <a:gd name="connsiteY3" fmla="*/ 33526 h 108540"/>
                <a:gd name="connsiteX4" fmla="*/ 33526 w 162331"/>
                <a:gd name="connsiteY4" fmla="*/ 103375 h 108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331" h="108540">
                  <a:moveTo>
                    <a:pt x="33526" y="103341"/>
                  </a:moveTo>
                  <a:cubicBezTo>
                    <a:pt x="60958" y="114451"/>
                    <a:pt x="159028" y="105467"/>
                    <a:pt x="162216" y="97648"/>
                  </a:cubicBezTo>
                  <a:cubicBezTo>
                    <a:pt x="165405" y="89831"/>
                    <a:pt x="101249" y="15078"/>
                    <a:pt x="73783" y="3934"/>
                  </a:cubicBezTo>
                  <a:cubicBezTo>
                    <a:pt x="46323" y="-7183"/>
                    <a:pt x="15050" y="6066"/>
                    <a:pt x="3934" y="33526"/>
                  </a:cubicBezTo>
                  <a:cubicBezTo>
                    <a:pt x="-7183" y="60986"/>
                    <a:pt x="6066" y="92258"/>
                    <a:pt x="33526" y="103375"/>
                  </a:cubicBezTo>
                  <a:close/>
                </a:path>
              </a:pathLst>
            </a:custGeom>
            <a:solidFill>
              <a:srgbClr val="5B6B54"/>
            </a:solidFill>
            <a:ln w="3429" cap="flat">
              <a:noFill/>
              <a:prstDash val="solid"/>
              <a:miter/>
            </a:ln>
          </p:spPr>
          <p:txBody>
            <a:bodyPr rtlCol="0" anchor="ctr"/>
            <a:lstStyle/>
            <a:p>
              <a:endParaRPr lang="x-none"/>
            </a:p>
          </p:txBody>
        </p:sp>
        <p:sp>
          <p:nvSpPr>
            <p:cNvPr id="144" name="Graphic 9">
              <a:extLst>
                <a:ext uri="{FF2B5EF4-FFF2-40B4-BE49-F238E27FC236}">
                  <a16:creationId xmlns="" xmlns:a16="http://schemas.microsoft.com/office/drawing/2014/main" id="{CE83F6ED-41A6-2A44-9790-CF9517946B2D}"/>
                </a:ext>
              </a:extLst>
            </p:cNvPr>
            <p:cNvSpPr/>
            <p:nvPr/>
          </p:nvSpPr>
          <p:spPr>
            <a:xfrm>
              <a:off x="2626000" y="5022756"/>
              <a:ext cx="117457" cy="153835"/>
            </a:xfrm>
            <a:custGeom>
              <a:avLst/>
              <a:gdLst>
                <a:gd name="connsiteX0" fmla="*/ 18025 w 117457"/>
                <a:gd name="connsiteY0" fmla="*/ 25623 h 153835"/>
                <a:gd name="connsiteX1" fmla="*/ 2869 w 117457"/>
                <a:gd name="connsiteY1" fmla="*/ 153559 h 153835"/>
                <a:gd name="connsiteX2" fmla="*/ 109613 w 117457"/>
                <a:gd name="connsiteY2" fmla="*/ 81550 h 153835"/>
                <a:gd name="connsiteX3" fmla="*/ 91731 w 117457"/>
                <a:gd name="connsiteY3" fmla="*/ 7844 h 153835"/>
                <a:gd name="connsiteX4" fmla="*/ 18025 w 117457"/>
                <a:gd name="connsiteY4" fmla="*/ 25726 h 1538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457" h="153835">
                  <a:moveTo>
                    <a:pt x="18025" y="25623"/>
                  </a:moveTo>
                  <a:cubicBezTo>
                    <a:pt x="2594" y="50929"/>
                    <a:pt x="-4367" y="149067"/>
                    <a:pt x="2869" y="153559"/>
                  </a:cubicBezTo>
                  <a:cubicBezTo>
                    <a:pt x="10104" y="158051"/>
                    <a:pt x="94183" y="106719"/>
                    <a:pt x="109613" y="81550"/>
                  </a:cubicBezTo>
                  <a:cubicBezTo>
                    <a:pt x="125029" y="56259"/>
                    <a:pt x="117023" y="23259"/>
                    <a:pt x="91731" y="7844"/>
                  </a:cubicBezTo>
                  <a:cubicBezTo>
                    <a:pt x="66440" y="-7572"/>
                    <a:pt x="33440" y="434"/>
                    <a:pt x="18025" y="25726"/>
                  </a:cubicBezTo>
                  <a:close/>
                </a:path>
              </a:pathLst>
            </a:custGeom>
            <a:solidFill>
              <a:srgbClr val="5B6B54"/>
            </a:solidFill>
            <a:ln w="3429" cap="flat">
              <a:noFill/>
              <a:prstDash val="solid"/>
              <a:miter/>
            </a:ln>
          </p:spPr>
          <p:txBody>
            <a:bodyPr rtlCol="0" anchor="ctr"/>
            <a:lstStyle/>
            <a:p>
              <a:endParaRPr lang="x-none"/>
            </a:p>
          </p:txBody>
        </p:sp>
        <p:sp>
          <p:nvSpPr>
            <p:cNvPr id="145" name="Graphic 9">
              <a:extLst>
                <a:ext uri="{FF2B5EF4-FFF2-40B4-BE49-F238E27FC236}">
                  <a16:creationId xmlns="" xmlns:a16="http://schemas.microsoft.com/office/drawing/2014/main" id="{1D8CF633-27D9-7D4F-BE4D-DDD04BD6E8CD}"/>
                </a:ext>
              </a:extLst>
            </p:cNvPr>
            <p:cNvSpPr/>
            <p:nvPr/>
          </p:nvSpPr>
          <p:spPr>
            <a:xfrm>
              <a:off x="2474497" y="5135906"/>
              <a:ext cx="165311" cy="107362"/>
            </a:xfrm>
            <a:custGeom>
              <a:avLst/>
              <a:gdLst>
                <a:gd name="connsiteX0" fmla="*/ 37340 w 165311"/>
                <a:gd name="connsiteY0" fmla="*/ 104737 h 107362"/>
                <a:gd name="connsiteX1" fmla="*/ 165242 w 165311"/>
                <a:gd name="connsiteY1" fmla="*/ 89238 h 107362"/>
                <a:gd name="connsiteX2" fmla="*/ 69950 w 165311"/>
                <a:gd name="connsiteY2" fmla="*/ 2553 h 107362"/>
                <a:gd name="connsiteX3" fmla="*/ 2553 w 165311"/>
                <a:gd name="connsiteY3" fmla="*/ 37340 h 107362"/>
                <a:gd name="connsiteX4" fmla="*/ 37340 w 165311"/>
                <a:gd name="connsiteY4" fmla="*/ 104737 h 10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311" h="107362">
                  <a:moveTo>
                    <a:pt x="37340" y="104737"/>
                  </a:moveTo>
                  <a:cubicBezTo>
                    <a:pt x="65561" y="113755"/>
                    <a:pt x="162670" y="97296"/>
                    <a:pt x="165242" y="89238"/>
                  </a:cubicBezTo>
                  <a:cubicBezTo>
                    <a:pt x="167814" y="81180"/>
                    <a:pt x="98171" y="11571"/>
                    <a:pt x="69950" y="2553"/>
                  </a:cubicBezTo>
                  <a:cubicBezTo>
                    <a:pt x="41733" y="-6452"/>
                    <a:pt x="11558" y="9123"/>
                    <a:pt x="2553" y="37340"/>
                  </a:cubicBezTo>
                  <a:cubicBezTo>
                    <a:pt x="-6452" y="65558"/>
                    <a:pt x="9123" y="95732"/>
                    <a:pt x="37340" y="104737"/>
                  </a:cubicBezTo>
                  <a:close/>
                </a:path>
              </a:pathLst>
            </a:custGeom>
            <a:solidFill>
              <a:srgbClr val="5B6B54"/>
            </a:solidFill>
            <a:ln w="3429" cap="flat">
              <a:noFill/>
              <a:prstDash val="solid"/>
              <a:miter/>
            </a:ln>
          </p:spPr>
          <p:txBody>
            <a:bodyPr rtlCol="0" anchor="ctr"/>
            <a:lstStyle/>
            <a:p>
              <a:endParaRPr lang="x-none"/>
            </a:p>
          </p:txBody>
        </p:sp>
        <p:sp>
          <p:nvSpPr>
            <p:cNvPr id="146" name="Graphic 9">
              <a:extLst>
                <a:ext uri="{FF2B5EF4-FFF2-40B4-BE49-F238E27FC236}">
                  <a16:creationId xmlns="" xmlns:a16="http://schemas.microsoft.com/office/drawing/2014/main" id="{D7B2E8FF-E910-2146-85ED-3F8BDEBADB9D}"/>
                </a:ext>
              </a:extLst>
            </p:cNvPr>
            <p:cNvSpPr/>
            <p:nvPr/>
          </p:nvSpPr>
          <p:spPr>
            <a:xfrm>
              <a:off x="2521987" y="4993515"/>
              <a:ext cx="136302" cy="342214"/>
            </a:xfrm>
            <a:custGeom>
              <a:avLst/>
              <a:gdLst>
                <a:gd name="connsiteX0" fmla="*/ 132702 w 136302"/>
                <a:gd name="connsiteY0" fmla="*/ 342214 h 342214"/>
                <a:gd name="connsiteX1" fmla="*/ 0 w 136302"/>
                <a:gd name="connsiteY1" fmla="*/ 2743 h 342214"/>
                <a:gd name="connsiteX2" fmla="*/ 2572 w 136302"/>
                <a:gd name="connsiteY2" fmla="*/ 0 h 342214"/>
                <a:gd name="connsiteX3" fmla="*/ 136303 w 136302"/>
                <a:gd name="connsiteY3" fmla="*/ 341974 h 342214"/>
              </a:gdLst>
              <a:ahLst/>
              <a:cxnLst>
                <a:cxn ang="0">
                  <a:pos x="connsiteX0" y="connsiteY0"/>
                </a:cxn>
                <a:cxn ang="0">
                  <a:pos x="connsiteX1" y="connsiteY1"/>
                </a:cxn>
                <a:cxn ang="0">
                  <a:pos x="connsiteX2" y="connsiteY2"/>
                </a:cxn>
                <a:cxn ang="0">
                  <a:pos x="connsiteX3" y="connsiteY3"/>
                </a:cxn>
              </a:cxnLst>
              <a:rect l="l" t="t" r="r" b="b"/>
              <a:pathLst>
                <a:path w="136302" h="342214">
                  <a:moveTo>
                    <a:pt x="132702" y="342214"/>
                  </a:moveTo>
                  <a:cubicBezTo>
                    <a:pt x="132702" y="339985"/>
                    <a:pt x="121730" y="117615"/>
                    <a:pt x="0" y="2743"/>
                  </a:cubicBezTo>
                  <a:lnTo>
                    <a:pt x="2572" y="0"/>
                  </a:lnTo>
                  <a:cubicBezTo>
                    <a:pt x="125467" y="115866"/>
                    <a:pt x="136303" y="339711"/>
                    <a:pt x="136303" y="341974"/>
                  </a:cubicBezTo>
                  <a:close/>
                </a:path>
              </a:pathLst>
            </a:custGeom>
            <a:solidFill>
              <a:srgbClr val="509B67"/>
            </a:solidFill>
            <a:ln w="3429" cap="flat">
              <a:noFill/>
              <a:prstDash val="solid"/>
              <a:miter/>
            </a:ln>
          </p:spPr>
          <p:txBody>
            <a:bodyPr rtlCol="0" anchor="ctr"/>
            <a:lstStyle/>
            <a:p>
              <a:endParaRPr lang="x-none"/>
            </a:p>
          </p:txBody>
        </p:sp>
        <p:sp>
          <p:nvSpPr>
            <p:cNvPr id="147" name="Graphic 9">
              <a:extLst>
                <a:ext uri="{FF2B5EF4-FFF2-40B4-BE49-F238E27FC236}">
                  <a16:creationId xmlns="" xmlns:a16="http://schemas.microsoft.com/office/drawing/2014/main" id="{0EB2CFB1-6636-6E4A-88C0-CA354095398A}"/>
                </a:ext>
              </a:extLst>
            </p:cNvPr>
            <p:cNvSpPr/>
            <p:nvPr/>
          </p:nvSpPr>
          <p:spPr>
            <a:xfrm>
              <a:off x="3295055" y="4712940"/>
              <a:ext cx="162907" cy="129757"/>
            </a:xfrm>
            <a:custGeom>
              <a:avLst/>
              <a:gdLst>
                <a:gd name="connsiteX0" fmla="*/ 137778 w 162907"/>
                <a:gd name="connsiteY0" fmla="*/ 105661 h 129757"/>
                <a:gd name="connsiteX1" fmla="*/ 343 w 162907"/>
                <a:gd name="connsiteY1" fmla="*/ 127401 h 129757"/>
                <a:gd name="connsiteX2" fmla="*/ 73724 w 162907"/>
                <a:gd name="connsiteY2" fmla="*/ 9169 h 129757"/>
                <a:gd name="connsiteX3" fmla="*/ 153740 w 162907"/>
                <a:gd name="connsiteY3" fmla="*/ 26661 h 129757"/>
                <a:gd name="connsiteX4" fmla="*/ 137778 w 162907"/>
                <a:gd name="connsiteY4" fmla="*/ 105661 h 129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907" h="129757">
                  <a:moveTo>
                    <a:pt x="137778" y="105661"/>
                  </a:moveTo>
                  <a:cubicBezTo>
                    <a:pt x="111134" y="123355"/>
                    <a:pt x="5384" y="134980"/>
                    <a:pt x="343" y="127401"/>
                  </a:cubicBezTo>
                  <a:cubicBezTo>
                    <a:pt x="-4698" y="119823"/>
                    <a:pt x="47046" y="26863"/>
                    <a:pt x="73724" y="9169"/>
                  </a:cubicBezTo>
                  <a:cubicBezTo>
                    <a:pt x="100649" y="-8096"/>
                    <a:pt x="136474" y="-265"/>
                    <a:pt x="153740" y="26661"/>
                  </a:cubicBezTo>
                  <a:cubicBezTo>
                    <a:pt x="170620" y="52985"/>
                    <a:pt x="163554" y="87956"/>
                    <a:pt x="137778" y="105661"/>
                  </a:cubicBezTo>
                  <a:close/>
                </a:path>
              </a:pathLst>
            </a:custGeom>
            <a:solidFill>
              <a:srgbClr val="5B6B54"/>
            </a:solidFill>
            <a:ln w="3429" cap="flat">
              <a:noFill/>
              <a:prstDash val="solid"/>
              <a:miter/>
            </a:ln>
          </p:spPr>
          <p:txBody>
            <a:bodyPr rtlCol="0" anchor="ctr"/>
            <a:lstStyle/>
            <a:p>
              <a:endParaRPr lang="x-none"/>
            </a:p>
          </p:txBody>
        </p:sp>
        <p:sp>
          <p:nvSpPr>
            <p:cNvPr id="148" name="Graphic 9">
              <a:extLst>
                <a:ext uri="{FF2B5EF4-FFF2-40B4-BE49-F238E27FC236}">
                  <a16:creationId xmlns="" xmlns:a16="http://schemas.microsoft.com/office/drawing/2014/main" id="{A417AFE6-AAB3-F746-9944-F8E232383505}"/>
                </a:ext>
              </a:extLst>
            </p:cNvPr>
            <p:cNvSpPr/>
            <p:nvPr/>
          </p:nvSpPr>
          <p:spPr>
            <a:xfrm>
              <a:off x="3080718" y="4902965"/>
              <a:ext cx="144999" cy="151402"/>
            </a:xfrm>
            <a:custGeom>
              <a:avLst/>
              <a:gdLst>
                <a:gd name="connsiteX0" fmla="*/ 100392 w 144999"/>
                <a:gd name="connsiteY0" fmla="*/ 18576 h 151402"/>
                <a:gd name="connsiteX1" fmla="*/ 144009 w 144999"/>
                <a:gd name="connsiteY1" fmla="*/ 150695 h 151402"/>
                <a:gd name="connsiteX2" fmla="*/ 15490 w 144999"/>
                <a:gd name="connsiteY2" fmla="*/ 97374 h 151402"/>
                <a:gd name="connsiteX3" fmla="*/ 18507 w 144999"/>
                <a:gd name="connsiteY3" fmla="*/ 15490 h 151402"/>
                <a:gd name="connsiteX4" fmla="*/ 100392 w 144999"/>
                <a:gd name="connsiteY4" fmla="*/ 18507 h 151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999" h="151402">
                  <a:moveTo>
                    <a:pt x="100392" y="18576"/>
                  </a:moveTo>
                  <a:cubicBezTo>
                    <a:pt x="122132" y="41996"/>
                    <a:pt x="150695" y="144489"/>
                    <a:pt x="144009" y="150695"/>
                  </a:cubicBezTo>
                  <a:cubicBezTo>
                    <a:pt x="137322" y="156902"/>
                    <a:pt x="37230" y="120828"/>
                    <a:pt x="15490" y="97374"/>
                  </a:cubicBezTo>
                  <a:cubicBezTo>
                    <a:pt x="-6289" y="73929"/>
                    <a:pt x="-4938" y="37268"/>
                    <a:pt x="18507" y="15490"/>
                  </a:cubicBezTo>
                  <a:cubicBezTo>
                    <a:pt x="41952" y="-6289"/>
                    <a:pt x="78613" y="-4938"/>
                    <a:pt x="100392" y="18507"/>
                  </a:cubicBezTo>
                  <a:close/>
                </a:path>
              </a:pathLst>
            </a:custGeom>
            <a:solidFill>
              <a:srgbClr val="5B6B54"/>
            </a:solidFill>
            <a:ln w="3429" cap="flat">
              <a:noFill/>
              <a:prstDash val="solid"/>
              <a:miter/>
            </a:ln>
          </p:spPr>
          <p:txBody>
            <a:bodyPr rtlCol="0" anchor="ctr"/>
            <a:lstStyle/>
            <a:p>
              <a:endParaRPr lang="x-none"/>
            </a:p>
          </p:txBody>
        </p:sp>
        <p:sp>
          <p:nvSpPr>
            <p:cNvPr id="149" name="Graphic 9">
              <a:extLst>
                <a:ext uri="{FF2B5EF4-FFF2-40B4-BE49-F238E27FC236}">
                  <a16:creationId xmlns="" xmlns:a16="http://schemas.microsoft.com/office/drawing/2014/main" id="{EA42730B-FC1C-EC4E-A418-9FAB2EDAD961}"/>
                </a:ext>
              </a:extLst>
            </p:cNvPr>
            <p:cNvSpPr/>
            <p:nvPr/>
          </p:nvSpPr>
          <p:spPr>
            <a:xfrm>
              <a:off x="3223526" y="4987989"/>
              <a:ext cx="168747" cy="123801"/>
            </a:xfrm>
            <a:custGeom>
              <a:avLst/>
              <a:gdLst>
                <a:gd name="connsiteX0" fmla="*/ 138943 w 168747"/>
                <a:gd name="connsiteY0" fmla="*/ 108499 h 123801"/>
                <a:gd name="connsiteX1" fmla="*/ 240 w 168747"/>
                <a:gd name="connsiteY1" fmla="*/ 119678 h 123801"/>
                <a:gd name="connsiteX2" fmla="*/ 82536 w 168747"/>
                <a:gd name="connsiteY2" fmla="*/ 7378 h 123801"/>
                <a:gd name="connsiteX3" fmla="*/ 161369 w 168747"/>
                <a:gd name="connsiteY3" fmla="*/ 29667 h 123801"/>
                <a:gd name="connsiteX4" fmla="*/ 139081 w 168747"/>
                <a:gd name="connsiteY4" fmla="*/ 108499 h 123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747" h="123801">
                  <a:moveTo>
                    <a:pt x="138943" y="108499"/>
                  </a:moveTo>
                  <a:cubicBezTo>
                    <a:pt x="110997" y="124101"/>
                    <a:pt x="4698" y="127667"/>
                    <a:pt x="240" y="119678"/>
                  </a:cubicBezTo>
                  <a:cubicBezTo>
                    <a:pt x="-4217" y="111688"/>
                    <a:pt x="54453" y="23014"/>
                    <a:pt x="82536" y="7378"/>
                  </a:cubicBezTo>
                  <a:cubicBezTo>
                    <a:pt x="110460" y="-8236"/>
                    <a:pt x="145755" y="1743"/>
                    <a:pt x="161369" y="29667"/>
                  </a:cubicBezTo>
                  <a:cubicBezTo>
                    <a:pt x="176983" y="57590"/>
                    <a:pt x="167004" y="92885"/>
                    <a:pt x="139081" y="108499"/>
                  </a:cubicBezTo>
                  <a:close/>
                </a:path>
              </a:pathLst>
            </a:custGeom>
            <a:solidFill>
              <a:srgbClr val="5B6B54"/>
            </a:solidFill>
            <a:ln w="3429" cap="flat">
              <a:noFill/>
              <a:prstDash val="solid"/>
              <a:miter/>
            </a:ln>
          </p:spPr>
          <p:txBody>
            <a:bodyPr rtlCol="0" anchor="ctr"/>
            <a:lstStyle/>
            <a:p>
              <a:endParaRPr lang="x-none"/>
            </a:p>
          </p:txBody>
        </p:sp>
        <p:sp>
          <p:nvSpPr>
            <p:cNvPr id="150" name="Graphic 9">
              <a:extLst>
                <a:ext uri="{FF2B5EF4-FFF2-40B4-BE49-F238E27FC236}">
                  <a16:creationId xmlns="" xmlns:a16="http://schemas.microsoft.com/office/drawing/2014/main" id="{D581B90D-A86A-554D-9BDF-349F70B205F5}"/>
                </a:ext>
              </a:extLst>
            </p:cNvPr>
            <p:cNvSpPr/>
            <p:nvPr/>
          </p:nvSpPr>
          <p:spPr>
            <a:xfrm>
              <a:off x="3221142" y="4837770"/>
              <a:ext cx="77856" cy="390906"/>
            </a:xfrm>
            <a:custGeom>
              <a:avLst/>
              <a:gdLst>
                <a:gd name="connsiteX0" fmla="*/ 10648 w 77856"/>
                <a:gd name="connsiteY0" fmla="*/ 390152 h 390906"/>
                <a:gd name="connsiteX1" fmla="*/ 77856 w 77856"/>
                <a:gd name="connsiteY1" fmla="*/ 2366 h 390906"/>
                <a:gd name="connsiteX2" fmla="*/ 74427 w 77856"/>
                <a:gd name="connsiteY2" fmla="*/ 0 h 390906"/>
                <a:gd name="connsiteX3" fmla="*/ 6533 w 77856"/>
                <a:gd name="connsiteY3" fmla="*/ 390906 h 390906"/>
              </a:gdLst>
              <a:ahLst/>
              <a:cxnLst>
                <a:cxn ang="0">
                  <a:pos x="connsiteX0" y="connsiteY0"/>
                </a:cxn>
                <a:cxn ang="0">
                  <a:pos x="connsiteX1" y="connsiteY1"/>
                </a:cxn>
                <a:cxn ang="0">
                  <a:pos x="connsiteX2" y="connsiteY2"/>
                </a:cxn>
                <a:cxn ang="0">
                  <a:pos x="connsiteX3" y="connsiteY3"/>
                </a:cxn>
              </a:cxnLst>
              <a:rect l="l" t="t" r="r" b="b"/>
              <a:pathLst>
                <a:path w="77856" h="390906">
                  <a:moveTo>
                    <a:pt x="10648" y="390152"/>
                  </a:moveTo>
                  <a:cubicBezTo>
                    <a:pt x="10270" y="387752"/>
                    <a:pt x="-26214" y="150122"/>
                    <a:pt x="77856" y="2366"/>
                  </a:cubicBezTo>
                  <a:lnTo>
                    <a:pt x="74427" y="0"/>
                  </a:lnTo>
                  <a:cubicBezTo>
                    <a:pt x="-30603" y="149127"/>
                    <a:pt x="6156" y="388403"/>
                    <a:pt x="6533" y="390906"/>
                  </a:cubicBezTo>
                  <a:close/>
                </a:path>
              </a:pathLst>
            </a:custGeom>
            <a:solidFill>
              <a:srgbClr val="509B67"/>
            </a:solidFill>
            <a:ln w="3429" cap="flat">
              <a:noFill/>
              <a:prstDash val="solid"/>
              <a:miter/>
            </a:ln>
          </p:spPr>
          <p:txBody>
            <a:bodyPr rtlCol="0" anchor="ctr"/>
            <a:lstStyle/>
            <a:p>
              <a:endParaRPr lang="x-none"/>
            </a:p>
          </p:txBody>
        </p:sp>
        <p:sp>
          <p:nvSpPr>
            <p:cNvPr id="151" name="Graphic 9">
              <a:extLst>
                <a:ext uri="{FF2B5EF4-FFF2-40B4-BE49-F238E27FC236}">
                  <a16:creationId xmlns="" xmlns:a16="http://schemas.microsoft.com/office/drawing/2014/main" id="{CA02E12A-A03A-014E-B2C8-A9B340105874}"/>
                </a:ext>
              </a:extLst>
            </p:cNvPr>
            <p:cNvSpPr/>
            <p:nvPr/>
          </p:nvSpPr>
          <p:spPr>
            <a:xfrm>
              <a:off x="2744426" y="4662925"/>
              <a:ext cx="161814" cy="691835"/>
            </a:xfrm>
            <a:custGeom>
              <a:avLst/>
              <a:gdLst>
                <a:gd name="connsiteX0" fmla="*/ 161815 w 161814"/>
                <a:gd name="connsiteY0" fmla="*/ 691835 h 691835"/>
                <a:gd name="connsiteX1" fmla="*/ 153996 w 161814"/>
                <a:gd name="connsiteY1" fmla="*/ 690601 h 691835"/>
                <a:gd name="connsiteX2" fmla="*/ 0 w 161814"/>
                <a:gd name="connsiteY2" fmla="*/ 3086 h 691835"/>
                <a:gd name="connsiteX3" fmla="*/ 7098 w 161814"/>
                <a:gd name="connsiteY3" fmla="*/ 0 h 691835"/>
                <a:gd name="connsiteX4" fmla="*/ 161815 w 161814"/>
                <a:gd name="connsiteY4" fmla="*/ 691835 h 6918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814" h="691835">
                  <a:moveTo>
                    <a:pt x="161815" y="691835"/>
                  </a:moveTo>
                  <a:lnTo>
                    <a:pt x="153996" y="690601"/>
                  </a:lnTo>
                  <a:cubicBezTo>
                    <a:pt x="123135" y="292563"/>
                    <a:pt x="1715" y="6961"/>
                    <a:pt x="0" y="3086"/>
                  </a:cubicBezTo>
                  <a:lnTo>
                    <a:pt x="7098" y="0"/>
                  </a:lnTo>
                  <a:cubicBezTo>
                    <a:pt x="8813" y="3943"/>
                    <a:pt x="131228" y="291431"/>
                    <a:pt x="161815" y="691835"/>
                  </a:cubicBezTo>
                  <a:close/>
                </a:path>
              </a:pathLst>
            </a:custGeom>
            <a:solidFill>
              <a:srgbClr val="509B67"/>
            </a:solidFill>
            <a:ln w="3429" cap="flat">
              <a:noFill/>
              <a:prstDash val="solid"/>
              <a:miter/>
            </a:ln>
          </p:spPr>
          <p:txBody>
            <a:bodyPr rtlCol="0" anchor="ctr"/>
            <a:lstStyle/>
            <a:p>
              <a:endParaRPr lang="x-none"/>
            </a:p>
          </p:txBody>
        </p:sp>
        <p:sp>
          <p:nvSpPr>
            <p:cNvPr id="152" name="Graphic 9">
              <a:extLst>
                <a:ext uri="{FF2B5EF4-FFF2-40B4-BE49-F238E27FC236}">
                  <a16:creationId xmlns="" xmlns:a16="http://schemas.microsoft.com/office/drawing/2014/main" id="{99B94CD0-4BAE-E243-9B9C-34A108FBE28B}"/>
                </a:ext>
              </a:extLst>
            </p:cNvPr>
            <p:cNvSpPr/>
            <p:nvPr/>
          </p:nvSpPr>
          <p:spPr>
            <a:xfrm>
              <a:off x="2649213" y="4555004"/>
              <a:ext cx="103545" cy="111390"/>
            </a:xfrm>
            <a:custGeom>
              <a:avLst/>
              <a:gdLst>
                <a:gd name="connsiteX0" fmla="*/ 12746 w 103545"/>
                <a:gd name="connsiteY0" fmla="*/ 70922 h 111390"/>
                <a:gd name="connsiteX1" fmla="*/ 102757 w 103545"/>
                <a:gd name="connsiteY1" fmla="*/ 110938 h 111390"/>
                <a:gd name="connsiteX2" fmla="*/ 74228 w 103545"/>
                <a:gd name="connsiteY2" fmla="*/ 16675 h 111390"/>
                <a:gd name="connsiteX3" fmla="*/ 16675 w 103545"/>
                <a:gd name="connsiteY3" fmla="*/ 8073 h 111390"/>
                <a:gd name="connsiteX4" fmla="*/ 8073 w 103545"/>
                <a:gd name="connsiteY4" fmla="*/ 65626 h 111390"/>
                <a:gd name="connsiteX5" fmla="*/ 12746 w 103545"/>
                <a:gd name="connsiteY5" fmla="*/ 70922 h 111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545" h="111390">
                  <a:moveTo>
                    <a:pt x="12746" y="70922"/>
                  </a:moveTo>
                  <a:cubicBezTo>
                    <a:pt x="27731" y="88067"/>
                    <a:pt x="97922" y="115225"/>
                    <a:pt x="102757" y="110938"/>
                  </a:cubicBezTo>
                  <a:cubicBezTo>
                    <a:pt x="107592" y="106652"/>
                    <a:pt x="89213" y="33649"/>
                    <a:pt x="74228" y="16675"/>
                  </a:cubicBezTo>
                  <a:cubicBezTo>
                    <a:pt x="60711" y="-1593"/>
                    <a:pt x="34944" y="-5444"/>
                    <a:pt x="16675" y="8073"/>
                  </a:cubicBezTo>
                  <a:cubicBezTo>
                    <a:pt x="-1593" y="21590"/>
                    <a:pt x="-5444" y="47358"/>
                    <a:pt x="8073" y="65626"/>
                  </a:cubicBezTo>
                  <a:cubicBezTo>
                    <a:pt x="9476" y="67522"/>
                    <a:pt x="11040" y="69294"/>
                    <a:pt x="12746" y="70922"/>
                  </a:cubicBezTo>
                  <a:close/>
                </a:path>
              </a:pathLst>
            </a:custGeom>
            <a:solidFill>
              <a:srgbClr val="FFFFFF"/>
            </a:solidFill>
            <a:ln w="3429" cap="flat">
              <a:noFill/>
              <a:prstDash val="solid"/>
              <a:miter/>
            </a:ln>
          </p:spPr>
          <p:txBody>
            <a:bodyPr rtlCol="0" anchor="ctr"/>
            <a:lstStyle/>
            <a:p>
              <a:endParaRPr lang="x-none"/>
            </a:p>
          </p:txBody>
        </p:sp>
        <p:sp>
          <p:nvSpPr>
            <p:cNvPr id="153" name="Graphic 9">
              <a:extLst>
                <a:ext uri="{FF2B5EF4-FFF2-40B4-BE49-F238E27FC236}">
                  <a16:creationId xmlns="" xmlns:a16="http://schemas.microsoft.com/office/drawing/2014/main" id="{3F2CC5C0-2DC8-F646-A79C-A3A72CEADB2D}"/>
                </a:ext>
              </a:extLst>
            </p:cNvPr>
            <p:cNvSpPr/>
            <p:nvPr/>
          </p:nvSpPr>
          <p:spPr>
            <a:xfrm>
              <a:off x="2747702" y="4552816"/>
              <a:ext cx="93902" cy="110539"/>
            </a:xfrm>
            <a:custGeom>
              <a:avLst/>
              <a:gdLst>
                <a:gd name="connsiteX0" fmla="*/ 21825 w 93902"/>
                <a:gd name="connsiteY0" fmla="*/ 13926 h 110539"/>
                <a:gd name="connsiteX1" fmla="*/ 1251 w 93902"/>
                <a:gd name="connsiteY1" fmla="*/ 110247 h 110539"/>
                <a:gd name="connsiteX2" fmla="*/ 87662 w 93902"/>
                <a:gd name="connsiteY2" fmla="*/ 62926 h 110539"/>
                <a:gd name="connsiteX3" fmla="*/ 74525 w 93902"/>
                <a:gd name="connsiteY3" fmla="*/ 6236 h 110539"/>
                <a:gd name="connsiteX4" fmla="*/ 21893 w 93902"/>
                <a:gd name="connsiteY4" fmla="*/ 13926 h 1105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902" h="110539">
                  <a:moveTo>
                    <a:pt x="21825" y="13926"/>
                  </a:moveTo>
                  <a:cubicBezTo>
                    <a:pt x="8280" y="32100"/>
                    <a:pt x="-4030" y="106509"/>
                    <a:pt x="1251" y="110247"/>
                  </a:cubicBezTo>
                  <a:cubicBezTo>
                    <a:pt x="6532" y="113984"/>
                    <a:pt x="74117" y="81100"/>
                    <a:pt x="87662" y="62926"/>
                  </a:cubicBezTo>
                  <a:cubicBezTo>
                    <a:pt x="99689" y="43644"/>
                    <a:pt x="93807" y="18264"/>
                    <a:pt x="74525" y="6236"/>
                  </a:cubicBezTo>
                  <a:cubicBezTo>
                    <a:pt x="57460" y="-4408"/>
                    <a:pt x="35200" y="-1156"/>
                    <a:pt x="21893" y="13926"/>
                  </a:cubicBezTo>
                  <a:close/>
                </a:path>
              </a:pathLst>
            </a:custGeom>
            <a:solidFill>
              <a:srgbClr val="FFFFFF"/>
            </a:solidFill>
            <a:ln w="3429" cap="flat">
              <a:noFill/>
              <a:prstDash val="solid"/>
              <a:miter/>
            </a:ln>
          </p:spPr>
          <p:txBody>
            <a:bodyPr rtlCol="0" anchor="ctr"/>
            <a:lstStyle/>
            <a:p>
              <a:endParaRPr lang="x-none"/>
            </a:p>
          </p:txBody>
        </p:sp>
        <p:sp>
          <p:nvSpPr>
            <p:cNvPr id="154" name="Graphic 9">
              <a:extLst>
                <a:ext uri="{FF2B5EF4-FFF2-40B4-BE49-F238E27FC236}">
                  <a16:creationId xmlns="" xmlns:a16="http://schemas.microsoft.com/office/drawing/2014/main" id="{76038E29-795E-2E4C-94B0-3CA53E9D2183}"/>
                </a:ext>
              </a:extLst>
            </p:cNvPr>
            <p:cNvSpPr/>
            <p:nvPr/>
          </p:nvSpPr>
          <p:spPr>
            <a:xfrm>
              <a:off x="2752994" y="4644420"/>
              <a:ext cx="130829" cy="82929"/>
            </a:xfrm>
            <a:custGeom>
              <a:avLst/>
              <a:gdLst>
                <a:gd name="connsiteX0" fmla="*/ 97251 w 130829"/>
                <a:gd name="connsiteY0" fmla="*/ 1326 h 82929"/>
                <a:gd name="connsiteX1" fmla="*/ 39 w 130829"/>
                <a:gd name="connsiteY1" fmla="*/ 17340 h 82929"/>
                <a:gd name="connsiteX2" fmla="*/ 75683 w 130829"/>
                <a:gd name="connsiteY2" fmla="*/ 80468 h 82929"/>
                <a:gd name="connsiteX3" fmla="*/ 128368 w 130829"/>
                <a:gd name="connsiteY3" fmla="*/ 55757 h 82929"/>
                <a:gd name="connsiteX4" fmla="*/ 103657 w 130829"/>
                <a:gd name="connsiteY4" fmla="*/ 3072 h 82929"/>
                <a:gd name="connsiteX5" fmla="*/ 97251 w 130829"/>
                <a:gd name="connsiteY5" fmla="*/ 1327 h 82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829" h="82929">
                  <a:moveTo>
                    <a:pt x="97251" y="1326"/>
                  </a:moveTo>
                  <a:cubicBezTo>
                    <a:pt x="75408" y="-4640"/>
                    <a:pt x="1753" y="11099"/>
                    <a:pt x="39" y="17340"/>
                  </a:cubicBezTo>
                  <a:cubicBezTo>
                    <a:pt x="-1676" y="23580"/>
                    <a:pt x="53840" y="74501"/>
                    <a:pt x="75683" y="80468"/>
                  </a:cubicBezTo>
                  <a:cubicBezTo>
                    <a:pt x="97055" y="88193"/>
                    <a:pt x="120643" y="77130"/>
                    <a:pt x="128368" y="55757"/>
                  </a:cubicBezTo>
                  <a:cubicBezTo>
                    <a:pt x="136093" y="34385"/>
                    <a:pt x="125029" y="10797"/>
                    <a:pt x="103657" y="3072"/>
                  </a:cubicBezTo>
                  <a:cubicBezTo>
                    <a:pt x="101572" y="2319"/>
                    <a:pt x="99430" y="1735"/>
                    <a:pt x="97251" y="1327"/>
                  </a:cubicBezTo>
                  <a:close/>
                </a:path>
              </a:pathLst>
            </a:custGeom>
            <a:solidFill>
              <a:srgbClr val="FFFFFF"/>
            </a:solidFill>
            <a:ln w="3429" cap="flat">
              <a:noFill/>
              <a:prstDash val="solid"/>
              <a:miter/>
            </a:ln>
          </p:spPr>
          <p:txBody>
            <a:bodyPr rtlCol="0" anchor="ctr"/>
            <a:lstStyle/>
            <a:p>
              <a:endParaRPr lang="x-none"/>
            </a:p>
          </p:txBody>
        </p:sp>
        <p:sp>
          <p:nvSpPr>
            <p:cNvPr id="155" name="Graphic 9">
              <a:extLst>
                <a:ext uri="{FF2B5EF4-FFF2-40B4-BE49-F238E27FC236}">
                  <a16:creationId xmlns="" xmlns:a16="http://schemas.microsoft.com/office/drawing/2014/main" id="{9274FA0D-0108-C34B-9753-549DCA9FA8F9}"/>
                </a:ext>
              </a:extLst>
            </p:cNvPr>
            <p:cNvSpPr/>
            <p:nvPr/>
          </p:nvSpPr>
          <p:spPr>
            <a:xfrm>
              <a:off x="2718734" y="4659047"/>
              <a:ext cx="81761" cy="126988"/>
            </a:xfrm>
            <a:custGeom>
              <a:avLst/>
              <a:gdLst>
                <a:gd name="connsiteX0" fmla="*/ 81756 w 81761"/>
                <a:gd name="connsiteY0" fmla="*/ 85214 h 126988"/>
                <a:gd name="connsiteX1" fmla="*/ 32310 w 81761"/>
                <a:gd name="connsiteY1" fmla="*/ 3 h 126988"/>
                <a:gd name="connsiteX2" fmla="*/ 112 w 81761"/>
                <a:gd name="connsiteY2" fmla="*/ 93101 h 126988"/>
                <a:gd name="connsiteX3" fmla="*/ 47880 w 81761"/>
                <a:gd name="connsiteY3" fmla="*/ 126334 h 126988"/>
                <a:gd name="connsiteX4" fmla="*/ 81756 w 81761"/>
                <a:gd name="connsiteY4" fmla="*/ 85214 h 126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761" h="126988">
                  <a:moveTo>
                    <a:pt x="81756" y="85214"/>
                  </a:moveTo>
                  <a:cubicBezTo>
                    <a:pt x="79562" y="62651"/>
                    <a:pt x="38757" y="-511"/>
                    <a:pt x="32310" y="3"/>
                  </a:cubicBezTo>
                  <a:cubicBezTo>
                    <a:pt x="25864" y="518"/>
                    <a:pt x="-1980" y="70538"/>
                    <a:pt x="112" y="93101"/>
                  </a:cubicBezTo>
                  <a:cubicBezTo>
                    <a:pt x="4126" y="115469"/>
                    <a:pt x="25512" y="130348"/>
                    <a:pt x="47880" y="126334"/>
                  </a:cubicBezTo>
                  <a:cubicBezTo>
                    <a:pt x="67720" y="122774"/>
                    <a:pt x="82060" y="105368"/>
                    <a:pt x="81756" y="85214"/>
                  </a:cubicBezTo>
                  <a:close/>
                </a:path>
              </a:pathLst>
            </a:custGeom>
            <a:solidFill>
              <a:srgbClr val="FFFFFF"/>
            </a:solidFill>
            <a:ln w="3429" cap="flat">
              <a:noFill/>
              <a:prstDash val="solid"/>
              <a:miter/>
            </a:ln>
          </p:spPr>
          <p:txBody>
            <a:bodyPr rtlCol="0" anchor="ctr"/>
            <a:lstStyle/>
            <a:p>
              <a:endParaRPr lang="x-none"/>
            </a:p>
          </p:txBody>
        </p:sp>
        <p:sp>
          <p:nvSpPr>
            <p:cNvPr id="156" name="Graphic 9">
              <a:extLst>
                <a:ext uri="{FF2B5EF4-FFF2-40B4-BE49-F238E27FC236}">
                  <a16:creationId xmlns="" xmlns:a16="http://schemas.microsoft.com/office/drawing/2014/main" id="{CDA2459C-D19D-354F-B619-0F1BC5230456}"/>
                </a:ext>
              </a:extLst>
            </p:cNvPr>
            <p:cNvSpPr/>
            <p:nvPr/>
          </p:nvSpPr>
          <p:spPr>
            <a:xfrm>
              <a:off x="2631496" y="4657827"/>
              <a:ext cx="117675" cy="84895"/>
            </a:xfrm>
            <a:custGeom>
              <a:avLst/>
              <a:gdLst>
                <a:gd name="connsiteX0" fmla="*/ 57278 w 117675"/>
                <a:gd name="connsiteY0" fmla="*/ 81599 h 84895"/>
                <a:gd name="connsiteX1" fmla="*/ 117525 w 117675"/>
                <a:gd name="connsiteY1" fmla="*/ 3624 h 84895"/>
                <a:gd name="connsiteX2" fmla="*/ 19147 w 117675"/>
                <a:gd name="connsiteY2" fmla="*/ 8973 h 84895"/>
                <a:gd name="connsiteX3" fmla="*/ 6384 w 117675"/>
                <a:gd name="connsiteY3" fmla="*/ 65748 h 84895"/>
                <a:gd name="connsiteX4" fmla="*/ 57278 w 117675"/>
                <a:gd name="connsiteY4" fmla="*/ 81599 h 848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75" h="84895">
                  <a:moveTo>
                    <a:pt x="57278" y="81599"/>
                  </a:moveTo>
                  <a:cubicBezTo>
                    <a:pt x="77337" y="71038"/>
                    <a:pt x="120543" y="9350"/>
                    <a:pt x="117525" y="3624"/>
                  </a:cubicBezTo>
                  <a:cubicBezTo>
                    <a:pt x="114508" y="-2103"/>
                    <a:pt x="39207" y="-1554"/>
                    <a:pt x="19147" y="8973"/>
                  </a:cubicBezTo>
                  <a:cubicBezTo>
                    <a:pt x="-55" y="21126"/>
                    <a:pt x="-5769" y="46546"/>
                    <a:pt x="6384" y="65748"/>
                  </a:cubicBezTo>
                  <a:cubicBezTo>
                    <a:pt x="17171" y="82791"/>
                    <a:pt x="38721" y="89503"/>
                    <a:pt x="57278" y="81599"/>
                  </a:cubicBezTo>
                  <a:close/>
                </a:path>
              </a:pathLst>
            </a:custGeom>
            <a:solidFill>
              <a:srgbClr val="FFFFFF"/>
            </a:solidFill>
            <a:ln w="3429" cap="flat">
              <a:noFill/>
              <a:prstDash val="solid"/>
              <a:miter/>
            </a:ln>
          </p:spPr>
          <p:txBody>
            <a:bodyPr rtlCol="0" anchor="ctr"/>
            <a:lstStyle/>
            <a:p>
              <a:endParaRPr lang="x-none"/>
            </a:p>
          </p:txBody>
        </p:sp>
        <p:sp>
          <p:nvSpPr>
            <p:cNvPr id="157" name="Graphic 9">
              <a:extLst>
                <a:ext uri="{FF2B5EF4-FFF2-40B4-BE49-F238E27FC236}">
                  <a16:creationId xmlns="" xmlns:a16="http://schemas.microsoft.com/office/drawing/2014/main" id="{55EA7DFB-73BB-5440-AD8E-31AE1C0110C4}"/>
                </a:ext>
              </a:extLst>
            </p:cNvPr>
            <p:cNvSpPr/>
            <p:nvPr/>
          </p:nvSpPr>
          <p:spPr>
            <a:xfrm>
              <a:off x="2735410" y="4647936"/>
              <a:ext cx="27024" cy="27024"/>
            </a:xfrm>
            <a:custGeom>
              <a:avLst/>
              <a:gdLst>
                <a:gd name="connsiteX0" fmla="*/ 170 w 27024"/>
                <a:gd name="connsiteY0" fmla="*/ 11389 h 27024"/>
                <a:gd name="connsiteX1" fmla="*/ 15636 w 27024"/>
                <a:gd name="connsiteY1" fmla="*/ 170 h 27024"/>
                <a:gd name="connsiteX2" fmla="*/ 26854 w 27024"/>
                <a:gd name="connsiteY2" fmla="*/ 15636 h 27024"/>
                <a:gd name="connsiteX3" fmla="*/ 11389 w 27024"/>
                <a:gd name="connsiteY3" fmla="*/ 26854 h 27024"/>
                <a:gd name="connsiteX4" fmla="*/ 11383 w 27024"/>
                <a:gd name="connsiteY4" fmla="*/ 26854 h 27024"/>
                <a:gd name="connsiteX5" fmla="*/ 170 w 27024"/>
                <a:gd name="connsiteY5" fmla="*/ 11389 h 27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024" h="27024">
                  <a:moveTo>
                    <a:pt x="170" y="11389"/>
                  </a:moveTo>
                  <a:cubicBezTo>
                    <a:pt x="1343" y="4020"/>
                    <a:pt x="8267" y="-1003"/>
                    <a:pt x="15636" y="170"/>
                  </a:cubicBezTo>
                  <a:cubicBezTo>
                    <a:pt x="23004" y="1343"/>
                    <a:pt x="28027" y="8267"/>
                    <a:pt x="26854" y="15636"/>
                  </a:cubicBezTo>
                  <a:cubicBezTo>
                    <a:pt x="25682" y="23004"/>
                    <a:pt x="18758" y="28027"/>
                    <a:pt x="11389" y="26854"/>
                  </a:cubicBezTo>
                  <a:cubicBezTo>
                    <a:pt x="11387" y="26854"/>
                    <a:pt x="11385" y="26854"/>
                    <a:pt x="11383" y="26854"/>
                  </a:cubicBezTo>
                  <a:cubicBezTo>
                    <a:pt x="4017" y="25678"/>
                    <a:pt x="-1002" y="18755"/>
                    <a:pt x="170" y="11389"/>
                  </a:cubicBezTo>
                  <a:close/>
                </a:path>
              </a:pathLst>
            </a:custGeom>
            <a:solidFill>
              <a:srgbClr val="F99746"/>
            </a:solidFill>
            <a:ln w="3429" cap="flat">
              <a:noFill/>
              <a:prstDash val="solid"/>
              <a:miter/>
            </a:ln>
          </p:spPr>
          <p:txBody>
            <a:bodyPr rtlCol="0" anchor="ctr"/>
            <a:lstStyle/>
            <a:p>
              <a:endParaRPr lang="x-none"/>
            </a:p>
          </p:txBody>
        </p:sp>
        <p:sp>
          <p:nvSpPr>
            <p:cNvPr id="158" name="Graphic 9">
              <a:extLst>
                <a:ext uri="{FF2B5EF4-FFF2-40B4-BE49-F238E27FC236}">
                  <a16:creationId xmlns="" xmlns:a16="http://schemas.microsoft.com/office/drawing/2014/main" id="{015B1083-66FC-4D49-AF68-9BC5536FCCA8}"/>
                </a:ext>
              </a:extLst>
            </p:cNvPr>
            <p:cNvSpPr/>
            <p:nvPr/>
          </p:nvSpPr>
          <p:spPr>
            <a:xfrm>
              <a:off x="2863986" y="4924205"/>
              <a:ext cx="153604" cy="172934"/>
            </a:xfrm>
            <a:custGeom>
              <a:avLst/>
              <a:gdLst>
                <a:gd name="connsiteX0" fmla="*/ 40026 w 153604"/>
                <a:gd name="connsiteY0" fmla="*/ 23602 h 172934"/>
                <a:gd name="connsiteX1" fmla="*/ 1518 w 153604"/>
                <a:gd name="connsiteY1" fmla="*/ 172352 h 172934"/>
                <a:gd name="connsiteX2" fmla="*/ 139261 w 153604"/>
                <a:gd name="connsiteY2" fmla="*/ 104320 h 172934"/>
                <a:gd name="connsiteX3" fmla="*/ 130003 w 153604"/>
                <a:gd name="connsiteY3" fmla="*/ 14344 h 172934"/>
                <a:gd name="connsiteX4" fmla="*/ 40026 w 153604"/>
                <a:gd name="connsiteY4" fmla="*/ 23602 h 1729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604" h="172934">
                  <a:moveTo>
                    <a:pt x="40026" y="23602"/>
                  </a:moveTo>
                  <a:cubicBezTo>
                    <a:pt x="17737" y="51034"/>
                    <a:pt x="-6334" y="166008"/>
                    <a:pt x="1518" y="172352"/>
                  </a:cubicBezTo>
                  <a:cubicBezTo>
                    <a:pt x="9371" y="178696"/>
                    <a:pt x="116973" y="131718"/>
                    <a:pt x="139261" y="104320"/>
                  </a:cubicBezTo>
                  <a:cubicBezTo>
                    <a:pt x="161551" y="76917"/>
                    <a:pt x="157406" y="36633"/>
                    <a:pt x="130003" y="14344"/>
                  </a:cubicBezTo>
                  <a:cubicBezTo>
                    <a:pt x="102600" y="-7946"/>
                    <a:pt x="62316" y="-3801"/>
                    <a:pt x="40026" y="23602"/>
                  </a:cubicBezTo>
                  <a:close/>
                </a:path>
              </a:pathLst>
            </a:custGeom>
            <a:solidFill>
              <a:srgbClr val="5B6B54"/>
            </a:solidFill>
            <a:ln w="3429" cap="flat">
              <a:noFill/>
              <a:prstDash val="solid"/>
              <a:miter/>
            </a:ln>
          </p:spPr>
          <p:txBody>
            <a:bodyPr rtlCol="0" anchor="ctr"/>
            <a:lstStyle/>
            <a:p>
              <a:endParaRPr lang="x-none"/>
            </a:p>
          </p:txBody>
        </p:sp>
        <p:sp>
          <p:nvSpPr>
            <p:cNvPr id="159" name="Graphic 9">
              <a:extLst>
                <a:ext uri="{FF2B5EF4-FFF2-40B4-BE49-F238E27FC236}">
                  <a16:creationId xmlns="" xmlns:a16="http://schemas.microsoft.com/office/drawing/2014/main" id="{2B18DE0C-2797-4845-BD8A-A3F6453788C7}"/>
                </a:ext>
              </a:extLst>
            </p:cNvPr>
            <p:cNvSpPr/>
            <p:nvPr/>
          </p:nvSpPr>
          <p:spPr>
            <a:xfrm>
              <a:off x="3621256" y="4689123"/>
              <a:ext cx="161848" cy="691835"/>
            </a:xfrm>
            <a:custGeom>
              <a:avLst/>
              <a:gdLst>
                <a:gd name="connsiteX0" fmla="*/ 0 w 161848"/>
                <a:gd name="connsiteY0" fmla="*/ 691835 h 691835"/>
                <a:gd name="connsiteX1" fmla="*/ 7818 w 161848"/>
                <a:gd name="connsiteY1" fmla="*/ 690566 h 691835"/>
                <a:gd name="connsiteX2" fmla="*/ 161849 w 161848"/>
                <a:gd name="connsiteY2" fmla="*/ 3052 h 691835"/>
                <a:gd name="connsiteX3" fmla="*/ 154716 w 161848"/>
                <a:gd name="connsiteY3" fmla="*/ 0 h 691835"/>
                <a:gd name="connsiteX4" fmla="*/ 0 w 161848"/>
                <a:gd name="connsiteY4" fmla="*/ 691835 h 6918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848" h="691835">
                  <a:moveTo>
                    <a:pt x="0" y="691835"/>
                  </a:moveTo>
                  <a:lnTo>
                    <a:pt x="7818" y="690566"/>
                  </a:lnTo>
                  <a:cubicBezTo>
                    <a:pt x="38679" y="292563"/>
                    <a:pt x="160134" y="6927"/>
                    <a:pt x="161849" y="3052"/>
                  </a:cubicBezTo>
                  <a:lnTo>
                    <a:pt x="154716" y="0"/>
                  </a:lnTo>
                  <a:cubicBezTo>
                    <a:pt x="153036" y="3909"/>
                    <a:pt x="30587" y="291431"/>
                    <a:pt x="0" y="691835"/>
                  </a:cubicBezTo>
                  <a:close/>
                </a:path>
              </a:pathLst>
            </a:custGeom>
            <a:solidFill>
              <a:srgbClr val="509B67"/>
            </a:solidFill>
            <a:ln w="3429" cap="flat">
              <a:noFill/>
              <a:prstDash val="solid"/>
              <a:miter/>
            </a:ln>
          </p:spPr>
          <p:txBody>
            <a:bodyPr rtlCol="0" anchor="ctr"/>
            <a:lstStyle/>
            <a:p>
              <a:endParaRPr lang="x-none"/>
            </a:p>
          </p:txBody>
        </p:sp>
        <p:sp>
          <p:nvSpPr>
            <p:cNvPr id="160" name="Graphic 9">
              <a:extLst>
                <a:ext uri="{FF2B5EF4-FFF2-40B4-BE49-F238E27FC236}">
                  <a16:creationId xmlns="" xmlns:a16="http://schemas.microsoft.com/office/drawing/2014/main" id="{E254E167-B6A2-7C48-92EC-B7E3CCA51407}"/>
                </a:ext>
              </a:extLst>
            </p:cNvPr>
            <p:cNvSpPr/>
            <p:nvPr/>
          </p:nvSpPr>
          <p:spPr>
            <a:xfrm>
              <a:off x="3774744" y="4581286"/>
              <a:ext cx="103451" cy="111306"/>
            </a:xfrm>
            <a:custGeom>
              <a:avLst/>
              <a:gdLst>
                <a:gd name="connsiteX0" fmla="*/ 90794 w 103451"/>
                <a:gd name="connsiteY0" fmla="*/ 70838 h 111306"/>
                <a:gd name="connsiteX1" fmla="*/ 783 w 103451"/>
                <a:gd name="connsiteY1" fmla="*/ 110854 h 111306"/>
                <a:gd name="connsiteX2" fmla="*/ 29312 w 103451"/>
                <a:gd name="connsiteY2" fmla="*/ 16557 h 111306"/>
                <a:gd name="connsiteX3" fmla="*/ 86895 w 103451"/>
                <a:gd name="connsiteY3" fmla="*/ 8161 h 111306"/>
                <a:gd name="connsiteX4" fmla="*/ 95291 w 103451"/>
                <a:gd name="connsiteY4" fmla="*/ 65744 h 111306"/>
                <a:gd name="connsiteX5" fmla="*/ 90794 w 103451"/>
                <a:gd name="connsiteY5" fmla="*/ 70838 h 1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51" h="111306">
                  <a:moveTo>
                    <a:pt x="90794" y="70838"/>
                  </a:moveTo>
                  <a:cubicBezTo>
                    <a:pt x="75809" y="87983"/>
                    <a:pt x="5618" y="115140"/>
                    <a:pt x="783" y="110854"/>
                  </a:cubicBezTo>
                  <a:cubicBezTo>
                    <a:pt x="-4052" y="106568"/>
                    <a:pt x="14499" y="33530"/>
                    <a:pt x="29312" y="16557"/>
                  </a:cubicBezTo>
                  <a:cubicBezTo>
                    <a:pt x="42895" y="-1663"/>
                    <a:pt x="68675" y="-5422"/>
                    <a:pt x="86895" y="8161"/>
                  </a:cubicBezTo>
                  <a:cubicBezTo>
                    <a:pt x="105115" y="21744"/>
                    <a:pt x="108873" y="47525"/>
                    <a:pt x="95291" y="65744"/>
                  </a:cubicBezTo>
                  <a:cubicBezTo>
                    <a:pt x="93935" y="67563"/>
                    <a:pt x="92431" y="69267"/>
                    <a:pt x="90794" y="70838"/>
                  </a:cubicBezTo>
                  <a:close/>
                </a:path>
              </a:pathLst>
            </a:custGeom>
            <a:solidFill>
              <a:srgbClr val="FFFFFF"/>
            </a:solidFill>
            <a:ln w="3429" cap="flat">
              <a:noFill/>
              <a:prstDash val="solid"/>
              <a:miter/>
            </a:ln>
          </p:spPr>
          <p:txBody>
            <a:bodyPr rtlCol="0" anchor="ctr"/>
            <a:lstStyle/>
            <a:p>
              <a:endParaRPr lang="x-none"/>
            </a:p>
          </p:txBody>
        </p:sp>
        <p:sp>
          <p:nvSpPr>
            <p:cNvPr id="161" name="Graphic 9">
              <a:extLst>
                <a:ext uri="{FF2B5EF4-FFF2-40B4-BE49-F238E27FC236}">
                  <a16:creationId xmlns="" xmlns:a16="http://schemas.microsoft.com/office/drawing/2014/main" id="{F2DA0DF2-D55B-FB4D-B5BD-65678E9E9340}"/>
                </a:ext>
              </a:extLst>
            </p:cNvPr>
            <p:cNvSpPr/>
            <p:nvPr/>
          </p:nvSpPr>
          <p:spPr>
            <a:xfrm>
              <a:off x="3681874" y="4573568"/>
              <a:ext cx="97941" cy="115985"/>
            </a:xfrm>
            <a:custGeom>
              <a:avLst/>
              <a:gdLst>
                <a:gd name="connsiteX0" fmla="*/ 76130 w 97941"/>
                <a:gd name="connsiteY0" fmla="*/ 19371 h 115985"/>
                <a:gd name="connsiteX1" fmla="*/ 96704 w 97941"/>
                <a:gd name="connsiteY1" fmla="*/ 115692 h 115985"/>
                <a:gd name="connsiteX2" fmla="*/ 10293 w 97941"/>
                <a:gd name="connsiteY2" fmla="*/ 68372 h 115985"/>
                <a:gd name="connsiteX3" fmla="*/ 13925 w 97941"/>
                <a:gd name="connsiteY3" fmla="*/ 10293 h 115985"/>
                <a:gd name="connsiteX4" fmla="*/ 72004 w 97941"/>
                <a:gd name="connsiteY4" fmla="*/ 13925 h 115985"/>
                <a:gd name="connsiteX5" fmla="*/ 76062 w 97941"/>
                <a:gd name="connsiteY5" fmla="*/ 19371 h 11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941" h="115985">
                  <a:moveTo>
                    <a:pt x="76130" y="19371"/>
                  </a:moveTo>
                  <a:cubicBezTo>
                    <a:pt x="89640" y="37511"/>
                    <a:pt x="101951" y="111954"/>
                    <a:pt x="96704" y="115692"/>
                  </a:cubicBezTo>
                  <a:cubicBezTo>
                    <a:pt x="91458" y="119430"/>
                    <a:pt x="23804" y="86546"/>
                    <a:pt x="10293" y="68372"/>
                  </a:cubicBezTo>
                  <a:cubicBezTo>
                    <a:pt x="-4742" y="51331"/>
                    <a:pt x="-3116" y="25329"/>
                    <a:pt x="13925" y="10293"/>
                  </a:cubicBezTo>
                  <a:cubicBezTo>
                    <a:pt x="30966" y="-4742"/>
                    <a:pt x="56969" y="-3116"/>
                    <a:pt x="72004" y="13925"/>
                  </a:cubicBezTo>
                  <a:cubicBezTo>
                    <a:pt x="73504" y="15626"/>
                    <a:pt x="74861" y="17447"/>
                    <a:pt x="76062" y="19371"/>
                  </a:cubicBezTo>
                  <a:close/>
                </a:path>
              </a:pathLst>
            </a:custGeom>
            <a:solidFill>
              <a:srgbClr val="FFFFFF"/>
            </a:solidFill>
            <a:ln w="3429" cap="flat">
              <a:noFill/>
              <a:prstDash val="solid"/>
              <a:miter/>
            </a:ln>
          </p:spPr>
          <p:txBody>
            <a:bodyPr rtlCol="0" anchor="ctr"/>
            <a:lstStyle/>
            <a:p>
              <a:endParaRPr lang="x-none"/>
            </a:p>
          </p:txBody>
        </p:sp>
        <p:sp>
          <p:nvSpPr>
            <p:cNvPr id="162" name="Graphic 9">
              <a:extLst>
                <a:ext uri="{FF2B5EF4-FFF2-40B4-BE49-F238E27FC236}">
                  <a16:creationId xmlns="" xmlns:a16="http://schemas.microsoft.com/office/drawing/2014/main" id="{58018039-97AF-D647-86D0-E82007C26843}"/>
                </a:ext>
              </a:extLst>
            </p:cNvPr>
            <p:cNvSpPr/>
            <p:nvPr/>
          </p:nvSpPr>
          <p:spPr>
            <a:xfrm>
              <a:off x="3650278" y="4670617"/>
              <a:ext cx="124224" cy="81109"/>
            </a:xfrm>
            <a:custGeom>
              <a:avLst/>
              <a:gdLst>
                <a:gd name="connsiteX0" fmla="*/ 26974 w 124224"/>
                <a:gd name="connsiteY0" fmla="*/ 1326 h 81109"/>
                <a:gd name="connsiteX1" fmla="*/ 124186 w 124224"/>
                <a:gd name="connsiteY1" fmla="*/ 17340 h 81109"/>
                <a:gd name="connsiteX2" fmla="*/ 48542 w 124224"/>
                <a:gd name="connsiteY2" fmla="*/ 80433 h 81109"/>
                <a:gd name="connsiteX3" fmla="*/ 673 w 124224"/>
                <a:gd name="connsiteY3" fmla="*/ 47344 h 81109"/>
                <a:gd name="connsiteX4" fmla="*/ 26974 w 124224"/>
                <a:gd name="connsiteY4" fmla="*/ 1327 h 811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224" h="81109">
                  <a:moveTo>
                    <a:pt x="26974" y="1326"/>
                  </a:moveTo>
                  <a:cubicBezTo>
                    <a:pt x="48816" y="-4640"/>
                    <a:pt x="122471" y="11099"/>
                    <a:pt x="124186" y="17340"/>
                  </a:cubicBezTo>
                  <a:cubicBezTo>
                    <a:pt x="125900" y="23580"/>
                    <a:pt x="70385" y="74501"/>
                    <a:pt x="48542" y="80433"/>
                  </a:cubicBezTo>
                  <a:cubicBezTo>
                    <a:pt x="26186" y="84515"/>
                    <a:pt x="4754" y="69700"/>
                    <a:pt x="673" y="47344"/>
                  </a:cubicBezTo>
                  <a:cubicBezTo>
                    <a:pt x="-2922" y="27649"/>
                    <a:pt x="8179" y="8225"/>
                    <a:pt x="26974" y="1327"/>
                  </a:cubicBezTo>
                  <a:close/>
                </a:path>
              </a:pathLst>
            </a:custGeom>
            <a:solidFill>
              <a:srgbClr val="FFFFFF"/>
            </a:solidFill>
            <a:ln w="3429" cap="flat">
              <a:noFill/>
              <a:prstDash val="solid"/>
              <a:miter/>
            </a:ln>
          </p:spPr>
          <p:txBody>
            <a:bodyPr rtlCol="0" anchor="ctr"/>
            <a:lstStyle/>
            <a:p>
              <a:endParaRPr lang="x-none"/>
            </a:p>
          </p:txBody>
        </p:sp>
        <p:sp>
          <p:nvSpPr>
            <p:cNvPr id="163" name="Graphic 9">
              <a:extLst>
                <a:ext uri="{FF2B5EF4-FFF2-40B4-BE49-F238E27FC236}">
                  <a16:creationId xmlns="" xmlns:a16="http://schemas.microsoft.com/office/drawing/2014/main" id="{8A73D09E-B296-0C44-94B8-A589EE90B58F}"/>
                </a:ext>
              </a:extLst>
            </p:cNvPr>
            <p:cNvSpPr/>
            <p:nvPr/>
          </p:nvSpPr>
          <p:spPr>
            <a:xfrm>
              <a:off x="3726359" y="4685210"/>
              <a:ext cx="82403" cy="133629"/>
            </a:xfrm>
            <a:custGeom>
              <a:avLst/>
              <a:gdLst>
                <a:gd name="connsiteX0" fmla="*/ 647 w 82403"/>
                <a:gd name="connsiteY0" fmla="*/ 85214 h 133629"/>
                <a:gd name="connsiteX1" fmla="*/ 50093 w 82403"/>
                <a:gd name="connsiteY1" fmla="*/ 3 h 133629"/>
                <a:gd name="connsiteX2" fmla="*/ 82292 w 82403"/>
                <a:gd name="connsiteY2" fmla="*/ 93101 h 133629"/>
                <a:gd name="connsiteX3" fmla="*/ 40529 w 82403"/>
                <a:gd name="connsiteY3" fmla="*/ 133624 h 133629"/>
                <a:gd name="connsiteX4" fmla="*/ 5 w 82403"/>
                <a:gd name="connsiteY4" fmla="*/ 91862 h 133629"/>
                <a:gd name="connsiteX5" fmla="*/ 647 w 82403"/>
                <a:gd name="connsiteY5" fmla="*/ 85214 h 13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403" h="133629">
                  <a:moveTo>
                    <a:pt x="647" y="85214"/>
                  </a:moveTo>
                  <a:cubicBezTo>
                    <a:pt x="2842" y="62685"/>
                    <a:pt x="43647" y="-511"/>
                    <a:pt x="50093" y="3"/>
                  </a:cubicBezTo>
                  <a:cubicBezTo>
                    <a:pt x="56540" y="518"/>
                    <a:pt x="84383" y="70572"/>
                    <a:pt x="82292" y="93101"/>
                  </a:cubicBezTo>
                  <a:cubicBezTo>
                    <a:pt x="81950" y="115824"/>
                    <a:pt x="63252" y="133966"/>
                    <a:pt x="40529" y="133624"/>
                  </a:cubicBezTo>
                  <a:cubicBezTo>
                    <a:pt x="17806" y="133282"/>
                    <a:pt x="-337" y="114585"/>
                    <a:pt x="5" y="91862"/>
                  </a:cubicBezTo>
                  <a:cubicBezTo>
                    <a:pt x="38" y="89632"/>
                    <a:pt x="253" y="87409"/>
                    <a:pt x="647" y="85214"/>
                  </a:cubicBezTo>
                  <a:close/>
                </a:path>
              </a:pathLst>
            </a:custGeom>
            <a:solidFill>
              <a:srgbClr val="FFFFFF"/>
            </a:solidFill>
            <a:ln w="3429" cap="flat">
              <a:noFill/>
              <a:prstDash val="solid"/>
              <a:miter/>
            </a:ln>
          </p:spPr>
          <p:txBody>
            <a:bodyPr rtlCol="0" anchor="ctr"/>
            <a:lstStyle/>
            <a:p>
              <a:endParaRPr lang="x-none"/>
            </a:p>
          </p:txBody>
        </p:sp>
        <p:sp>
          <p:nvSpPr>
            <p:cNvPr id="164" name="Graphic 9">
              <a:extLst>
                <a:ext uri="{FF2B5EF4-FFF2-40B4-BE49-F238E27FC236}">
                  <a16:creationId xmlns="" xmlns:a16="http://schemas.microsoft.com/office/drawing/2014/main" id="{711325BC-8CB6-EE4D-98F6-FAFB427A01FD}"/>
                </a:ext>
              </a:extLst>
            </p:cNvPr>
            <p:cNvSpPr/>
            <p:nvPr/>
          </p:nvSpPr>
          <p:spPr>
            <a:xfrm>
              <a:off x="3778329" y="4684012"/>
              <a:ext cx="123559" cy="87966"/>
            </a:xfrm>
            <a:custGeom>
              <a:avLst/>
              <a:gdLst>
                <a:gd name="connsiteX0" fmla="*/ 60394 w 123559"/>
                <a:gd name="connsiteY0" fmla="*/ 81578 h 87966"/>
                <a:gd name="connsiteX1" fmla="*/ 147 w 123559"/>
                <a:gd name="connsiteY1" fmla="*/ 3636 h 87966"/>
                <a:gd name="connsiteX2" fmla="*/ 98525 w 123559"/>
                <a:gd name="connsiteY2" fmla="*/ 8951 h 87966"/>
                <a:gd name="connsiteX3" fmla="*/ 120258 w 123559"/>
                <a:gd name="connsiteY3" fmla="*/ 62933 h 87966"/>
                <a:gd name="connsiteX4" fmla="*/ 66276 w 123559"/>
                <a:gd name="connsiteY4" fmla="*/ 84665 h 87966"/>
                <a:gd name="connsiteX5" fmla="*/ 60395 w 123559"/>
                <a:gd name="connsiteY5" fmla="*/ 81578 h 87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559" h="87966">
                  <a:moveTo>
                    <a:pt x="60394" y="81578"/>
                  </a:moveTo>
                  <a:cubicBezTo>
                    <a:pt x="40369" y="71050"/>
                    <a:pt x="-2836" y="9363"/>
                    <a:pt x="147" y="3636"/>
                  </a:cubicBezTo>
                  <a:cubicBezTo>
                    <a:pt x="3130" y="-2090"/>
                    <a:pt x="78465" y="-1576"/>
                    <a:pt x="98525" y="8951"/>
                  </a:cubicBezTo>
                  <a:cubicBezTo>
                    <a:pt x="119433" y="17856"/>
                    <a:pt x="129163" y="42025"/>
                    <a:pt x="120258" y="62933"/>
                  </a:cubicBezTo>
                  <a:cubicBezTo>
                    <a:pt x="111353" y="83841"/>
                    <a:pt x="87184" y="93571"/>
                    <a:pt x="66276" y="84665"/>
                  </a:cubicBezTo>
                  <a:cubicBezTo>
                    <a:pt x="64236" y="83796"/>
                    <a:pt x="62269" y="82763"/>
                    <a:pt x="60395" y="81578"/>
                  </a:cubicBezTo>
                  <a:close/>
                </a:path>
              </a:pathLst>
            </a:custGeom>
            <a:solidFill>
              <a:srgbClr val="FFFFFF"/>
            </a:solidFill>
            <a:ln w="3429" cap="flat">
              <a:noFill/>
              <a:prstDash val="solid"/>
              <a:miter/>
            </a:ln>
          </p:spPr>
          <p:txBody>
            <a:bodyPr rtlCol="0" anchor="ctr"/>
            <a:lstStyle/>
            <a:p>
              <a:endParaRPr lang="x-none"/>
            </a:p>
          </p:txBody>
        </p:sp>
        <p:sp>
          <p:nvSpPr>
            <p:cNvPr id="165" name="Graphic 9">
              <a:extLst>
                <a:ext uri="{FF2B5EF4-FFF2-40B4-BE49-F238E27FC236}">
                  <a16:creationId xmlns="" xmlns:a16="http://schemas.microsoft.com/office/drawing/2014/main" id="{1CF857F8-50B8-4F41-B1FF-300AE07BA442}"/>
                </a:ext>
              </a:extLst>
            </p:cNvPr>
            <p:cNvSpPr/>
            <p:nvPr/>
          </p:nvSpPr>
          <p:spPr>
            <a:xfrm>
              <a:off x="3764857" y="4674133"/>
              <a:ext cx="27024" cy="27024"/>
            </a:xfrm>
            <a:custGeom>
              <a:avLst/>
              <a:gdLst>
                <a:gd name="connsiteX0" fmla="*/ 26855 w 27024"/>
                <a:gd name="connsiteY0" fmla="*/ 11389 h 27024"/>
                <a:gd name="connsiteX1" fmla="*/ 11389 w 27024"/>
                <a:gd name="connsiteY1" fmla="*/ 170 h 27024"/>
                <a:gd name="connsiteX2" fmla="*/ 170 w 27024"/>
                <a:gd name="connsiteY2" fmla="*/ 15636 h 27024"/>
                <a:gd name="connsiteX3" fmla="*/ 15636 w 27024"/>
                <a:gd name="connsiteY3" fmla="*/ 26854 h 27024"/>
                <a:gd name="connsiteX4" fmla="*/ 15642 w 27024"/>
                <a:gd name="connsiteY4" fmla="*/ 26854 h 27024"/>
                <a:gd name="connsiteX5" fmla="*/ 26855 w 27024"/>
                <a:gd name="connsiteY5" fmla="*/ 11389 h 27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024" h="27024">
                  <a:moveTo>
                    <a:pt x="26855" y="11389"/>
                  </a:moveTo>
                  <a:cubicBezTo>
                    <a:pt x="25682" y="4020"/>
                    <a:pt x="18758" y="-1003"/>
                    <a:pt x="11389" y="170"/>
                  </a:cubicBezTo>
                  <a:cubicBezTo>
                    <a:pt x="4020" y="1343"/>
                    <a:pt x="-1003" y="8267"/>
                    <a:pt x="170" y="15636"/>
                  </a:cubicBezTo>
                  <a:cubicBezTo>
                    <a:pt x="1343" y="23004"/>
                    <a:pt x="8267" y="28027"/>
                    <a:pt x="15636" y="26854"/>
                  </a:cubicBezTo>
                  <a:cubicBezTo>
                    <a:pt x="15638" y="26854"/>
                    <a:pt x="15640" y="26854"/>
                    <a:pt x="15642" y="26854"/>
                  </a:cubicBezTo>
                  <a:cubicBezTo>
                    <a:pt x="23008" y="25678"/>
                    <a:pt x="28027" y="18755"/>
                    <a:pt x="26855" y="11389"/>
                  </a:cubicBezTo>
                  <a:close/>
                </a:path>
              </a:pathLst>
            </a:custGeom>
            <a:solidFill>
              <a:srgbClr val="F99746"/>
            </a:solidFill>
            <a:ln w="3429" cap="flat">
              <a:noFill/>
              <a:prstDash val="solid"/>
              <a:miter/>
            </a:ln>
          </p:spPr>
          <p:txBody>
            <a:bodyPr rtlCol="0" anchor="ctr"/>
            <a:lstStyle/>
            <a:p>
              <a:endParaRPr lang="x-none"/>
            </a:p>
          </p:txBody>
        </p:sp>
        <p:sp>
          <p:nvSpPr>
            <p:cNvPr id="166" name="Graphic 9">
              <a:extLst>
                <a:ext uri="{FF2B5EF4-FFF2-40B4-BE49-F238E27FC236}">
                  <a16:creationId xmlns="" xmlns:a16="http://schemas.microsoft.com/office/drawing/2014/main" id="{E0E30499-5E02-F44F-BB3F-DBC939610458}"/>
                </a:ext>
              </a:extLst>
            </p:cNvPr>
            <p:cNvSpPr/>
            <p:nvPr/>
          </p:nvSpPr>
          <p:spPr>
            <a:xfrm>
              <a:off x="3509906" y="4950402"/>
              <a:ext cx="153627" cy="172939"/>
            </a:xfrm>
            <a:custGeom>
              <a:avLst/>
              <a:gdLst>
                <a:gd name="connsiteX0" fmla="*/ 113579 w 153627"/>
                <a:gd name="connsiteY0" fmla="*/ 23602 h 172939"/>
                <a:gd name="connsiteX1" fmla="*/ 152121 w 153627"/>
                <a:gd name="connsiteY1" fmla="*/ 172352 h 172939"/>
                <a:gd name="connsiteX2" fmla="*/ 14344 w 153627"/>
                <a:gd name="connsiteY2" fmla="*/ 104320 h 172939"/>
                <a:gd name="connsiteX3" fmla="*/ 23602 w 153627"/>
                <a:gd name="connsiteY3" fmla="*/ 14344 h 172939"/>
                <a:gd name="connsiteX4" fmla="*/ 113579 w 153627"/>
                <a:gd name="connsiteY4" fmla="*/ 23602 h 1729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627" h="172939">
                  <a:moveTo>
                    <a:pt x="113579" y="23602"/>
                  </a:moveTo>
                  <a:cubicBezTo>
                    <a:pt x="135867" y="51034"/>
                    <a:pt x="159939" y="165974"/>
                    <a:pt x="152121" y="172352"/>
                  </a:cubicBezTo>
                  <a:cubicBezTo>
                    <a:pt x="144303" y="178730"/>
                    <a:pt x="36632" y="131718"/>
                    <a:pt x="14344" y="104320"/>
                  </a:cubicBezTo>
                  <a:cubicBezTo>
                    <a:pt x="-7946" y="76917"/>
                    <a:pt x="-3801" y="36633"/>
                    <a:pt x="23602" y="14344"/>
                  </a:cubicBezTo>
                  <a:cubicBezTo>
                    <a:pt x="51005" y="-7946"/>
                    <a:pt x="91289" y="-3801"/>
                    <a:pt x="113579" y="23602"/>
                  </a:cubicBezTo>
                  <a:close/>
                </a:path>
              </a:pathLst>
            </a:custGeom>
            <a:solidFill>
              <a:srgbClr val="5B6B54"/>
            </a:solidFill>
            <a:ln w="3429" cap="flat">
              <a:noFill/>
              <a:prstDash val="solid"/>
              <a:miter/>
            </a:ln>
          </p:spPr>
          <p:txBody>
            <a:bodyPr rtlCol="0" anchor="ctr"/>
            <a:lstStyle/>
            <a:p>
              <a:endParaRPr lang="x-none"/>
            </a:p>
          </p:txBody>
        </p:sp>
        <p:sp>
          <p:nvSpPr>
            <p:cNvPr id="167" name="Graphic 9">
              <a:extLst>
                <a:ext uri="{FF2B5EF4-FFF2-40B4-BE49-F238E27FC236}">
                  <a16:creationId xmlns="" xmlns:a16="http://schemas.microsoft.com/office/drawing/2014/main" id="{232C5402-7ACE-5E45-8708-C95ED59B5463}"/>
                </a:ext>
              </a:extLst>
            </p:cNvPr>
            <p:cNvSpPr/>
            <p:nvPr/>
          </p:nvSpPr>
          <p:spPr>
            <a:xfrm>
              <a:off x="8053876" y="5122894"/>
              <a:ext cx="213580" cy="145232"/>
            </a:xfrm>
            <a:custGeom>
              <a:avLst/>
              <a:gdLst>
                <a:gd name="connsiteX0" fmla="*/ 42500 w 213580"/>
                <a:gd name="connsiteY0" fmla="*/ 136265 h 145232"/>
                <a:gd name="connsiteX1" fmla="*/ 213400 w 213580"/>
                <a:gd name="connsiteY1" fmla="*/ 133900 h 145232"/>
                <a:gd name="connsiteX2" fmla="*/ 99935 w 213580"/>
                <a:gd name="connsiteY2" fmla="*/ 6066 h 145232"/>
                <a:gd name="connsiteX3" fmla="*/ 6067 w 213580"/>
                <a:gd name="connsiteY3" fmla="*/ 42499 h 145232"/>
                <a:gd name="connsiteX4" fmla="*/ 42500 w 213580"/>
                <a:gd name="connsiteY4" fmla="*/ 136368 h 1452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80" h="145232">
                  <a:moveTo>
                    <a:pt x="42500" y="136265"/>
                  </a:moveTo>
                  <a:cubicBezTo>
                    <a:pt x="78436" y="152107"/>
                    <a:pt x="208874" y="144152"/>
                    <a:pt x="213400" y="133900"/>
                  </a:cubicBezTo>
                  <a:cubicBezTo>
                    <a:pt x="217927" y="123647"/>
                    <a:pt x="135906" y="21943"/>
                    <a:pt x="99935" y="6066"/>
                  </a:cubicBezTo>
                  <a:cubicBezTo>
                    <a:pt x="63954" y="-9794"/>
                    <a:pt x="21927" y="6518"/>
                    <a:pt x="6067" y="42499"/>
                  </a:cubicBezTo>
                  <a:cubicBezTo>
                    <a:pt x="-9794" y="78481"/>
                    <a:pt x="6518" y="120508"/>
                    <a:pt x="42500" y="136368"/>
                  </a:cubicBezTo>
                  <a:close/>
                </a:path>
              </a:pathLst>
            </a:custGeom>
            <a:solidFill>
              <a:srgbClr val="5B6B54"/>
            </a:solidFill>
            <a:ln w="3429" cap="flat">
              <a:noFill/>
              <a:prstDash val="solid"/>
              <a:miter/>
            </a:ln>
          </p:spPr>
          <p:txBody>
            <a:bodyPr rtlCol="0" anchor="ctr"/>
            <a:lstStyle/>
            <a:p>
              <a:endParaRPr lang="x-none"/>
            </a:p>
          </p:txBody>
        </p:sp>
        <p:sp>
          <p:nvSpPr>
            <p:cNvPr id="168" name="Graphic 9">
              <a:extLst>
                <a:ext uri="{FF2B5EF4-FFF2-40B4-BE49-F238E27FC236}">
                  <a16:creationId xmlns="" xmlns:a16="http://schemas.microsoft.com/office/drawing/2014/main" id="{29869F6C-145F-E747-831C-490F7DB3856D}"/>
                </a:ext>
              </a:extLst>
            </p:cNvPr>
            <p:cNvSpPr/>
            <p:nvPr/>
          </p:nvSpPr>
          <p:spPr>
            <a:xfrm>
              <a:off x="8394197" y="5299307"/>
              <a:ext cx="158865" cy="201350"/>
            </a:xfrm>
            <a:custGeom>
              <a:avLst/>
              <a:gdLst>
                <a:gd name="connsiteX0" fmla="*/ 28345 w 158865"/>
                <a:gd name="connsiteY0" fmla="*/ 31930 h 201350"/>
                <a:gd name="connsiteX1" fmla="*/ 3074 w 158865"/>
                <a:gd name="connsiteY1" fmla="*/ 200946 h 201350"/>
                <a:gd name="connsiteX2" fmla="*/ 147537 w 158865"/>
                <a:gd name="connsiteY2" fmla="*/ 109666 h 201350"/>
                <a:gd name="connsiteX3" fmla="*/ 126211 w 158865"/>
                <a:gd name="connsiteY3" fmla="*/ 11328 h 201350"/>
                <a:gd name="connsiteX4" fmla="*/ 28345 w 158865"/>
                <a:gd name="connsiteY4" fmla="*/ 31930 h 201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865" h="201350">
                  <a:moveTo>
                    <a:pt x="28345" y="31930"/>
                  </a:moveTo>
                  <a:cubicBezTo>
                    <a:pt x="6879" y="64849"/>
                    <a:pt x="-6323" y="194842"/>
                    <a:pt x="3074" y="200946"/>
                  </a:cubicBezTo>
                  <a:cubicBezTo>
                    <a:pt x="12469" y="207049"/>
                    <a:pt x="126072" y="142653"/>
                    <a:pt x="147537" y="109666"/>
                  </a:cubicBezTo>
                  <a:cubicBezTo>
                    <a:pt x="168803" y="76621"/>
                    <a:pt x="159255" y="32594"/>
                    <a:pt x="126211" y="11328"/>
                  </a:cubicBezTo>
                  <a:cubicBezTo>
                    <a:pt x="93450" y="-9756"/>
                    <a:pt x="49825" y="-572"/>
                    <a:pt x="28345" y="31930"/>
                  </a:cubicBezTo>
                  <a:close/>
                </a:path>
              </a:pathLst>
            </a:custGeom>
            <a:solidFill>
              <a:srgbClr val="5B6B54"/>
            </a:solidFill>
            <a:ln w="3429" cap="flat">
              <a:noFill/>
              <a:prstDash val="solid"/>
              <a:miter/>
            </a:ln>
          </p:spPr>
          <p:txBody>
            <a:bodyPr rtlCol="0" anchor="ctr"/>
            <a:lstStyle/>
            <a:p>
              <a:endParaRPr lang="x-none"/>
            </a:p>
          </p:txBody>
        </p:sp>
        <p:sp>
          <p:nvSpPr>
            <p:cNvPr id="169" name="Graphic 9">
              <a:extLst>
                <a:ext uri="{FF2B5EF4-FFF2-40B4-BE49-F238E27FC236}">
                  <a16:creationId xmlns="" xmlns:a16="http://schemas.microsoft.com/office/drawing/2014/main" id="{354CD519-F59B-0E44-90B3-AFCCACB4BD9F}"/>
                </a:ext>
              </a:extLst>
            </p:cNvPr>
            <p:cNvSpPr/>
            <p:nvPr/>
          </p:nvSpPr>
          <p:spPr>
            <a:xfrm>
              <a:off x="8192009" y="5442576"/>
              <a:ext cx="217787" cy="142840"/>
            </a:xfrm>
            <a:custGeom>
              <a:avLst/>
              <a:gdLst>
                <a:gd name="connsiteX0" fmla="*/ 47459 w 217787"/>
                <a:gd name="connsiteY0" fmla="*/ 138224 h 142840"/>
                <a:gd name="connsiteX1" fmla="*/ 217674 w 217787"/>
                <a:gd name="connsiteY1" fmla="*/ 122897 h 142840"/>
                <a:gd name="connsiteX2" fmla="*/ 94847 w 217787"/>
                <a:gd name="connsiteY2" fmla="*/ 4082 h 142840"/>
                <a:gd name="connsiteX3" fmla="*/ 4082 w 217787"/>
                <a:gd name="connsiteY3" fmla="*/ 47459 h 142840"/>
                <a:gd name="connsiteX4" fmla="*/ 47458 w 217787"/>
                <a:gd name="connsiteY4" fmla="*/ 138224 h 142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787" h="142840">
                  <a:moveTo>
                    <a:pt x="47459" y="138224"/>
                  </a:moveTo>
                  <a:cubicBezTo>
                    <a:pt x="84526" y="151323"/>
                    <a:pt x="213936" y="133458"/>
                    <a:pt x="217674" y="122897"/>
                  </a:cubicBezTo>
                  <a:cubicBezTo>
                    <a:pt x="221412" y="112335"/>
                    <a:pt x="131949" y="17146"/>
                    <a:pt x="94847" y="4082"/>
                  </a:cubicBezTo>
                  <a:cubicBezTo>
                    <a:pt x="57805" y="-9004"/>
                    <a:pt x="17167" y="10416"/>
                    <a:pt x="4082" y="47459"/>
                  </a:cubicBezTo>
                  <a:cubicBezTo>
                    <a:pt x="-9005" y="84501"/>
                    <a:pt x="10417" y="125138"/>
                    <a:pt x="47458" y="138224"/>
                  </a:cubicBezTo>
                  <a:close/>
                </a:path>
              </a:pathLst>
            </a:custGeom>
            <a:solidFill>
              <a:srgbClr val="5B6B54"/>
            </a:solidFill>
            <a:ln w="3429" cap="flat">
              <a:noFill/>
              <a:prstDash val="solid"/>
              <a:miter/>
            </a:ln>
          </p:spPr>
          <p:txBody>
            <a:bodyPr rtlCol="0" anchor="ctr"/>
            <a:lstStyle/>
            <a:p>
              <a:endParaRPr lang="x-none"/>
            </a:p>
          </p:txBody>
        </p:sp>
        <p:sp>
          <p:nvSpPr>
            <p:cNvPr id="170" name="Graphic 9">
              <a:extLst>
                <a:ext uri="{FF2B5EF4-FFF2-40B4-BE49-F238E27FC236}">
                  <a16:creationId xmlns="" xmlns:a16="http://schemas.microsoft.com/office/drawing/2014/main" id="{92BCFE48-534F-2D43-AF06-15593AB6D210}"/>
                </a:ext>
              </a:extLst>
            </p:cNvPr>
            <p:cNvSpPr/>
            <p:nvPr/>
          </p:nvSpPr>
          <p:spPr>
            <a:xfrm>
              <a:off x="8262853" y="5253879"/>
              <a:ext cx="167060" cy="458869"/>
            </a:xfrm>
            <a:custGeom>
              <a:avLst/>
              <a:gdLst>
                <a:gd name="connsiteX0" fmla="*/ 162158 w 167060"/>
                <a:gd name="connsiteY0" fmla="*/ 458835 h 458869"/>
                <a:gd name="connsiteX1" fmla="*/ 0 w 167060"/>
                <a:gd name="connsiteY1" fmla="*/ 3429 h 458869"/>
                <a:gd name="connsiteX2" fmla="*/ 3429 w 167060"/>
                <a:gd name="connsiteY2" fmla="*/ 0 h 458869"/>
                <a:gd name="connsiteX3" fmla="*/ 167061 w 167060"/>
                <a:gd name="connsiteY3" fmla="*/ 458869 h 458869"/>
              </a:gdLst>
              <a:ahLst/>
              <a:cxnLst>
                <a:cxn ang="0">
                  <a:pos x="connsiteX0" y="connsiteY0"/>
                </a:cxn>
                <a:cxn ang="0">
                  <a:pos x="connsiteX1" y="connsiteY1"/>
                </a:cxn>
                <a:cxn ang="0">
                  <a:pos x="connsiteX2" y="connsiteY2"/>
                </a:cxn>
                <a:cxn ang="0">
                  <a:pos x="connsiteX3" y="connsiteY3"/>
                </a:cxn>
              </a:cxnLst>
              <a:rect l="l" t="t" r="r" b="b"/>
              <a:pathLst>
                <a:path w="167060" h="458869">
                  <a:moveTo>
                    <a:pt x="162158" y="458835"/>
                  </a:moveTo>
                  <a:cubicBezTo>
                    <a:pt x="162158" y="455851"/>
                    <a:pt x="156774" y="160512"/>
                    <a:pt x="0" y="3429"/>
                  </a:cubicBezTo>
                  <a:lnTo>
                    <a:pt x="3429" y="0"/>
                  </a:lnTo>
                  <a:cubicBezTo>
                    <a:pt x="161644" y="158626"/>
                    <a:pt x="167026" y="455886"/>
                    <a:pt x="167061" y="458869"/>
                  </a:cubicBezTo>
                  <a:close/>
                </a:path>
              </a:pathLst>
            </a:custGeom>
            <a:solidFill>
              <a:srgbClr val="509B67"/>
            </a:solidFill>
            <a:ln w="3429" cap="flat">
              <a:noFill/>
              <a:prstDash val="solid"/>
              <a:miter/>
            </a:ln>
          </p:spPr>
          <p:txBody>
            <a:bodyPr rtlCol="0" anchor="ctr"/>
            <a:lstStyle/>
            <a:p>
              <a:endParaRPr lang="x-none"/>
            </a:p>
          </p:txBody>
        </p:sp>
        <p:sp>
          <p:nvSpPr>
            <p:cNvPr id="171" name="Graphic 9">
              <a:extLst>
                <a:ext uri="{FF2B5EF4-FFF2-40B4-BE49-F238E27FC236}">
                  <a16:creationId xmlns="" xmlns:a16="http://schemas.microsoft.com/office/drawing/2014/main" id="{5207B7AA-507F-0749-8A08-975F6357A282}"/>
                </a:ext>
              </a:extLst>
            </p:cNvPr>
            <p:cNvSpPr/>
            <p:nvPr/>
          </p:nvSpPr>
          <p:spPr>
            <a:xfrm>
              <a:off x="8525103" y="5115999"/>
              <a:ext cx="141652" cy="605458"/>
            </a:xfrm>
            <a:custGeom>
              <a:avLst/>
              <a:gdLst>
                <a:gd name="connsiteX0" fmla="*/ 141652 w 141652"/>
                <a:gd name="connsiteY0" fmla="*/ 605459 h 605458"/>
                <a:gd name="connsiteX1" fmla="*/ 134794 w 141652"/>
                <a:gd name="connsiteY1" fmla="*/ 604396 h 605458"/>
                <a:gd name="connsiteX2" fmla="*/ 0 w 141652"/>
                <a:gd name="connsiteY2" fmla="*/ 2675 h 605458"/>
                <a:gd name="connsiteX3" fmla="*/ 6207 w 141652"/>
                <a:gd name="connsiteY3" fmla="*/ 0 h 605458"/>
                <a:gd name="connsiteX4" fmla="*/ 141652 w 141652"/>
                <a:gd name="connsiteY4" fmla="*/ 605459 h 605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652" h="605458">
                  <a:moveTo>
                    <a:pt x="141652" y="605459"/>
                  </a:moveTo>
                  <a:lnTo>
                    <a:pt x="134794" y="604396"/>
                  </a:lnTo>
                  <a:cubicBezTo>
                    <a:pt x="107877" y="256044"/>
                    <a:pt x="1475" y="6069"/>
                    <a:pt x="0" y="2675"/>
                  </a:cubicBezTo>
                  <a:lnTo>
                    <a:pt x="6207" y="0"/>
                  </a:lnTo>
                  <a:cubicBezTo>
                    <a:pt x="7750" y="3498"/>
                    <a:pt x="114906" y="255049"/>
                    <a:pt x="141652" y="605459"/>
                  </a:cubicBezTo>
                  <a:close/>
                </a:path>
              </a:pathLst>
            </a:custGeom>
            <a:solidFill>
              <a:srgbClr val="509B67"/>
            </a:solidFill>
            <a:ln w="3429" cap="flat">
              <a:noFill/>
              <a:prstDash val="solid"/>
              <a:miter/>
            </a:ln>
          </p:spPr>
          <p:txBody>
            <a:bodyPr rtlCol="0" anchor="ctr"/>
            <a:lstStyle/>
            <a:p>
              <a:endParaRPr lang="x-none"/>
            </a:p>
          </p:txBody>
        </p:sp>
        <p:sp>
          <p:nvSpPr>
            <p:cNvPr id="172" name="Graphic 9">
              <a:extLst>
                <a:ext uri="{FF2B5EF4-FFF2-40B4-BE49-F238E27FC236}">
                  <a16:creationId xmlns="" xmlns:a16="http://schemas.microsoft.com/office/drawing/2014/main" id="{572D6CCC-8ABB-7542-A9FC-FA8F8AFB48BA}"/>
                </a:ext>
              </a:extLst>
            </p:cNvPr>
            <p:cNvSpPr/>
            <p:nvPr/>
          </p:nvSpPr>
          <p:spPr>
            <a:xfrm>
              <a:off x="8444511" y="5024513"/>
              <a:ext cx="88026" cy="94517"/>
            </a:xfrm>
            <a:custGeom>
              <a:avLst/>
              <a:gdLst>
                <a:gd name="connsiteX0" fmla="*/ 8446 w 88026"/>
                <a:gd name="connsiteY0" fmla="*/ 59116 h 94517"/>
                <a:gd name="connsiteX1" fmla="*/ 87313 w 88026"/>
                <a:gd name="connsiteY1" fmla="*/ 94126 h 94517"/>
                <a:gd name="connsiteX2" fmla="*/ 62350 w 88026"/>
                <a:gd name="connsiteY2" fmla="*/ 11624 h 94517"/>
                <a:gd name="connsiteX3" fmla="*/ 11624 w 88026"/>
                <a:gd name="connsiteY3" fmla="*/ 9453 h 94517"/>
                <a:gd name="connsiteX4" fmla="*/ 8515 w 88026"/>
                <a:gd name="connsiteY4" fmla="*/ 59116 h 94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026" h="94517">
                  <a:moveTo>
                    <a:pt x="8446" y="59116"/>
                  </a:moveTo>
                  <a:cubicBezTo>
                    <a:pt x="21579" y="73964"/>
                    <a:pt x="82993" y="97864"/>
                    <a:pt x="87313" y="94126"/>
                  </a:cubicBezTo>
                  <a:cubicBezTo>
                    <a:pt x="91634" y="90389"/>
                    <a:pt x="75448" y="26472"/>
                    <a:pt x="62350" y="11624"/>
                  </a:cubicBezTo>
                  <a:cubicBezTo>
                    <a:pt x="48942" y="-2983"/>
                    <a:pt x="26231" y="-3955"/>
                    <a:pt x="11624" y="9453"/>
                  </a:cubicBezTo>
                  <a:cubicBezTo>
                    <a:pt x="-2576" y="22488"/>
                    <a:pt x="-3949" y="44412"/>
                    <a:pt x="8515" y="59116"/>
                  </a:cubicBezTo>
                  <a:close/>
                </a:path>
              </a:pathLst>
            </a:custGeom>
            <a:solidFill>
              <a:srgbClr val="FFFFFF"/>
            </a:solidFill>
            <a:ln w="3429" cap="flat">
              <a:noFill/>
              <a:prstDash val="solid"/>
              <a:miter/>
            </a:ln>
          </p:spPr>
          <p:txBody>
            <a:bodyPr rtlCol="0" anchor="ctr"/>
            <a:lstStyle/>
            <a:p>
              <a:endParaRPr lang="x-none"/>
            </a:p>
          </p:txBody>
        </p:sp>
        <p:sp>
          <p:nvSpPr>
            <p:cNvPr id="173" name="Graphic 9">
              <a:extLst>
                <a:ext uri="{FF2B5EF4-FFF2-40B4-BE49-F238E27FC236}">
                  <a16:creationId xmlns="" xmlns:a16="http://schemas.microsoft.com/office/drawing/2014/main" id="{8A51C0FD-C5EF-B645-9054-AF34595D08A5}"/>
                </a:ext>
              </a:extLst>
            </p:cNvPr>
            <p:cNvSpPr/>
            <p:nvPr/>
          </p:nvSpPr>
          <p:spPr>
            <a:xfrm>
              <a:off x="8527976" y="5016974"/>
              <a:ext cx="83914" cy="99436"/>
            </a:xfrm>
            <a:custGeom>
              <a:avLst/>
              <a:gdLst>
                <a:gd name="connsiteX0" fmla="*/ 19107 w 83914"/>
                <a:gd name="connsiteY0" fmla="*/ 14843 h 99436"/>
                <a:gd name="connsiteX1" fmla="*/ 1070 w 83914"/>
                <a:gd name="connsiteY1" fmla="*/ 99162 h 99436"/>
                <a:gd name="connsiteX2" fmla="*/ 76508 w 83914"/>
                <a:gd name="connsiteY2" fmla="*/ 57739 h 99436"/>
                <a:gd name="connsiteX3" fmla="*/ 69846 w 83914"/>
                <a:gd name="connsiteY3" fmla="*/ 7406 h 99436"/>
                <a:gd name="connsiteX4" fmla="*/ 19513 w 83914"/>
                <a:gd name="connsiteY4" fmla="*/ 14068 h 99436"/>
                <a:gd name="connsiteX5" fmla="*/ 18935 w 83914"/>
                <a:gd name="connsiteY5" fmla="*/ 14843 h 9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914" h="99436">
                  <a:moveTo>
                    <a:pt x="19107" y="14843"/>
                  </a:moveTo>
                  <a:cubicBezTo>
                    <a:pt x="7277" y="30753"/>
                    <a:pt x="-3490" y="95767"/>
                    <a:pt x="1070" y="99162"/>
                  </a:cubicBezTo>
                  <a:cubicBezTo>
                    <a:pt x="5630" y="102557"/>
                    <a:pt x="64849" y="73650"/>
                    <a:pt x="76508" y="57739"/>
                  </a:cubicBezTo>
                  <a:cubicBezTo>
                    <a:pt x="88568" y="42000"/>
                    <a:pt x="85586" y="19465"/>
                    <a:pt x="69846" y="7406"/>
                  </a:cubicBezTo>
                  <a:cubicBezTo>
                    <a:pt x="54108" y="-4654"/>
                    <a:pt x="31572" y="-1671"/>
                    <a:pt x="19513" y="14068"/>
                  </a:cubicBezTo>
                  <a:cubicBezTo>
                    <a:pt x="19317" y="14324"/>
                    <a:pt x="19125" y="14582"/>
                    <a:pt x="18935" y="14843"/>
                  </a:cubicBezTo>
                  <a:close/>
                </a:path>
              </a:pathLst>
            </a:custGeom>
            <a:solidFill>
              <a:srgbClr val="FFFFFF"/>
            </a:solidFill>
            <a:ln w="3429" cap="flat">
              <a:noFill/>
              <a:prstDash val="solid"/>
              <a:miter/>
            </a:ln>
          </p:spPr>
          <p:txBody>
            <a:bodyPr rtlCol="0" anchor="ctr"/>
            <a:lstStyle/>
            <a:p>
              <a:endParaRPr lang="x-none"/>
            </a:p>
          </p:txBody>
        </p:sp>
        <p:sp>
          <p:nvSpPr>
            <p:cNvPr id="174" name="Graphic 9">
              <a:extLst>
                <a:ext uri="{FF2B5EF4-FFF2-40B4-BE49-F238E27FC236}">
                  <a16:creationId xmlns="" xmlns:a16="http://schemas.microsoft.com/office/drawing/2014/main" id="{0FCFD56C-A534-5B45-B86D-38D679F18FAE}"/>
                </a:ext>
              </a:extLst>
            </p:cNvPr>
            <p:cNvSpPr/>
            <p:nvPr/>
          </p:nvSpPr>
          <p:spPr>
            <a:xfrm>
              <a:off x="8532649" y="5099801"/>
              <a:ext cx="112314" cy="71887"/>
            </a:xfrm>
            <a:custGeom>
              <a:avLst/>
              <a:gdLst>
                <a:gd name="connsiteX0" fmla="*/ 85106 w 112314"/>
                <a:gd name="connsiteY0" fmla="*/ 1145 h 71887"/>
                <a:gd name="connsiteX1" fmla="*/ 33 w 112314"/>
                <a:gd name="connsiteY1" fmla="*/ 15170 h 71887"/>
                <a:gd name="connsiteX2" fmla="*/ 66246 w 112314"/>
                <a:gd name="connsiteY2" fmla="*/ 70411 h 71887"/>
                <a:gd name="connsiteX3" fmla="*/ 110838 w 112314"/>
                <a:gd name="connsiteY3" fmla="*/ 46134 h 71887"/>
                <a:gd name="connsiteX4" fmla="*/ 86562 w 112314"/>
                <a:gd name="connsiteY4" fmla="*/ 1541 h 71887"/>
                <a:gd name="connsiteX5" fmla="*/ 85106 w 112314"/>
                <a:gd name="connsiteY5" fmla="*/ 1145 h 71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2314" h="71887">
                  <a:moveTo>
                    <a:pt x="85106" y="1145"/>
                  </a:moveTo>
                  <a:cubicBezTo>
                    <a:pt x="65972" y="-4033"/>
                    <a:pt x="1507" y="9717"/>
                    <a:pt x="33" y="15170"/>
                  </a:cubicBezTo>
                  <a:cubicBezTo>
                    <a:pt x="-1442" y="20622"/>
                    <a:pt x="47113" y="65199"/>
                    <a:pt x="66246" y="70411"/>
                  </a:cubicBezTo>
                  <a:cubicBezTo>
                    <a:pt x="85264" y="76021"/>
                    <a:pt x="105229" y="65152"/>
                    <a:pt x="110838" y="46134"/>
                  </a:cubicBezTo>
                  <a:cubicBezTo>
                    <a:pt x="116448" y="27116"/>
                    <a:pt x="105579" y="7152"/>
                    <a:pt x="86562" y="1541"/>
                  </a:cubicBezTo>
                  <a:cubicBezTo>
                    <a:pt x="86079" y="1399"/>
                    <a:pt x="85594" y="1267"/>
                    <a:pt x="85106" y="1145"/>
                  </a:cubicBezTo>
                  <a:close/>
                </a:path>
              </a:pathLst>
            </a:custGeom>
            <a:solidFill>
              <a:srgbClr val="FFFFFF"/>
            </a:solidFill>
            <a:ln w="3429" cap="flat">
              <a:noFill/>
              <a:prstDash val="solid"/>
              <a:miter/>
            </a:ln>
          </p:spPr>
          <p:txBody>
            <a:bodyPr rtlCol="0" anchor="ctr"/>
            <a:lstStyle/>
            <a:p>
              <a:endParaRPr lang="x-none"/>
            </a:p>
          </p:txBody>
        </p:sp>
        <p:sp>
          <p:nvSpPr>
            <p:cNvPr id="175" name="Graphic 9">
              <a:extLst>
                <a:ext uri="{FF2B5EF4-FFF2-40B4-BE49-F238E27FC236}">
                  <a16:creationId xmlns="" xmlns:a16="http://schemas.microsoft.com/office/drawing/2014/main" id="{F6C1A3C6-6950-074F-AC17-483557C26FF7}"/>
                </a:ext>
              </a:extLst>
            </p:cNvPr>
            <p:cNvSpPr/>
            <p:nvPr/>
          </p:nvSpPr>
          <p:spPr>
            <a:xfrm>
              <a:off x="8502642" y="5112600"/>
              <a:ext cx="71667" cy="113233"/>
            </a:xfrm>
            <a:custGeom>
              <a:avLst/>
              <a:gdLst>
                <a:gd name="connsiteX0" fmla="*/ 71564 w 71667"/>
                <a:gd name="connsiteY0" fmla="*/ 74585 h 113233"/>
                <a:gd name="connsiteX1" fmla="*/ 28290 w 71667"/>
                <a:gd name="connsiteY1" fmla="*/ 4 h 113233"/>
                <a:gd name="connsiteX2" fmla="*/ 103 w 71667"/>
                <a:gd name="connsiteY2" fmla="*/ 81477 h 113233"/>
                <a:gd name="connsiteX3" fmla="*/ 39913 w 71667"/>
                <a:gd name="connsiteY3" fmla="*/ 112989 h 113233"/>
                <a:gd name="connsiteX4" fmla="*/ 71564 w 71667"/>
                <a:gd name="connsiteY4" fmla="*/ 74619 h 113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667" h="113233">
                  <a:moveTo>
                    <a:pt x="71564" y="74585"/>
                  </a:moveTo>
                  <a:cubicBezTo>
                    <a:pt x="69643" y="54834"/>
                    <a:pt x="33845" y="-545"/>
                    <a:pt x="28290" y="4"/>
                  </a:cubicBezTo>
                  <a:cubicBezTo>
                    <a:pt x="22735" y="553"/>
                    <a:pt x="-1782" y="61726"/>
                    <a:pt x="103" y="81477"/>
                  </a:cubicBezTo>
                  <a:cubicBezTo>
                    <a:pt x="2394" y="101172"/>
                    <a:pt x="20218" y="115281"/>
                    <a:pt x="39913" y="112989"/>
                  </a:cubicBezTo>
                  <a:cubicBezTo>
                    <a:pt x="59049" y="110763"/>
                    <a:pt x="73017" y="93829"/>
                    <a:pt x="71564" y="74619"/>
                  </a:cubicBezTo>
                  <a:close/>
                </a:path>
              </a:pathLst>
            </a:custGeom>
            <a:solidFill>
              <a:srgbClr val="FFFFFF"/>
            </a:solidFill>
            <a:ln w="3429" cap="flat">
              <a:noFill/>
              <a:prstDash val="solid"/>
              <a:miter/>
            </a:ln>
          </p:spPr>
          <p:txBody>
            <a:bodyPr rtlCol="0" anchor="ctr"/>
            <a:lstStyle/>
            <a:p>
              <a:endParaRPr lang="x-none"/>
            </a:p>
          </p:txBody>
        </p:sp>
        <p:sp>
          <p:nvSpPr>
            <p:cNvPr id="176" name="Graphic 9">
              <a:extLst>
                <a:ext uri="{FF2B5EF4-FFF2-40B4-BE49-F238E27FC236}">
                  <a16:creationId xmlns="" xmlns:a16="http://schemas.microsoft.com/office/drawing/2014/main" id="{41BEEC91-F42B-AD40-B10D-CF7C01A6828B}"/>
                </a:ext>
              </a:extLst>
            </p:cNvPr>
            <p:cNvSpPr/>
            <p:nvPr/>
          </p:nvSpPr>
          <p:spPr>
            <a:xfrm>
              <a:off x="8423873" y="5111551"/>
              <a:ext cx="105408" cy="75502"/>
            </a:xfrm>
            <a:custGeom>
              <a:avLst/>
              <a:gdLst>
                <a:gd name="connsiteX0" fmla="*/ 52572 w 105408"/>
                <a:gd name="connsiteY0" fmla="*/ 71382 h 75502"/>
                <a:gd name="connsiteX1" fmla="*/ 105277 w 105408"/>
                <a:gd name="connsiteY1" fmla="*/ 3179 h 75502"/>
                <a:gd name="connsiteX2" fmla="*/ 19208 w 105408"/>
                <a:gd name="connsiteY2" fmla="*/ 7842 h 75502"/>
                <a:gd name="connsiteX3" fmla="*/ 4121 w 105408"/>
                <a:gd name="connsiteY3" fmla="*/ 56294 h 75502"/>
                <a:gd name="connsiteX4" fmla="*/ 52572 w 105408"/>
                <a:gd name="connsiteY4" fmla="*/ 71382 h 75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408" h="75502">
                  <a:moveTo>
                    <a:pt x="52572" y="71382"/>
                  </a:moveTo>
                  <a:cubicBezTo>
                    <a:pt x="70129" y="62158"/>
                    <a:pt x="107917" y="8185"/>
                    <a:pt x="105277" y="3179"/>
                  </a:cubicBezTo>
                  <a:cubicBezTo>
                    <a:pt x="102636" y="-1827"/>
                    <a:pt x="36697" y="-1381"/>
                    <a:pt x="19208" y="7842"/>
                  </a:cubicBezTo>
                  <a:cubicBezTo>
                    <a:pt x="1662" y="17056"/>
                    <a:pt x="-5093" y="38748"/>
                    <a:pt x="4121" y="56294"/>
                  </a:cubicBezTo>
                  <a:cubicBezTo>
                    <a:pt x="13334" y="73840"/>
                    <a:pt x="35027" y="80595"/>
                    <a:pt x="52572" y="71382"/>
                  </a:cubicBezTo>
                  <a:close/>
                </a:path>
              </a:pathLst>
            </a:custGeom>
            <a:solidFill>
              <a:srgbClr val="FFFFFF"/>
            </a:solidFill>
            <a:ln w="3429" cap="flat">
              <a:noFill/>
              <a:prstDash val="solid"/>
              <a:miter/>
            </a:ln>
          </p:spPr>
          <p:txBody>
            <a:bodyPr rtlCol="0" anchor="ctr"/>
            <a:lstStyle/>
            <a:p>
              <a:endParaRPr lang="x-none"/>
            </a:p>
          </p:txBody>
        </p:sp>
        <p:sp>
          <p:nvSpPr>
            <p:cNvPr id="177" name="Graphic 9">
              <a:extLst>
                <a:ext uri="{FF2B5EF4-FFF2-40B4-BE49-F238E27FC236}">
                  <a16:creationId xmlns="" xmlns:a16="http://schemas.microsoft.com/office/drawing/2014/main" id="{C65C24F5-73BD-7D41-8682-66C8EDD4F27C}"/>
                </a:ext>
              </a:extLst>
            </p:cNvPr>
            <p:cNvSpPr/>
            <p:nvPr/>
          </p:nvSpPr>
          <p:spPr>
            <a:xfrm>
              <a:off x="8517308" y="5103044"/>
              <a:ext cx="23669" cy="23663"/>
            </a:xfrm>
            <a:custGeom>
              <a:avLst/>
              <a:gdLst>
                <a:gd name="connsiteX0" fmla="*/ 183 w 23669"/>
                <a:gd name="connsiteY0" fmla="*/ 9801 h 23663"/>
                <a:gd name="connsiteX1" fmla="*/ 13869 w 23669"/>
                <a:gd name="connsiteY1" fmla="*/ 178 h 23663"/>
                <a:gd name="connsiteX2" fmla="*/ 23492 w 23669"/>
                <a:gd name="connsiteY2" fmla="*/ 13863 h 23663"/>
                <a:gd name="connsiteX3" fmla="*/ 9990 w 23669"/>
                <a:gd name="connsiteY3" fmla="*/ 23517 h 23663"/>
                <a:gd name="connsiteX4" fmla="*/ 141 w 23669"/>
                <a:gd name="connsiteY4" fmla="*/ 10053 h 23663"/>
                <a:gd name="connsiteX5" fmla="*/ 183 w 23669"/>
                <a:gd name="connsiteY5" fmla="*/ 9801 h 2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669" h="23663">
                  <a:moveTo>
                    <a:pt x="183" y="9801"/>
                  </a:moveTo>
                  <a:cubicBezTo>
                    <a:pt x="1305" y="3364"/>
                    <a:pt x="7432" y="-944"/>
                    <a:pt x="13869" y="178"/>
                  </a:cubicBezTo>
                  <a:cubicBezTo>
                    <a:pt x="20306" y="1299"/>
                    <a:pt x="24614" y="7427"/>
                    <a:pt x="23492" y="13863"/>
                  </a:cubicBezTo>
                  <a:cubicBezTo>
                    <a:pt x="22383" y="20228"/>
                    <a:pt x="16372" y="24526"/>
                    <a:pt x="9990" y="23517"/>
                  </a:cubicBezTo>
                  <a:cubicBezTo>
                    <a:pt x="3552" y="22518"/>
                    <a:pt x="-857" y="16490"/>
                    <a:pt x="141" y="10053"/>
                  </a:cubicBezTo>
                  <a:cubicBezTo>
                    <a:pt x="154" y="9969"/>
                    <a:pt x="168" y="9884"/>
                    <a:pt x="183" y="9801"/>
                  </a:cubicBezTo>
                  <a:close/>
                </a:path>
              </a:pathLst>
            </a:custGeom>
            <a:solidFill>
              <a:srgbClr val="F99746"/>
            </a:solidFill>
            <a:ln w="3429" cap="flat">
              <a:noFill/>
              <a:prstDash val="solid"/>
              <a:miter/>
            </a:ln>
          </p:spPr>
          <p:txBody>
            <a:bodyPr rtlCol="0" anchor="ctr"/>
            <a:lstStyle/>
            <a:p>
              <a:endParaRPr lang="x-none"/>
            </a:p>
          </p:txBody>
        </p:sp>
        <p:sp>
          <p:nvSpPr>
            <p:cNvPr id="178" name="Graphic 9">
              <a:extLst>
                <a:ext uri="{FF2B5EF4-FFF2-40B4-BE49-F238E27FC236}">
                  <a16:creationId xmlns="" xmlns:a16="http://schemas.microsoft.com/office/drawing/2014/main" id="{54511FFE-673E-4944-A71C-D1803B47DC61}"/>
                </a:ext>
              </a:extLst>
            </p:cNvPr>
            <p:cNvSpPr/>
            <p:nvPr/>
          </p:nvSpPr>
          <p:spPr>
            <a:xfrm>
              <a:off x="8629769" y="5344799"/>
              <a:ext cx="134438" cy="151357"/>
            </a:xfrm>
            <a:custGeom>
              <a:avLst/>
              <a:gdLst>
                <a:gd name="connsiteX0" fmla="*/ 35031 w 134438"/>
                <a:gd name="connsiteY0" fmla="*/ 20523 h 151357"/>
                <a:gd name="connsiteX1" fmla="*/ 1325 w 134438"/>
                <a:gd name="connsiteY1" fmla="*/ 150825 h 151357"/>
                <a:gd name="connsiteX2" fmla="*/ 121888 w 134438"/>
                <a:gd name="connsiteY2" fmla="*/ 91297 h 151357"/>
                <a:gd name="connsiteX3" fmla="*/ 113778 w 134438"/>
                <a:gd name="connsiteY3" fmla="*/ 12550 h 151357"/>
                <a:gd name="connsiteX4" fmla="*/ 35031 w 134438"/>
                <a:gd name="connsiteY4" fmla="*/ 20660 h 151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38" h="151357">
                  <a:moveTo>
                    <a:pt x="35031" y="20523"/>
                  </a:moveTo>
                  <a:cubicBezTo>
                    <a:pt x="15520" y="44526"/>
                    <a:pt x="-5533" y="145133"/>
                    <a:pt x="1325" y="150825"/>
                  </a:cubicBezTo>
                  <a:cubicBezTo>
                    <a:pt x="8183" y="156517"/>
                    <a:pt x="102377" y="115266"/>
                    <a:pt x="121888" y="91297"/>
                  </a:cubicBezTo>
                  <a:cubicBezTo>
                    <a:pt x="141394" y="67313"/>
                    <a:pt x="137763" y="32056"/>
                    <a:pt x="113778" y="12550"/>
                  </a:cubicBezTo>
                  <a:cubicBezTo>
                    <a:pt x="89794" y="-6955"/>
                    <a:pt x="54538" y="-3325"/>
                    <a:pt x="35031" y="20660"/>
                  </a:cubicBezTo>
                  <a:close/>
                </a:path>
              </a:pathLst>
            </a:custGeom>
            <a:solidFill>
              <a:srgbClr val="5B6B54"/>
            </a:solidFill>
            <a:ln w="3429" cap="flat">
              <a:noFill/>
              <a:prstDash val="solid"/>
              <a:miter/>
            </a:ln>
          </p:spPr>
          <p:txBody>
            <a:bodyPr rtlCol="0" anchor="ctr"/>
            <a:lstStyle/>
            <a:p>
              <a:endParaRPr lang="x-none"/>
            </a:p>
          </p:txBody>
        </p:sp>
        <p:sp>
          <p:nvSpPr>
            <p:cNvPr id="179" name="Graphic 9">
              <a:extLst>
                <a:ext uri="{FF2B5EF4-FFF2-40B4-BE49-F238E27FC236}">
                  <a16:creationId xmlns="" xmlns:a16="http://schemas.microsoft.com/office/drawing/2014/main" id="{E135C307-E145-7C47-8586-7CF72F296F3F}"/>
                </a:ext>
              </a:extLst>
            </p:cNvPr>
            <p:cNvSpPr/>
            <p:nvPr/>
          </p:nvSpPr>
          <p:spPr>
            <a:xfrm>
              <a:off x="8288787" y="5592517"/>
              <a:ext cx="2052185" cy="559382"/>
            </a:xfrm>
            <a:custGeom>
              <a:avLst/>
              <a:gdLst>
                <a:gd name="connsiteX0" fmla="*/ 2009486 w 2052185"/>
                <a:gd name="connsiteY0" fmla="*/ 559383 h 559382"/>
                <a:gd name="connsiteX1" fmla="*/ 379168 w 2052185"/>
                <a:gd name="connsiteY1" fmla="*/ 558663 h 559382"/>
                <a:gd name="connsiteX2" fmla="*/ 521300 w 2052185"/>
                <a:gd name="connsiteY2" fmla="*/ 365027 h 559382"/>
                <a:gd name="connsiteX3" fmla="*/ 68912 w 2052185"/>
                <a:gd name="connsiteY3" fmla="*/ 104423 h 559382"/>
                <a:gd name="connsiteX4" fmla="*/ 984181 w 2052185"/>
                <a:gd name="connsiteY4" fmla="*/ 4330 h 559382"/>
                <a:gd name="connsiteX5" fmla="*/ 984763 w 2052185"/>
                <a:gd name="connsiteY5" fmla="*/ 4330 h 559382"/>
                <a:gd name="connsiteX6" fmla="*/ 2008183 w 2052185"/>
                <a:gd name="connsiteY6" fmla="*/ 102571 h 559382"/>
                <a:gd name="connsiteX7" fmla="*/ 2009486 w 2052185"/>
                <a:gd name="connsiteY7" fmla="*/ 559383 h 559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52185" h="559382">
                  <a:moveTo>
                    <a:pt x="2009486" y="559383"/>
                  </a:moveTo>
                  <a:lnTo>
                    <a:pt x="379168" y="558663"/>
                  </a:lnTo>
                  <a:cubicBezTo>
                    <a:pt x="387397" y="480961"/>
                    <a:pt x="534982" y="441699"/>
                    <a:pt x="521300" y="365027"/>
                  </a:cubicBezTo>
                  <a:cubicBezTo>
                    <a:pt x="503743" y="266786"/>
                    <a:pt x="-222553" y="229924"/>
                    <a:pt x="68912" y="104423"/>
                  </a:cubicBezTo>
                  <a:cubicBezTo>
                    <a:pt x="355199" y="-18678"/>
                    <a:pt x="962440" y="3507"/>
                    <a:pt x="984181" y="4330"/>
                  </a:cubicBezTo>
                  <a:lnTo>
                    <a:pt x="984763" y="4330"/>
                  </a:lnTo>
                  <a:cubicBezTo>
                    <a:pt x="1091062" y="12526"/>
                    <a:pt x="1909942" y="-44773"/>
                    <a:pt x="2008183" y="102571"/>
                  </a:cubicBezTo>
                  <a:cubicBezTo>
                    <a:pt x="2106424" y="249915"/>
                    <a:pt x="2009486" y="559383"/>
                    <a:pt x="2009486" y="559383"/>
                  </a:cubicBezTo>
                  <a:close/>
                </a:path>
              </a:pathLst>
            </a:custGeom>
            <a:solidFill>
              <a:srgbClr val="5B6B54"/>
            </a:solidFill>
            <a:ln w="3429" cap="flat">
              <a:noFill/>
              <a:prstDash val="solid"/>
              <a:miter/>
            </a:ln>
          </p:spPr>
          <p:txBody>
            <a:bodyPr rtlCol="0" anchor="ctr"/>
            <a:lstStyle/>
            <a:p>
              <a:endParaRPr lang="x-none"/>
            </a:p>
          </p:txBody>
        </p:sp>
        <p:sp>
          <p:nvSpPr>
            <p:cNvPr id="180" name="Graphic 9">
              <a:extLst>
                <a:ext uri="{FF2B5EF4-FFF2-40B4-BE49-F238E27FC236}">
                  <a16:creationId xmlns="" xmlns:a16="http://schemas.microsoft.com/office/drawing/2014/main" id="{FD6AAE12-2D36-054F-B0AD-016EA7AAB299}"/>
                </a:ext>
              </a:extLst>
            </p:cNvPr>
            <p:cNvSpPr/>
            <p:nvPr/>
          </p:nvSpPr>
          <p:spPr>
            <a:xfrm>
              <a:off x="5465064" y="5208711"/>
              <a:ext cx="384287" cy="209073"/>
            </a:xfrm>
            <a:custGeom>
              <a:avLst/>
              <a:gdLst>
                <a:gd name="connsiteX0" fmla="*/ 0 w 384287"/>
                <a:gd name="connsiteY0" fmla="*/ 50483 h 209073"/>
                <a:gd name="connsiteX1" fmla="*/ 40256 w 384287"/>
                <a:gd name="connsiteY1" fmla="*/ 208937 h 209073"/>
                <a:gd name="connsiteX2" fmla="*/ 193636 w 384287"/>
                <a:gd name="connsiteY2" fmla="*/ 208937 h 209073"/>
                <a:gd name="connsiteX3" fmla="*/ 384288 w 384287"/>
                <a:gd name="connsiteY3" fmla="*/ 207428 h 209073"/>
                <a:gd name="connsiteX4" fmla="*/ 327195 w 384287"/>
                <a:gd name="connsiteY4" fmla="*/ 151878 h 209073"/>
                <a:gd name="connsiteX5" fmla="*/ 144155 w 384287"/>
                <a:gd name="connsiteY5" fmla="*/ 29771 h 209073"/>
                <a:gd name="connsiteX6" fmla="*/ 0 w 384287"/>
                <a:gd name="connsiteY6" fmla="*/ 50483 h 209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4287" h="209073">
                  <a:moveTo>
                    <a:pt x="0" y="50483"/>
                  </a:moveTo>
                  <a:cubicBezTo>
                    <a:pt x="0" y="50483"/>
                    <a:pt x="10013" y="206776"/>
                    <a:pt x="40256" y="208937"/>
                  </a:cubicBezTo>
                  <a:cubicBezTo>
                    <a:pt x="44303" y="209246"/>
                    <a:pt x="193636" y="208937"/>
                    <a:pt x="193636" y="208937"/>
                  </a:cubicBezTo>
                  <a:lnTo>
                    <a:pt x="384288" y="207428"/>
                  </a:lnTo>
                  <a:cubicBezTo>
                    <a:pt x="384288" y="207428"/>
                    <a:pt x="382951" y="161479"/>
                    <a:pt x="327195" y="151878"/>
                  </a:cubicBezTo>
                  <a:cubicBezTo>
                    <a:pt x="271440" y="142277"/>
                    <a:pt x="178068" y="103358"/>
                    <a:pt x="144155" y="29771"/>
                  </a:cubicBezTo>
                  <a:cubicBezTo>
                    <a:pt x="108425" y="-47690"/>
                    <a:pt x="0" y="50483"/>
                    <a:pt x="0" y="50483"/>
                  </a:cubicBezTo>
                  <a:close/>
                </a:path>
              </a:pathLst>
            </a:custGeom>
            <a:solidFill>
              <a:srgbClr val="414D3D"/>
            </a:solidFill>
            <a:ln w="3429" cap="flat">
              <a:noFill/>
              <a:prstDash val="solid"/>
              <a:miter/>
            </a:ln>
          </p:spPr>
          <p:txBody>
            <a:bodyPr rtlCol="0" anchor="ctr"/>
            <a:lstStyle/>
            <a:p>
              <a:endParaRPr lang="x-none"/>
            </a:p>
          </p:txBody>
        </p:sp>
        <p:sp>
          <p:nvSpPr>
            <p:cNvPr id="181" name="Graphic 9">
              <a:extLst>
                <a:ext uri="{FF2B5EF4-FFF2-40B4-BE49-F238E27FC236}">
                  <a16:creationId xmlns="" xmlns:a16="http://schemas.microsoft.com/office/drawing/2014/main" id="{608A7861-EDDE-3C4A-A92F-80A4EC36BE9C}"/>
                </a:ext>
              </a:extLst>
            </p:cNvPr>
            <p:cNvSpPr/>
            <p:nvPr/>
          </p:nvSpPr>
          <p:spPr>
            <a:xfrm>
              <a:off x="6435231" y="5063916"/>
              <a:ext cx="400644" cy="215143"/>
            </a:xfrm>
            <a:custGeom>
              <a:avLst/>
              <a:gdLst>
                <a:gd name="connsiteX0" fmla="*/ 0 w 400644"/>
                <a:gd name="connsiteY0" fmla="*/ 62815 h 215143"/>
                <a:gd name="connsiteX1" fmla="*/ 59390 w 400644"/>
                <a:gd name="connsiteY1" fmla="*/ 215132 h 215143"/>
                <a:gd name="connsiteX2" fmla="*/ 211603 w 400644"/>
                <a:gd name="connsiteY2" fmla="*/ 196306 h 215143"/>
                <a:gd name="connsiteX3" fmla="*/ 400644 w 400644"/>
                <a:gd name="connsiteY3" fmla="*/ 171446 h 215143"/>
                <a:gd name="connsiteX4" fmla="*/ 337173 w 400644"/>
                <a:gd name="connsiteY4" fmla="*/ 123440 h 215143"/>
                <a:gd name="connsiteX5" fmla="*/ 140555 w 400644"/>
                <a:gd name="connsiteY5" fmla="*/ 24650 h 215143"/>
                <a:gd name="connsiteX6" fmla="*/ 0 w 400644"/>
                <a:gd name="connsiteY6" fmla="*/ 62815 h 215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44" h="215143">
                  <a:moveTo>
                    <a:pt x="0" y="62815"/>
                  </a:moveTo>
                  <a:cubicBezTo>
                    <a:pt x="0" y="62815"/>
                    <a:pt x="29112" y="216674"/>
                    <a:pt x="59390" y="215132"/>
                  </a:cubicBezTo>
                  <a:cubicBezTo>
                    <a:pt x="63437" y="214926"/>
                    <a:pt x="211603" y="196306"/>
                    <a:pt x="211603" y="196306"/>
                  </a:cubicBezTo>
                  <a:lnTo>
                    <a:pt x="400644" y="171446"/>
                  </a:lnTo>
                  <a:cubicBezTo>
                    <a:pt x="400644" y="171446"/>
                    <a:pt x="393786" y="126012"/>
                    <a:pt x="337173" y="123440"/>
                  </a:cubicBezTo>
                  <a:cubicBezTo>
                    <a:pt x="280561" y="120868"/>
                    <a:pt x="183246" y="93539"/>
                    <a:pt x="140555" y="24650"/>
                  </a:cubicBezTo>
                  <a:cubicBezTo>
                    <a:pt x="95669" y="-47907"/>
                    <a:pt x="0" y="62815"/>
                    <a:pt x="0" y="62815"/>
                  </a:cubicBezTo>
                  <a:close/>
                </a:path>
              </a:pathLst>
            </a:custGeom>
            <a:solidFill>
              <a:srgbClr val="414D3D"/>
            </a:solidFill>
            <a:ln w="3429" cap="flat">
              <a:noFill/>
              <a:prstDash val="solid"/>
              <a:miter/>
            </a:ln>
          </p:spPr>
          <p:txBody>
            <a:bodyPr rtlCol="0" anchor="ctr"/>
            <a:lstStyle/>
            <a:p>
              <a:endParaRPr lang="x-none"/>
            </a:p>
          </p:txBody>
        </p:sp>
        <p:sp>
          <p:nvSpPr>
            <p:cNvPr id="182" name="Graphic 9">
              <a:extLst>
                <a:ext uri="{FF2B5EF4-FFF2-40B4-BE49-F238E27FC236}">
                  <a16:creationId xmlns="" xmlns:a16="http://schemas.microsoft.com/office/drawing/2014/main" id="{E5B144E9-E8C1-EE40-8BB9-BBDB3DF03C9D}"/>
                </a:ext>
              </a:extLst>
            </p:cNvPr>
            <p:cNvSpPr/>
            <p:nvPr/>
          </p:nvSpPr>
          <p:spPr>
            <a:xfrm>
              <a:off x="5454077" y="3340188"/>
              <a:ext cx="643088" cy="1935087"/>
            </a:xfrm>
            <a:custGeom>
              <a:avLst/>
              <a:gdLst>
                <a:gd name="connsiteX0" fmla="*/ 643088 w 643088"/>
                <a:gd name="connsiteY0" fmla="*/ 237801 h 1935087"/>
                <a:gd name="connsiteX1" fmla="*/ 409127 w 643088"/>
                <a:gd name="connsiteY1" fmla="*/ 1123340 h 1935087"/>
                <a:gd name="connsiteX2" fmla="*/ 199581 w 643088"/>
                <a:gd name="connsiteY2" fmla="*/ 1935088 h 1935087"/>
                <a:gd name="connsiteX3" fmla="*/ 14 w 643088"/>
                <a:gd name="connsiteY3" fmla="*/ 1929910 h 1935087"/>
                <a:gd name="connsiteX4" fmla="*/ 82069 w 643088"/>
                <a:gd name="connsiteY4" fmla="*/ 1026334 h 1935087"/>
                <a:gd name="connsiteX5" fmla="*/ 98323 w 643088"/>
                <a:gd name="connsiteY5" fmla="*/ 0 h 1935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3088" h="1935087">
                  <a:moveTo>
                    <a:pt x="643088" y="237801"/>
                  </a:moveTo>
                  <a:cubicBezTo>
                    <a:pt x="643088" y="237801"/>
                    <a:pt x="593916" y="556698"/>
                    <a:pt x="409127" y="1123340"/>
                  </a:cubicBezTo>
                  <a:cubicBezTo>
                    <a:pt x="224339" y="1689983"/>
                    <a:pt x="199581" y="1935088"/>
                    <a:pt x="199581" y="1935088"/>
                  </a:cubicBezTo>
                  <a:lnTo>
                    <a:pt x="14" y="1929910"/>
                  </a:lnTo>
                  <a:cubicBezTo>
                    <a:pt x="14" y="1929910"/>
                    <a:pt x="-3038" y="1311215"/>
                    <a:pt x="82069" y="1026334"/>
                  </a:cubicBezTo>
                  <a:cubicBezTo>
                    <a:pt x="167177" y="741453"/>
                    <a:pt x="98323" y="0"/>
                    <a:pt x="98323" y="0"/>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183" name="Graphic 9">
              <a:extLst>
                <a:ext uri="{FF2B5EF4-FFF2-40B4-BE49-F238E27FC236}">
                  <a16:creationId xmlns="" xmlns:a16="http://schemas.microsoft.com/office/drawing/2014/main" id="{9B232FCA-D103-3149-8EB3-1F20108BC665}"/>
                </a:ext>
              </a:extLst>
            </p:cNvPr>
            <p:cNvSpPr/>
            <p:nvPr/>
          </p:nvSpPr>
          <p:spPr>
            <a:xfrm>
              <a:off x="5582478" y="3285592"/>
              <a:ext cx="1033049" cy="1852866"/>
            </a:xfrm>
            <a:custGeom>
              <a:avLst/>
              <a:gdLst>
                <a:gd name="connsiteX0" fmla="*/ 568832 w 1033049"/>
                <a:gd name="connsiteY0" fmla="*/ 2818 h 1852866"/>
                <a:gd name="connsiteX1" fmla="*/ 909606 w 1033049"/>
                <a:gd name="connsiteY1" fmla="*/ 985775 h 1852866"/>
                <a:gd name="connsiteX2" fmla="*/ 1033050 w 1033049"/>
                <a:gd name="connsiteY2" fmla="*/ 1817479 h 1852866"/>
                <a:gd name="connsiteX3" fmla="*/ 841026 w 1033049"/>
                <a:gd name="connsiteY3" fmla="*/ 1852867 h 1852866"/>
                <a:gd name="connsiteX4" fmla="*/ 606859 w 1033049"/>
                <a:gd name="connsiteY4" fmla="*/ 1065225 h 1852866"/>
                <a:gd name="connsiteX5" fmla="*/ 2738 w 1033049"/>
                <a:gd name="connsiteY5" fmla="*/ 125370 h 1852866"/>
                <a:gd name="connsiteX6" fmla="*/ 568832 w 1033049"/>
                <a:gd name="connsiteY6" fmla="*/ 2818 h 1852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3049" h="1852866">
                  <a:moveTo>
                    <a:pt x="568832" y="2818"/>
                  </a:moveTo>
                  <a:cubicBezTo>
                    <a:pt x="568832" y="2818"/>
                    <a:pt x="840511" y="551458"/>
                    <a:pt x="909606" y="985775"/>
                  </a:cubicBezTo>
                  <a:cubicBezTo>
                    <a:pt x="978700" y="1420092"/>
                    <a:pt x="1033050" y="1817479"/>
                    <a:pt x="1033050" y="1817479"/>
                  </a:cubicBezTo>
                  <a:cubicBezTo>
                    <a:pt x="1033050" y="1817479"/>
                    <a:pt x="966287" y="1842031"/>
                    <a:pt x="841026" y="1852867"/>
                  </a:cubicBezTo>
                  <a:cubicBezTo>
                    <a:pt x="841026" y="1852867"/>
                    <a:pt x="629319" y="1222273"/>
                    <a:pt x="606859" y="1065225"/>
                  </a:cubicBezTo>
                  <a:cubicBezTo>
                    <a:pt x="584399" y="908177"/>
                    <a:pt x="-46502" y="280327"/>
                    <a:pt x="2738" y="125370"/>
                  </a:cubicBezTo>
                  <a:cubicBezTo>
                    <a:pt x="51979" y="-29586"/>
                    <a:pt x="568832" y="2818"/>
                    <a:pt x="568832" y="2818"/>
                  </a:cubicBezTo>
                  <a:close/>
                </a:path>
              </a:pathLst>
            </a:custGeom>
            <a:solidFill>
              <a:schemeClr val="bg2">
                <a:lumMod val="50000"/>
              </a:schemeClr>
            </a:solidFill>
            <a:ln w="3429" cap="flat">
              <a:noFill/>
              <a:prstDash val="solid"/>
              <a:miter/>
            </a:ln>
          </p:spPr>
          <p:txBody>
            <a:bodyPr rtlCol="0" anchor="ctr"/>
            <a:lstStyle/>
            <a:p>
              <a:endParaRPr lang="x-none"/>
            </a:p>
          </p:txBody>
        </p:sp>
        <p:sp>
          <p:nvSpPr>
            <p:cNvPr id="184" name="Graphic 9">
              <a:extLst>
                <a:ext uri="{FF2B5EF4-FFF2-40B4-BE49-F238E27FC236}">
                  <a16:creationId xmlns="" xmlns:a16="http://schemas.microsoft.com/office/drawing/2014/main" id="{A502E0E1-AECC-D444-8DED-7BE482B576FE}"/>
                </a:ext>
              </a:extLst>
            </p:cNvPr>
            <p:cNvSpPr/>
            <p:nvPr/>
          </p:nvSpPr>
          <p:spPr>
            <a:xfrm>
              <a:off x="5462803" y="2230084"/>
              <a:ext cx="294856" cy="664231"/>
            </a:xfrm>
            <a:custGeom>
              <a:avLst/>
              <a:gdLst>
                <a:gd name="connsiteX0" fmla="*/ 294857 w 294856"/>
                <a:gd name="connsiteY0" fmla="*/ 0 h 664231"/>
                <a:gd name="connsiteX1" fmla="*/ 855 w 294856"/>
                <a:gd name="connsiteY1" fmla="*/ 380242 h 664231"/>
                <a:gd name="connsiteX2" fmla="*/ 136986 w 294856"/>
                <a:gd name="connsiteY2" fmla="*/ 664232 h 664231"/>
              </a:gdLst>
              <a:ahLst/>
              <a:cxnLst>
                <a:cxn ang="0">
                  <a:pos x="connsiteX0" y="connsiteY0"/>
                </a:cxn>
                <a:cxn ang="0">
                  <a:pos x="connsiteX1" y="connsiteY1"/>
                </a:cxn>
                <a:cxn ang="0">
                  <a:pos x="connsiteX2" y="connsiteY2"/>
                </a:cxn>
              </a:cxnLst>
              <a:rect l="l" t="t" r="r" b="b"/>
              <a:pathLst>
                <a:path w="294856" h="664231">
                  <a:moveTo>
                    <a:pt x="294857" y="0"/>
                  </a:moveTo>
                  <a:cubicBezTo>
                    <a:pt x="294857" y="0"/>
                    <a:pt x="14296" y="269348"/>
                    <a:pt x="855" y="380242"/>
                  </a:cubicBezTo>
                  <a:cubicBezTo>
                    <a:pt x="-12587" y="491136"/>
                    <a:pt x="136986" y="664232"/>
                    <a:pt x="136986" y="664232"/>
                  </a:cubicBezTo>
                  <a:close/>
                </a:path>
              </a:pathLst>
            </a:custGeom>
            <a:solidFill>
              <a:srgbClr val="ED7D2B"/>
            </a:solidFill>
            <a:ln w="3429" cap="flat">
              <a:noFill/>
              <a:prstDash val="solid"/>
              <a:miter/>
            </a:ln>
          </p:spPr>
          <p:txBody>
            <a:bodyPr rtlCol="0" anchor="ctr"/>
            <a:lstStyle/>
            <a:p>
              <a:endParaRPr lang="x-none"/>
            </a:p>
          </p:txBody>
        </p:sp>
        <p:sp>
          <p:nvSpPr>
            <p:cNvPr id="185" name="Graphic 9">
              <a:extLst>
                <a:ext uri="{FF2B5EF4-FFF2-40B4-BE49-F238E27FC236}">
                  <a16:creationId xmlns="" xmlns:a16="http://schemas.microsoft.com/office/drawing/2014/main" id="{FD0A4C9B-0039-784F-B9F7-5044BC94B700}"/>
                </a:ext>
              </a:extLst>
            </p:cNvPr>
            <p:cNvSpPr/>
            <p:nvPr/>
          </p:nvSpPr>
          <p:spPr>
            <a:xfrm>
              <a:off x="5805838" y="1994820"/>
              <a:ext cx="259609" cy="306998"/>
            </a:xfrm>
            <a:custGeom>
              <a:avLst/>
              <a:gdLst>
                <a:gd name="connsiteX0" fmla="*/ 0 w 259609"/>
                <a:gd name="connsiteY0" fmla="*/ 237664 h 306998"/>
                <a:gd name="connsiteX1" fmla="*/ 106299 w 259609"/>
                <a:gd name="connsiteY1" fmla="*/ 306998 h 306998"/>
                <a:gd name="connsiteX2" fmla="*/ 259609 w 259609"/>
                <a:gd name="connsiteY2" fmla="*/ 278092 h 306998"/>
                <a:gd name="connsiteX3" fmla="*/ 237904 w 259609"/>
                <a:gd name="connsiteY3" fmla="*/ 167987 h 306998"/>
                <a:gd name="connsiteX4" fmla="*/ 236224 w 259609"/>
                <a:gd name="connsiteY4" fmla="*/ 159826 h 306998"/>
                <a:gd name="connsiteX5" fmla="*/ 221376 w 259609"/>
                <a:gd name="connsiteY5" fmla="*/ 86342 h 306998"/>
                <a:gd name="connsiteX6" fmla="*/ 78010 w 259609"/>
                <a:gd name="connsiteY6" fmla="*/ 23454 h 306998"/>
                <a:gd name="connsiteX7" fmla="*/ 24552 w 259609"/>
                <a:gd name="connsiteY7" fmla="*/ 0 h 306998"/>
                <a:gd name="connsiteX8" fmla="*/ 29352 w 259609"/>
                <a:gd name="connsiteY8" fmla="*/ 50166 h 306998"/>
                <a:gd name="connsiteX9" fmla="*/ 0 w 259609"/>
                <a:gd name="connsiteY9" fmla="*/ 237664 h 306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9609" h="306998">
                  <a:moveTo>
                    <a:pt x="0" y="237664"/>
                  </a:moveTo>
                  <a:lnTo>
                    <a:pt x="106299" y="306998"/>
                  </a:lnTo>
                  <a:lnTo>
                    <a:pt x="259609" y="278092"/>
                  </a:lnTo>
                  <a:cubicBezTo>
                    <a:pt x="257449" y="265713"/>
                    <a:pt x="247197" y="214415"/>
                    <a:pt x="237904" y="167987"/>
                  </a:cubicBezTo>
                  <a:cubicBezTo>
                    <a:pt x="237321" y="165244"/>
                    <a:pt x="236773" y="162500"/>
                    <a:pt x="236224" y="159826"/>
                  </a:cubicBezTo>
                  <a:cubicBezTo>
                    <a:pt x="228268" y="120289"/>
                    <a:pt x="221376" y="86342"/>
                    <a:pt x="221376" y="86342"/>
                  </a:cubicBezTo>
                  <a:lnTo>
                    <a:pt x="78010" y="23454"/>
                  </a:lnTo>
                  <a:lnTo>
                    <a:pt x="24552" y="0"/>
                  </a:lnTo>
                  <a:cubicBezTo>
                    <a:pt x="24552" y="857"/>
                    <a:pt x="28804" y="43891"/>
                    <a:pt x="29352" y="50166"/>
                  </a:cubicBezTo>
                  <a:cubicBezTo>
                    <a:pt x="39536" y="161746"/>
                    <a:pt x="0" y="237664"/>
                    <a:pt x="0" y="237664"/>
                  </a:cubicBezTo>
                  <a:close/>
                </a:path>
              </a:pathLst>
            </a:custGeom>
            <a:solidFill>
              <a:srgbClr val="FFB27D"/>
            </a:solidFill>
            <a:ln w="3429" cap="flat">
              <a:noFill/>
              <a:prstDash val="solid"/>
              <a:miter/>
            </a:ln>
          </p:spPr>
          <p:txBody>
            <a:bodyPr rtlCol="0" anchor="ctr"/>
            <a:lstStyle/>
            <a:p>
              <a:endParaRPr lang="x-none"/>
            </a:p>
          </p:txBody>
        </p:sp>
        <p:sp>
          <p:nvSpPr>
            <p:cNvPr id="186" name="Graphic 9">
              <a:extLst>
                <a:ext uri="{FF2B5EF4-FFF2-40B4-BE49-F238E27FC236}">
                  <a16:creationId xmlns="" xmlns:a16="http://schemas.microsoft.com/office/drawing/2014/main" id="{601F03D2-D3FA-E543-8485-7BC9FA32CB75}"/>
                </a:ext>
              </a:extLst>
            </p:cNvPr>
            <p:cNvSpPr/>
            <p:nvPr/>
          </p:nvSpPr>
          <p:spPr>
            <a:xfrm>
              <a:off x="5790099" y="2148344"/>
              <a:ext cx="297328" cy="111846"/>
            </a:xfrm>
            <a:custGeom>
              <a:avLst/>
              <a:gdLst>
                <a:gd name="connsiteX0" fmla="*/ 235812 w 297328"/>
                <a:gd name="connsiteY0" fmla="*/ 48547 h 111846"/>
                <a:gd name="connsiteX1" fmla="*/ 31307 w 297328"/>
                <a:gd name="connsiteY1" fmla="*/ 541 h 111846"/>
                <a:gd name="connsiteX2" fmla="*/ 0 w 297328"/>
                <a:gd name="connsiteY2" fmla="*/ 45324 h 111846"/>
                <a:gd name="connsiteX3" fmla="*/ 297328 w 297328"/>
                <a:gd name="connsiteY3" fmla="*/ 111847 h 111846"/>
                <a:gd name="connsiteX4" fmla="*/ 235812 w 297328"/>
                <a:gd name="connsiteY4" fmla="*/ 48547 h 111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328" h="111846">
                  <a:moveTo>
                    <a:pt x="235812" y="48547"/>
                  </a:moveTo>
                  <a:cubicBezTo>
                    <a:pt x="232863" y="47313"/>
                    <a:pt x="51058" y="-5905"/>
                    <a:pt x="31307" y="541"/>
                  </a:cubicBezTo>
                  <a:cubicBezTo>
                    <a:pt x="11556" y="6988"/>
                    <a:pt x="0" y="45324"/>
                    <a:pt x="0" y="45324"/>
                  </a:cubicBezTo>
                  <a:lnTo>
                    <a:pt x="297328" y="111847"/>
                  </a:lnTo>
                  <a:cubicBezTo>
                    <a:pt x="297328" y="111847"/>
                    <a:pt x="273840" y="64458"/>
                    <a:pt x="235812" y="48547"/>
                  </a:cubicBezTo>
                  <a:close/>
                </a:path>
              </a:pathLst>
            </a:custGeom>
            <a:solidFill>
              <a:srgbClr val="5B6B54"/>
            </a:solidFill>
            <a:ln w="3429" cap="flat">
              <a:noFill/>
              <a:prstDash val="solid"/>
              <a:miter/>
            </a:ln>
          </p:spPr>
          <p:txBody>
            <a:bodyPr rtlCol="0" anchor="ctr"/>
            <a:lstStyle/>
            <a:p>
              <a:endParaRPr lang="x-none"/>
            </a:p>
          </p:txBody>
        </p:sp>
        <p:sp>
          <p:nvSpPr>
            <p:cNvPr id="187" name="Graphic 9">
              <a:extLst>
                <a:ext uri="{FF2B5EF4-FFF2-40B4-BE49-F238E27FC236}">
                  <a16:creationId xmlns="" xmlns:a16="http://schemas.microsoft.com/office/drawing/2014/main" id="{AD24168E-9A1E-FB4B-88F8-13BAD1A74D95}"/>
                </a:ext>
              </a:extLst>
            </p:cNvPr>
            <p:cNvSpPr/>
            <p:nvPr/>
          </p:nvSpPr>
          <p:spPr>
            <a:xfrm>
              <a:off x="5531445" y="2192200"/>
              <a:ext cx="696589" cy="1340198"/>
            </a:xfrm>
            <a:custGeom>
              <a:avLst/>
              <a:gdLst>
                <a:gd name="connsiteX0" fmla="*/ 7891 w 696589"/>
                <a:gd name="connsiteY0" fmla="*/ 1224798 h 1340198"/>
                <a:gd name="connsiteX1" fmla="*/ 683404 w 696589"/>
                <a:gd name="connsiteY1" fmla="*/ 1252984 h 1340198"/>
                <a:gd name="connsiteX2" fmla="*/ 693142 w 696589"/>
                <a:gd name="connsiteY2" fmla="*/ 1079614 h 1340198"/>
                <a:gd name="connsiteX3" fmla="*/ 643799 w 696589"/>
                <a:gd name="connsiteY3" fmla="*/ 496684 h 1340198"/>
                <a:gd name="connsiteX4" fmla="*/ 621510 w 696589"/>
                <a:gd name="connsiteY4" fmla="*/ 301574 h 1340198"/>
                <a:gd name="connsiteX5" fmla="*/ 555982 w 696589"/>
                <a:gd name="connsiteY5" fmla="*/ 68128 h 1340198"/>
                <a:gd name="connsiteX6" fmla="*/ 258654 w 696589"/>
                <a:gd name="connsiteY6" fmla="*/ 1605 h 1340198"/>
                <a:gd name="connsiteX7" fmla="*/ 7891 w 696589"/>
                <a:gd name="connsiteY7" fmla="*/ 1224798 h 134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6589" h="1340198">
                  <a:moveTo>
                    <a:pt x="7891" y="1224798"/>
                  </a:moveTo>
                  <a:cubicBezTo>
                    <a:pt x="38992" y="1365387"/>
                    <a:pt x="551559" y="1380783"/>
                    <a:pt x="683404" y="1252984"/>
                  </a:cubicBezTo>
                  <a:cubicBezTo>
                    <a:pt x="698389" y="1238411"/>
                    <a:pt x="699006" y="1170688"/>
                    <a:pt x="693142" y="1079614"/>
                  </a:cubicBezTo>
                  <a:cubicBezTo>
                    <a:pt x="681655" y="901478"/>
                    <a:pt x="645479" y="633570"/>
                    <a:pt x="643799" y="496684"/>
                  </a:cubicBezTo>
                  <a:cubicBezTo>
                    <a:pt x="642976" y="430573"/>
                    <a:pt x="633718" y="362953"/>
                    <a:pt x="621510" y="301574"/>
                  </a:cubicBezTo>
                  <a:cubicBezTo>
                    <a:pt x="605645" y="222203"/>
                    <a:pt x="583739" y="144161"/>
                    <a:pt x="555982" y="68128"/>
                  </a:cubicBezTo>
                  <a:cubicBezTo>
                    <a:pt x="555982" y="68128"/>
                    <a:pt x="305459" y="-12248"/>
                    <a:pt x="258654" y="1605"/>
                  </a:cubicBezTo>
                  <a:cubicBezTo>
                    <a:pt x="33060" y="68368"/>
                    <a:pt x="-23210" y="1084380"/>
                    <a:pt x="7891" y="1224798"/>
                  </a:cubicBezTo>
                  <a:close/>
                </a:path>
              </a:pathLst>
            </a:custGeom>
            <a:solidFill>
              <a:srgbClr val="5B6B54"/>
            </a:solidFill>
            <a:ln w="3429" cap="flat">
              <a:noFill/>
              <a:prstDash val="solid"/>
              <a:miter/>
            </a:ln>
          </p:spPr>
          <p:txBody>
            <a:bodyPr rtlCol="0" anchor="ctr"/>
            <a:lstStyle/>
            <a:p>
              <a:endParaRPr lang="x-none"/>
            </a:p>
          </p:txBody>
        </p:sp>
        <p:sp>
          <p:nvSpPr>
            <p:cNvPr id="188" name="Graphic 9">
              <a:extLst>
                <a:ext uri="{FF2B5EF4-FFF2-40B4-BE49-F238E27FC236}">
                  <a16:creationId xmlns="" xmlns:a16="http://schemas.microsoft.com/office/drawing/2014/main" id="{69C52741-565C-2447-97A8-87934FB01A25}"/>
                </a:ext>
              </a:extLst>
            </p:cNvPr>
            <p:cNvSpPr/>
            <p:nvPr/>
          </p:nvSpPr>
          <p:spPr>
            <a:xfrm>
              <a:off x="5973753" y="2467474"/>
              <a:ext cx="250833" cy="804340"/>
            </a:xfrm>
            <a:custGeom>
              <a:avLst/>
              <a:gdLst>
                <a:gd name="connsiteX0" fmla="*/ 250834 w 250833"/>
                <a:gd name="connsiteY0" fmla="*/ 804340 h 804340"/>
                <a:gd name="connsiteX1" fmla="*/ 231460 w 250833"/>
                <a:gd name="connsiteY1" fmla="*/ 195144 h 804340"/>
                <a:gd name="connsiteX2" fmla="*/ 179202 w 250833"/>
                <a:gd name="connsiteY2" fmla="*/ 26266 h 804340"/>
                <a:gd name="connsiteX3" fmla="*/ 28532 w 250833"/>
                <a:gd name="connsiteY3" fmla="*/ 0 h 804340"/>
                <a:gd name="connsiteX4" fmla="*/ 250834 w 250833"/>
                <a:gd name="connsiteY4" fmla="*/ 804340 h 8043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833" h="804340">
                  <a:moveTo>
                    <a:pt x="250834" y="804340"/>
                  </a:moveTo>
                  <a:cubicBezTo>
                    <a:pt x="239347" y="626204"/>
                    <a:pt x="233140" y="332064"/>
                    <a:pt x="231460" y="195144"/>
                  </a:cubicBezTo>
                  <a:cubicBezTo>
                    <a:pt x="230637" y="129033"/>
                    <a:pt x="191409" y="87645"/>
                    <a:pt x="179202" y="26266"/>
                  </a:cubicBezTo>
                  <a:lnTo>
                    <a:pt x="28532" y="0"/>
                  </a:lnTo>
                  <a:cubicBezTo>
                    <a:pt x="28532" y="0"/>
                    <a:pt x="-117407" y="601721"/>
                    <a:pt x="250834" y="804340"/>
                  </a:cubicBezTo>
                  <a:close/>
                </a:path>
              </a:pathLst>
            </a:custGeom>
            <a:solidFill>
              <a:srgbClr val="414D3D"/>
            </a:solidFill>
            <a:ln w="3429" cap="flat">
              <a:noFill/>
              <a:prstDash val="solid"/>
              <a:miter/>
            </a:ln>
          </p:spPr>
          <p:txBody>
            <a:bodyPr rtlCol="0" anchor="ctr"/>
            <a:lstStyle/>
            <a:p>
              <a:endParaRPr lang="x-none"/>
            </a:p>
          </p:txBody>
        </p:sp>
        <p:sp>
          <p:nvSpPr>
            <p:cNvPr id="189" name="Graphic 9">
              <a:extLst>
                <a:ext uri="{FF2B5EF4-FFF2-40B4-BE49-F238E27FC236}">
                  <a16:creationId xmlns="" xmlns:a16="http://schemas.microsoft.com/office/drawing/2014/main" id="{FC89E8C4-E5A4-4D4A-94CB-CDD7938579AF}"/>
                </a:ext>
              </a:extLst>
            </p:cNvPr>
            <p:cNvSpPr/>
            <p:nvPr/>
          </p:nvSpPr>
          <p:spPr>
            <a:xfrm>
              <a:off x="5911058" y="2817609"/>
              <a:ext cx="325804" cy="332468"/>
            </a:xfrm>
            <a:custGeom>
              <a:avLst/>
              <a:gdLst>
                <a:gd name="connsiteX0" fmla="*/ 43153 w 325804"/>
                <a:gd name="connsiteY0" fmla="*/ 243459 h 332468"/>
                <a:gd name="connsiteX1" fmla="*/ 277593 w 325804"/>
                <a:gd name="connsiteY1" fmla="*/ 0 h 332468"/>
                <a:gd name="connsiteX2" fmla="*/ 325805 w 325804"/>
                <a:gd name="connsiteY2" fmla="*/ 32576 h 332468"/>
                <a:gd name="connsiteX3" fmla="*/ 62698 w 325804"/>
                <a:gd name="connsiteY3" fmla="*/ 317183 h 332468"/>
                <a:gd name="connsiteX4" fmla="*/ 43153 w 325804"/>
                <a:gd name="connsiteY4" fmla="*/ 243459 h 332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804" h="332468">
                  <a:moveTo>
                    <a:pt x="43153" y="243459"/>
                  </a:moveTo>
                  <a:cubicBezTo>
                    <a:pt x="43153" y="243459"/>
                    <a:pt x="213780" y="94366"/>
                    <a:pt x="277593" y="0"/>
                  </a:cubicBezTo>
                  <a:lnTo>
                    <a:pt x="325805" y="32576"/>
                  </a:lnTo>
                  <a:cubicBezTo>
                    <a:pt x="325805" y="32576"/>
                    <a:pt x="191285" y="257724"/>
                    <a:pt x="62698" y="317183"/>
                  </a:cubicBezTo>
                  <a:cubicBezTo>
                    <a:pt x="-65890" y="376641"/>
                    <a:pt x="43153" y="243459"/>
                    <a:pt x="43153" y="243459"/>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190" name="Graphic 9">
              <a:extLst>
                <a:ext uri="{FF2B5EF4-FFF2-40B4-BE49-F238E27FC236}">
                  <a16:creationId xmlns="" xmlns:a16="http://schemas.microsoft.com/office/drawing/2014/main" id="{E9D4A352-2C7F-F44C-A6CD-1C4EDA80EFD0}"/>
                </a:ext>
              </a:extLst>
            </p:cNvPr>
            <p:cNvSpPr/>
            <p:nvPr/>
          </p:nvSpPr>
          <p:spPr>
            <a:xfrm>
              <a:off x="5841765" y="2018420"/>
              <a:ext cx="201907" cy="144558"/>
            </a:xfrm>
            <a:custGeom>
              <a:avLst/>
              <a:gdLst>
                <a:gd name="connsiteX0" fmla="*/ 4123 w 201907"/>
                <a:gd name="connsiteY0" fmla="*/ 28692 h 144558"/>
                <a:gd name="connsiteX1" fmla="*/ 201908 w 201907"/>
                <a:gd name="connsiteY1" fmla="*/ 144558 h 144558"/>
                <a:gd name="connsiteX2" fmla="*/ 200228 w 201907"/>
                <a:gd name="connsiteY2" fmla="*/ 136397 h 144558"/>
                <a:gd name="connsiteX3" fmla="*/ 185380 w 201907"/>
                <a:gd name="connsiteY3" fmla="*/ 62914 h 144558"/>
                <a:gd name="connsiteX4" fmla="*/ 42014 w 201907"/>
                <a:gd name="connsiteY4" fmla="*/ 26 h 144558"/>
                <a:gd name="connsiteX5" fmla="*/ 4123 w 201907"/>
                <a:gd name="connsiteY5" fmla="*/ 28692 h 14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907" h="144558">
                  <a:moveTo>
                    <a:pt x="4123" y="28692"/>
                  </a:moveTo>
                  <a:cubicBezTo>
                    <a:pt x="35670" y="81910"/>
                    <a:pt x="152976" y="127722"/>
                    <a:pt x="201908" y="144558"/>
                  </a:cubicBezTo>
                  <a:cubicBezTo>
                    <a:pt x="201325" y="141815"/>
                    <a:pt x="200776" y="139072"/>
                    <a:pt x="200228" y="136397"/>
                  </a:cubicBezTo>
                  <a:cubicBezTo>
                    <a:pt x="192273" y="96861"/>
                    <a:pt x="185380" y="62914"/>
                    <a:pt x="185380" y="62914"/>
                  </a:cubicBezTo>
                  <a:lnTo>
                    <a:pt x="42014" y="26"/>
                  </a:lnTo>
                  <a:cubicBezTo>
                    <a:pt x="10364" y="-489"/>
                    <a:pt x="-8907" y="6609"/>
                    <a:pt x="4123" y="28692"/>
                  </a:cubicBezTo>
                  <a:close/>
                </a:path>
              </a:pathLst>
            </a:custGeom>
            <a:solidFill>
              <a:srgbClr val="FCA56B"/>
            </a:solidFill>
            <a:ln w="3429" cap="flat">
              <a:noFill/>
              <a:prstDash val="solid"/>
              <a:miter/>
            </a:ln>
          </p:spPr>
          <p:txBody>
            <a:bodyPr rtlCol="0" anchor="ctr"/>
            <a:lstStyle/>
            <a:p>
              <a:endParaRPr lang="x-none"/>
            </a:p>
          </p:txBody>
        </p:sp>
        <p:sp>
          <p:nvSpPr>
            <p:cNvPr id="191" name="Graphic 9">
              <a:extLst>
                <a:ext uri="{FF2B5EF4-FFF2-40B4-BE49-F238E27FC236}">
                  <a16:creationId xmlns="" xmlns:a16="http://schemas.microsoft.com/office/drawing/2014/main" id="{09F935EA-36DD-8D45-A6B3-E573CB29A7A7}"/>
                </a:ext>
              </a:extLst>
            </p:cNvPr>
            <p:cNvSpPr/>
            <p:nvPr/>
          </p:nvSpPr>
          <p:spPr>
            <a:xfrm>
              <a:off x="5718909" y="1705880"/>
              <a:ext cx="375424" cy="398531"/>
            </a:xfrm>
            <a:custGeom>
              <a:avLst/>
              <a:gdLst>
                <a:gd name="connsiteX0" fmla="*/ 356894 w 375424"/>
                <a:gd name="connsiteY0" fmla="*/ 359886 h 398531"/>
                <a:gd name="connsiteX1" fmla="*/ 75921 w 375424"/>
                <a:gd name="connsiteY1" fmla="*/ 328477 h 398531"/>
                <a:gd name="connsiteX2" fmla="*/ 77979 w 375424"/>
                <a:gd name="connsiteY2" fmla="*/ 40681 h 398531"/>
                <a:gd name="connsiteX3" fmla="*/ 297881 w 375424"/>
                <a:gd name="connsiteY3" fmla="*/ 47539 h 398531"/>
                <a:gd name="connsiteX4" fmla="*/ 356894 w 375424"/>
                <a:gd name="connsiteY4" fmla="*/ 359886 h 3985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424" h="398531">
                  <a:moveTo>
                    <a:pt x="356894" y="359886"/>
                  </a:moveTo>
                  <a:cubicBezTo>
                    <a:pt x="356894" y="359886"/>
                    <a:pt x="139289" y="465019"/>
                    <a:pt x="75921" y="328477"/>
                  </a:cubicBezTo>
                  <a:cubicBezTo>
                    <a:pt x="12553" y="191934"/>
                    <a:pt x="-58255" y="113581"/>
                    <a:pt x="77979" y="40681"/>
                  </a:cubicBezTo>
                  <a:cubicBezTo>
                    <a:pt x="214213" y="-32220"/>
                    <a:pt x="265614" y="7282"/>
                    <a:pt x="297881" y="47539"/>
                  </a:cubicBezTo>
                  <a:cubicBezTo>
                    <a:pt x="330148" y="87795"/>
                    <a:pt x="411861" y="328991"/>
                    <a:pt x="356894" y="359886"/>
                  </a:cubicBezTo>
                  <a:close/>
                </a:path>
              </a:pathLst>
            </a:custGeom>
            <a:solidFill>
              <a:srgbClr val="FFB27D"/>
            </a:solidFill>
            <a:ln w="3429" cap="flat">
              <a:noFill/>
              <a:prstDash val="solid"/>
              <a:miter/>
            </a:ln>
          </p:spPr>
          <p:txBody>
            <a:bodyPr rtlCol="0" anchor="ctr"/>
            <a:lstStyle/>
            <a:p>
              <a:endParaRPr lang="x-none"/>
            </a:p>
          </p:txBody>
        </p:sp>
        <p:sp>
          <p:nvSpPr>
            <p:cNvPr id="192" name="Graphic 9">
              <a:extLst>
                <a:ext uri="{FF2B5EF4-FFF2-40B4-BE49-F238E27FC236}">
                  <a16:creationId xmlns="" xmlns:a16="http://schemas.microsoft.com/office/drawing/2014/main" id="{DA4453C0-CD9F-F04B-A6C4-A371689A9D93}"/>
                </a:ext>
              </a:extLst>
            </p:cNvPr>
            <p:cNvSpPr/>
            <p:nvPr/>
          </p:nvSpPr>
          <p:spPr>
            <a:xfrm>
              <a:off x="5612104" y="1627696"/>
              <a:ext cx="407265" cy="452592"/>
            </a:xfrm>
            <a:custGeom>
              <a:avLst/>
              <a:gdLst>
                <a:gd name="connsiteX0" fmla="*/ 393678 w 407265"/>
                <a:gd name="connsiteY0" fmla="*/ 113447 h 452592"/>
                <a:gd name="connsiteX1" fmla="*/ 368407 w 407265"/>
                <a:gd name="connsiteY1" fmla="*/ 279685 h 452592"/>
                <a:gd name="connsiteX2" fmla="*/ 313543 w 407265"/>
                <a:gd name="connsiteY2" fmla="*/ 326216 h 452592"/>
                <a:gd name="connsiteX3" fmla="*/ 277710 w 407265"/>
                <a:gd name="connsiteY3" fmla="*/ 450895 h 452592"/>
                <a:gd name="connsiteX4" fmla="*/ 1641 w 407265"/>
                <a:gd name="connsiteY4" fmla="*/ 169031 h 452592"/>
                <a:gd name="connsiteX5" fmla="*/ 393678 w 407265"/>
                <a:gd name="connsiteY5" fmla="*/ 113447 h 452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7265" h="452592">
                  <a:moveTo>
                    <a:pt x="393678" y="113447"/>
                  </a:moveTo>
                  <a:cubicBezTo>
                    <a:pt x="393678" y="113447"/>
                    <a:pt x="403965" y="281777"/>
                    <a:pt x="368407" y="279685"/>
                  </a:cubicBezTo>
                  <a:cubicBezTo>
                    <a:pt x="332848" y="277593"/>
                    <a:pt x="300993" y="276873"/>
                    <a:pt x="313543" y="326216"/>
                  </a:cubicBezTo>
                  <a:cubicBezTo>
                    <a:pt x="326093" y="375560"/>
                    <a:pt x="382123" y="426275"/>
                    <a:pt x="277710" y="450895"/>
                  </a:cubicBezTo>
                  <a:cubicBezTo>
                    <a:pt x="173297" y="475515"/>
                    <a:pt x="-19756" y="225061"/>
                    <a:pt x="1641" y="169031"/>
                  </a:cubicBezTo>
                  <a:cubicBezTo>
                    <a:pt x="63329" y="7319"/>
                    <a:pt x="487908" y="-86635"/>
                    <a:pt x="393678" y="113447"/>
                  </a:cubicBezTo>
                  <a:close/>
                </a:path>
              </a:pathLst>
            </a:custGeom>
            <a:solidFill>
              <a:srgbClr val="454026"/>
            </a:solidFill>
            <a:ln w="3429" cap="flat">
              <a:noFill/>
              <a:prstDash val="solid"/>
              <a:miter/>
            </a:ln>
          </p:spPr>
          <p:txBody>
            <a:bodyPr rtlCol="0" anchor="ctr"/>
            <a:lstStyle/>
            <a:p>
              <a:endParaRPr lang="x-none"/>
            </a:p>
          </p:txBody>
        </p:sp>
        <p:sp>
          <p:nvSpPr>
            <p:cNvPr id="193" name="Graphic 9">
              <a:extLst>
                <a:ext uri="{FF2B5EF4-FFF2-40B4-BE49-F238E27FC236}">
                  <a16:creationId xmlns="" xmlns:a16="http://schemas.microsoft.com/office/drawing/2014/main" id="{BD37B81B-9410-9943-A945-7740A2FE541A}"/>
                </a:ext>
              </a:extLst>
            </p:cNvPr>
            <p:cNvSpPr/>
            <p:nvPr/>
          </p:nvSpPr>
          <p:spPr>
            <a:xfrm>
              <a:off x="5616889" y="2817658"/>
              <a:ext cx="97737" cy="364171"/>
            </a:xfrm>
            <a:custGeom>
              <a:avLst/>
              <a:gdLst>
                <a:gd name="connsiteX0" fmla="*/ 38484 w 97737"/>
                <a:gd name="connsiteY0" fmla="*/ 1323 h 364171"/>
                <a:gd name="connsiteX1" fmla="*/ 10091 w 97737"/>
                <a:gd name="connsiteY1" fmla="*/ 28960 h 364171"/>
                <a:gd name="connsiteX2" fmla="*/ 6182 w 97737"/>
                <a:gd name="connsiteY2" fmla="*/ 359379 h 364171"/>
                <a:gd name="connsiteX3" fmla="*/ 86627 w 97737"/>
                <a:gd name="connsiteY3" fmla="*/ 359379 h 364171"/>
                <a:gd name="connsiteX4" fmla="*/ 94616 w 97737"/>
                <a:gd name="connsiteY4" fmla="*/ 7872 h 364171"/>
                <a:gd name="connsiteX5" fmla="*/ 38484 w 97737"/>
                <a:gd name="connsiteY5" fmla="*/ 1323 h 364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737" h="364171">
                  <a:moveTo>
                    <a:pt x="38484" y="1323"/>
                  </a:moveTo>
                  <a:cubicBezTo>
                    <a:pt x="38484" y="1323"/>
                    <a:pt x="12458" y="4477"/>
                    <a:pt x="10091" y="28960"/>
                  </a:cubicBezTo>
                  <a:cubicBezTo>
                    <a:pt x="7725" y="53443"/>
                    <a:pt x="-8734" y="351492"/>
                    <a:pt x="6182" y="359379"/>
                  </a:cubicBezTo>
                  <a:cubicBezTo>
                    <a:pt x="21099" y="367266"/>
                    <a:pt x="83026" y="364077"/>
                    <a:pt x="86627" y="359379"/>
                  </a:cubicBezTo>
                  <a:cubicBezTo>
                    <a:pt x="90227" y="354681"/>
                    <a:pt x="103772" y="27589"/>
                    <a:pt x="94616" y="7872"/>
                  </a:cubicBezTo>
                  <a:cubicBezTo>
                    <a:pt x="94616" y="7838"/>
                    <a:pt x="64407" y="-3855"/>
                    <a:pt x="38484" y="1323"/>
                  </a:cubicBezTo>
                  <a:close/>
                </a:path>
              </a:pathLst>
            </a:custGeom>
            <a:solidFill>
              <a:srgbClr val="163560"/>
            </a:solidFill>
            <a:ln w="3429" cap="flat">
              <a:noFill/>
              <a:prstDash val="solid"/>
              <a:miter/>
            </a:ln>
          </p:spPr>
          <p:txBody>
            <a:bodyPr rtlCol="0" anchor="ctr"/>
            <a:lstStyle/>
            <a:p>
              <a:endParaRPr lang="x-none"/>
            </a:p>
          </p:txBody>
        </p:sp>
        <p:sp>
          <p:nvSpPr>
            <p:cNvPr id="194" name="Graphic 9">
              <a:extLst>
                <a:ext uri="{FF2B5EF4-FFF2-40B4-BE49-F238E27FC236}">
                  <a16:creationId xmlns="" xmlns:a16="http://schemas.microsoft.com/office/drawing/2014/main" id="{5CBF55A0-C0DC-D645-A047-50D233D0EBA8}"/>
                </a:ext>
              </a:extLst>
            </p:cNvPr>
            <p:cNvSpPr/>
            <p:nvPr/>
          </p:nvSpPr>
          <p:spPr>
            <a:xfrm>
              <a:off x="6147569" y="3140826"/>
              <a:ext cx="127145" cy="182717"/>
            </a:xfrm>
            <a:custGeom>
              <a:avLst/>
              <a:gdLst>
                <a:gd name="connsiteX0" fmla="*/ 78493 w 127145"/>
                <a:gd name="connsiteY0" fmla="*/ 18174 h 182717"/>
                <a:gd name="connsiteX1" fmla="*/ 121972 w 127145"/>
                <a:gd name="connsiteY1" fmla="*/ 73758 h 182717"/>
                <a:gd name="connsiteX2" fmla="*/ 80447 w 127145"/>
                <a:gd name="connsiteY2" fmla="*/ 182011 h 182717"/>
                <a:gd name="connsiteX3" fmla="*/ 48626 w 127145"/>
                <a:gd name="connsiteY3" fmla="*/ 130988 h 182717"/>
                <a:gd name="connsiteX4" fmla="*/ 1511 w 127145"/>
                <a:gd name="connsiteY4" fmla="*/ 77804 h 182717"/>
                <a:gd name="connsiteX5" fmla="*/ 31823 w 127145"/>
                <a:gd name="connsiteY5" fmla="*/ 0 h 18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7145" h="182717">
                  <a:moveTo>
                    <a:pt x="78493" y="18174"/>
                  </a:moveTo>
                  <a:cubicBezTo>
                    <a:pt x="78493" y="18174"/>
                    <a:pt x="114428" y="44851"/>
                    <a:pt x="121972" y="73758"/>
                  </a:cubicBezTo>
                  <a:cubicBezTo>
                    <a:pt x="134214" y="120598"/>
                    <a:pt x="126396" y="164420"/>
                    <a:pt x="80447" y="182011"/>
                  </a:cubicBezTo>
                  <a:cubicBezTo>
                    <a:pt x="63508" y="188526"/>
                    <a:pt x="61176" y="148270"/>
                    <a:pt x="48626" y="130988"/>
                  </a:cubicBezTo>
                  <a:cubicBezTo>
                    <a:pt x="36076" y="113706"/>
                    <a:pt x="-8741" y="104104"/>
                    <a:pt x="1511" y="77804"/>
                  </a:cubicBezTo>
                  <a:lnTo>
                    <a:pt x="31823" y="0"/>
                  </a:lnTo>
                  <a:close/>
                </a:path>
              </a:pathLst>
            </a:custGeom>
            <a:solidFill>
              <a:srgbClr val="FFB27D"/>
            </a:solidFill>
            <a:ln w="3429" cap="flat">
              <a:noFill/>
              <a:prstDash val="solid"/>
              <a:miter/>
            </a:ln>
          </p:spPr>
          <p:txBody>
            <a:bodyPr rtlCol="0" anchor="ctr"/>
            <a:lstStyle/>
            <a:p>
              <a:endParaRPr lang="x-none"/>
            </a:p>
          </p:txBody>
        </p:sp>
        <p:sp>
          <p:nvSpPr>
            <p:cNvPr id="195" name="Graphic 9">
              <a:extLst>
                <a:ext uri="{FF2B5EF4-FFF2-40B4-BE49-F238E27FC236}">
                  <a16:creationId xmlns="" xmlns:a16="http://schemas.microsoft.com/office/drawing/2014/main" id="{3C009F3E-D29A-E849-A5C8-C168E56A7670}"/>
                </a:ext>
              </a:extLst>
            </p:cNvPr>
            <p:cNvSpPr/>
            <p:nvPr/>
          </p:nvSpPr>
          <p:spPr>
            <a:xfrm>
              <a:off x="6130109" y="3174533"/>
              <a:ext cx="51428" cy="130770"/>
            </a:xfrm>
            <a:custGeom>
              <a:avLst/>
              <a:gdLst>
                <a:gd name="connsiteX0" fmla="*/ 36151 w 51428"/>
                <a:gd name="connsiteY0" fmla="*/ 0 h 130770"/>
                <a:gd name="connsiteX1" fmla="*/ 4810 w 51428"/>
                <a:gd name="connsiteY1" fmla="*/ 51435 h 130770"/>
                <a:gd name="connsiteX2" fmla="*/ 44 w 51428"/>
                <a:gd name="connsiteY2" fmla="*/ 115900 h 130770"/>
                <a:gd name="connsiteX3" fmla="*/ 18355 w 51428"/>
                <a:gd name="connsiteY3" fmla="*/ 118541 h 130770"/>
                <a:gd name="connsiteX4" fmla="*/ 49524 w 51428"/>
                <a:gd name="connsiteY4" fmla="*/ 68203 h 130770"/>
                <a:gd name="connsiteX5" fmla="*/ 36151 w 51428"/>
                <a:gd name="connsiteY5" fmla="*/ 0 h 13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28" h="130770">
                  <a:moveTo>
                    <a:pt x="36151" y="0"/>
                  </a:moveTo>
                  <a:cubicBezTo>
                    <a:pt x="36151" y="0"/>
                    <a:pt x="7724" y="31238"/>
                    <a:pt x="4810" y="51435"/>
                  </a:cubicBezTo>
                  <a:cubicBezTo>
                    <a:pt x="1895" y="71632"/>
                    <a:pt x="695" y="102630"/>
                    <a:pt x="44" y="115900"/>
                  </a:cubicBezTo>
                  <a:cubicBezTo>
                    <a:pt x="-608" y="129171"/>
                    <a:pt x="6079" y="140143"/>
                    <a:pt x="18355" y="118541"/>
                  </a:cubicBezTo>
                  <a:cubicBezTo>
                    <a:pt x="30630" y="96938"/>
                    <a:pt x="41192" y="68169"/>
                    <a:pt x="49524" y="68203"/>
                  </a:cubicBezTo>
                  <a:cubicBezTo>
                    <a:pt x="57856" y="68237"/>
                    <a:pt x="36151" y="0"/>
                    <a:pt x="36151" y="0"/>
                  </a:cubicBezTo>
                  <a:close/>
                </a:path>
              </a:pathLst>
            </a:custGeom>
            <a:solidFill>
              <a:srgbClr val="FFB27D"/>
            </a:solidFill>
            <a:ln w="3429" cap="flat">
              <a:noFill/>
              <a:prstDash val="solid"/>
              <a:miter/>
            </a:ln>
          </p:spPr>
          <p:txBody>
            <a:bodyPr rtlCol="0" anchor="ctr"/>
            <a:lstStyle/>
            <a:p>
              <a:endParaRPr lang="x-none"/>
            </a:p>
          </p:txBody>
        </p:sp>
        <p:sp>
          <p:nvSpPr>
            <p:cNvPr id="196" name="Graphic 9">
              <a:extLst>
                <a:ext uri="{FF2B5EF4-FFF2-40B4-BE49-F238E27FC236}">
                  <a16:creationId xmlns="" xmlns:a16="http://schemas.microsoft.com/office/drawing/2014/main" id="{0C136DBD-0267-1440-8850-44664547D287}"/>
                </a:ext>
              </a:extLst>
            </p:cNvPr>
            <p:cNvSpPr/>
            <p:nvPr/>
          </p:nvSpPr>
          <p:spPr>
            <a:xfrm>
              <a:off x="5954219" y="2224769"/>
              <a:ext cx="500922" cy="986987"/>
            </a:xfrm>
            <a:custGeom>
              <a:avLst/>
              <a:gdLst>
                <a:gd name="connsiteX0" fmla="*/ 15147 w 500922"/>
                <a:gd name="connsiteY0" fmla="*/ 0 h 986987"/>
                <a:gd name="connsiteX1" fmla="*/ 331233 w 500922"/>
                <a:gd name="connsiteY1" fmla="*/ 233481 h 986987"/>
                <a:gd name="connsiteX2" fmla="*/ 494762 w 500922"/>
                <a:gd name="connsiteY2" fmla="*/ 637485 h 986987"/>
                <a:gd name="connsiteX3" fmla="*/ 318923 w 500922"/>
                <a:gd name="connsiteY3" fmla="*/ 967184 h 986987"/>
                <a:gd name="connsiteX4" fmla="*/ 193353 w 500922"/>
                <a:gd name="connsiteY4" fmla="*/ 973802 h 986987"/>
                <a:gd name="connsiteX5" fmla="*/ 240947 w 500922"/>
                <a:gd name="connsiteY5" fmla="*/ 600967 h 986987"/>
                <a:gd name="connsiteX6" fmla="*/ 22726 w 500922"/>
                <a:gd name="connsiteY6" fmla="*/ 508589 h 986987"/>
                <a:gd name="connsiteX7" fmla="*/ 15147 w 500922"/>
                <a:gd name="connsiteY7" fmla="*/ 0 h 98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922" h="986987">
                  <a:moveTo>
                    <a:pt x="15147" y="0"/>
                  </a:moveTo>
                  <a:cubicBezTo>
                    <a:pt x="15147" y="0"/>
                    <a:pt x="193455" y="31547"/>
                    <a:pt x="331233" y="233481"/>
                  </a:cubicBezTo>
                  <a:cubicBezTo>
                    <a:pt x="469010" y="435414"/>
                    <a:pt x="519828" y="564551"/>
                    <a:pt x="494762" y="637485"/>
                  </a:cubicBezTo>
                  <a:cubicBezTo>
                    <a:pt x="469696" y="710420"/>
                    <a:pt x="344229" y="936563"/>
                    <a:pt x="318923" y="967184"/>
                  </a:cubicBezTo>
                  <a:cubicBezTo>
                    <a:pt x="297251" y="993347"/>
                    <a:pt x="234432" y="991495"/>
                    <a:pt x="193353" y="973802"/>
                  </a:cubicBezTo>
                  <a:cubicBezTo>
                    <a:pt x="193353" y="973802"/>
                    <a:pt x="272974" y="637314"/>
                    <a:pt x="240947" y="600967"/>
                  </a:cubicBezTo>
                  <a:cubicBezTo>
                    <a:pt x="227231" y="585433"/>
                    <a:pt x="50672" y="436375"/>
                    <a:pt x="22726" y="508589"/>
                  </a:cubicBezTo>
                  <a:cubicBezTo>
                    <a:pt x="-23531" y="628159"/>
                    <a:pt x="15147" y="0"/>
                    <a:pt x="15147" y="0"/>
                  </a:cubicBezTo>
                  <a:close/>
                </a:path>
              </a:pathLst>
            </a:custGeom>
            <a:solidFill>
              <a:srgbClr val="5B6B54"/>
            </a:solidFill>
            <a:ln w="3429" cap="flat">
              <a:noFill/>
              <a:prstDash val="solid"/>
              <a:miter/>
            </a:ln>
          </p:spPr>
          <p:txBody>
            <a:bodyPr rtlCol="0" anchor="ctr"/>
            <a:lstStyle/>
            <a:p>
              <a:endParaRPr lang="x-none"/>
            </a:p>
          </p:txBody>
        </p:sp>
        <p:sp>
          <p:nvSpPr>
            <p:cNvPr id="197" name="Graphic 9">
              <a:extLst>
                <a:ext uri="{FF2B5EF4-FFF2-40B4-BE49-F238E27FC236}">
                  <a16:creationId xmlns="" xmlns:a16="http://schemas.microsoft.com/office/drawing/2014/main" id="{E5979E9D-7943-7945-AFE8-E381A88239C8}"/>
                </a:ext>
              </a:extLst>
            </p:cNvPr>
            <p:cNvSpPr/>
            <p:nvPr/>
          </p:nvSpPr>
          <p:spPr>
            <a:xfrm>
              <a:off x="5912068" y="2230611"/>
              <a:ext cx="209717" cy="90889"/>
            </a:xfrm>
            <a:custGeom>
              <a:avLst/>
              <a:gdLst>
                <a:gd name="connsiteX0" fmla="*/ 209718 w 209717"/>
                <a:gd name="connsiteY0" fmla="*/ 62875 h 90889"/>
                <a:gd name="connsiteX1" fmla="*/ 111168 w 209717"/>
                <a:gd name="connsiteY1" fmla="*/ 913 h 90889"/>
                <a:gd name="connsiteX2" fmla="*/ 0 w 209717"/>
                <a:gd name="connsiteY2" fmla="*/ 71207 h 90889"/>
                <a:gd name="connsiteX3" fmla="*/ 51812 w 209717"/>
                <a:gd name="connsiteY3" fmla="*/ 90890 h 90889"/>
                <a:gd name="connsiteX4" fmla="*/ 115283 w 209717"/>
                <a:gd name="connsiteY4" fmla="*/ 29682 h 90889"/>
                <a:gd name="connsiteX5" fmla="*/ 209718 w 209717"/>
                <a:gd name="connsiteY5" fmla="*/ 62875 h 9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9717" h="90889">
                  <a:moveTo>
                    <a:pt x="209718" y="62875"/>
                  </a:moveTo>
                  <a:cubicBezTo>
                    <a:pt x="209718" y="62875"/>
                    <a:pt x="180468" y="11234"/>
                    <a:pt x="111168" y="913"/>
                  </a:cubicBezTo>
                  <a:cubicBezTo>
                    <a:pt x="41868" y="-9409"/>
                    <a:pt x="0" y="71207"/>
                    <a:pt x="0" y="71207"/>
                  </a:cubicBezTo>
                  <a:lnTo>
                    <a:pt x="51812" y="90890"/>
                  </a:lnTo>
                  <a:cubicBezTo>
                    <a:pt x="51812" y="90890"/>
                    <a:pt x="85142" y="29682"/>
                    <a:pt x="115283" y="29682"/>
                  </a:cubicBezTo>
                  <a:cubicBezTo>
                    <a:pt x="149661" y="29442"/>
                    <a:pt x="183050" y="41178"/>
                    <a:pt x="209718" y="62875"/>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198" name="Graphic 9">
              <a:extLst>
                <a:ext uri="{FF2B5EF4-FFF2-40B4-BE49-F238E27FC236}">
                  <a16:creationId xmlns="" xmlns:a16="http://schemas.microsoft.com/office/drawing/2014/main" id="{82E922FE-FCF4-834F-B482-E9105A53511F}"/>
                </a:ext>
              </a:extLst>
            </p:cNvPr>
            <p:cNvSpPr/>
            <p:nvPr/>
          </p:nvSpPr>
          <p:spPr>
            <a:xfrm>
              <a:off x="5448350" y="2269771"/>
              <a:ext cx="563051" cy="271289"/>
            </a:xfrm>
            <a:custGeom>
              <a:avLst/>
              <a:gdLst>
                <a:gd name="connsiteX0" fmla="*/ 561136 w 563051"/>
                <a:gd name="connsiteY0" fmla="*/ 271289 h 271289"/>
                <a:gd name="connsiteX1" fmla="*/ 396544 w 563051"/>
                <a:gd name="connsiteY1" fmla="*/ 268169 h 271289"/>
                <a:gd name="connsiteX2" fmla="*/ 2724 w 563051"/>
                <a:gd name="connsiteY2" fmla="*/ 245332 h 271289"/>
                <a:gd name="connsiteX3" fmla="*/ 61291 w 563051"/>
                <a:gd name="connsiteY3" fmla="*/ 5542 h 271289"/>
                <a:gd name="connsiteX4" fmla="*/ 81659 w 563051"/>
                <a:gd name="connsiteY4" fmla="*/ 2353 h 271289"/>
                <a:gd name="connsiteX5" fmla="*/ 509152 w 563051"/>
                <a:gd name="connsiteY5" fmla="*/ 30402 h 271289"/>
                <a:gd name="connsiteX6" fmla="*/ 561136 w 563051"/>
                <a:gd name="connsiteY6" fmla="*/ 271289 h 271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3051" h="271289">
                  <a:moveTo>
                    <a:pt x="561136" y="271289"/>
                  </a:moveTo>
                  <a:cubicBezTo>
                    <a:pt x="561136" y="271289"/>
                    <a:pt x="489127" y="270329"/>
                    <a:pt x="396544" y="268169"/>
                  </a:cubicBezTo>
                  <a:cubicBezTo>
                    <a:pt x="233941" y="264431"/>
                    <a:pt x="8518" y="257128"/>
                    <a:pt x="2724" y="245332"/>
                  </a:cubicBezTo>
                  <a:cubicBezTo>
                    <a:pt x="-6329" y="226781"/>
                    <a:pt x="5707" y="20458"/>
                    <a:pt x="61291" y="5542"/>
                  </a:cubicBezTo>
                  <a:cubicBezTo>
                    <a:pt x="67986" y="3949"/>
                    <a:pt x="74797" y="2882"/>
                    <a:pt x="81659" y="2353"/>
                  </a:cubicBezTo>
                  <a:cubicBezTo>
                    <a:pt x="171430" y="-6254"/>
                    <a:pt x="445819" y="10034"/>
                    <a:pt x="509152" y="30402"/>
                  </a:cubicBezTo>
                  <a:cubicBezTo>
                    <a:pt x="578418" y="52759"/>
                    <a:pt x="561136" y="271289"/>
                    <a:pt x="561136" y="271289"/>
                  </a:cubicBezTo>
                  <a:close/>
                </a:path>
              </a:pathLst>
            </a:custGeom>
            <a:solidFill>
              <a:schemeClr val="bg2">
                <a:lumMod val="25000"/>
                <a:alpha val="81000"/>
              </a:schemeClr>
            </a:solidFill>
            <a:ln w="3429" cap="flat">
              <a:noFill/>
              <a:prstDash val="solid"/>
              <a:miter/>
            </a:ln>
          </p:spPr>
          <p:txBody>
            <a:bodyPr rtlCol="0" anchor="ctr"/>
            <a:lstStyle/>
            <a:p>
              <a:endParaRPr lang="x-none"/>
            </a:p>
          </p:txBody>
        </p:sp>
        <p:sp>
          <p:nvSpPr>
            <p:cNvPr id="199" name="Graphic 9">
              <a:extLst>
                <a:ext uri="{FF2B5EF4-FFF2-40B4-BE49-F238E27FC236}">
                  <a16:creationId xmlns="" xmlns:a16="http://schemas.microsoft.com/office/drawing/2014/main" id="{5656382A-E227-584A-9E30-9A4A107A17F3}"/>
                </a:ext>
              </a:extLst>
            </p:cNvPr>
            <p:cNvSpPr/>
            <p:nvPr/>
          </p:nvSpPr>
          <p:spPr>
            <a:xfrm>
              <a:off x="5448315" y="2272123"/>
              <a:ext cx="398255" cy="265816"/>
            </a:xfrm>
            <a:custGeom>
              <a:avLst/>
              <a:gdLst>
                <a:gd name="connsiteX0" fmla="*/ 396544 w 398255"/>
                <a:gd name="connsiteY0" fmla="*/ 265816 h 265816"/>
                <a:gd name="connsiteX1" fmla="*/ 2724 w 398255"/>
                <a:gd name="connsiteY1" fmla="*/ 242979 h 265816"/>
                <a:gd name="connsiteX2" fmla="*/ 61291 w 398255"/>
                <a:gd name="connsiteY2" fmla="*/ 3189 h 265816"/>
                <a:gd name="connsiteX3" fmla="*/ 81659 w 398255"/>
                <a:gd name="connsiteY3" fmla="*/ 0 h 265816"/>
                <a:gd name="connsiteX4" fmla="*/ 344286 w 398255"/>
                <a:gd name="connsiteY4" fmla="*/ 28049 h 265816"/>
                <a:gd name="connsiteX5" fmla="*/ 396544 w 398255"/>
                <a:gd name="connsiteY5" fmla="*/ 265816 h 265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255" h="265816">
                  <a:moveTo>
                    <a:pt x="396544" y="265816"/>
                  </a:moveTo>
                  <a:cubicBezTo>
                    <a:pt x="233941" y="262078"/>
                    <a:pt x="8518" y="254775"/>
                    <a:pt x="2724" y="242979"/>
                  </a:cubicBezTo>
                  <a:cubicBezTo>
                    <a:pt x="-6329" y="224428"/>
                    <a:pt x="5707" y="18105"/>
                    <a:pt x="61291" y="3189"/>
                  </a:cubicBezTo>
                  <a:cubicBezTo>
                    <a:pt x="67986" y="1596"/>
                    <a:pt x="74797" y="530"/>
                    <a:pt x="81659" y="0"/>
                  </a:cubicBezTo>
                  <a:cubicBezTo>
                    <a:pt x="187958" y="4595"/>
                    <a:pt x="305573" y="15568"/>
                    <a:pt x="344286" y="28049"/>
                  </a:cubicBezTo>
                  <a:cubicBezTo>
                    <a:pt x="408751" y="48829"/>
                    <a:pt x="398362" y="239070"/>
                    <a:pt x="396544" y="265816"/>
                  </a:cubicBezTo>
                  <a:close/>
                </a:path>
              </a:pathLst>
            </a:custGeom>
            <a:solidFill>
              <a:schemeClr val="bg2">
                <a:lumMod val="50000"/>
              </a:schemeClr>
            </a:solidFill>
            <a:ln w="3429" cap="flat">
              <a:noFill/>
              <a:prstDash val="solid"/>
              <a:miter/>
            </a:ln>
          </p:spPr>
          <p:txBody>
            <a:bodyPr rtlCol="0" anchor="ctr"/>
            <a:lstStyle/>
            <a:p>
              <a:endParaRPr lang="x-none"/>
            </a:p>
          </p:txBody>
        </p:sp>
        <p:sp>
          <p:nvSpPr>
            <p:cNvPr id="200" name="Graphic 9">
              <a:extLst>
                <a:ext uri="{FF2B5EF4-FFF2-40B4-BE49-F238E27FC236}">
                  <a16:creationId xmlns="" xmlns:a16="http://schemas.microsoft.com/office/drawing/2014/main" id="{60CCBC89-6BAA-AC4B-9187-1C146BA0CE75}"/>
                </a:ext>
              </a:extLst>
            </p:cNvPr>
            <p:cNvSpPr/>
            <p:nvPr/>
          </p:nvSpPr>
          <p:spPr>
            <a:xfrm>
              <a:off x="5271999" y="2507848"/>
              <a:ext cx="738277" cy="814782"/>
            </a:xfrm>
            <a:custGeom>
              <a:avLst/>
              <a:gdLst>
                <a:gd name="connsiteX0" fmla="*/ 737487 w 738277"/>
                <a:gd name="connsiteY0" fmla="*/ 33212 h 814782"/>
                <a:gd name="connsiteX1" fmla="*/ 84056 w 738277"/>
                <a:gd name="connsiteY1" fmla="*/ 10066 h 814782"/>
                <a:gd name="connsiteX2" fmla="*/ 17740 w 738277"/>
                <a:gd name="connsiteY2" fmla="*/ 744592 h 814782"/>
                <a:gd name="connsiteX3" fmla="*/ 672679 w 738277"/>
                <a:gd name="connsiteY3" fmla="*/ 807789 h 814782"/>
                <a:gd name="connsiteX4" fmla="*/ 737487 w 738277"/>
                <a:gd name="connsiteY4" fmla="*/ 33212 h 814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8277" h="814782">
                  <a:moveTo>
                    <a:pt x="737487" y="33212"/>
                  </a:moveTo>
                  <a:cubicBezTo>
                    <a:pt x="737487" y="33212"/>
                    <a:pt x="180514" y="-22132"/>
                    <a:pt x="84056" y="10066"/>
                  </a:cubicBezTo>
                  <a:cubicBezTo>
                    <a:pt x="-12401" y="42264"/>
                    <a:pt x="-12401" y="699295"/>
                    <a:pt x="17740" y="744592"/>
                  </a:cubicBezTo>
                  <a:cubicBezTo>
                    <a:pt x="47881" y="789889"/>
                    <a:pt x="595046" y="831792"/>
                    <a:pt x="672679" y="807789"/>
                  </a:cubicBezTo>
                  <a:cubicBezTo>
                    <a:pt x="750311" y="783786"/>
                    <a:pt x="737487" y="33212"/>
                    <a:pt x="737487" y="33212"/>
                  </a:cubicBezTo>
                  <a:close/>
                </a:path>
              </a:pathLst>
            </a:custGeom>
            <a:solidFill>
              <a:schemeClr val="bg2">
                <a:lumMod val="50000"/>
              </a:schemeClr>
            </a:solidFill>
            <a:ln w="3429" cap="flat">
              <a:noFill/>
              <a:prstDash val="solid"/>
              <a:miter/>
            </a:ln>
          </p:spPr>
          <p:txBody>
            <a:bodyPr rtlCol="0" anchor="ctr"/>
            <a:lstStyle/>
            <a:p>
              <a:endParaRPr lang="x-none"/>
            </a:p>
          </p:txBody>
        </p:sp>
        <p:sp>
          <p:nvSpPr>
            <p:cNvPr id="201" name="Graphic 9">
              <a:extLst>
                <a:ext uri="{FF2B5EF4-FFF2-40B4-BE49-F238E27FC236}">
                  <a16:creationId xmlns="" xmlns:a16="http://schemas.microsoft.com/office/drawing/2014/main" id="{79A9BB90-AB6C-9F4C-84C8-E13C73B91E59}"/>
                </a:ext>
              </a:extLst>
            </p:cNvPr>
            <p:cNvSpPr/>
            <p:nvPr/>
          </p:nvSpPr>
          <p:spPr>
            <a:xfrm>
              <a:off x="5732124" y="2523637"/>
              <a:ext cx="286345" cy="807076"/>
            </a:xfrm>
            <a:custGeom>
              <a:avLst/>
              <a:gdLst>
                <a:gd name="connsiteX0" fmla="*/ 112839 w 286345"/>
                <a:gd name="connsiteY0" fmla="*/ 2918 h 807076"/>
                <a:gd name="connsiteX1" fmla="*/ 29582 w 286345"/>
                <a:gd name="connsiteY1" fmla="*/ 64125 h 807076"/>
                <a:gd name="connsiteX2" fmla="*/ 18095 w 286345"/>
                <a:gd name="connsiteY2" fmla="*/ 796491 h 807076"/>
                <a:gd name="connsiteX3" fmla="*/ 253942 w 286345"/>
                <a:gd name="connsiteY3" fmla="*/ 796491 h 807076"/>
                <a:gd name="connsiteX4" fmla="*/ 277362 w 286345"/>
                <a:gd name="connsiteY4" fmla="*/ 17423 h 807076"/>
                <a:gd name="connsiteX5" fmla="*/ 112839 w 286345"/>
                <a:gd name="connsiteY5" fmla="*/ 2918 h 807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345" h="807076">
                  <a:moveTo>
                    <a:pt x="112839" y="2918"/>
                  </a:moveTo>
                  <a:cubicBezTo>
                    <a:pt x="112839" y="2918"/>
                    <a:pt x="36578" y="9776"/>
                    <a:pt x="29582" y="64125"/>
                  </a:cubicBezTo>
                  <a:cubicBezTo>
                    <a:pt x="22587" y="118475"/>
                    <a:pt x="-25556" y="779004"/>
                    <a:pt x="18095" y="796491"/>
                  </a:cubicBezTo>
                  <a:cubicBezTo>
                    <a:pt x="61746" y="813979"/>
                    <a:pt x="243380" y="806778"/>
                    <a:pt x="253942" y="796491"/>
                  </a:cubicBezTo>
                  <a:cubicBezTo>
                    <a:pt x="264503" y="786204"/>
                    <a:pt x="303799" y="61108"/>
                    <a:pt x="277362" y="17423"/>
                  </a:cubicBezTo>
                  <a:cubicBezTo>
                    <a:pt x="277362" y="17423"/>
                    <a:pt x="188791" y="-8535"/>
                    <a:pt x="112839" y="2918"/>
                  </a:cubicBezTo>
                  <a:close/>
                </a:path>
              </a:pathLst>
            </a:custGeom>
            <a:solidFill>
              <a:schemeClr val="bg2">
                <a:lumMod val="25000"/>
                <a:alpha val="81000"/>
              </a:schemeClr>
            </a:solidFill>
            <a:ln w="3429" cap="flat">
              <a:noFill/>
              <a:prstDash val="solid"/>
              <a:miter/>
            </a:ln>
          </p:spPr>
          <p:txBody>
            <a:bodyPr rtlCol="0" anchor="ctr"/>
            <a:lstStyle/>
            <a:p>
              <a:endParaRPr lang="x-none"/>
            </a:p>
          </p:txBody>
        </p:sp>
        <p:sp>
          <p:nvSpPr>
            <p:cNvPr id="202" name="Graphic 9">
              <a:extLst>
                <a:ext uri="{FF2B5EF4-FFF2-40B4-BE49-F238E27FC236}">
                  <a16:creationId xmlns="" xmlns:a16="http://schemas.microsoft.com/office/drawing/2014/main" id="{8E45CEF6-CBDE-B54C-A59D-A2C15626584C}"/>
                </a:ext>
              </a:extLst>
            </p:cNvPr>
            <p:cNvSpPr/>
            <p:nvPr/>
          </p:nvSpPr>
          <p:spPr>
            <a:xfrm>
              <a:off x="5493028" y="2346498"/>
              <a:ext cx="115418" cy="117863"/>
            </a:xfrm>
            <a:custGeom>
              <a:avLst/>
              <a:gdLst>
                <a:gd name="connsiteX0" fmla="*/ 6566 w 115418"/>
                <a:gd name="connsiteY0" fmla="*/ 0 h 117863"/>
                <a:gd name="connsiteX1" fmla="*/ 11709 w 115418"/>
                <a:gd name="connsiteY1" fmla="*/ 105613 h 117863"/>
                <a:gd name="connsiteX2" fmla="*/ 104292 w 115418"/>
                <a:gd name="connsiteY2" fmla="*/ 107191 h 117863"/>
                <a:gd name="connsiteX3" fmla="*/ 115128 w 115418"/>
                <a:gd name="connsiteY3" fmla="*/ 1852 h 117863"/>
              </a:gdLst>
              <a:ahLst/>
              <a:cxnLst>
                <a:cxn ang="0">
                  <a:pos x="connsiteX0" y="connsiteY0"/>
                </a:cxn>
                <a:cxn ang="0">
                  <a:pos x="connsiteX1" y="connsiteY1"/>
                </a:cxn>
                <a:cxn ang="0">
                  <a:pos x="connsiteX2" y="connsiteY2"/>
                </a:cxn>
                <a:cxn ang="0">
                  <a:pos x="connsiteX3" y="connsiteY3"/>
                </a:cxn>
              </a:cxnLst>
              <a:rect l="l" t="t" r="r" b="b"/>
              <a:pathLst>
                <a:path w="115418" h="117863">
                  <a:moveTo>
                    <a:pt x="6566" y="0"/>
                  </a:moveTo>
                  <a:cubicBezTo>
                    <a:pt x="6566" y="0"/>
                    <a:pt x="-11196" y="91657"/>
                    <a:pt x="11709" y="105613"/>
                  </a:cubicBezTo>
                  <a:cubicBezTo>
                    <a:pt x="34615" y="119569"/>
                    <a:pt x="90371" y="123547"/>
                    <a:pt x="104292" y="107191"/>
                  </a:cubicBezTo>
                  <a:cubicBezTo>
                    <a:pt x="118214" y="90834"/>
                    <a:pt x="115128" y="1852"/>
                    <a:pt x="115128" y="1852"/>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203" name="Graphic 9">
              <a:extLst>
                <a:ext uri="{FF2B5EF4-FFF2-40B4-BE49-F238E27FC236}">
                  <a16:creationId xmlns="" xmlns:a16="http://schemas.microsoft.com/office/drawing/2014/main" id="{E220AA35-5B8A-AE46-86E1-BF89790BC9D6}"/>
                </a:ext>
              </a:extLst>
            </p:cNvPr>
            <p:cNvSpPr/>
            <p:nvPr/>
          </p:nvSpPr>
          <p:spPr>
            <a:xfrm>
              <a:off x="5499593" y="2335901"/>
              <a:ext cx="108493" cy="48365"/>
            </a:xfrm>
            <a:custGeom>
              <a:avLst/>
              <a:gdLst>
                <a:gd name="connsiteX0" fmla="*/ 0 w 108493"/>
                <a:gd name="connsiteY0" fmla="*/ 10598 h 48365"/>
                <a:gd name="connsiteX1" fmla="*/ 51229 w 108493"/>
                <a:gd name="connsiteY1" fmla="*/ 48317 h 48365"/>
                <a:gd name="connsiteX2" fmla="*/ 108494 w 108493"/>
                <a:gd name="connsiteY2" fmla="*/ 12347 h 48365"/>
                <a:gd name="connsiteX3" fmla="*/ 0 w 108493"/>
                <a:gd name="connsiteY3" fmla="*/ 10598 h 48365"/>
              </a:gdLst>
              <a:ahLst/>
              <a:cxnLst>
                <a:cxn ang="0">
                  <a:pos x="connsiteX0" y="connsiteY0"/>
                </a:cxn>
                <a:cxn ang="0">
                  <a:pos x="connsiteX1" y="connsiteY1"/>
                </a:cxn>
                <a:cxn ang="0">
                  <a:pos x="connsiteX2" y="connsiteY2"/>
                </a:cxn>
                <a:cxn ang="0">
                  <a:pos x="connsiteX3" y="connsiteY3"/>
                </a:cxn>
              </a:cxnLst>
              <a:rect l="l" t="t" r="r" b="b"/>
              <a:pathLst>
                <a:path w="108493" h="48365">
                  <a:moveTo>
                    <a:pt x="0" y="10598"/>
                  </a:moveTo>
                  <a:cubicBezTo>
                    <a:pt x="0" y="10598"/>
                    <a:pt x="7784" y="47665"/>
                    <a:pt x="51229" y="48317"/>
                  </a:cubicBezTo>
                  <a:cubicBezTo>
                    <a:pt x="75915" y="49306"/>
                    <a:pt x="98668" y="35014"/>
                    <a:pt x="108494" y="12347"/>
                  </a:cubicBezTo>
                  <a:cubicBezTo>
                    <a:pt x="108494" y="12347"/>
                    <a:pt x="49515" y="-14228"/>
                    <a:pt x="0" y="10598"/>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204" name="Graphic 9">
              <a:extLst>
                <a:ext uri="{FF2B5EF4-FFF2-40B4-BE49-F238E27FC236}">
                  <a16:creationId xmlns="" xmlns:a16="http://schemas.microsoft.com/office/drawing/2014/main" id="{9135C5EC-5E24-1140-9C6E-774C096A7991}"/>
                </a:ext>
              </a:extLst>
            </p:cNvPr>
            <p:cNvSpPr/>
            <p:nvPr/>
          </p:nvSpPr>
          <p:spPr>
            <a:xfrm>
              <a:off x="5542969" y="2361896"/>
              <a:ext cx="16185" cy="16184"/>
            </a:xfrm>
            <a:custGeom>
              <a:avLst/>
              <a:gdLst>
                <a:gd name="connsiteX0" fmla="*/ 1 w 16185"/>
                <a:gd name="connsiteY0" fmla="*/ 7954 h 16184"/>
                <a:gd name="connsiteX1" fmla="*/ 8231 w 16185"/>
                <a:gd name="connsiteY1" fmla="*/ 1 h 16184"/>
                <a:gd name="connsiteX2" fmla="*/ 16184 w 16185"/>
                <a:gd name="connsiteY2" fmla="*/ 8231 h 16184"/>
                <a:gd name="connsiteX3" fmla="*/ 7957 w 16185"/>
                <a:gd name="connsiteY3" fmla="*/ 16184 h 16184"/>
                <a:gd name="connsiteX4" fmla="*/ 1 w 16185"/>
                <a:gd name="connsiteY4" fmla="*/ 7957 h 16184"/>
                <a:gd name="connsiteX5" fmla="*/ 1 w 16185"/>
                <a:gd name="connsiteY5" fmla="*/ 7954 h 1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85" h="16184">
                  <a:moveTo>
                    <a:pt x="1" y="7954"/>
                  </a:moveTo>
                  <a:cubicBezTo>
                    <a:pt x="77" y="3485"/>
                    <a:pt x="3762" y="-75"/>
                    <a:pt x="8231" y="1"/>
                  </a:cubicBezTo>
                  <a:cubicBezTo>
                    <a:pt x="12700" y="78"/>
                    <a:pt x="16260" y="3762"/>
                    <a:pt x="16184" y="8231"/>
                  </a:cubicBezTo>
                  <a:cubicBezTo>
                    <a:pt x="16108" y="12698"/>
                    <a:pt x="12425" y="16259"/>
                    <a:pt x="7957" y="16184"/>
                  </a:cubicBezTo>
                  <a:cubicBezTo>
                    <a:pt x="3488" y="16109"/>
                    <a:pt x="-74" y="12425"/>
                    <a:pt x="1" y="7957"/>
                  </a:cubicBezTo>
                  <a:cubicBezTo>
                    <a:pt x="1" y="7956"/>
                    <a:pt x="1" y="7955"/>
                    <a:pt x="1" y="7954"/>
                  </a:cubicBezTo>
                  <a:close/>
                </a:path>
              </a:pathLst>
            </a:custGeom>
            <a:solidFill>
              <a:srgbClr val="F99746"/>
            </a:solidFill>
            <a:ln w="3429" cap="flat">
              <a:noFill/>
              <a:prstDash val="solid"/>
              <a:miter/>
            </a:ln>
          </p:spPr>
          <p:txBody>
            <a:bodyPr rtlCol="0" anchor="ctr"/>
            <a:lstStyle/>
            <a:p>
              <a:endParaRPr lang="x-none"/>
            </a:p>
          </p:txBody>
        </p:sp>
        <p:sp>
          <p:nvSpPr>
            <p:cNvPr id="205" name="Graphic 9">
              <a:extLst>
                <a:ext uri="{FF2B5EF4-FFF2-40B4-BE49-F238E27FC236}">
                  <a16:creationId xmlns="" xmlns:a16="http://schemas.microsoft.com/office/drawing/2014/main" id="{2BF481AE-13E8-AB4D-B4B4-2812E66671AE}"/>
                </a:ext>
              </a:extLst>
            </p:cNvPr>
            <p:cNvSpPr/>
            <p:nvPr/>
          </p:nvSpPr>
          <p:spPr>
            <a:xfrm>
              <a:off x="5652657" y="2357643"/>
              <a:ext cx="119129" cy="121715"/>
            </a:xfrm>
            <a:custGeom>
              <a:avLst/>
              <a:gdLst>
                <a:gd name="connsiteX0" fmla="*/ 10980 w 119129"/>
                <a:gd name="connsiteY0" fmla="*/ 0 h 121715"/>
                <a:gd name="connsiteX1" fmla="*/ 9368 w 119129"/>
                <a:gd name="connsiteY1" fmla="*/ 105750 h 121715"/>
                <a:gd name="connsiteX2" fmla="*/ 101573 w 119129"/>
                <a:gd name="connsiteY2" fmla="*/ 113226 h 121715"/>
                <a:gd name="connsiteX3" fmla="*/ 119130 w 119129"/>
                <a:gd name="connsiteY3" fmla="*/ 8813 h 121715"/>
              </a:gdLst>
              <a:ahLst/>
              <a:cxnLst>
                <a:cxn ang="0">
                  <a:pos x="connsiteX0" y="connsiteY0"/>
                </a:cxn>
                <a:cxn ang="0">
                  <a:pos x="connsiteX1" y="connsiteY1"/>
                </a:cxn>
                <a:cxn ang="0">
                  <a:pos x="connsiteX2" y="connsiteY2"/>
                </a:cxn>
                <a:cxn ang="0">
                  <a:pos x="connsiteX3" y="connsiteY3"/>
                </a:cxn>
              </a:cxnLst>
              <a:rect l="l" t="t" r="r" b="b"/>
              <a:pathLst>
                <a:path w="119129" h="121715">
                  <a:moveTo>
                    <a:pt x="10980" y="0"/>
                  </a:moveTo>
                  <a:cubicBezTo>
                    <a:pt x="10980" y="0"/>
                    <a:pt x="-12612" y="90320"/>
                    <a:pt x="9368" y="105750"/>
                  </a:cubicBezTo>
                  <a:cubicBezTo>
                    <a:pt x="31348" y="121181"/>
                    <a:pt x="86692" y="128656"/>
                    <a:pt x="101573" y="113226"/>
                  </a:cubicBezTo>
                  <a:cubicBezTo>
                    <a:pt x="116456" y="97795"/>
                    <a:pt x="119130" y="8813"/>
                    <a:pt x="119130" y="8813"/>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206" name="Graphic 9">
              <a:extLst>
                <a:ext uri="{FF2B5EF4-FFF2-40B4-BE49-F238E27FC236}">
                  <a16:creationId xmlns="" xmlns:a16="http://schemas.microsoft.com/office/drawing/2014/main" id="{3D2D93AF-7557-AC41-8388-644A6C81C348}"/>
                </a:ext>
              </a:extLst>
            </p:cNvPr>
            <p:cNvSpPr/>
            <p:nvPr/>
          </p:nvSpPr>
          <p:spPr>
            <a:xfrm>
              <a:off x="5663637" y="2349931"/>
              <a:ext cx="108150" cy="49192"/>
            </a:xfrm>
            <a:custGeom>
              <a:avLst/>
              <a:gdLst>
                <a:gd name="connsiteX0" fmla="*/ 0 w 108150"/>
                <a:gd name="connsiteY0" fmla="*/ 7712 h 49192"/>
                <a:gd name="connsiteX1" fmla="*/ 48692 w 108150"/>
                <a:gd name="connsiteY1" fmla="*/ 48860 h 49192"/>
                <a:gd name="connsiteX2" fmla="*/ 108150 w 108150"/>
                <a:gd name="connsiteY2" fmla="*/ 16662 h 49192"/>
                <a:gd name="connsiteX3" fmla="*/ 0 w 108150"/>
                <a:gd name="connsiteY3" fmla="*/ 7712 h 49192"/>
              </a:gdLst>
              <a:ahLst/>
              <a:cxnLst>
                <a:cxn ang="0">
                  <a:pos x="connsiteX0" y="connsiteY0"/>
                </a:cxn>
                <a:cxn ang="0">
                  <a:pos x="connsiteX1" y="connsiteY1"/>
                </a:cxn>
                <a:cxn ang="0">
                  <a:pos x="connsiteX2" y="connsiteY2"/>
                </a:cxn>
                <a:cxn ang="0">
                  <a:pos x="connsiteX3" y="connsiteY3"/>
                </a:cxn>
              </a:cxnLst>
              <a:rect l="l" t="t" r="r" b="b"/>
              <a:pathLst>
                <a:path w="108150" h="49192">
                  <a:moveTo>
                    <a:pt x="0" y="7712"/>
                  </a:moveTo>
                  <a:cubicBezTo>
                    <a:pt x="0" y="7712"/>
                    <a:pt x="5383" y="45225"/>
                    <a:pt x="48692" y="48860"/>
                  </a:cubicBezTo>
                  <a:cubicBezTo>
                    <a:pt x="73263" y="51458"/>
                    <a:pt x="96898" y="38659"/>
                    <a:pt x="108150" y="16662"/>
                  </a:cubicBezTo>
                  <a:cubicBezTo>
                    <a:pt x="108150" y="16662"/>
                    <a:pt x="51024" y="-13856"/>
                    <a:pt x="0" y="7712"/>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207" name="Graphic 9">
              <a:extLst>
                <a:ext uri="{FF2B5EF4-FFF2-40B4-BE49-F238E27FC236}">
                  <a16:creationId xmlns="" xmlns:a16="http://schemas.microsoft.com/office/drawing/2014/main" id="{6AA0A3D5-440D-4047-B541-070E1A878FAE}"/>
                </a:ext>
              </a:extLst>
            </p:cNvPr>
            <p:cNvSpPr/>
            <p:nvPr/>
          </p:nvSpPr>
          <p:spPr>
            <a:xfrm>
              <a:off x="5705410" y="2376287"/>
              <a:ext cx="16204" cy="16203"/>
            </a:xfrm>
            <a:custGeom>
              <a:avLst/>
              <a:gdLst>
                <a:gd name="connsiteX0" fmla="*/ 27 w 16204"/>
                <a:gd name="connsiteY0" fmla="*/ 7450 h 16203"/>
                <a:gd name="connsiteX1" fmla="*/ 8754 w 16204"/>
                <a:gd name="connsiteY1" fmla="*/ 27 h 16203"/>
                <a:gd name="connsiteX2" fmla="*/ 16178 w 16204"/>
                <a:gd name="connsiteY2" fmla="*/ 8753 h 16203"/>
                <a:gd name="connsiteX3" fmla="*/ 7451 w 16204"/>
                <a:gd name="connsiteY3" fmla="*/ 16177 h 16203"/>
                <a:gd name="connsiteX4" fmla="*/ 27 w 16204"/>
                <a:gd name="connsiteY4" fmla="*/ 7450 h 16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04" h="16203">
                  <a:moveTo>
                    <a:pt x="27" y="7450"/>
                  </a:moveTo>
                  <a:cubicBezTo>
                    <a:pt x="387" y="2990"/>
                    <a:pt x="4294" y="-333"/>
                    <a:pt x="8754" y="27"/>
                  </a:cubicBezTo>
                  <a:cubicBezTo>
                    <a:pt x="13214" y="386"/>
                    <a:pt x="16537" y="4294"/>
                    <a:pt x="16178" y="8753"/>
                  </a:cubicBezTo>
                  <a:cubicBezTo>
                    <a:pt x="15818" y="13213"/>
                    <a:pt x="11911" y="16537"/>
                    <a:pt x="7451" y="16177"/>
                  </a:cubicBezTo>
                  <a:cubicBezTo>
                    <a:pt x="2991" y="15817"/>
                    <a:pt x="-333" y="11910"/>
                    <a:pt x="27" y="7450"/>
                  </a:cubicBezTo>
                  <a:close/>
                </a:path>
              </a:pathLst>
            </a:custGeom>
            <a:solidFill>
              <a:srgbClr val="F99746"/>
            </a:solidFill>
            <a:ln w="3429" cap="flat">
              <a:noFill/>
              <a:prstDash val="solid"/>
              <a:miter/>
            </a:ln>
          </p:spPr>
          <p:txBody>
            <a:bodyPr rtlCol="0" anchor="ctr"/>
            <a:lstStyle/>
            <a:p>
              <a:endParaRPr lang="x-none"/>
            </a:p>
          </p:txBody>
        </p:sp>
        <p:sp>
          <p:nvSpPr>
            <p:cNvPr id="208" name="Graphic 9">
              <a:extLst>
                <a:ext uri="{FF2B5EF4-FFF2-40B4-BE49-F238E27FC236}">
                  <a16:creationId xmlns="" xmlns:a16="http://schemas.microsoft.com/office/drawing/2014/main" id="{4CDC4C9C-ED7D-D341-9D13-26A8A342C5DD}"/>
                </a:ext>
              </a:extLst>
            </p:cNvPr>
            <p:cNvSpPr/>
            <p:nvPr/>
          </p:nvSpPr>
          <p:spPr>
            <a:xfrm>
              <a:off x="5330860" y="2595307"/>
              <a:ext cx="365832" cy="134650"/>
            </a:xfrm>
            <a:custGeom>
              <a:avLst/>
              <a:gdLst>
                <a:gd name="connsiteX0" fmla="*/ 14634 w 365832"/>
                <a:gd name="connsiteY0" fmla="*/ 0 h 134650"/>
                <a:gd name="connsiteX1" fmla="*/ 4107 w 365832"/>
                <a:gd name="connsiteY1" fmla="*/ 107396 h 134650"/>
                <a:gd name="connsiteX2" fmla="*/ 343200 w 365832"/>
                <a:gd name="connsiteY2" fmla="*/ 126599 h 134650"/>
                <a:gd name="connsiteX3" fmla="*/ 365832 w 365832"/>
                <a:gd name="connsiteY3" fmla="*/ 10561 h 134650"/>
              </a:gdLst>
              <a:ahLst/>
              <a:cxnLst>
                <a:cxn ang="0">
                  <a:pos x="connsiteX0" y="connsiteY0"/>
                </a:cxn>
                <a:cxn ang="0">
                  <a:pos x="connsiteX1" y="connsiteY1"/>
                </a:cxn>
                <a:cxn ang="0">
                  <a:pos x="connsiteX2" y="connsiteY2"/>
                </a:cxn>
                <a:cxn ang="0">
                  <a:pos x="connsiteX3" y="connsiteY3"/>
                </a:cxn>
              </a:cxnLst>
              <a:rect l="l" t="t" r="r" b="b"/>
              <a:pathLst>
                <a:path w="365832" h="134650">
                  <a:moveTo>
                    <a:pt x="14634" y="0"/>
                  </a:moveTo>
                  <a:cubicBezTo>
                    <a:pt x="14634" y="0"/>
                    <a:pt x="-9369" y="85142"/>
                    <a:pt x="4107" y="107396"/>
                  </a:cubicBezTo>
                  <a:cubicBezTo>
                    <a:pt x="17583" y="129650"/>
                    <a:pt x="323621" y="144704"/>
                    <a:pt x="343200" y="126599"/>
                  </a:cubicBezTo>
                  <a:cubicBezTo>
                    <a:pt x="362780" y="108494"/>
                    <a:pt x="365832" y="10561"/>
                    <a:pt x="365832" y="10561"/>
                  </a:cubicBezTo>
                  <a:close/>
                </a:path>
              </a:pathLst>
            </a:custGeom>
            <a:solidFill>
              <a:schemeClr val="bg2">
                <a:lumMod val="25000"/>
                <a:alpha val="81000"/>
              </a:schemeClr>
            </a:solidFill>
            <a:ln w="3429" cap="flat">
              <a:noFill/>
              <a:prstDash val="solid"/>
              <a:miter/>
            </a:ln>
          </p:spPr>
          <p:txBody>
            <a:bodyPr rtlCol="0" anchor="ctr"/>
            <a:lstStyle/>
            <a:p>
              <a:endParaRPr lang="x-none"/>
            </a:p>
          </p:txBody>
        </p:sp>
        <p:sp>
          <p:nvSpPr>
            <p:cNvPr id="209" name="Graphic 9">
              <a:extLst>
                <a:ext uri="{FF2B5EF4-FFF2-40B4-BE49-F238E27FC236}">
                  <a16:creationId xmlns="" xmlns:a16="http://schemas.microsoft.com/office/drawing/2014/main" id="{C4958211-01A5-A84E-854B-1D278F76752D}"/>
                </a:ext>
              </a:extLst>
            </p:cNvPr>
            <p:cNvSpPr/>
            <p:nvPr/>
          </p:nvSpPr>
          <p:spPr>
            <a:xfrm>
              <a:off x="5345494" y="2582885"/>
              <a:ext cx="351129" cy="66705"/>
            </a:xfrm>
            <a:custGeom>
              <a:avLst/>
              <a:gdLst>
                <a:gd name="connsiteX0" fmla="*/ 0 w 351129"/>
                <a:gd name="connsiteY0" fmla="*/ 12422 h 66705"/>
                <a:gd name="connsiteX1" fmla="*/ 147447 w 351129"/>
                <a:gd name="connsiteY1" fmla="*/ 66669 h 66705"/>
                <a:gd name="connsiteX2" fmla="*/ 351130 w 351129"/>
                <a:gd name="connsiteY2" fmla="*/ 22983 h 66705"/>
                <a:gd name="connsiteX3" fmla="*/ 0 w 351129"/>
                <a:gd name="connsiteY3" fmla="*/ 12422 h 66705"/>
              </a:gdLst>
              <a:ahLst/>
              <a:cxnLst>
                <a:cxn ang="0">
                  <a:pos x="connsiteX0" y="connsiteY0"/>
                </a:cxn>
                <a:cxn ang="0">
                  <a:pos x="connsiteX1" y="connsiteY1"/>
                </a:cxn>
                <a:cxn ang="0">
                  <a:pos x="connsiteX2" y="connsiteY2"/>
                </a:cxn>
                <a:cxn ang="0">
                  <a:pos x="connsiteX3" y="connsiteY3"/>
                </a:cxn>
              </a:cxnLst>
              <a:rect l="l" t="t" r="r" b="b"/>
              <a:pathLst>
                <a:path w="351129" h="66705">
                  <a:moveTo>
                    <a:pt x="0" y="12422"/>
                  </a:moveTo>
                  <a:cubicBezTo>
                    <a:pt x="0" y="12422"/>
                    <a:pt x="41834" y="65160"/>
                    <a:pt x="147447" y="66669"/>
                  </a:cubicBezTo>
                  <a:cubicBezTo>
                    <a:pt x="253060" y="68178"/>
                    <a:pt x="351130" y="22983"/>
                    <a:pt x="351130" y="22983"/>
                  </a:cubicBezTo>
                  <a:cubicBezTo>
                    <a:pt x="351130" y="22983"/>
                    <a:pt x="104001" y="-20736"/>
                    <a:pt x="0" y="12422"/>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210" name="Graphic 9">
              <a:extLst>
                <a:ext uri="{FF2B5EF4-FFF2-40B4-BE49-F238E27FC236}">
                  <a16:creationId xmlns="" xmlns:a16="http://schemas.microsoft.com/office/drawing/2014/main" id="{8DBA3240-0CA2-6142-A9AE-A7BC334553B3}"/>
                </a:ext>
              </a:extLst>
            </p:cNvPr>
            <p:cNvSpPr/>
            <p:nvPr/>
          </p:nvSpPr>
          <p:spPr>
            <a:xfrm>
              <a:off x="5476619" y="2620544"/>
              <a:ext cx="18105" cy="18105"/>
            </a:xfrm>
            <a:custGeom>
              <a:avLst/>
              <a:gdLst>
                <a:gd name="connsiteX0" fmla="*/ 18105 w 18105"/>
                <a:gd name="connsiteY0" fmla="*/ 9053 h 18105"/>
                <a:gd name="connsiteX1" fmla="*/ 9053 w 18105"/>
                <a:gd name="connsiteY1" fmla="*/ 18105 h 18105"/>
                <a:gd name="connsiteX2" fmla="*/ 0 w 18105"/>
                <a:gd name="connsiteY2" fmla="*/ 9053 h 18105"/>
                <a:gd name="connsiteX3" fmla="*/ 9053 w 18105"/>
                <a:gd name="connsiteY3" fmla="*/ 0 h 18105"/>
                <a:gd name="connsiteX4" fmla="*/ 18105 w 18105"/>
                <a:gd name="connsiteY4" fmla="*/ 9053 h 181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 h="18105">
                  <a:moveTo>
                    <a:pt x="18105" y="9053"/>
                  </a:moveTo>
                  <a:cubicBezTo>
                    <a:pt x="18105" y="14052"/>
                    <a:pt x="14052" y="18105"/>
                    <a:pt x="9053" y="18105"/>
                  </a:cubicBezTo>
                  <a:cubicBezTo>
                    <a:pt x="4053" y="18105"/>
                    <a:pt x="0" y="14052"/>
                    <a:pt x="0" y="9053"/>
                  </a:cubicBezTo>
                  <a:cubicBezTo>
                    <a:pt x="0" y="4053"/>
                    <a:pt x="4053" y="0"/>
                    <a:pt x="9053" y="0"/>
                  </a:cubicBezTo>
                  <a:cubicBezTo>
                    <a:pt x="14052" y="0"/>
                    <a:pt x="18105" y="4053"/>
                    <a:pt x="18105" y="9053"/>
                  </a:cubicBezTo>
                  <a:close/>
                </a:path>
              </a:pathLst>
            </a:custGeom>
            <a:solidFill>
              <a:srgbClr val="F99746"/>
            </a:solidFill>
            <a:ln w="3429" cap="flat">
              <a:noFill/>
              <a:prstDash val="solid"/>
              <a:miter/>
            </a:ln>
          </p:spPr>
          <p:txBody>
            <a:bodyPr rtlCol="0" anchor="ctr"/>
            <a:lstStyle/>
            <a:p>
              <a:endParaRPr lang="x-none"/>
            </a:p>
          </p:txBody>
        </p:sp>
        <p:sp>
          <p:nvSpPr>
            <p:cNvPr id="211" name="Graphic 9">
              <a:extLst>
                <a:ext uri="{FF2B5EF4-FFF2-40B4-BE49-F238E27FC236}">
                  <a16:creationId xmlns="" xmlns:a16="http://schemas.microsoft.com/office/drawing/2014/main" id="{25440A62-B5C9-A645-9F9E-1D982AFF6ADF}"/>
                </a:ext>
              </a:extLst>
            </p:cNvPr>
            <p:cNvSpPr/>
            <p:nvPr/>
          </p:nvSpPr>
          <p:spPr>
            <a:xfrm>
              <a:off x="5330431" y="2810697"/>
              <a:ext cx="282491" cy="405566"/>
            </a:xfrm>
            <a:custGeom>
              <a:avLst/>
              <a:gdLst>
                <a:gd name="connsiteX0" fmla="*/ 282491 w 282491"/>
                <a:gd name="connsiteY0" fmla="*/ 4785 h 405566"/>
                <a:gd name="connsiteX1" fmla="*/ 15029 w 282491"/>
                <a:gd name="connsiteY1" fmla="*/ 4785 h 405566"/>
                <a:gd name="connsiteX2" fmla="*/ 6011 w 282491"/>
                <a:gd name="connsiteY2" fmla="*/ 380707 h 405566"/>
                <a:gd name="connsiteX3" fmla="*/ 272788 w 282491"/>
                <a:gd name="connsiteY3" fmla="*/ 405567 h 405566"/>
              </a:gdLst>
              <a:ahLst/>
              <a:cxnLst>
                <a:cxn ang="0">
                  <a:pos x="connsiteX0" y="connsiteY0"/>
                </a:cxn>
                <a:cxn ang="0">
                  <a:pos x="connsiteX1" y="connsiteY1"/>
                </a:cxn>
                <a:cxn ang="0">
                  <a:pos x="connsiteX2" y="connsiteY2"/>
                </a:cxn>
                <a:cxn ang="0">
                  <a:pos x="connsiteX3" y="connsiteY3"/>
                </a:cxn>
              </a:cxnLst>
              <a:rect l="l" t="t" r="r" b="b"/>
              <a:pathLst>
                <a:path w="282491" h="405566">
                  <a:moveTo>
                    <a:pt x="282491" y="4785"/>
                  </a:moveTo>
                  <a:cubicBezTo>
                    <a:pt x="282491" y="4785"/>
                    <a:pt x="29774" y="-5982"/>
                    <a:pt x="15029" y="4785"/>
                  </a:cubicBezTo>
                  <a:cubicBezTo>
                    <a:pt x="285" y="15552"/>
                    <a:pt x="-5305" y="363733"/>
                    <a:pt x="6011" y="380707"/>
                  </a:cubicBezTo>
                  <a:cubicBezTo>
                    <a:pt x="17327" y="397680"/>
                    <a:pt x="272788" y="405567"/>
                    <a:pt x="272788" y="405567"/>
                  </a:cubicBezTo>
                  <a:close/>
                </a:path>
              </a:pathLst>
            </a:custGeom>
            <a:solidFill>
              <a:schemeClr val="bg2">
                <a:lumMod val="25000"/>
              </a:schemeClr>
            </a:solidFill>
            <a:ln w="3429" cap="flat">
              <a:noFill/>
              <a:prstDash val="solid"/>
              <a:miter/>
            </a:ln>
          </p:spPr>
          <p:txBody>
            <a:bodyPr rtlCol="0" anchor="ctr"/>
            <a:lstStyle/>
            <a:p>
              <a:endParaRPr lang="x-none"/>
            </a:p>
          </p:txBody>
        </p:sp>
        <p:sp>
          <p:nvSpPr>
            <p:cNvPr id="212" name="Graphic 9">
              <a:extLst>
                <a:ext uri="{FF2B5EF4-FFF2-40B4-BE49-F238E27FC236}">
                  <a16:creationId xmlns="" xmlns:a16="http://schemas.microsoft.com/office/drawing/2014/main" id="{C04A1BC4-3A9D-AC48-86A5-3FB02122BA99}"/>
                </a:ext>
              </a:extLst>
            </p:cNvPr>
            <p:cNvSpPr/>
            <p:nvPr/>
          </p:nvSpPr>
          <p:spPr>
            <a:xfrm>
              <a:off x="8442579" y="4379107"/>
              <a:ext cx="2567167" cy="966703"/>
            </a:xfrm>
            <a:custGeom>
              <a:avLst/>
              <a:gdLst>
                <a:gd name="connsiteX0" fmla="*/ 2565942 w 2567167"/>
                <a:gd name="connsiteY0" fmla="*/ 966704 h 966703"/>
                <a:gd name="connsiteX1" fmla="*/ 1977183 w 2567167"/>
                <a:gd name="connsiteY1" fmla="*/ 934128 h 966703"/>
                <a:gd name="connsiteX2" fmla="*/ 1944436 w 2567167"/>
                <a:gd name="connsiteY2" fmla="*/ 661180 h 966703"/>
                <a:gd name="connsiteX3" fmla="*/ 986545 w 2567167"/>
                <a:gd name="connsiteY3" fmla="*/ 628605 h 966703"/>
                <a:gd name="connsiteX4" fmla="*/ 53103 w 2567167"/>
                <a:gd name="connsiteY4" fmla="*/ 439358 h 966703"/>
                <a:gd name="connsiteX5" fmla="*/ 2150794 w 2567167"/>
                <a:gd name="connsiteY5" fmla="*/ 0 h 966703"/>
                <a:gd name="connsiteX6" fmla="*/ 2172911 w 2567167"/>
                <a:gd name="connsiteY6" fmla="*/ 22049 h 966703"/>
                <a:gd name="connsiteX7" fmla="*/ 2210321 w 2567167"/>
                <a:gd name="connsiteY7" fmla="*/ 60522 h 966703"/>
                <a:gd name="connsiteX8" fmla="*/ 2353516 w 2567167"/>
                <a:gd name="connsiteY8" fmla="*/ 229640 h 966703"/>
                <a:gd name="connsiteX9" fmla="*/ 2381566 w 2567167"/>
                <a:gd name="connsiteY9" fmla="*/ 269520 h 966703"/>
                <a:gd name="connsiteX10" fmla="*/ 2412598 w 2567167"/>
                <a:gd name="connsiteY10" fmla="*/ 318314 h 966703"/>
                <a:gd name="connsiteX11" fmla="*/ 2495785 w 2567167"/>
                <a:gd name="connsiteY11" fmla="*/ 489010 h 966703"/>
                <a:gd name="connsiteX12" fmla="*/ 2565942 w 2567167"/>
                <a:gd name="connsiteY12" fmla="*/ 966704 h 966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67167" h="966703">
                  <a:moveTo>
                    <a:pt x="2565942" y="966704"/>
                  </a:moveTo>
                  <a:cubicBezTo>
                    <a:pt x="2411089" y="959160"/>
                    <a:pt x="2178020" y="947193"/>
                    <a:pt x="1977183" y="934128"/>
                  </a:cubicBezTo>
                  <a:cubicBezTo>
                    <a:pt x="1641519" y="912286"/>
                    <a:pt x="1788897" y="808593"/>
                    <a:pt x="1944436" y="661180"/>
                  </a:cubicBezTo>
                  <a:cubicBezTo>
                    <a:pt x="2099976" y="513767"/>
                    <a:pt x="1461393" y="595721"/>
                    <a:pt x="986545" y="628605"/>
                  </a:cubicBezTo>
                  <a:cubicBezTo>
                    <a:pt x="511698" y="661489"/>
                    <a:pt x="-200609" y="644858"/>
                    <a:pt x="53103" y="439358"/>
                  </a:cubicBezTo>
                  <a:cubicBezTo>
                    <a:pt x="306815" y="233858"/>
                    <a:pt x="2150794" y="0"/>
                    <a:pt x="2150794" y="0"/>
                  </a:cubicBezTo>
                  <a:cubicBezTo>
                    <a:pt x="2158200" y="7269"/>
                    <a:pt x="2165572" y="14619"/>
                    <a:pt x="2172911" y="22049"/>
                  </a:cubicBezTo>
                  <a:cubicBezTo>
                    <a:pt x="2185529" y="34736"/>
                    <a:pt x="2198000" y="47560"/>
                    <a:pt x="2210321" y="60522"/>
                  </a:cubicBezTo>
                  <a:cubicBezTo>
                    <a:pt x="2261767" y="113642"/>
                    <a:pt x="2309605" y="170140"/>
                    <a:pt x="2353516" y="229640"/>
                  </a:cubicBezTo>
                  <a:cubicBezTo>
                    <a:pt x="2363152" y="242705"/>
                    <a:pt x="2372444" y="256009"/>
                    <a:pt x="2381566" y="269520"/>
                  </a:cubicBezTo>
                  <a:cubicBezTo>
                    <a:pt x="2392264" y="285522"/>
                    <a:pt x="2402608" y="301786"/>
                    <a:pt x="2412598" y="318314"/>
                  </a:cubicBezTo>
                  <a:cubicBezTo>
                    <a:pt x="2445409" y="372592"/>
                    <a:pt x="2473251" y="429723"/>
                    <a:pt x="2495785" y="489010"/>
                  </a:cubicBezTo>
                  <a:cubicBezTo>
                    <a:pt x="2545986" y="621678"/>
                    <a:pt x="2573453" y="777046"/>
                    <a:pt x="2565942" y="966704"/>
                  </a:cubicBezTo>
                  <a:close/>
                </a:path>
              </a:pathLst>
            </a:custGeom>
            <a:solidFill>
              <a:srgbClr val="DAED8E">
                <a:alpha val="75000"/>
              </a:srgbClr>
            </a:solidFill>
            <a:ln w="3429" cap="flat">
              <a:noFill/>
              <a:prstDash val="solid"/>
              <a:miter/>
            </a:ln>
          </p:spPr>
          <p:txBody>
            <a:bodyPr rtlCol="0" anchor="ctr"/>
            <a:lstStyle/>
            <a:p>
              <a:endParaRPr lang="x-none"/>
            </a:p>
          </p:txBody>
        </p:sp>
        <p:sp>
          <p:nvSpPr>
            <p:cNvPr id="213" name="Graphic 9">
              <a:extLst>
                <a:ext uri="{FF2B5EF4-FFF2-40B4-BE49-F238E27FC236}">
                  <a16:creationId xmlns="" xmlns:a16="http://schemas.microsoft.com/office/drawing/2014/main" id="{7CC2DD83-39A8-6E40-821D-FD8E9A4403CB}"/>
                </a:ext>
              </a:extLst>
            </p:cNvPr>
            <p:cNvSpPr/>
            <p:nvPr/>
          </p:nvSpPr>
          <p:spPr>
            <a:xfrm>
              <a:off x="1239067" y="3935806"/>
              <a:ext cx="1173867" cy="495558"/>
            </a:xfrm>
            <a:custGeom>
              <a:avLst/>
              <a:gdLst>
                <a:gd name="connsiteX0" fmla="*/ 883408 w 1173867"/>
                <a:gd name="connsiteY0" fmla="*/ 285807 h 495558"/>
                <a:gd name="connsiteX1" fmla="*/ 552235 w 1173867"/>
                <a:gd name="connsiteY1" fmla="*/ 343106 h 495558"/>
                <a:gd name="connsiteX2" fmla="*/ 432665 w 1173867"/>
                <a:gd name="connsiteY2" fmla="*/ 474094 h 495558"/>
                <a:gd name="connsiteX3" fmla="*/ 21837 w 1173867"/>
                <a:gd name="connsiteY3" fmla="*/ 495559 h 495558"/>
                <a:gd name="connsiteX4" fmla="*/ 2326 w 1173867"/>
                <a:gd name="connsiteY4" fmla="*/ 30723 h 495558"/>
                <a:gd name="connsiteX5" fmla="*/ 392306 w 1173867"/>
                <a:gd name="connsiteY5" fmla="*/ 30724 h 495558"/>
                <a:gd name="connsiteX6" fmla="*/ 760169 w 1173867"/>
                <a:gd name="connsiteY6" fmla="*/ 117957 h 495558"/>
                <a:gd name="connsiteX7" fmla="*/ 1165443 w 1173867"/>
                <a:gd name="connsiteY7" fmla="*/ 240784 h 495558"/>
                <a:gd name="connsiteX8" fmla="*/ 883408 w 1173867"/>
                <a:gd name="connsiteY8" fmla="*/ 285807 h 495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3867" h="495558">
                  <a:moveTo>
                    <a:pt x="883408" y="285807"/>
                  </a:moveTo>
                  <a:cubicBezTo>
                    <a:pt x="727422" y="285807"/>
                    <a:pt x="475356" y="294003"/>
                    <a:pt x="552235" y="343106"/>
                  </a:cubicBezTo>
                  <a:cubicBezTo>
                    <a:pt x="629113" y="392209"/>
                    <a:pt x="694675" y="465933"/>
                    <a:pt x="432665" y="474094"/>
                  </a:cubicBezTo>
                  <a:cubicBezTo>
                    <a:pt x="173673" y="482221"/>
                    <a:pt x="25197" y="495285"/>
                    <a:pt x="21837" y="495559"/>
                  </a:cubicBezTo>
                  <a:cubicBezTo>
                    <a:pt x="2545" y="341416"/>
                    <a:pt x="-3981" y="185942"/>
                    <a:pt x="2326" y="30723"/>
                  </a:cubicBezTo>
                  <a:cubicBezTo>
                    <a:pt x="2326" y="30724"/>
                    <a:pt x="244928" y="-38405"/>
                    <a:pt x="392306" y="30724"/>
                  </a:cubicBezTo>
                  <a:cubicBezTo>
                    <a:pt x="539684" y="99853"/>
                    <a:pt x="645538" y="44440"/>
                    <a:pt x="760169" y="117957"/>
                  </a:cubicBezTo>
                  <a:cubicBezTo>
                    <a:pt x="874801" y="191475"/>
                    <a:pt x="1116305" y="199842"/>
                    <a:pt x="1165443" y="240784"/>
                  </a:cubicBezTo>
                  <a:cubicBezTo>
                    <a:pt x="1214580" y="281727"/>
                    <a:pt x="1039393" y="285807"/>
                    <a:pt x="883408" y="285807"/>
                  </a:cubicBezTo>
                  <a:close/>
                </a:path>
              </a:pathLst>
            </a:custGeom>
            <a:solidFill>
              <a:srgbClr val="5B6B54">
                <a:alpha val="88000"/>
              </a:srgbClr>
            </a:solidFill>
            <a:ln w="3429" cap="flat">
              <a:noFill/>
              <a:prstDash val="solid"/>
              <a:miter/>
            </a:ln>
          </p:spPr>
          <p:txBody>
            <a:bodyPr rtlCol="0" anchor="ctr"/>
            <a:lstStyle/>
            <a:p>
              <a:endParaRPr lang="x-none"/>
            </a:p>
          </p:txBody>
        </p:sp>
        <p:sp>
          <p:nvSpPr>
            <p:cNvPr id="214" name="Graphic 9">
              <a:extLst>
                <a:ext uri="{FF2B5EF4-FFF2-40B4-BE49-F238E27FC236}">
                  <a16:creationId xmlns="" xmlns:a16="http://schemas.microsoft.com/office/drawing/2014/main" id="{8438BFC6-AF23-774D-8D43-D0EEE33345FF}"/>
                </a:ext>
              </a:extLst>
            </p:cNvPr>
            <p:cNvSpPr/>
            <p:nvPr/>
          </p:nvSpPr>
          <p:spPr>
            <a:xfrm>
              <a:off x="7822295" y="5584469"/>
              <a:ext cx="338407" cy="320680"/>
            </a:xfrm>
            <a:custGeom>
              <a:avLst/>
              <a:gdLst>
                <a:gd name="connsiteX0" fmla="*/ 326921 w 338407"/>
                <a:gd name="connsiteY0" fmla="*/ 320680 h 320680"/>
                <a:gd name="connsiteX1" fmla="*/ 338408 w 338407"/>
                <a:gd name="connsiteY1" fmla="*/ 125433 h 320680"/>
                <a:gd name="connsiteX2" fmla="*/ 226108 w 338407"/>
                <a:gd name="connsiteY2" fmla="*/ 38062 h 320680"/>
                <a:gd name="connsiteX3" fmla="*/ 0 w 338407"/>
                <a:gd name="connsiteY3" fmla="*/ 0 h 320680"/>
                <a:gd name="connsiteX4" fmla="*/ 9156 w 338407"/>
                <a:gd name="connsiteY4" fmla="*/ 183383 h 320680"/>
                <a:gd name="connsiteX5" fmla="*/ 75575 w 338407"/>
                <a:gd name="connsiteY5" fmla="*/ 316634 h 32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407" h="320680">
                  <a:moveTo>
                    <a:pt x="326921" y="320680"/>
                  </a:moveTo>
                  <a:lnTo>
                    <a:pt x="338408" y="125433"/>
                  </a:lnTo>
                  <a:cubicBezTo>
                    <a:pt x="338408" y="125433"/>
                    <a:pt x="240167" y="43685"/>
                    <a:pt x="226108" y="38062"/>
                  </a:cubicBezTo>
                  <a:cubicBezTo>
                    <a:pt x="212050" y="32439"/>
                    <a:pt x="0" y="0"/>
                    <a:pt x="0" y="0"/>
                  </a:cubicBezTo>
                  <a:lnTo>
                    <a:pt x="9156" y="183383"/>
                  </a:lnTo>
                  <a:lnTo>
                    <a:pt x="75575" y="316634"/>
                  </a:lnTo>
                  <a:close/>
                </a:path>
              </a:pathLst>
            </a:custGeom>
            <a:solidFill>
              <a:srgbClr val="EDC5A2"/>
            </a:solidFill>
            <a:ln w="3429" cap="flat">
              <a:noFill/>
              <a:prstDash val="solid"/>
              <a:miter/>
            </a:ln>
          </p:spPr>
          <p:txBody>
            <a:bodyPr rtlCol="0" anchor="ctr"/>
            <a:lstStyle/>
            <a:p>
              <a:endParaRPr lang="x-none"/>
            </a:p>
          </p:txBody>
        </p:sp>
        <p:sp>
          <p:nvSpPr>
            <p:cNvPr id="215" name="Graphic 9">
              <a:extLst>
                <a:ext uri="{FF2B5EF4-FFF2-40B4-BE49-F238E27FC236}">
                  <a16:creationId xmlns="" xmlns:a16="http://schemas.microsoft.com/office/drawing/2014/main" id="{AA525355-CBE9-A849-9334-B2ECDB63B4A5}"/>
                </a:ext>
              </a:extLst>
            </p:cNvPr>
            <p:cNvSpPr/>
            <p:nvPr/>
          </p:nvSpPr>
          <p:spPr>
            <a:xfrm>
              <a:off x="7657618" y="5584326"/>
              <a:ext cx="400088" cy="319210"/>
            </a:xfrm>
            <a:custGeom>
              <a:avLst/>
              <a:gdLst>
                <a:gd name="connsiteX0" fmla="*/ 8554 w 400088"/>
                <a:gd name="connsiteY0" fmla="*/ 314376 h 319210"/>
                <a:gd name="connsiteX1" fmla="*/ 2142 w 400088"/>
                <a:gd name="connsiteY1" fmla="*/ 156642 h 319210"/>
                <a:gd name="connsiteX2" fmla="*/ 164677 w 400088"/>
                <a:gd name="connsiteY2" fmla="*/ 108 h 319210"/>
                <a:gd name="connsiteX3" fmla="*/ 329989 w 400088"/>
                <a:gd name="connsiteY3" fmla="*/ 67316 h 319210"/>
                <a:gd name="connsiteX4" fmla="*/ 400078 w 400088"/>
                <a:gd name="connsiteY4" fmla="*/ 233075 h 319210"/>
                <a:gd name="connsiteX5" fmla="*/ 395003 w 400088"/>
                <a:gd name="connsiteY5" fmla="*/ 319211 h 31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0088" h="319210">
                  <a:moveTo>
                    <a:pt x="8554" y="314376"/>
                  </a:moveTo>
                  <a:cubicBezTo>
                    <a:pt x="8554" y="314376"/>
                    <a:pt x="-5162" y="172210"/>
                    <a:pt x="2142" y="156642"/>
                  </a:cubicBezTo>
                  <a:cubicBezTo>
                    <a:pt x="9446" y="141074"/>
                    <a:pt x="142560" y="-4521"/>
                    <a:pt x="164677" y="108"/>
                  </a:cubicBezTo>
                  <a:cubicBezTo>
                    <a:pt x="186794" y="4737"/>
                    <a:pt x="308695" y="50103"/>
                    <a:pt x="329989" y="67316"/>
                  </a:cubicBezTo>
                  <a:cubicBezTo>
                    <a:pt x="351283" y="84530"/>
                    <a:pt x="400901" y="219084"/>
                    <a:pt x="400078" y="233075"/>
                  </a:cubicBezTo>
                  <a:lnTo>
                    <a:pt x="395003" y="319211"/>
                  </a:lnTo>
                  <a:close/>
                </a:path>
              </a:pathLst>
            </a:custGeom>
            <a:solidFill>
              <a:srgbClr val="F9DDBF"/>
            </a:solidFill>
            <a:ln w="3429" cap="flat">
              <a:noFill/>
              <a:prstDash val="solid"/>
              <a:miter/>
            </a:ln>
          </p:spPr>
          <p:txBody>
            <a:bodyPr rtlCol="0" anchor="ctr"/>
            <a:lstStyle/>
            <a:p>
              <a:endParaRPr lang="x-none"/>
            </a:p>
          </p:txBody>
        </p:sp>
        <p:sp>
          <p:nvSpPr>
            <p:cNvPr id="216" name="Graphic 9">
              <a:extLst>
                <a:ext uri="{FF2B5EF4-FFF2-40B4-BE49-F238E27FC236}">
                  <a16:creationId xmlns="" xmlns:a16="http://schemas.microsoft.com/office/drawing/2014/main" id="{5CFD7FA7-73DC-1A43-83F4-64F651E9E538}"/>
                </a:ext>
              </a:extLst>
            </p:cNvPr>
            <p:cNvSpPr/>
            <p:nvPr/>
          </p:nvSpPr>
          <p:spPr>
            <a:xfrm>
              <a:off x="7574350" y="5769546"/>
              <a:ext cx="247952" cy="224664"/>
            </a:xfrm>
            <a:custGeom>
              <a:avLst/>
              <a:gdLst>
                <a:gd name="connsiteX0" fmla="*/ 246437 w 247952"/>
                <a:gd name="connsiteY0" fmla="*/ 181311 h 224664"/>
                <a:gd name="connsiteX1" fmla="*/ 247945 w 247952"/>
                <a:gd name="connsiteY1" fmla="*/ 97472 h 224664"/>
                <a:gd name="connsiteX2" fmla="*/ 231657 w 247952"/>
                <a:gd name="connsiteY2" fmla="*/ 64005 h 224664"/>
                <a:gd name="connsiteX3" fmla="*/ 163077 w 247952"/>
                <a:gd name="connsiteY3" fmla="*/ 15760 h 224664"/>
                <a:gd name="connsiteX4" fmla="*/ 45737 w 247952"/>
                <a:gd name="connsiteY4" fmla="*/ 260 h 224664"/>
                <a:gd name="connsiteX5" fmla="*/ 257 w 247952"/>
                <a:gd name="connsiteY5" fmla="*/ 36563 h 224664"/>
                <a:gd name="connsiteX6" fmla="*/ 165 w 247952"/>
                <a:gd name="connsiteY6" fmla="*/ 44837 h 224664"/>
                <a:gd name="connsiteX7" fmla="*/ 7024 w 247952"/>
                <a:gd name="connsiteY7" fmla="*/ 120721 h 224664"/>
                <a:gd name="connsiteX8" fmla="*/ 11928 w 247952"/>
                <a:gd name="connsiteY8" fmla="*/ 136769 h 224664"/>
                <a:gd name="connsiteX9" fmla="*/ 48618 w 247952"/>
                <a:gd name="connsiteY9" fmla="*/ 203429 h 224664"/>
                <a:gd name="connsiteX10" fmla="*/ 85548 w 247952"/>
                <a:gd name="connsiteY10" fmla="*/ 224654 h 224664"/>
                <a:gd name="connsiteX11" fmla="*/ 206317 w 247952"/>
                <a:gd name="connsiteY11" fmla="*/ 221671 h 224664"/>
                <a:gd name="connsiteX12" fmla="*/ 246437 w 247952"/>
                <a:gd name="connsiteY12" fmla="*/ 181311 h 224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7952" h="224664">
                  <a:moveTo>
                    <a:pt x="246437" y="181311"/>
                  </a:moveTo>
                  <a:lnTo>
                    <a:pt x="247945" y="97472"/>
                  </a:lnTo>
                  <a:cubicBezTo>
                    <a:pt x="248199" y="84350"/>
                    <a:pt x="242141" y="71902"/>
                    <a:pt x="231657" y="64005"/>
                  </a:cubicBezTo>
                  <a:cubicBezTo>
                    <a:pt x="208992" y="46860"/>
                    <a:pt x="170450" y="18331"/>
                    <a:pt x="163077" y="15760"/>
                  </a:cubicBezTo>
                  <a:cubicBezTo>
                    <a:pt x="156494" y="13428"/>
                    <a:pt x="92646" y="5712"/>
                    <a:pt x="45737" y="260"/>
                  </a:cubicBezTo>
                  <a:cubicBezTo>
                    <a:pt x="23153" y="-2274"/>
                    <a:pt x="2791" y="13979"/>
                    <a:pt x="257" y="36563"/>
                  </a:cubicBezTo>
                  <a:cubicBezTo>
                    <a:pt x="-52" y="39311"/>
                    <a:pt x="-82" y="42083"/>
                    <a:pt x="165" y="44837"/>
                  </a:cubicBezTo>
                  <a:lnTo>
                    <a:pt x="7024" y="120721"/>
                  </a:lnTo>
                  <a:cubicBezTo>
                    <a:pt x="7531" y="126352"/>
                    <a:pt x="9201" y="131816"/>
                    <a:pt x="11928" y="136769"/>
                  </a:cubicBezTo>
                  <a:lnTo>
                    <a:pt x="48618" y="203429"/>
                  </a:lnTo>
                  <a:cubicBezTo>
                    <a:pt x="56023" y="216821"/>
                    <a:pt x="70249" y="224997"/>
                    <a:pt x="85548" y="224654"/>
                  </a:cubicBezTo>
                  <a:lnTo>
                    <a:pt x="206317" y="221671"/>
                  </a:lnTo>
                  <a:cubicBezTo>
                    <a:pt x="228337" y="221124"/>
                    <a:pt x="246021" y="203334"/>
                    <a:pt x="246437" y="181311"/>
                  </a:cubicBezTo>
                  <a:close/>
                </a:path>
              </a:pathLst>
            </a:custGeom>
            <a:solidFill>
              <a:srgbClr val="EDC5A2"/>
            </a:solidFill>
            <a:ln w="3429" cap="flat">
              <a:noFill/>
              <a:prstDash val="solid"/>
              <a:miter/>
            </a:ln>
          </p:spPr>
          <p:txBody>
            <a:bodyPr rtlCol="0" anchor="ctr"/>
            <a:lstStyle/>
            <a:p>
              <a:endParaRPr lang="x-none"/>
            </a:p>
          </p:txBody>
        </p:sp>
        <p:sp>
          <p:nvSpPr>
            <p:cNvPr id="217" name="Graphic 9">
              <a:extLst>
                <a:ext uri="{FF2B5EF4-FFF2-40B4-BE49-F238E27FC236}">
                  <a16:creationId xmlns="" xmlns:a16="http://schemas.microsoft.com/office/drawing/2014/main" id="{2C571CA3-DEE1-0E46-883C-AC53FA608740}"/>
                </a:ext>
              </a:extLst>
            </p:cNvPr>
            <p:cNvSpPr/>
            <p:nvPr/>
          </p:nvSpPr>
          <p:spPr>
            <a:xfrm>
              <a:off x="7454234" y="5770889"/>
              <a:ext cx="295984" cy="227954"/>
            </a:xfrm>
            <a:custGeom>
              <a:avLst/>
              <a:gdLst>
                <a:gd name="connsiteX0" fmla="*/ 47656 w 295984"/>
                <a:gd name="connsiteY0" fmla="*/ 227941 h 227954"/>
                <a:gd name="connsiteX1" fmla="*/ 5754 w 295984"/>
                <a:gd name="connsiteY1" fmla="*/ 191696 h 227954"/>
                <a:gd name="connsiteX2" fmla="*/ 1021 w 295984"/>
                <a:gd name="connsiteY2" fmla="*/ 113206 h 227954"/>
                <a:gd name="connsiteX3" fmla="*/ 150526 w 295984"/>
                <a:gd name="connsiteY3" fmla="*/ 49 h 227954"/>
                <a:gd name="connsiteX4" fmla="*/ 239474 w 295984"/>
                <a:gd name="connsiteY4" fmla="*/ 37768 h 227954"/>
                <a:gd name="connsiteX5" fmla="*/ 295984 w 295984"/>
                <a:gd name="connsiteY5" fmla="*/ 157544 h 227954"/>
                <a:gd name="connsiteX6" fmla="*/ 295573 w 295984"/>
                <a:gd name="connsiteY6" fmla="*/ 181889 h 227954"/>
                <a:gd name="connsiteX7" fmla="*/ 255694 w 295984"/>
                <a:gd name="connsiteY7" fmla="*/ 222146 h 227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984" h="227954">
                  <a:moveTo>
                    <a:pt x="47656" y="227941"/>
                  </a:moveTo>
                  <a:cubicBezTo>
                    <a:pt x="26429" y="228481"/>
                    <a:pt x="8277" y="212780"/>
                    <a:pt x="5754" y="191696"/>
                  </a:cubicBezTo>
                  <a:cubicBezTo>
                    <a:pt x="2084" y="160595"/>
                    <a:pt x="-1927" y="120202"/>
                    <a:pt x="1021" y="113206"/>
                  </a:cubicBezTo>
                  <a:cubicBezTo>
                    <a:pt x="5925" y="101548"/>
                    <a:pt x="134135" y="-2591"/>
                    <a:pt x="150526" y="49"/>
                  </a:cubicBezTo>
                  <a:cubicBezTo>
                    <a:pt x="166917" y="2690"/>
                    <a:pt x="223255" y="25630"/>
                    <a:pt x="239474" y="37768"/>
                  </a:cubicBezTo>
                  <a:cubicBezTo>
                    <a:pt x="255693" y="49907"/>
                    <a:pt x="296190" y="147222"/>
                    <a:pt x="295984" y="157544"/>
                  </a:cubicBezTo>
                  <a:lnTo>
                    <a:pt x="295573" y="181889"/>
                  </a:lnTo>
                  <a:cubicBezTo>
                    <a:pt x="295109" y="203781"/>
                    <a:pt x="277580" y="221476"/>
                    <a:pt x="255694" y="222146"/>
                  </a:cubicBezTo>
                  <a:close/>
                </a:path>
              </a:pathLst>
            </a:custGeom>
            <a:solidFill>
              <a:srgbClr val="F9DDBF"/>
            </a:solidFill>
            <a:ln w="3429" cap="flat">
              <a:noFill/>
              <a:prstDash val="solid"/>
              <a:miter/>
            </a:ln>
          </p:spPr>
          <p:txBody>
            <a:bodyPr rtlCol="0" anchor="ctr"/>
            <a:lstStyle/>
            <a:p>
              <a:endParaRPr lang="x-none"/>
            </a:p>
          </p:txBody>
        </p:sp>
        <p:sp>
          <p:nvSpPr>
            <p:cNvPr id="218" name="Graphic 9">
              <a:extLst>
                <a:ext uri="{FF2B5EF4-FFF2-40B4-BE49-F238E27FC236}">
                  <a16:creationId xmlns="" xmlns:a16="http://schemas.microsoft.com/office/drawing/2014/main" id="{98BEC20F-9477-3A4D-9F8C-0068A078C80D}"/>
                </a:ext>
              </a:extLst>
            </p:cNvPr>
            <p:cNvSpPr/>
            <p:nvPr/>
          </p:nvSpPr>
          <p:spPr>
            <a:xfrm>
              <a:off x="4437625" y="5292662"/>
              <a:ext cx="209572" cy="190146"/>
            </a:xfrm>
            <a:custGeom>
              <a:avLst/>
              <a:gdLst>
                <a:gd name="connsiteX0" fmla="*/ 1276 w 209572"/>
                <a:gd name="connsiteY0" fmla="*/ 153309 h 190146"/>
                <a:gd name="connsiteX1" fmla="*/ 7 w 209572"/>
                <a:gd name="connsiteY1" fmla="*/ 82432 h 190146"/>
                <a:gd name="connsiteX2" fmla="*/ 13723 w 209572"/>
                <a:gd name="connsiteY2" fmla="*/ 54108 h 190146"/>
                <a:gd name="connsiteX3" fmla="*/ 71674 w 209572"/>
                <a:gd name="connsiteY3" fmla="*/ 13338 h 190146"/>
                <a:gd name="connsiteX4" fmla="*/ 170874 w 209572"/>
                <a:gd name="connsiteY4" fmla="*/ 238 h 190146"/>
                <a:gd name="connsiteX5" fmla="*/ 209337 w 209572"/>
                <a:gd name="connsiteY5" fmla="*/ 30639 h 190146"/>
                <a:gd name="connsiteX6" fmla="*/ 209416 w 209572"/>
                <a:gd name="connsiteY6" fmla="*/ 37957 h 190146"/>
                <a:gd name="connsiteX7" fmla="*/ 203587 w 209572"/>
                <a:gd name="connsiteY7" fmla="*/ 102114 h 190146"/>
                <a:gd name="connsiteX8" fmla="*/ 199438 w 209572"/>
                <a:gd name="connsiteY8" fmla="*/ 115830 h 190146"/>
                <a:gd name="connsiteX9" fmla="*/ 168577 w 209572"/>
                <a:gd name="connsiteY9" fmla="*/ 172169 h 190146"/>
                <a:gd name="connsiteX10" fmla="*/ 137339 w 209572"/>
                <a:gd name="connsiteY10" fmla="*/ 190137 h 190146"/>
                <a:gd name="connsiteX11" fmla="*/ 35223 w 209572"/>
                <a:gd name="connsiteY11" fmla="*/ 187599 h 190146"/>
                <a:gd name="connsiteX12" fmla="*/ 1276 w 209572"/>
                <a:gd name="connsiteY12" fmla="*/ 153309 h 190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9572" h="190146">
                  <a:moveTo>
                    <a:pt x="1276" y="153309"/>
                  </a:moveTo>
                  <a:lnTo>
                    <a:pt x="7" y="82432"/>
                  </a:lnTo>
                  <a:cubicBezTo>
                    <a:pt x="-222" y="71339"/>
                    <a:pt x="4878" y="60807"/>
                    <a:pt x="13723" y="54108"/>
                  </a:cubicBezTo>
                  <a:cubicBezTo>
                    <a:pt x="32891" y="39672"/>
                    <a:pt x="65501" y="15498"/>
                    <a:pt x="71674" y="13338"/>
                  </a:cubicBezTo>
                  <a:cubicBezTo>
                    <a:pt x="77229" y="11349"/>
                    <a:pt x="131201" y="4834"/>
                    <a:pt x="170874" y="238"/>
                  </a:cubicBezTo>
                  <a:cubicBezTo>
                    <a:pt x="189891" y="-1988"/>
                    <a:pt x="207111" y="11623"/>
                    <a:pt x="209337" y="30639"/>
                  </a:cubicBezTo>
                  <a:cubicBezTo>
                    <a:pt x="209622" y="33069"/>
                    <a:pt x="209648" y="35522"/>
                    <a:pt x="209416" y="37957"/>
                  </a:cubicBezTo>
                  <a:lnTo>
                    <a:pt x="203587" y="102114"/>
                  </a:lnTo>
                  <a:cubicBezTo>
                    <a:pt x="203156" y="106922"/>
                    <a:pt x="201744" y="111590"/>
                    <a:pt x="199438" y="115830"/>
                  </a:cubicBezTo>
                  <a:lnTo>
                    <a:pt x="168577" y="172169"/>
                  </a:lnTo>
                  <a:cubicBezTo>
                    <a:pt x="162329" y="183513"/>
                    <a:pt x="150287" y="190440"/>
                    <a:pt x="137339" y="190137"/>
                  </a:cubicBezTo>
                  <a:lnTo>
                    <a:pt x="35223" y="187599"/>
                  </a:lnTo>
                  <a:cubicBezTo>
                    <a:pt x="16512" y="187194"/>
                    <a:pt x="1494" y="172023"/>
                    <a:pt x="1276" y="153309"/>
                  </a:cubicBezTo>
                  <a:close/>
                </a:path>
              </a:pathLst>
            </a:custGeom>
            <a:solidFill>
              <a:srgbClr val="EDC5A2"/>
            </a:solidFill>
            <a:ln w="3429" cap="flat">
              <a:noFill/>
              <a:prstDash val="solid"/>
              <a:miter/>
            </a:ln>
          </p:spPr>
          <p:txBody>
            <a:bodyPr rtlCol="0" anchor="ctr"/>
            <a:lstStyle/>
            <a:p>
              <a:endParaRPr lang="x-none"/>
            </a:p>
          </p:txBody>
        </p:sp>
        <p:sp>
          <p:nvSpPr>
            <p:cNvPr id="219" name="Graphic 9">
              <a:extLst>
                <a:ext uri="{FF2B5EF4-FFF2-40B4-BE49-F238E27FC236}">
                  <a16:creationId xmlns="" xmlns:a16="http://schemas.microsoft.com/office/drawing/2014/main" id="{9A9DB99E-7984-6A4F-A783-5E6FF02DE942}"/>
                </a:ext>
              </a:extLst>
            </p:cNvPr>
            <p:cNvSpPr/>
            <p:nvPr/>
          </p:nvSpPr>
          <p:spPr>
            <a:xfrm>
              <a:off x="4498633" y="5293819"/>
              <a:ext cx="250314" cy="192765"/>
            </a:xfrm>
            <a:custGeom>
              <a:avLst/>
              <a:gdLst>
                <a:gd name="connsiteX0" fmla="*/ 210027 w 250314"/>
                <a:gd name="connsiteY0" fmla="*/ 192752 h 192765"/>
                <a:gd name="connsiteX1" fmla="*/ 245449 w 250314"/>
                <a:gd name="connsiteY1" fmla="*/ 162097 h 192765"/>
                <a:gd name="connsiteX2" fmla="*/ 249461 w 250314"/>
                <a:gd name="connsiteY2" fmla="*/ 95711 h 192765"/>
                <a:gd name="connsiteX3" fmla="*/ 123033 w 250314"/>
                <a:gd name="connsiteY3" fmla="*/ 42 h 192765"/>
                <a:gd name="connsiteX4" fmla="*/ 47801 w 250314"/>
                <a:gd name="connsiteY4" fmla="*/ 31829 h 192765"/>
                <a:gd name="connsiteX5" fmla="*/ 1 w 250314"/>
                <a:gd name="connsiteY5" fmla="*/ 133156 h 192765"/>
                <a:gd name="connsiteX6" fmla="*/ 378 w 250314"/>
                <a:gd name="connsiteY6" fmla="*/ 153730 h 192765"/>
                <a:gd name="connsiteX7" fmla="*/ 34085 w 250314"/>
                <a:gd name="connsiteY7" fmla="*/ 187780 h 192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14" h="192765">
                  <a:moveTo>
                    <a:pt x="210027" y="192752"/>
                  </a:moveTo>
                  <a:cubicBezTo>
                    <a:pt x="227997" y="193263"/>
                    <a:pt x="243376" y="179953"/>
                    <a:pt x="245449" y="162097"/>
                  </a:cubicBezTo>
                  <a:cubicBezTo>
                    <a:pt x="248569" y="135762"/>
                    <a:pt x="251929" y="101609"/>
                    <a:pt x="249461" y="95711"/>
                  </a:cubicBezTo>
                  <a:cubicBezTo>
                    <a:pt x="245311" y="85835"/>
                    <a:pt x="136886" y="-2187"/>
                    <a:pt x="123033" y="42"/>
                  </a:cubicBezTo>
                  <a:cubicBezTo>
                    <a:pt x="109180" y="2271"/>
                    <a:pt x="61517" y="21679"/>
                    <a:pt x="47801" y="31829"/>
                  </a:cubicBezTo>
                  <a:cubicBezTo>
                    <a:pt x="34085" y="41978"/>
                    <a:pt x="-205" y="124412"/>
                    <a:pt x="1" y="133156"/>
                  </a:cubicBezTo>
                  <a:lnTo>
                    <a:pt x="378" y="153730"/>
                  </a:lnTo>
                  <a:cubicBezTo>
                    <a:pt x="718" y="172260"/>
                    <a:pt x="15560" y="187252"/>
                    <a:pt x="34085" y="187780"/>
                  </a:cubicBezTo>
                  <a:close/>
                </a:path>
              </a:pathLst>
            </a:custGeom>
            <a:solidFill>
              <a:srgbClr val="F9DDBF"/>
            </a:solidFill>
            <a:ln w="3429" cap="flat">
              <a:noFill/>
              <a:prstDash val="solid"/>
              <a:miter/>
            </a:ln>
          </p:spPr>
          <p:txBody>
            <a:bodyPr rtlCol="0" anchor="ctr"/>
            <a:lstStyle/>
            <a:p>
              <a:endParaRPr lang="x-none"/>
            </a:p>
          </p:txBody>
        </p:sp>
        <p:sp>
          <p:nvSpPr>
            <p:cNvPr id="220" name="Graphic 9">
              <a:extLst>
                <a:ext uri="{FF2B5EF4-FFF2-40B4-BE49-F238E27FC236}">
                  <a16:creationId xmlns="" xmlns:a16="http://schemas.microsoft.com/office/drawing/2014/main" id="{3FE53B2B-0B6B-5841-B610-756CD3423665}"/>
                </a:ext>
              </a:extLst>
            </p:cNvPr>
            <p:cNvSpPr/>
            <p:nvPr/>
          </p:nvSpPr>
          <p:spPr>
            <a:xfrm>
              <a:off x="4148323" y="5414713"/>
              <a:ext cx="114002" cy="103415"/>
            </a:xfrm>
            <a:custGeom>
              <a:avLst/>
              <a:gdLst>
                <a:gd name="connsiteX0" fmla="*/ 690 w 114002"/>
                <a:gd name="connsiteY0" fmla="*/ 83380 h 103415"/>
                <a:gd name="connsiteX1" fmla="*/ 5 w 114002"/>
                <a:gd name="connsiteY1" fmla="*/ 44838 h 103415"/>
                <a:gd name="connsiteX2" fmla="*/ 7480 w 114002"/>
                <a:gd name="connsiteY2" fmla="*/ 29442 h 103415"/>
                <a:gd name="connsiteX3" fmla="*/ 38993 w 114002"/>
                <a:gd name="connsiteY3" fmla="*/ 7256 h 103415"/>
                <a:gd name="connsiteX4" fmla="*/ 92965 w 114002"/>
                <a:gd name="connsiteY4" fmla="*/ 124 h 103415"/>
                <a:gd name="connsiteX5" fmla="*/ 113880 w 114002"/>
                <a:gd name="connsiteY5" fmla="*/ 16752 h 103415"/>
                <a:gd name="connsiteX6" fmla="*/ 113916 w 114002"/>
                <a:gd name="connsiteY6" fmla="*/ 20698 h 103415"/>
                <a:gd name="connsiteX7" fmla="*/ 110727 w 114002"/>
                <a:gd name="connsiteY7" fmla="*/ 55605 h 103415"/>
                <a:gd name="connsiteX8" fmla="*/ 108464 w 114002"/>
                <a:gd name="connsiteY8" fmla="*/ 62978 h 103415"/>
                <a:gd name="connsiteX9" fmla="*/ 91593 w 114002"/>
                <a:gd name="connsiteY9" fmla="*/ 93633 h 103415"/>
                <a:gd name="connsiteX10" fmla="*/ 74448 w 114002"/>
                <a:gd name="connsiteY10" fmla="*/ 103405 h 103415"/>
                <a:gd name="connsiteX11" fmla="*/ 18899 w 114002"/>
                <a:gd name="connsiteY11" fmla="*/ 102033 h 103415"/>
                <a:gd name="connsiteX12" fmla="*/ 690 w 114002"/>
                <a:gd name="connsiteY12" fmla="*/ 83380 h 103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002" h="103415">
                  <a:moveTo>
                    <a:pt x="690" y="83380"/>
                  </a:moveTo>
                  <a:lnTo>
                    <a:pt x="5" y="44838"/>
                  </a:lnTo>
                  <a:cubicBezTo>
                    <a:pt x="-132" y="38801"/>
                    <a:pt x="2651" y="33068"/>
                    <a:pt x="7480" y="29442"/>
                  </a:cubicBezTo>
                  <a:cubicBezTo>
                    <a:pt x="17767" y="21589"/>
                    <a:pt x="35632" y="8422"/>
                    <a:pt x="38993" y="7256"/>
                  </a:cubicBezTo>
                  <a:cubicBezTo>
                    <a:pt x="42353" y="6090"/>
                    <a:pt x="71363" y="2627"/>
                    <a:pt x="92965" y="124"/>
                  </a:cubicBezTo>
                  <a:cubicBezTo>
                    <a:pt x="103332" y="-1060"/>
                    <a:pt x="112696" y="6384"/>
                    <a:pt x="113880" y="16752"/>
                  </a:cubicBezTo>
                  <a:cubicBezTo>
                    <a:pt x="114030" y="18062"/>
                    <a:pt x="114042" y="19385"/>
                    <a:pt x="113916" y="20698"/>
                  </a:cubicBezTo>
                  <a:lnTo>
                    <a:pt x="110727" y="55605"/>
                  </a:lnTo>
                  <a:cubicBezTo>
                    <a:pt x="110495" y="58193"/>
                    <a:pt x="109724" y="60705"/>
                    <a:pt x="108464" y="62978"/>
                  </a:cubicBezTo>
                  <a:lnTo>
                    <a:pt x="91593" y="93633"/>
                  </a:lnTo>
                  <a:cubicBezTo>
                    <a:pt x="88175" y="99859"/>
                    <a:pt x="81548" y="103636"/>
                    <a:pt x="74448" y="103405"/>
                  </a:cubicBezTo>
                  <a:lnTo>
                    <a:pt x="18899" y="102033"/>
                  </a:lnTo>
                  <a:cubicBezTo>
                    <a:pt x="8817" y="101686"/>
                    <a:pt x="795" y="93466"/>
                    <a:pt x="690" y="83380"/>
                  </a:cubicBezTo>
                  <a:close/>
                </a:path>
              </a:pathLst>
            </a:custGeom>
            <a:solidFill>
              <a:srgbClr val="EDC5A2"/>
            </a:solidFill>
            <a:ln w="3429" cap="flat">
              <a:noFill/>
              <a:prstDash val="solid"/>
              <a:miter/>
            </a:ln>
          </p:spPr>
          <p:txBody>
            <a:bodyPr rtlCol="0" anchor="ctr"/>
            <a:lstStyle/>
            <a:p>
              <a:endParaRPr lang="x-none"/>
            </a:p>
          </p:txBody>
        </p:sp>
        <p:sp>
          <p:nvSpPr>
            <p:cNvPr id="221" name="Graphic 9">
              <a:extLst>
                <a:ext uri="{FF2B5EF4-FFF2-40B4-BE49-F238E27FC236}">
                  <a16:creationId xmlns="" xmlns:a16="http://schemas.microsoft.com/office/drawing/2014/main" id="{72B413FC-7EED-2349-827E-D1BCE389AC12}"/>
                </a:ext>
              </a:extLst>
            </p:cNvPr>
            <p:cNvSpPr/>
            <p:nvPr/>
          </p:nvSpPr>
          <p:spPr>
            <a:xfrm>
              <a:off x="4181726" y="5415329"/>
              <a:ext cx="135914" cy="104820"/>
            </a:xfrm>
            <a:custGeom>
              <a:avLst/>
              <a:gdLst>
                <a:gd name="connsiteX0" fmla="*/ 114049 w 135914"/>
                <a:gd name="connsiteY0" fmla="*/ 104812 h 104820"/>
                <a:gd name="connsiteX1" fmla="*/ 133320 w 135914"/>
                <a:gd name="connsiteY1" fmla="*/ 88147 h 104820"/>
                <a:gd name="connsiteX2" fmla="*/ 135480 w 135914"/>
                <a:gd name="connsiteY2" fmla="*/ 52040 h 104820"/>
                <a:gd name="connsiteX3" fmla="*/ 66900 w 135914"/>
                <a:gd name="connsiteY3" fmla="*/ 22 h 104820"/>
                <a:gd name="connsiteX4" fmla="*/ 25992 w 135914"/>
                <a:gd name="connsiteY4" fmla="*/ 17167 h 104820"/>
                <a:gd name="connsiteX5" fmla="*/ 0 w 135914"/>
                <a:gd name="connsiteY5" fmla="*/ 72237 h 104820"/>
                <a:gd name="connsiteX6" fmla="*/ 206 w 135914"/>
                <a:gd name="connsiteY6" fmla="*/ 83450 h 104820"/>
                <a:gd name="connsiteX7" fmla="*/ 18551 w 135914"/>
                <a:gd name="connsiteY7" fmla="*/ 101966 h 104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914" h="104820">
                  <a:moveTo>
                    <a:pt x="114049" y="104812"/>
                  </a:moveTo>
                  <a:cubicBezTo>
                    <a:pt x="123821" y="105091"/>
                    <a:pt x="132186" y="97857"/>
                    <a:pt x="133320" y="88147"/>
                  </a:cubicBezTo>
                  <a:cubicBezTo>
                    <a:pt x="135000" y="73849"/>
                    <a:pt x="136749" y="55263"/>
                    <a:pt x="135480" y="52040"/>
                  </a:cubicBezTo>
                  <a:cubicBezTo>
                    <a:pt x="133217" y="46691"/>
                    <a:pt x="74272" y="-1178"/>
                    <a:pt x="66900" y="22"/>
                  </a:cubicBezTo>
                  <a:cubicBezTo>
                    <a:pt x="59528" y="1222"/>
                    <a:pt x="33467" y="11783"/>
                    <a:pt x="25992" y="17167"/>
                  </a:cubicBezTo>
                  <a:cubicBezTo>
                    <a:pt x="18517" y="22551"/>
                    <a:pt x="-68" y="67505"/>
                    <a:pt x="0" y="72237"/>
                  </a:cubicBezTo>
                  <a:lnTo>
                    <a:pt x="206" y="83450"/>
                  </a:lnTo>
                  <a:cubicBezTo>
                    <a:pt x="403" y="93527"/>
                    <a:pt x="8476" y="101675"/>
                    <a:pt x="18551" y="101966"/>
                  </a:cubicBezTo>
                  <a:close/>
                </a:path>
              </a:pathLst>
            </a:custGeom>
            <a:solidFill>
              <a:srgbClr val="F9DDBF"/>
            </a:solidFill>
            <a:ln w="3429" cap="flat">
              <a:noFill/>
              <a:prstDash val="solid"/>
              <a:miter/>
            </a:ln>
          </p:spPr>
          <p:txBody>
            <a:bodyPr rtlCol="0" anchor="ctr"/>
            <a:lstStyle/>
            <a:p>
              <a:endParaRPr lang="x-none"/>
            </a:p>
          </p:txBody>
        </p:sp>
        <p:sp>
          <p:nvSpPr>
            <p:cNvPr id="222" name="Graphic 9">
              <a:extLst>
                <a:ext uri="{FF2B5EF4-FFF2-40B4-BE49-F238E27FC236}">
                  <a16:creationId xmlns="" xmlns:a16="http://schemas.microsoft.com/office/drawing/2014/main" id="{69D06663-F2C8-4245-9BFB-C2ABF2B25D80}"/>
                </a:ext>
              </a:extLst>
            </p:cNvPr>
            <p:cNvSpPr/>
            <p:nvPr/>
          </p:nvSpPr>
          <p:spPr>
            <a:xfrm>
              <a:off x="7027207" y="5540000"/>
              <a:ext cx="114007" cy="103423"/>
            </a:xfrm>
            <a:custGeom>
              <a:avLst/>
              <a:gdLst>
                <a:gd name="connsiteX0" fmla="*/ 692 w 114007"/>
                <a:gd name="connsiteY0" fmla="*/ 83354 h 103423"/>
                <a:gd name="connsiteX1" fmla="*/ 6 w 114007"/>
                <a:gd name="connsiteY1" fmla="*/ 44846 h 103423"/>
                <a:gd name="connsiteX2" fmla="*/ 7481 w 114007"/>
                <a:gd name="connsiteY2" fmla="*/ 29416 h 103423"/>
                <a:gd name="connsiteX3" fmla="*/ 38993 w 114007"/>
                <a:gd name="connsiteY3" fmla="*/ 7230 h 103423"/>
                <a:gd name="connsiteX4" fmla="*/ 92932 w 114007"/>
                <a:gd name="connsiteY4" fmla="*/ 132 h 103423"/>
                <a:gd name="connsiteX5" fmla="*/ 113877 w 114007"/>
                <a:gd name="connsiteY5" fmla="*/ 16645 h 103423"/>
                <a:gd name="connsiteX6" fmla="*/ 113917 w 114007"/>
                <a:gd name="connsiteY6" fmla="*/ 20706 h 103423"/>
                <a:gd name="connsiteX7" fmla="*/ 110728 w 114007"/>
                <a:gd name="connsiteY7" fmla="*/ 55579 h 103423"/>
                <a:gd name="connsiteX8" fmla="*/ 108465 w 114007"/>
                <a:gd name="connsiteY8" fmla="*/ 62986 h 103423"/>
                <a:gd name="connsiteX9" fmla="*/ 91595 w 114007"/>
                <a:gd name="connsiteY9" fmla="*/ 93641 h 103423"/>
                <a:gd name="connsiteX10" fmla="*/ 74450 w 114007"/>
                <a:gd name="connsiteY10" fmla="*/ 103414 h 103423"/>
                <a:gd name="connsiteX11" fmla="*/ 18899 w 114007"/>
                <a:gd name="connsiteY11" fmla="*/ 102042 h 103423"/>
                <a:gd name="connsiteX12" fmla="*/ 691 w 114007"/>
                <a:gd name="connsiteY12" fmla="*/ 83354 h 103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007" h="103423">
                  <a:moveTo>
                    <a:pt x="692" y="83354"/>
                  </a:moveTo>
                  <a:lnTo>
                    <a:pt x="6" y="44846"/>
                  </a:lnTo>
                  <a:cubicBezTo>
                    <a:pt x="-143" y="38797"/>
                    <a:pt x="2642" y="33049"/>
                    <a:pt x="7481" y="29416"/>
                  </a:cubicBezTo>
                  <a:cubicBezTo>
                    <a:pt x="17768" y="21564"/>
                    <a:pt x="35633" y="8430"/>
                    <a:pt x="38993" y="7230"/>
                  </a:cubicBezTo>
                  <a:cubicBezTo>
                    <a:pt x="42354" y="6030"/>
                    <a:pt x="71363" y="2636"/>
                    <a:pt x="92932" y="132"/>
                  </a:cubicBezTo>
                  <a:cubicBezTo>
                    <a:pt x="103275" y="-1091"/>
                    <a:pt x="112653" y="6301"/>
                    <a:pt x="113877" y="16645"/>
                  </a:cubicBezTo>
                  <a:cubicBezTo>
                    <a:pt x="114037" y="17994"/>
                    <a:pt x="114050" y="19355"/>
                    <a:pt x="113917" y="20706"/>
                  </a:cubicBezTo>
                  <a:lnTo>
                    <a:pt x="110728" y="55579"/>
                  </a:lnTo>
                  <a:cubicBezTo>
                    <a:pt x="110495" y="58178"/>
                    <a:pt x="109724" y="60700"/>
                    <a:pt x="108465" y="62986"/>
                  </a:cubicBezTo>
                  <a:lnTo>
                    <a:pt x="91595" y="93641"/>
                  </a:lnTo>
                  <a:cubicBezTo>
                    <a:pt x="88176" y="99867"/>
                    <a:pt x="81549" y="103645"/>
                    <a:pt x="74450" y="103414"/>
                  </a:cubicBezTo>
                  <a:lnTo>
                    <a:pt x="18899" y="102042"/>
                  </a:lnTo>
                  <a:cubicBezTo>
                    <a:pt x="8813" y="101676"/>
                    <a:pt x="795" y="93447"/>
                    <a:pt x="691" y="83354"/>
                  </a:cubicBezTo>
                  <a:close/>
                </a:path>
              </a:pathLst>
            </a:custGeom>
            <a:solidFill>
              <a:srgbClr val="EDC5A2"/>
            </a:solidFill>
            <a:ln w="3429" cap="flat">
              <a:noFill/>
              <a:prstDash val="solid"/>
              <a:miter/>
            </a:ln>
          </p:spPr>
          <p:txBody>
            <a:bodyPr rtlCol="0" anchor="ctr"/>
            <a:lstStyle/>
            <a:p>
              <a:endParaRPr lang="x-none"/>
            </a:p>
          </p:txBody>
        </p:sp>
        <p:sp>
          <p:nvSpPr>
            <p:cNvPr id="223" name="Graphic 9">
              <a:extLst>
                <a:ext uri="{FF2B5EF4-FFF2-40B4-BE49-F238E27FC236}">
                  <a16:creationId xmlns="" xmlns:a16="http://schemas.microsoft.com/office/drawing/2014/main" id="{4695D9B2-8C63-3D43-9196-A4A7B5C569D9}"/>
                </a:ext>
              </a:extLst>
            </p:cNvPr>
            <p:cNvSpPr/>
            <p:nvPr/>
          </p:nvSpPr>
          <p:spPr>
            <a:xfrm>
              <a:off x="7060543" y="5540624"/>
              <a:ext cx="135900" cy="104820"/>
            </a:xfrm>
            <a:custGeom>
              <a:avLst/>
              <a:gdLst>
                <a:gd name="connsiteX0" fmla="*/ 114014 w 135900"/>
                <a:gd name="connsiteY0" fmla="*/ 104813 h 104820"/>
                <a:gd name="connsiteX1" fmla="*/ 133285 w 135900"/>
                <a:gd name="connsiteY1" fmla="*/ 88148 h 104820"/>
                <a:gd name="connsiteX2" fmla="*/ 135480 w 135900"/>
                <a:gd name="connsiteY2" fmla="*/ 52040 h 104820"/>
                <a:gd name="connsiteX3" fmla="*/ 66900 w 135900"/>
                <a:gd name="connsiteY3" fmla="*/ 22 h 104820"/>
                <a:gd name="connsiteX4" fmla="*/ 25992 w 135900"/>
                <a:gd name="connsiteY4" fmla="*/ 17167 h 104820"/>
                <a:gd name="connsiteX5" fmla="*/ 0 w 135900"/>
                <a:gd name="connsiteY5" fmla="*/ 72271 h 104820"/>
                <a:gd name="connsiteX6" fmla="*/ 206 w 135900"/>
                <a:gd name="connsiteY6" fmla="*/ 83450 h 104820"/>
                <a:gd name="connsiteX7" fmla="*/ 18551 w 135900"/>
                <a:gd name="connsiteY7" fmla="*/ 101967 h 104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900" h="104820">
                  <a:moveTo>
                    <a:pt x="114014" y="104813"/>
                  </a:moveTo>
                  <a:cubicBezTo>
                    <a:pt x="123787" y="105092"/>
                    <a:pt x="132152" y="97858"/>
                    <a:pt x="133285" y="88148"/>
                  </a:cubicBezTo>
                  <a:cubicBezTo>
                    <a:pt x="135000" y="73849"/>
                    <a:pt x="136714" y="55264"/>
                    <a:pt x="135480" y="52040"/>
                  </a:cubicBezTo>
                  <a:cubicBezTo>
                    <a:pt x="133217" y="46691"/>
                    <a:pt x="74272" y="-1178"/>
                    <a:pt x="66900" y="22"/>
                  </a:cubicBezTo>
                  <a:cubicBezTo>
                    <a:pt x="59528" y="1223"/>
                    <a:pt x="33467" y="11784"/>
                    <a:pt x="25992" y="17167"/>
                  </a:cubicBezTo>
                  <a:cubicBezTo>
                    <a:pt x="18516" y="22551"/>
                    <a:pt x="-68" y="67539"/>
                    <a:pt x="0" y="72271"/>
                  </a:cubicBezTo>
                  <a:lnTo>
                    <a:pt x="206" y="83450"/>
                  </a:lnTo>
                  <a:cubicBezTo>
                    <a:pt x="385" y="93535"/>
                    <a:pt x="8468" y="101693"/>
                    <a:pt x="18551" y="101967"/>
                  </a:cubicBezTo>
                  <a:close/>
                </a:path>
              </a:pathLst>
            </a:custGeom>
            <a:solidFill>
              <a:srgbClr val="F9DDBF"/>
            </a:solidFill>
            <a:ln w="3429" cap="flat">
              <a:noFill/>
              <a:prstDash val="solid"/>
              <a:miter/>
            </a:ln>
          </p:spPr>
          <p:txBody>
            <a:bodyPr rtlCol="0" anchor="ctr"/>
            <a:lstStyle/>
            <a:p>
              <a:endParaRPr lang="x-none"/>
            </a:p>
          </p:txBody>
        </p:sp>
        <p:sp>
          <p:nvSpPr>
            <p:cNvPr id="224" name="Graphic 9">
              <a:extLst>
                <a:ext uri="{FF2B5EF4-FFF2-40B4-BE49-F238E27FC236}">
                  <a16:creationId xmlns="" xmlns:a16="http://schemas.microsoft.com/office/drawing/2014/main" id="{E8C22109-594F-444B-AFAC-7DF39C4F3291}"/>
                </a:ext>
              </a:extLst>
            </p:cNvPr>
            <p:cNvSpPr/>
            <p:nvPr/>
          </p:nvSpPr>
          <p:spPr>
            <a:xfrm>
              <a:off x="3373816" y="5946129"/>
              <a:ext cx="114008" cy="103424"/>
            </a:xfrm>
            <a:custGeom>
              <a:avLst/>
              <a:gdLst>
                <a:gd name="connsiteX0" fmla="*/ 689 w 114008"/>
                <a:gd name="connsiteY0" fmla="*/ 83355 h 103424"/>
                <a:gd name="connsiteX1" fmla="*/ 3 w 114008"/>
                <a:gd name="connsiteY1" fmla="*/ 44847 h 103424"/>
                <a:gd name="connsiteX2" fmla="*/ 7479 w 114008"/>
                <a:gd name="connsiteY2" fmla="*/ 29417 h 103424"/>
                <a:gd name="connsiteX3" fmla="*/ 38991 w 114008"/>
                <a:gd name="connsiteY3" fmla="*/ 7231 h 103424"/>
                <a:gd name="connsiteX4" fmla="*/ 92964 w 114008"/>
                <a:gd name="connsiteY4" fmla="*/ 133 h 103424"/>
                <a:gd name="connsiteX5" fmla="*/ 113877 w 114008"/>
                <a:gd name="connsiteY5" fmla="*/ 16607 h 103424"/>
                <a:gd name="connsiteX6" fmla="*/ 113915 w 114008"/>
                <a:gd name="connsiteY6" fmla="*/ 20707 h 103424"/>
                <a:gd name="connsiteX7" fmla="*/ 110726 w 114008"/>
                <a:gd name="connsiteY7" fmla="*/ 55615 h 103424"/>
                <a:gd name="connsiteX8" fmla="*/ 108463 w 114008"/>
                <a:gd name="connsiteY8" fmla="*/ 62987 h 103424"/>
                <a:gd name="connsiteX9" fmla="*/ 91592 w 114008"/>
                <a:gd name="connsiteY9" fmla="*/ 93642 h 103424"/>
                <a:gd name="connsiteX10" fmla="*/ 74447 w 114008"/>
                <a:gd name="connsiteY10" fmla="*/ 103415 h 103424"/>
                <a:gd name="connsiteX11" fmla="*/ 18932 w 114008"/>
                <a:gd name="connsiteY11" fmla="*/ 102043 h 103424"/>
                <a:gd name="connsiteX12" fmla="*/ 689 w 114008"/>
                <a:gd name="connsiteY12" fmla="*/ 83355 h 10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008" h="103424">
                  <a:moveTo>
                    <a:pt x="689" y="83355"/>
                  </a:moveTo>
                  <a:lnTo>
                    <a:pt x="3" y="44847"/>
                  </a:lnTo>
                  <a:cubicBezTo>
                    <a:pt x="-111" y="38806"/>
                    <a:pt x="2667" y="33072"/>
                    <a:pt x="7479" y="29417"/>
                  </a:cubicBezTo>
                  <a:cubicBezTo>
                    <a:pt x="17766" y="21599"/>
                    <a:pt x="35631" y="8432"/>
                    <a:pt x="38991" y="7231"/>
                  </a:cubicBezTo>
                  <a:cubicBezTo>
                    <a:pt x="42351" y="6031"/>
                    <a:pt x="71395" y="2636"/>
                    <a:pt x="92964" y="133"/>
                  </a:cubicBezTo>
                  <a:cubicBezTo>
                    <a:pt x="103288" y="-1093"/>
                    <a:pt x="112651" y="6283"/>
                    <a:pt x="113877" y="16607"/>
                  </a:cubicBezTo>
                  <a:cubicBezTo>
                    <a:pt x="114039" y="17968"/>
                    <a:pt x="114052" y="19343"/>
                    <a:pt x="113915" y="20707"/>
                  </a:cubicBezTo>
                  <a:lnTo>
                    <a:pt x="110726" y="55615"/>
                  </a:lnTo>
                  <a:cubicBezTo>
                    <a:pt x="110488" y="58202"/>
                    <a:pt x="109718" y="60712"/>
                    <a:pt x="108463" y="62987"/>
                  </a:cubicBezTo>
                  <a:lnTo>
                    <a:pt x="91592" y="93642"/>
                  </a:lnTo>
                  <a:cubicBezTo>
                    <a:pt x="88173" y="99868"/>
                    <a:pt x="81546" y="103646"/>
                    <a:pt x="74447" y="103415"/>
                  </a:cubicBezTo>
                  <a:lnTo>
                    <a:pt x="18932" y="102043"/>
                  </a:lnTo>
                  <a:cubicBezTo>
                    <a:pt x="8831" y="101695"/>
                    <a:pt x="793" y="93460"/>
                    <a:pt x="689" y="83355"/>
                  </a:cubicBezTo>
                  <a:close/>
                </a:path>
              </a:pathLst>
            </a:custGeom>
            <a:solidFill>
              <a:srgbClr val="EDC5A2"/>
            </a:solidFill>
            <a:ln w="3429" cap="flat">
              <a:noFill/>
              <a:prstDash val="solid"/>
              <a:miter/>
            </a:ln>
          </p:spPr>
          <p:txBody>
            <a:bodyPr rtlCol="0" anchor="ctr"/>
            <a:lstStyle/>
            <a:p>
              <a:endParaRPr lang="x-none"/>
            </a:p>
          </p:txBody>
        </p:sp>
        <p:sp>
          <p:nvSpPr>
            <p:cNvPr id="225" name="Graphic 9">
              <a:extLst>
                <a:ext uri="{FF2B5EF4-FFF2-40B4-BE49-F238E27FC236}">
                  <a16:creationId xmlns="" xmlns:a16="http://schemas.microsoft.com/office/drawing/2014/main" id="{BE3C1DDD-7345-CF41-8BB3-BF33C4F33272}"/>
                </a:ext>
              </a:extLst>
            </p:cNvPr>
            <p:cNvSpPr/>
            <p:nvPr/>
          </p:nvSpPr>
          <p:spPr>
            <a:xfrm>
              <a:off x="3406977" y="5946755"/>
              <a:ext cx="136086" cy="104819"/>
            </a:xfrm>
            <a:custGeom>
              <a:avLst/>
              <a:gdLst>
                <a:gd name="connsiteX0" fmla="*/ 114220 w 136086"/>
                <a:gd name="connsiteY0" fmla="*/ 104812 h 104819"/>
                <a:gd name="connsiteX1" fmla="*/ 133491 w 136086"/>
                <a:gd name="connsiteY1" fmla="*/ 88147 h 104819"/>
                <a:gd name="connsiteX2" fmla="*/ 135651 w 136086"/>
                <a:gd name="connsiteY2" fmla="*/ 52040 h 104819"/>
                <a:gd name="connsiteX3" fmla="*/ 66900 w 136086"/>
                <a:gd name="connsiteY3" fmla="*/ 22 h 104819"/>
                <a:gd name="connsiteX4" fmla="*/ 25992 w 136086"/>
                <a:gd name="connsiteY4" fmla="*/ 17167 h 104819"/>
                <a:gd name="connsiteX5" fmla="*/ 0 w 136086"/>
                <a:gd name="connsiteY5" fmla="*/ 72271 h 104819"/>
                <a:gd name="connsiteX6" fmla="*/ 206 w 136086"/>
                <a:gd name="connsiteY6" fmla="*/ 83450 h 104819"/>
                <a:gd name="connsiteX7" fmla="*/ 18551 w 136086"/>
                <a:gd name="connsiteY7" fmla="*/ 102001 h 104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086" h="104819">
                  <a:moveTo>
                    <a:pt x="114220" y="104812"/>
                  </a:moveTo>
                  <a:cubicBezTo>
                    <a:pt x="123986" y="105075"/>
                    <a:pt x="132342" y="97849"/>
                    <a:pt x="133491" y="88147"/>
                  </a:cubicBezTo>
                  <a:cubicBezTo>
                    <a:pt x="135171" y="73849"/>
                    <a:pt x="136920" y="55263"/>
                    <a:pt x="135651" y="52040"/>
                  </a:cubicBezTo>
                  <a:cubicBezTo>
                    <a:pt x="133388" y="46691"/>
                    <a:pt x="74444" y="-1178"/>
                    <a:pt x="66900" y="22"/>
                  </a:cubicBezTo>
                  <a:cubicBezTo>
                    <a:pt x="59356" y="1222"/>
                    <a:pt x="33467" y="11783"/>
                    <a:pt x="25992" y="17167"/>
                  </a:cubicBezTo>
                  <a:cubicBezTo>
                    <a:pt x="18517" y="22551"/>
                    <a:pt x="-68" y="67539"/>
                    <a:pt x="0" y="72271"/>
                  </a:cubicBezTo>
                  <a:lnTo>
                    <a:pt x="206" y="83450"/>
                  </a:lnTo>
                  <a:cubicBezTo>
                    <a:pt x="402" y="93533"/>
                    <a:pt x="8470" y="101692"/>
                    <a:pt x="18551" y="102001"/>
                  </a:cubicBezTo>
                  <a:close/>
                </a:path>
              </a:pathLst>
            </a:custGeom>
            <a:solidFill>
              <a:srgbClr val="F9DDBF"/>
            </a:solidFill>
            <a:ln w="3429" cap="flat">
              <a:noFill/>
              <a:prstDash val="solid"/>
              <a:miter/>
            </a:ln>
          </p:spPr>
          <p:txBody>
            <a:bodyPr rtlCol="0" anchor="ctr"/>
            <a:lstStyle/>
            <a:p>
              <a:endParaRPr lang="x-none"/>
            </a:p>
          </p:txBody>
        </p:sp>
        <p:sp>
          <p:nvSpPr>
            <p:cNvPr id="226" name="Graphic 9">
              <a:extLst>
                <a:ext uri="{FF2B5EF4-FFF2-40B4-BE49-F238E27FC236}">
                  <a16:creationId xmlns="" xmlns:a16="http://schemas.microsoft.com/office/drawing/2014/main" id="{561CA2A4-5CB7-1642-86BC-4F96DE55D92C}"/>
                </a:ext>
              </a:extLst>
            </p:cNvPr>
            <p:cNvSpPr/>
            <p:nvPr/>
          </p:nvSpPr>
          <p:spPr>
            <a:xfrm>
              <a:off x="4262305" y="5327512"/>
              <a:ext cx="79540" cy="71965"/>
            </a:xfrm>
            <a:custGeom>
              <a:avLst/>
              <a:gdLst>
                <a:gd name="connsiteX0" fmla="*/ 483 w 79540"/>
                <a:gd name="connsiteY0" fmla="*/ 58075 h 71965"/>
                <a:gd name="connsiteX1" fmla="*/ 2 w 79540"/>
                <a:gd name="connsiteY1" fmla="*/ 31226 h 71965"/>
                <a:gd name="connsiteX2" fmla="*/ 5215 w 79540"/>
                <a:gd name="connsiteY2" fmla="*/ 20493 h 71965"/>
                <a:gd name="connsiteX3" fmla="*/ 27160 w 79540"/>
                <a:gd name="connsiteY3" fmla="*/ 5028 h 71965"/>
                <a:gd name="connsiteX4" fmla="*/ 64879 w 79540"/>
                <a:gd name="connsiteY4" fmla="*/ 90 h 71965"/>
                <a:gd name="connsiteX5" fmla="*/ 79451 w 79540"/>
                <a:gd name="connsiteY5" fmla="*/ 11606 h 71965"/>
                <a:gd name="connsiteX6" fmla="*/ 79487 w 79540"/>
                <a:gd name="connsiteY6" fmla="*/ 14320 h 71965"/>
                <a:gd name="connsiteX7" fmla="*/ 77292 w 79540"/>
                <a:gd name="connsiteY7" fmla="*/ 38633 h 71965"/>
                <a:gd name="connsiteX8" fmla="*/ 75715 w 79540"/>
                <a:gd name="connsiteY8" fmla="*/ 43776 h 71965"/>
                <a:gd name="connsiteX9" fmla="*/ 63953 w 79540"/>
                <a:gd name="connsiteY9" fmla="*/ 65105 h 71965"/>
                <a:gd name="connsiteX10" fmla="*/ 52124 w 79540"/>
                <a:gd name="connsiteY10" fmla="*/ 71963 h 71965"/>
                <a:gd name="connsiteX11" fmla="*/ 13444 w 79540"/>
                <a:gd name="connsiteY11" fmla="*/ 71002 h 71965"/>
                <a:gd name="connsiteX12" fmla="*/ 483 w 79540"/>
                <a:gd name="connsiteY12" fmla="*/ 58075 h 71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9540" h="71965">
                  <a:moveTo>
                    <a:pt x="483" y="58075"/>
                  </a:moveTo>
                  <a:lnTo>
                    <a:pt x="2" y="31226"/>
                  </a:lnTo>
                  <a:cubicBezTo>
                    <a:pt x="-79" y="27020"/>
                    <a:pt x="1858" y="23030"/>
                    <a:pt x="5215" y="20493"/>
                  </a:cubicBezTo>
                  <a:cubicBezTo>
                    <a:pt x="12235" y="14932"/>
                    <a:pt x="19562" y="9769"/>
                    <a:pt x="27160" y="5028"/>
                  </a:cubicBezTo>
                  <a:cubicBezTo>
                    <a:pt x="29286" y="4308"/>
                    <a:pt x="49723" y="1839"/>
                    <a:pt x="64879" y="90"/>
                  </a:cubicBezTo>
                  <a:cubicBezTo>
                    <a:pt x="72083" y="-753"/>
                    <a:pt x="78607" y="4402"/>
                    <a:pt x="79451" y="11606"/>
                  </a:cubicBezTo>
                  <a:cubicBezTo>
                    <a:pt x="79557" y="12507"/>
                    <a:pt x="79569" y="13417"/>
                    <a:pt x="79487" y="14320"/>
                  </a:cubicBezTo>
                  <a:lnTo>
                    <a:pt x="77292" y="38633"/>
                  </a:lnTo>
                  <a:cubicBezTo>
                    <a:pt x="77111" y="40435"/>
                    <a:pt x="76575" y="42183"/>
                    <a:pt x="75715" y="43776"/>
                  </a:cubicBezTo>
                  <a:lnTo>
                    <a:pt x="63953" y="65105"/>
                  </a:lnTo>
                  <a:cubicBezTo>
                    <a:pt x="61605" y="69425"/>
                    <a:pt x="57040" y="72072"/>
                    <a:pt x="52124" y="71963"/>
                  </a:cubicBezTo>
                  <a:lnTo>
                    <a:pt x="13444" y="71002"/>
                  </a:lnTo>
                  <a:cubicBezTo>
                    <a:pt x="6345" y="70893"/>
                    <a:pt x="611" y="65174"/>
                    <a:pt x="483" y="58075"/>
                  </a:cubicBezTo>
                  <a:close/>
                </a:path>
              </a:pathLst>
            </a:custGeom>
            <a:solidFill>
              <a:srgbClr val="EDC5A2"/>
            </a:solidFill>
            <a:ln w="3429" cap="flat">
              <a:noFill/>
              <a:prstDash val="solid"/>
              <a:miter/>
            </a:ln>
          </p:spPr>
          <p:txBody>
            <a:bodyPr rtlCol="0" anchor="ctr"/>
            <a:lstStyle/>
            <a:p>
              <a:endParaRPr lang="x-none"/>
            </a:p>
          </p:txBody>
        </p:sp>
        <p:sp>
          <p:nvSpPr>
            <p:cNvPr id="227" name="Graphic 9">
              <a:extLst>
                <a:ext uri="{FF2B5EF4-FFF2-40B4-BE49-F238E27FC236}">
                  <a16:creationId xmlns="" xmlns:a16="http://schemas.microsoft.com/office/drawing/2014/main" id="{886C1607-BB6A-CE43-83CC-AC09A6432FDD}"/>
                </a:ext>
              </a:extLst>
            </p:cNvPr>
            <p:cNvSpPr/>
            <p:nvPr/>
          </p:nvSpPr>
          <p:spPr>
            <a:xfrm>
              <a:off x="4285281" y="5327931"/>
              <a:ext cx="94940" cy="73023"/>
            </a:xfrm>
            <a:custGeom>
              <a:avLst/>
              <a:gdLst>
                <a:gd name="connsiteX0" fmla="*/ 79691 w 94940"/>
                <a:gd name="connsiteY0" fmla="*/ 73018 h 73023"/>
                <a:gd name="connsiteX1" fmla="*/ 93098 w 94940"/>
                <a:gd name="connsiteY1" fmla="*/ 61394 h 73023"/>
                <a:gd name="connsiteX2" fmla="*/ 94607 w 94940"/>
                <a:gd name="connsiteY2" fmla="*/ 36259 h 73023"/>
                <a:gd name="connsiteX3" fmla="*/ 46601 w 94940"/>
                <a:gd name="connsiteY3" fmla="*/ 15 h 73023"/>
                <a:gd name="connsiteX4" fmla="*/ 18105 w 94940"/>
                <a:gd name="connsiteY4" fmla="*/ 12085 h 73023"/>
                <a:gd name="connsiteX5" fmla="*/ 0 w 94940"/>
                <a:gd name="connsiteY5" fmla="*/ 50455 h 73023"/>
                <a:gd name="connsiteX6" fmla="*/ 0 w 94940"/>
                <a:gd name="connsiteY6" fmla="*/ 58239 h 73023"/>
                <a:gd name="connsiteX7" fmla="*/ 12756 w 94940"/>
                <a:gd name="connsiteY7" fmla="*/ 71132 h 73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940" h="73023">
                  <a:moveTo>
                    <a:pt x="79691" y="73018"/>
                  </a:moveTo>
                  <a:cubicBezTo>
                    <a:pt x="86498" y="73205"/>
                    <a:pt x="92318" y="68158"/>
                    <a:pt x="93098" y="61394"/>
                  </a:cubicBezTo>
                  <a:cubicBezTo>
                    <a:pt x="94264" y="51450"/>
                    <a:pt x="95567" y="38488"/>
                    <a:pt x="94607" y="36259"/>
                  </a:cubicBezTo>
                  <a:cubicBezTo>
                    <a:pt x="93063" y="32522"/>
                    <a:pt x="51984" y="-808"/>
                    <a:pt x="46601" y="15"/>
                  </a:cubicBezTo>
                  <a:cubicBezTo>
                    <a:pt x="36599" y="2727"/>
                    <a:pt x="27012" y="6788"/>
                    <a:pt x="18105" y="12085"/>
                  </a:cubicBezTo>
                  <a:cubicBezTo>
                    <a:pt x="12928" y="15926"/>
                    <a:pt x="-68" y="47129"/>
                    <a:pt x="0" y="50455"/>
                  </a:cubicBezTo>
                  <a:lnTo>
                    <a:pt x="0" y="58239"/>
                  </a:lnTo>
                  <a:cubicBezTo>
                    <a:pt x="126" y="65254"/>
                    <a:pt x="5743" y="70932"/>
                    <a:pt x="12756" y="71132"/>
                  </a:cubicBezTo>
                  <a:close/>
                </a:path>
              </a:pathLst>
            </a:custGeom>
            <a:solidFill>
              <a:srgbClr val="F9DDBF"/>
            </a:solidFill>
            <a:ln w="3429" cap="flat">
              <a:noFill/>
              <a:prstDash val="solid"/>
              <a:miter/>
            </a:ln>
          </p:spPr>
          <p:txBody>
            <a:bodyPr rtlCol="0" anchor="ctr"/>
            <a:lstStyle/>
            <a:p>
              <a:endParaRPr lang="x-none"/>
            </a:p>
          </p:txBody>
        </p:sp>
      </p:grpSp>
      <p:grpSp>
        <p:nvGrpSpPr>
          <p:cNvPr id="236" name="Group 235">
            <a:extLst>
              <a:ext uri="{FF2B5EF4-FFF2-40B4-BE49-F238E27FC236}">
                <a16:creationId xmlns="" xmlns:a16="http://schemas.microsoft.com/office/drawing/2014/main" id="{F67E39A4-5994-CD4E-B098-344B6A647B94}"/>
              </a:ext>
            </a:extLst>
          </p:cNvPr>
          <p:cNvGrpSpPr/>
          <p:nvPr/>
        </p:nvGrpSpPr>
        <p:grpSpPr>
          <a:xfrm>
            <a:off x="1593086" y="1042518"/>
            <a:ext cx="4502913" cy="830997"/>
            <a:chOff x="237218" y="260648"/>
            <a:chExt cx="3266494" cy="830997"/>
          </a:xfrm>
        </p:grpSpPr>
        <p:sp>
          <p:nvSpPr>
            <p:cNvPr id="237" name="TextBox 236">
              <a:extLst>
                <a:ext uri="{FF2B5EF4-FFF2-40B4-BE49-F238E27FC236}">
                  <a16:creationId xmlns="" xmlns:a16="http://schemas.microsoft.com/office/drawing/2014/main" id="{ECAC31D6-CB3B-4845-ABCA-D7475148382D}"/>
                </a:ext>
              </a:extLst>
            </p:cNvPr>
            <p:cNvSpPr txBox="1"/>
            <p:nvPr/>
          </p:nvSpPr>
          <p:spPr>
            <a:xfrm>
              <a:off x="237218" y="260648"/>
              <a:ext cx="2915572" cy="830997"/>
            </a:xfrm>
            <a:prstGeom prst="rect">
              <a:avLst/>
            </a:prstGeom>
            <a:noFill/>
          </p:spPr>
          <p:txBody>
            <a:bodyPr wrap="square" rtlCol="0">
              <a:spAutoFit/>
            </a:bodyPr>
            <a:lstStyle/>
            <a:p>
              <a:r>
                <a:rPr lang="en-MY" sz="4800" b="1" dirty="0" smtClean="0">
                  <a:solidFill>
                    <a:schemeClr val="bg1"/>
                  </a:solidFill>
                  <a:latin typeface="Century Gothic" panose="020B0502020202020204" pitchFamily="34" charset="0"/>
                </a:rPr>
                <a:t>References</a:t>
              </a:r>
              <a:endParaRPr lang="en-MY" sz="4800" b="1" dirty="0">
                <a:solidFill>
                  <a:schemeClr val="bg1"/>
                </a:solidFill>
                <a:latin typeface="Century Gothic" panose="020B0502020202020204" pitchFamily="34" charset="0"/>
              </a:endParaRPr>
            </a:p>
          </p:txBody>
        </p:sp>
        <p:sp>
          <p:nvSpPr>
            <p:cNvPr id="238" name="TextBox 237">
              <a:extLst>
                <a:ext uri="{FF2B5EF4-FFF2-40B4-BE49-F238E27FC236}">
                  <a16:creationId xmlns="" xmlns:a16="http://schemas.microsoft.com/office/drawing/2014/main" id="{25BF906D-3B55-2342-9C7C-B992423FCF22}"/>
                </a:ext>
              </a:extLst>
            </p:cNvPr>
            <p:cNvSpPr txBox="1"/>
            <p:nvPr/>
          </p:nvSpPr>
          <p:spPr>
            <a:xfrm>
              <a:off x="3226334" y="260648"/>
              <a:ext cx="277378" cy="584775"/>
            </a:xfrm>
            <a:prstGeom prst="rect">
              <a:avLst/>
            </a:prstGeom>
            <a:noFill/>
          </p:spPr>
          <p:txBody>
            <a:bodyPr wrap="square" rtlCol="0">
              <a:spAutoFit/>
            </a:bodyPr>
            <a:lstStyle/>
            <a:p>
              <a:r>
                <a:rPr lang="x-none" sz="3200" b="1" dirty="0" smtClean="0">
                  <a:solidFill>
                    <a:schemeClr val="bg1"/>
                  </a:solidFill>
                  <a:latin typeface="Century Gothic" panose="020B0502020202020204" pitchFamily="34" charset="0"/>
                </a:rPr>
                <a:t>      </a:t>
              </a:r>
              <a:endParaRPr lang="x-none" sz="3200" b="1" dirty="0">
                <a:solidFill>
                  <a:schemeClr val="bg1"/>
                </a:solidFill>
                <a:latin typeface="Century Gothic" panose="020B0502020202020204" pitchFamily="34" charset="0"/>
              </a:endParaRPr>
            </a:p>
          </p:txBody>
        </p:sp>
        <p:cxnSp>
          <p:nvCxnSpPr>
            <p:cNvPr id="239" name="Straight Connector 238">
              <a:extLst>
                <a:ext uri="{FF2B5EF4-FFF2-40B4-BE49-F238E27FC236}">
                  <a16:creationId xmlns="" xmlns:a16="http://schemas.microsoft.com/office/drawing/2014/main" id="{A317F8C7-6FF6-0546-BEFB-0942C1E9B757}"/>
                </a:ext>
              </a:extLst>
            </p:cNvPr>
            <p:cNvCxnSpPr>
              <a:cxnSpLocks/>
            </p:cNvCxnSpPr>
            <p:nvPr/>
          </p:nvCxnSpPr>
          <p:spPr>
            <a:xfrm>
              <a:off x="3226334" y="384453"/>
              <a:ext cx="0" cy="204297"/>
            </a:xfrm>
            <a:prstGeom prst="line">
              <a:avLst/>
            </a:prstGeom>
            <a:ln w="12700">
              <a:solidFill>
                <a:srgbClr val="5B6B54"/>
              </a:solidFill>
            </a:ln>
          </p:spPr>
          <p:style>
            <a:lnRef idx="1">
              <a:schemeClr val="accent1"/>
            </a:lnRef>
            <a:fillRef idx="0">
              <a:schemeClr val="accent1"/>
            </a:fillRef>
            <a:effectRef idx="0">
              <a:schemeClr val="accent1"/>
            </a:effectRef>
            <a:fontRef idx="minor">
              <a:schemeClr val="tx1"/>
            </a:fontRef>
          </p:style>
        </p:cxnSp>
      </p:grpSp>
      <p:sp>
        <p:nvSpPr>
          <p:cNvPr id="31" name="Oval 30">
            <a:extLst>
              <a:ext uri="{FF2B5EF4-FFF2-40B4-BE49-F238E27FC236}">
                <a16:creationId xmlns="" xmlns:a16="http://schemas.microsoft.com/office/drawing/2014/main" id="{BB56371A-7F03-8345-9414-FB85663646CA}"/>
              </a:ext>
            </a:extLst>
          </p:cNvPr>
          <p:cNvSpPr/>
          <p:nvPr/>
        </p:nvSpPr>
        <p:spPr>
          <a:xfrm>
            <a:off x="9493973" y="-55528"/>
            <a:ext cx="5832648" cy="6847816"/>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2" name="مربع نص 1"/>
          <p:cNvSpPr txBox="1"/>
          <p:nvPr/>
        </p:nvSpPr>
        <p:spPr>
          <a:xfrm>
            <a:off x="1603377" y="2228254"/>
            <a:ext cx="7559303" cy="461665"/>
          </a:xfrm>
          <a:prstGeom prst="rect">
            <a:avLst/>
          </a:prstGeom>
          <a:noFill/>
        </p:spPr>
        <p:txBody>
          <a:bodyPr wrap="square" rtlCol="1">
            <a:spAutoFit/>
          </a:bodyPr>
          <a:lstStyle/>
          <a:p>
            <a:pPr marL="342900" indent="-342900">
              <a:buFont typeface="Arial" panose="020B0604020202020204" pitchFamily="34" charset="0"/>
              <a:buChar char="•"/>
            </a:pPr>
            <a:endParaRPr lang="ar-LY" sz="2400" dirty="0">
              <a:solidFill>
                <a:schemeClr val="bg1"/>
              </a:solidFill>
            </a:endParaRPr>
          </a:p>
        </p:txBody>
      </p:sp>
      <p:sp>
        <p:nvSpPr>
          <p:cNvPr id="4" name="مربع نص 3"/>
          <p:cNvSpPr txBox="1"/>
          <p:nvPr/>
        </p:nvSpPr>
        <p:spPr>
          <a:xfrm>
            <a:off x="1919536" y="1412776"/>
            <a:ext cx="184731" cy="369332"/>
          </a:xfrm>
          <a:prstGeom prst="rect">
            <a:avLst/>
          </a:prstGeom>
          <a:noFill/>
        </p:spPr>
        <p:txBody>
          <a:bodyPr wrap="none" rtlCol="1">
            <a:spAutoFit/>
          </a:bodyPr>
          <a:lstStyle/>
          <a:p>
            <a:endParaRPr lang="ar-LY" dirty="0"/>
          </a:p>
        </p:txBody>
      </p:sp>
      <p:sp>
        <p:nvSpPr>
          <p:cNvPr id="244" name="مربع نص 243"/>
          <p:cNvSpPr txBox="1"/>
          <p:nvPr/>
        </p:nvSpPr>
        <p:spPr>
          <a:xfrm>
            <a:off x="11640616" y="6384826"/>
            <a:ext cx="517601" cy="369332"/>
          </a:xfrm>
          <a:prstGeom prst="rect">
            <a:avLst/>
          </a:prstGeom>
          <a:noFill/>
        </p:spPr>
        <p:txBody>
          <a:bodyPr wrap="square" rtlCol="1">
            <a:spAutoFit/>
          </a:bodyPr>
          <a:lstStyle/>
          <a:p>
            <a:r>
              <a:rPr lang="en-US" dirty="0" smtClean="0"/>
              <a:t>9</a:t>
            </a:r>
            <a:endParaRPr lang="ar-LY" dirty="0"/>
          </a:p>
        </p:txBody>
      </p:sp>
      <p:sp>
        <p:nvSpPr>
          <p:cNvPr id="5" name="مربع نص 4"/>
          <p:cNvSpPr txBox="1"/>
          <p:nvPr/>
        </p:nvSpPr>
        <p:spPr>
          <a:xfrm>
            <a:off x="1919536" y="2228254"/>
            <a:ext cx="6911851" cy="1200329"/>
          </a:xfrm>
          <a:prstGeom prst="rect">
            <a:avLst/>
          </a:prstGeom>
          <a:noFill/>
        </p:spPr>
        <p:txBody>
          <a:bodyPr wrap="square" rtlCol="1">
            <a:spAutoFit/>
          </a:bodyPr>
          <a:lstStyle/>
          <a:p>
            <a:pPr marL="285750" indent="-285750">
              <a:buFont typeface="Arial" panose="020B0604020202020204" pitchFamily="34" charset="0"/>
              <a:buChar char="•"/>
            </a:pPr>
            <a:r>
              <a:rPr lang="en-US" sz="2400" dirty="0"/>
              <a:t>Wikimedia Foundation. (2021, December 9). </a:t>
            </a:r>
            <a:r>
              <a:rPr lang="en-US" sz="2400" i="1" dirty="0"/>
              <a:t>E-government</a:t>
            </a:r>
            <a:r>
              <a:rPr lang="en-US" sz="2400" dirty="0"/>
              <a:t>. Wikipedia. Retrieved December 14, 2021, </a:t>
            </a:r>
            <a:endParaRPr lang="ar-LY" sz="2400" dirty="0"/>
          </a:p>
        </p:txBody>
      </p:sp>
    </p:spTree>
    <p:extLst>
      <p:ext uri="{BB962C8B-B14F-4D97-AF65-F5344CB8AC3E}">
        <p14:creationId xmlns:p14="http://schemas.microsoft.com/office/powerpoint/2010/main" val="278665509"/>
      </p:ext>
    </p:extLst>
  </p:cSld>
  <p:clrMapOvr>
    <a:masterClrMapping/>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14:presetBounceEnd="75000">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14:bounceEnd="75000">
                                          <p:cBhvr additive="base">
                                            <p:cTn id="7" dur="3600" fill="hold"/>
                                            <p:tgtEl>
                                              <p:spTgt spid="2"/>
                                            </p:tgtEl>
                                            <p:attrNameLst>
                                              <p:attrName>ppt_x</p:attrName>
                                            </p:attrNameLst>
                                          </p:cBhvr>
                                          <p:tavLst>
                                            <p:tav tm="0">
                                              <p:val>
                                                <p:strVal val="0-#ppt_w/2"/>
                                              </p:val>
                                            </p:tav>
                                            <p:tav tm="100000">
                                              <p:val>
                                                <p:strVal val="#ppt_x"/>
                                              </p:val>
                                            </p:tav>
                                          </p:tavLst>
                                        </p:anim>
                                        <p:anim calcmode="lin" valueType="num" p14:bounceEnd="75000">
                                          <p:cBhvr additive="base">
                                            <p:cTn id="8" dur="36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600" fill="hold"/>
                                            <p:tgtEl>
                                              <p:spTgt spid="2"/>
                                            </p:tgtEl>
                                            <p:attrNameLst>
                                              <p:attrName>ppt_x</p:attrName>
                                            </p:attrNameLst>
                                          </p:cBhvr>
                                          <p:tavLst>
                                            <p:tav tm="0">
                                              <p:val>
                                                <p:strVal val="0-#ppt_w/2"/>
                                              </p:val>
                                            </p:tav>
                                            <p:tav tm="100000">
                                              <p:val>
                                                <p:strVal val="#ppt_x"/>
                                              </p:val>
                                            </p:tav>
                                          </p:tavLst>
                                        </p:anim>
                                        <p:anim calcmode="lin" valueType="num">
                                          <p:cBhvr additive="base">
                                            <p:cTn id="8" dur="36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mc:Fallback>
  </mc:AlternateContent>
</p:sld>
</file>

<file path=ppt/theme/theme1.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44897</TotalTime>
  <Words>454</Words>
  <Application>Microsoft Office PowerPoint</Application>
  <PresentationFormat>ملء الشاشة</PresentationFormat>
  <Paragraphs>136</Paragraphs>
  <Slides>10</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10</vt:i4>
      </vt:variant>
    </vt:vector>
  </HeadingPairs>
  <TitlesOfParts>
    <vt:vector size="17" baseType="lpstr">
      <vt:lpstr>Arial</vt:lpstr>
      <vt:lpstr>Calibri</vt:lpstr>
      <vt:lpstr>Calibri Light</vt:lpstr>
      <vt:lpstr>Century Gothic</vt:lpstr>
      <vt:lpstr>Helvetica Light</vt:lpstr>
      <vt:lpstr>Times New Roman</vt:lpstr>
      <vt:lpstr>Office Theme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 thanh</dc:creator>
  <cp:lastModifiedBy>حساب Microsoft</cp:lastModifiedBy>
  <cp:revision>188</cp:revision>
  <dcterms:created xsi:type="dcterms:W3CDTF">2021-07-26T10:30:30Z</dcterms:created>
  <dcterms:modified xsi:type="dcterms:W3CDTF">2021-12-15T17:37:34Z</dcterms:modified>
</cp:coreProperties>
</file>