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26"/>
  </p:notesMasterIdLst>
  <p:sldIdLst>
    <p:sldId id="256" r:id="rId2"/>
    <p:sldId id="308" r:id="rId3"/>
    <p:sldId id="317" r:id="rId4"/>
    <p:sldId id="305" r:id="rId5"/>
    <p:sldId id="311" r:id="rId6"/>
    <p:sldId id="312" r:id="rId7"/>
    <p:sldId id="260" r:id="rId8"/>
    <p:sldId id="298" r:id="rId9"/>
    <p:sldId id="301" r:id="rId10"/>
    <p:sldId id="302" r:id="rId11"/>
    <p:sldId id="303" r:id="rId12"/>
    <p:sldId id="296" r:id="rId13"/>
    <p:sldId id="264" r:id="rId14"/>
    <p:sldId id="265" r:id="rId15"/>
    <p:sldId id="314" r:id="rId16"/>
    <p:sldId id="315" r:id="rId17"/>
    <p:sldId id="263" r:id="rId18"/>
    <p:sldId id="319" r:id="rId19"/>
    <p:sldId id="316" r:id="rId20"/>
    <p:sldId id="320" r:id="rId21"/>
    <p:sldId id="310" r:id="rId22"/>
    <p:sldId id="309" r:id="rId23"/>
    <p:sldId id="318" r:id="rId24"/>
    <p:sldId id="278" r:id="rId25"/>
  </p:sldIdLst>
  <p:sldSz cx="9144000" cy="5143500" type="screen16x9"/>
  <p:notesSz cx="6858000" cy="9144000"/>
  <p:embeddedFontLst>
    <p:embeddedFont>
      <p:font typeface="Oswald" panose="020B0604020202020204" charset="0"/>
      <p:regular r:id="rId27"/>
      <p:bold r:id="rId28"/>
    </p:embeddedFont>
    <p:embeddedFont>
      <p:font typeface="Source Sans Pro" panose="020B0604020202020204" charset="0"/>
      <p:regular r:id="rId29"/>
      <p:bold r:id="rId30"/>
      <p:italic r:id="rId31"/>
      <p:boldItalic r:id="rId32"/>
    </p:embeddedFont>
    <p:embeddedFont>
      <p:font typeface="ＭＳ Ｐゴシック" panose="020B0600070205080204" pitchFamily="34" charset="-128"/>
      <p:regular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91A1956-3D7E-41C0-9DF7-105A978C6925}">
  <a:tblStyle styleId="{891A1956-3D7E-41C0-9DF7-105A978C692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C82E05BE-877C-40BA-BEE6-E4ECDAF45F91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19" autoAdjust="0"/>
    <p:restoredTop sz="94648"/>
  </p:normalViewPr>
  <p:slideViewPr>
    <p:cSldViewPr snapToGrid="0" snapToObjects="1">
      <p:cViewPr varScale="1">
        <p:scale>
          <a:sx n="121" d="100"/>
          <a:sy n="121" d="100"/>
        </p:scale>
        <p:origin x="129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9027F8-8F14-4FBC-9E97-911A9D00B38D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5516F5F-3CBF-44D2-AFD9-BDED4BE70FE0}">
      <dgm:prSet phldrT="[Text]"/>
      <dgm:spPr/>
      <dgm:t>
        <a:bodyPr/>
        <a:lstStyle/>
        <a:p>
          <a:r>
            <a:rPr lang="en-US" b="1" i="1" u="sng" dirty="0">
              <a:solidFill>
                <a:schemeClr val="accent1">
                  <a:lumMod val="50000"/>
                </a:schemeClr>
              </a:solidFill>
            </a:rPr>
            <a:t>Pathology of AIDS-Related</a:t>
          </a:r>
          <a:br>
            <a:rPr lang="en-US" b="1" i="1" u="sng" dirty="0">
              <a:solidFill>
                <a:schemeClr val="accent1">
                  <a:lumMod val="50000"/>
                </a:schemeClr>
              </a:solidFill>
            </a:rPr>
          </a:br>
          <a:r>
            <a:rPr lang="en-US" b="1" i="1" u="sng" dirty="0">
              <a:solidFill>
                <a:schemeClr val="accent1">
                  <a:lumMod val="50000"/>
                </a:schemeClr>
              </a:solidFill>
            </a:rPr>
            <a:t>Non-Hodgkin’s Lymphoma</a:t>
          </a:r>
          <a:endParaRPr lang="en-US" b="1" i="1" u="sng" dirty="0"/>
        </a:p>
      </dgm:t>
    </dgm:pt>
    <dgm:pt modelId="{70D772BC-6A63-40F0-9E62-BCDCB1638731}" type="parTrans" cxnId="{DAB3A793-1215-4E04-B5E8-C5A1034D5A3E}">
      <dgm:prSet/>
      <dgm:spPr/>
      <dgm:t>
        <a:bodyPr/>
        <a:lstStyle/>
        <a:p>
          <a:endParaRPr lang="en-US"/>
        </a:p>
      </dgm:t>
    </dgm:pt>
    <dgm:pt modelId="{761AAD03-C31D-4D5D-96AF-68898D73449A}" type="sibTrans" cxnId="{DAB3A793-1215-4E04-B5E8-C5A1034D5A3E}">
      <dgm:prSet/>
      <dgm:spPr/>
      <dgm:t>
        <a:bodyPr/>
        <a:lstStyle/>
        <a:p>
          <a:endParaRPr lang="en-US"/>
        </a:p>
      </dgm:t>
    </dgm:pt>
    <dgm:pt modelId="{CF6581A6-C7A4-4902-980F-BDD1C93BF2C9}">
      <dgm:prSet phldrT="[Text]"/>
      <dgm:spPr/>
      <dgm:t>
        <a:bodyPr/>
        <a:lstStyle/>
        <a:p>
          <a:r>
            <a:rPr lang="en-US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Small noncleaved-cell lymphoma</a:t>
          </a:r>
          <a:endParaRPr lang="en-US" dirty="0">
            <a:solidFill>
              <a:srgbClr val="0070C0"/>
            </a:solidFill>
          </a:endParaRPr>
        </a:p>
      </dgm:t>
    </dgm:pt>
    <dgm:pt modelId="{2A88A28D-AE53-4F0A-8F91-C86CC544E1EA}" type="parTrans" cxnId="{D03D0D1A-7B3F-4BB1-AAAC-0EC93EC81D37}">
      <dgm:prSet/>
      <dgm:spPr/>
      <dgm:t>
        <a:bodyPr/>
        <a:lstStyle/>
        <a:p>
          <a:endParaRPr lang="en-US"/>
        </a:p>
      </dgm:t>
    </dgm:pt>
    <dgm:pt modelId="{D59606FC-A480-4936-A65D-6A77E2A5457B}" type="sibTrans" cxnId="{D03D0D1A-7B3F-4BB1-AAAC-0EC93EC81D37}">
      <dgm:prSet/>
      <dgm:spPr/>
      <dgm:t>
        <a:bodyPr/>
        <a:lstStyle/>
        <a:p>
          <a:endParaRPr lang="en-US"/>
        </a:p>
      </dgm:t>
    </dgm:pt>
    <dgm:pt modelId="{17300C7E-9F1A-4B91-982F-5BBAA8269A82}">
      <dgm:prSet phldrT="[Text]"/>
      <dgm:spPr/>
      <dgm:t>
        <a:bodyPr/>
        <a:lstStyle/>
        <a:p>
          <a:r>
            <a:rPr lang="en-US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Immunoblastic lymphoma (primary CNS)</a:t>
          </a:r>
          <a:endParaRPr lang="en-US" dirty="0">
            <a:solidFill>
              <a:srgbClr val="0070C0"/>
            </a:solidFill>
          </a:endParaRPr>
        </a:p>
      </dgm:t>
    </dgm:pt>
    <dgm:pt modelId="{B436DD5E-C1FC-4FD4-A572-80B85CEC13FB}" type="parTrans" cxnId="{8DB317E3-F49E-4FE0-9A48-6EDA0BFE7401}">
      <dgm:prSet/>
      <dgm:spPr/>
      <dgm:t>
        <a:bodyPr/>
        <a:lstStyle/>
        <a:p>
          <a:endParaRPr lang="en-US"/>
        </a:p>
      </dgm:t>
    </dgm:pt>
    <dgm:pt modelId="{9B8E89B6-2E7B-4BF9-A417-2B003FA24C72}" type="sibTrans" cxnId="{8DB317E3-F49E-4FE0-9A48-6EDA0BFE7401}">
      <dgm:prSet/>
      <dgm:spPr/>
      <dgm:t>
        <a:bodyPr/>
        <a:lstStyle/>
        <a:p>
          <a:endParaRPr lang="en-US"/>
        </a:p>
      </dgm:t>
    </dgm:pt>
    <dgm:pt modelId="{55A4EB27-37F7-4B21-A4DF-4AFEEDA76C5A}">
      <dgm:prSet phldrT="[Text]"/>
      <dgm:spPr/>
      <dgm:t>
        <a:bodyPr/>
        <a:lstStyle/>
        <a:p>
          <a:r>
            <a:rPr lang="en-US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Diffuse large-cell lymphoma (90% CD20+)</a:t>
          </a:r>
          <a:endParaRPr lang="en-US" dirty="0">
            <a:solidFill>
              <a:srgbClr val="0070C0"/>
            </a:solidFill>
          </a:endParaRPr>
        </a:p>
      </dgm:t>
    </dgm:pt>
    <dgm:pt modelId="{DF79BE92-298E-4D51-B66E-A107C75C9E88}" type="parTrans" cxnId="{49D54F1F-3038-4320-ADB3-A0D82C655DEA}">
      <dgm:prSet/>
      <dgm:spPr/>
      <dgm:t>
        <a:bodyPr/>
        <a:lstStyle/>
        <a:p>
          <a:endParaRPr lang="en-US"/>
        </a:p>
      </dgm:t>
    </dgm:pt>
    <dgm:pt modelId="{B662AF02-926F-44FC-8AE8-8BB7430790E2}" type="sibTrans" cxnId="{49D54F1F-3038-4320-ADB3-A0D82C655DEA}">
      <dgm:prSet/>
      <dgm:spPr/>
      <dgm:t>
        <a:bodyPr/>
        <a:lstStyle/>
        <a:p>
          <a:endParaRPr lang="en-US"/>
        </a:p>
      </dgm:t>
    </dgm:pt>
    <dgm:pt modelId="{4D7155A0-8067-46D9-860C-C89D802F6FF3}">
      <dgm:prSet phldrT="[Text]" phldr="1"/>
      <dgm:spPr/>
      <dgm:t>
        <a:bodyPr/>
        <a:lstStyle/>
        <a:p>
          <a:endParaRPr lang="en-US"/>
        </a:p>
      </dgm:t>
    </dgm:pt>
    <dgm:pt modelId="{CF63278E-1E73-4F5C-B114-8047E28E891A}" type="parTrans" cxnId="{6F3410E5-AFB2-43E9-A2DF-342D2B3083D0}">
      <dgm:prSet/>
      <dgm:spPr/>
      <dgm:t>
        <a:bodyPr/>
        <a:lstStyle/>
        <a:p>
          <a:endParaRPr lang="en-US"/>
        </a:p>
      </dgm:t>
    </dgm:pt>
    <dgm:pt modelId="{F3FCBE92-420D-4A9C-B522-34071BABA7C0}" type="sibTrans" cxnId="{6F3410E5-AFB2-43E9-A2DF-342D2B3083D0}">
      <dgm:prSet/>
      <dgm:spPr/>
      <dgm:t>
        <a:bodyPr/>
        <a:lstStyle/>
        <a:p>
          <a:endParaRPr lang="en-US"/>
        </a:p>
      </dgm:t>
    </dgm:pt>
    <dgm:pt modelId="{657C9475-49E1-4EE5-8244-17D7751B5ED3}">
      <dgm:prSet/>
      <dgm:spPr/>
      <dgm:t>
        <a:bodyPr/>
        <a:lstStyle/>
        <a:p>
          <a:r>
            <a:rPr lang="en-US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Burkitt’s lymphoma and Burkitt-like lymphoma </a:t>
          </a:r>
        </a:p>
      </dgm:t>
    </dgm:pt>
    <dgm:pt modelId="{BB7C3CC6-B5AB-49B4-BDFB-32C1B8CBA3E3}" type="parTrans" cxnId="{2B870F7E-C92F-4DFC-BC0D-2EE9363D9673}">
      <dgm:prSet/>
      <dgm:spPr/>
      <dgm:t>
        <a:bodyPr/>
        <a:lstStyle/>
        <a:p>
          <a:endParaRPr lang="en-US"/>
        </a:p>
      </dgm:t>
    </dgm:pt>
    <dgm:pt modelId="{625424EE-F162-4859-B6F2-57A020552874}" type="sibTrans" cxnId="{2B870F7E-C92F-4DFC-BC0D-2EE9363D9673}">
      <dgm:prSet/>
      <dgm:spPr/>
      <dgm:t>
        <a:bodyPr/>
        <a:lstStyle/>
        <a:p>
          <a:endParaRPr lang="en-US"/>
        </a:p>
      </dgm:t>
    </dgm:pt>
    <dgm:pt modelId="{8B07E558-DE9E-4C2D-AB38-51E7BEBDA89C}" type="pres">
      <dgm:prSet presAssocID="{B99027F8-8F14-4FBC-9E97-911A9D00B38D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C89F321-1E4A-4632-8F27-EACE59CEB9B9}" type="pres">
      <dgm:prSet presAssocID="{B99027F8-8F14-4FBC-9E97-911A9D00B38D}" presName="matrix" presStyleCnt="0"/>
      <dgm:spPr/>
    </dgm:pt>
    <dgm:pt modelId="{E38CA485-A1F0-408D-A010-440FC79B13E3}" type="pres">
      <dgm:prSet presAssocID="{B99027F8-8F14-4FBC-9E97-911A9D00B38D}" presName="tile1" presStyleLbl="node1" presStyleIdx="0" presStyleCnt="4"/>
      <dgm:spPr/>
      <dgm:t>
        <a:bodyPr/>
        <a:lstStyle/>
        <a:p>
          <a:pPr rtl="1"/>
          <a:endParaRPr lang="ar-SA"/>
        </a:p>
      </dgm:t>
    </dgm:pt>
    <dgm:pt modelId="{C4008CE2-0086-4D7E-AA50-0168578EC588}" type="pres">
      <dgm:prSet presAssocID="{B99027F8-8F14-4FBC-9E97-911A9D00B38D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29429A1-68B0-4708-9A83-11FD223EA13B}" type="pres">
      <dgm:prSet presAssocID="{B99027F8-8F14-4FBC-9E97-911A9D00B38D}" presName="tile2" presStyleLbl="node1" presStyleIdx="1" presStyleCnt="4"/>
      <dgm:spPr/>
      <dgm:t>
        <a:bodyPr/>
        <a:lstStyle/>
        <a:p>
          <a:pPr rtl="1"/>
          <a:endParaRPr lang="ar-SA"/>
        </a:p>
      </dgm:t>
    </dgm:pt>
    <dgm:pt modelId="{54F3FA0D-E3C1-4538-A32C-471E20EE1D45}" type="pres">
      <dgm:prSet presAssocID="{B99027F8-8F14-4FBC-9E97-911A9D00B38D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7822653-AB51-4B74-B4B8-A9B39A1D43E7}" type="pres">
      <dgm:prSet presAssocID="{B99027F8-8F14-4FBC-9E97-911A9D00B38D}" presName="tile3" presStyleLbl="node1" presStyleIdx="2" presStyleCnt="4"/>
      <dgm:spPr/>
      <dgm:t>
        <a:bodyPr/>
        <a:lstStyle/>
        <a:p>
          <a:pPr rtl="1"/>
          <a:endParaRPr lang="ar-SA"/>
        </a:p>
      </dgm:t>
    </dgm:pt>
    <dgm:pt modelId="{DCB546D9-ECA1-4C57-8A29-4320EA4836C2}" type="pres">
      <dgm:prSet presAssocID="{B99027F8-8F14-4FBC-9E97-911A9D00B38D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AD8F6DD-BD61-4EBA-B2FA-042806951DF7}" type="pres">
      <dgm:prSet presAssocID="{B99027F8-8F14-4FBC-9E97-911A9D00B38D}" presName="tile4" presStyleLbl="node1" presStyleIdx="3" presStyleCnt="4"/>
      <dgm:spPr/>
      <dgm:t>
        <a:bodyPr/>
        <a:lstStyle/>
        <a:p>
          <a:pPr rtl="1"/>
          <a:endParaRPr lang="ar-SA"/>
        </a:p>
      </dgm:t>
    </dgm:pt>
    <dgm:pt modelId="{9905CA68-EAF6-4C86-8391-6D828B28B839}" type="pres">
      <dgm:prSet presAssocID="{B99027F8-8F14-4FBC-9E97-911A9D00B38D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3524639-088D-4DE8-958C-BDDBD8DCDB0E}" type="pres">
      <dgm:prSet presAssocID="{B99027F8-8F14-4FBC-9E97-911A9D00B38D}" presName="centerTile" presStyleLbl="fgShp" presStyleIdx="0" presStyleCnt="1" custScaleX="152976" custScaleY="149464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261BCB0-399F-43AD-B5B4-1D0D68AD3E0D}" type="presOf" srcId="{17300C7E-9F1A-4B91-982F-5BBAA8269A82}" destId="{67822653-AB51-4B74-B4B8-A9B39A1D43E7}" srcOrd="0" destOrd="0" presId="urn:microsoft.com/office/officeart/2005/8/layout/matrix1"/>
    <dgm:cxn modelId="{49D54F1F-3038-4320-ADB3-A0D82C655DEA}" srcId="{55516F5F-3CBF-44D2-AFD9-BDED4BE70FE0}" destId="{55A4EB27-37F7-4B21-A4DF-4AFEEDA76C5A}" srcOrd="3" destOrd="0" parTransId="{DF79BE92-298E-4D51-B66E-A107C75C9E88}" sibTransId="{B662AF02-926F-44FC-8AE8-8BB7430790E2}"/>
    <dgm:cxn modelId="{78CAA112-448C-4668-A611-D96D8C47FC5E}" type="presOf" srcId="{55A4EB27-37F7-4B21-A4DF-4AFEEDA76C5A}" destId="{9905CA68-EAF6-4C86-8391-6D828B28B839}" srcOrd="1" destOrd="0" presId="urn:microsoft.com/office/officeart/2005/8/layout/matrix1"/>
    <dgm:cxn modelId="{5FC85513-3863-42C3-A102-DF550D22C847}" type="presOf" srcId="{17300C7E-9F1A-4B91-982F-5BBAA8269A82}" destId="{DCB546D9-ECA1-4C57-8A29-4320EA4836C2}" srcOrd="1" destOrd="0" presId="urn:microsoft.com/office/officeart/2005/8/layout/matrix1"/>
    <dgm:cxn modelId="{2978EFAF-268A-45FA-8E9B-5B218146B555}" type="presOf" srcId="{657C9475-49E1-4EE5-8244-17D7751B5ED3}" destId="{529429A1-68B0-4708-9A83-11FD223EA13B}" srcOrd="0" destOrd="0" presId="urn:microsoft.com/office/officeart/2005/8/layout/matrix1"/>
    <dgm:cxn modelId="{E1C99112-D16E-4339-A32D-385C386ED492}" type="presOf" srcId="{CF6581A6-C7A4-4902-980F-BDD1C93BF2C9}" destId="{C4008CE2-0086-4D7E-AA50-0168578EC588}" srcOrd="1" destOrd="0" presId="urn:microsoft.com/office/officeart/2005/8/layout/matrix1"/>
    <dgm:cxn modelId="{BAEBEE11-F296-4694-8D32-7C35C089F6C5}" type="presOf" srcId="{B99027F8-8F14-4FBC-9E97-911A9D00B38D}" destId="{8B07E558-DE9E-4C2D-AB38-51E7BEBDA89C}" srcOrd="0" destOrd="0" presId="urn:microsoft.com/office/officeart/2005/8/layout/matrix1"/>
    <dgm:cxn modelId="{16B75ED9-47CD-4577-906F-58E1C11AFC4B}" type="presOf" srcId="{55A4EB27-37F7-4B21-A4DF-4AFEEDA76C5A}" destId="{4AD8F6DD-BD61-4EBA-B2FA-042806951DF7}" srcOrd="0" destOrd="0" presId="urn:microsoft.com/office/officeart/2005/8/layout/matrix1"/>
    <dgm:cxn modelId="{57A6479E-7ED9-47C1-8CDD-71EC3863F36A}" type="presOf" srcId="{CF6581A6-C7A4-4902-980F-BDD1C93BF2C9}" destId="{E38CA485-A1F0-408D-A010-440FC79B13E3}" srcOrd="0" destOrd="0" presId="urn:microsoft.com/office/officeart/2005/8/layout/matrix1"/>
    <dgm:cxn modelId="{8DB317E3-F49E-4FE0-9A48-6EDA0BFE7401}" srcId="{55516F5F-3CBF-44D2-AFD9-BDED4BE70FE0}" destId="{17300C7E-9F1A-4B91-982F-5BBAA8269A82}" srcOrd="2" destOrd="0" parTransId="{B436DD5E-C1FC-4FD4-A572-80B85CEC13FB}" sibTransId="{9B8E89B6-2E7B-4BF9-A417-2B003FA24C72}"/>
    <dgm:cxn modelId="{4D4FBE42-7EBD-40DD-AE82-E879EA9C4C26}" type="presOf" srcId="{55516F5F-3CBF-44D2-AFD9-BDED4BE70FE0}" destId="{43524639-088D-4DE8-958C-BDDBD8DCDB0E}" srcOrd="0" destOrd="0" presId="urn:microsoft.com/office/officeart/2005/8/layout/matrix1"/>
    <dgm:cxn modelId="{DAB3A793-1215-4E04-B5E8-C5A1034D5A3E}" srcId="{B99027F8-8F14-4FBC-9E97-911A9D00B38D}" destId="{55516F5F-3CBF-44D2-AFD9-BDED4BE70FE0}" srcOrd="0" destOrd="0" parTransId="{70D772BC-6A63-40F0-9E62-BCDCB1638731}" sibTransId="{761AAD03-C31D-4D5D-96AF-68898D73449A}"/>
    <dgm:cxn modelId="{6F3410E5-AFB2-43E9-A2DF-342D2B3083D0}" srcId="{55516F5F-3CBF-44D2-AFD9-BDED4BE70FE0}" destId="{4D7155A0-8067-46D9-860C-C89D802F6FF3}" srcOrd="4" destOrd="0" parTransId="{CF63278E-1E73-4F5C-B114-8047E28E891A}" sibTransId="{F3FCBE92-420D-4A9C-B522-34071BABA7C0}"/>
    <dgm:cxn modelId="{2B870F7E-C92F-4DFC-BC0D-2EE9363D9673}" srcId="{55516F5F-3CBF-44D2-AFD9-BDED4BE70FE0}" destId="{657C9475-49E1-4EE5-8244-17D7751B5ED3}" srcOrd="1" destOrd="0" parTransId="{BB7C3CC6-B5AB-49B4-BDFB-32C1B8CBA3E3}" sibTransId="{625424EE-F162-4859-B6F2-57A020552874}"/>
    <dgm:cxn modelId="{FEAEF38F-8078-4DAF-8606-3E959E74D6C2}" type="presOf" srcId="{657C9475-49E1-4EE5-8244-17D7751B5ED3}" destId="{54F3FA0D-E3C1-4538-A32C-471E20EE1D45}" srcOrd="1" destOrd="0" presId="urn:microsoft.com/office/officeart/2005/8/layout/matrix1"/>
    <dgm:cxn modelId="{D03D0D1A-7B3F-4BB1-AAAC-0EC93EC81D37}" srcId="{55516F5F-3CBF-44D2-AFD9-BDED4BE70FE0}" destId="{CF6581A6-C7A4-4902-980F-BDD1C93BF2C9}" srcOrd="0" destOrd="0" parTransId="{2A88A28D-AE53-4F0A-8F91-C86CC544E1EA}" sibTransId="{D59606FC-A480-4936-A65D-6A77E2A5457B}"/>
    <dgm:cxn modelId="{9C337414-12DE-4AA9-8DE1-26316A38AACF}" type="presParOf" srcId="{8B07E558-DE9E-4C2D-AB38-51E7BEBDA89C}" destId="{0C89F321-1E4A-4632-8F27-EACE59CEB9B9}" srcOrd="0" destOrd="0" presId="urn:microsoft.com/office/officeart/2005/8/layout/matrix1"/>
    <dgm:cxn modelId="{8138D1B2-41BA-4FB0-98B8-D38AB9D764C0}" type="presParOf" srcId="{0C89F321-1E4A-4632-8F27-EACE59CEB9B9}" destId="{E38CA485-A1F0-408D-A010-440FC79B13E3}" srcOrd="0" destOrd="0" presId="urn:microsoft.com/office/officeart/2005/8/layout/matrix1"/>
    <dgm:cxn modelId="{B6309D35-D7F5-44E0-9B7A-F0609C78E68C}" type="presParOf" srcId="{0C89F321-1E4A-4632-8F27-EACE59CEB9B9}" destId="{C4008CE2-0086-4D7E-AA50-0168578EC588}" srcOrd="1" destOrd="0" presId="urn:microsoft.com/office/officeart/2005/8/layout/matrix1"/>
    <dgm:cxn modelId="{6811F8B4-ADD8-45CD-BAC8-0ECCE9B8BA69}" type="presParOf" srcId="{0C89F321-1E4A-4632-8F27-EACE59CEB9B9}" destId="{529429A1-68B0-4708-9A83-11FD223EA13B}" srcOrd="2" destOrd="0" presId="urn:microsoft.com/office/officeart/2005/8/layout/matrix1"/>
    <dgm:cxn modelId="{AE991CFA-38F2-46D2-AA2D-F8F9C7828261}" type="presParOf" srcId="{0C89F321-1E4A-4632-8F27-EACE59CEB9B9}" destId="{54F3FA0D-E3C1-4538-A32C-471E20EE1D45}" srcOrd="3" destOrd="0" presId="urn:microsoft.com/office/officeart/2005/8/layout/matrix1"/>
    <dgm:cxn modelId="{D432F8C5-929A-471B-BBAA-A9B1B11676AC}" type="presParOf" srcId="{0C89F321-1E4A-4632-8F27-EACE59CEB9B9}" destId="{67822653-AB51-4B74-B4B8-A9B39A1D43E7}" srcOrd="4" destOrd="0" presId="urn:microsoft.com/office/officeart/2005/8/layout/matrix1"/>
    <dgm:cxn modelId="{FB566AFC-9D73-4A3D-B239-BF6FB73D9FC0}" type="presParOf" srcId="{0C89F321-1E4A-4632-8F27-EACE59CEB9B9}" destId="{DCB546D9-ECA1-4C57-8A29-4320EA4836C2}" srcOrd="5" destOrd="0" presId="urn:microsoft.com/office/officeart/2005/8/layout/matrix1"/>
    <dgm:cxn modelId="{5A9D8DC1-B0B4-4F56-9205-D8B31AD68A7C}" type="presParOf" srcId="{0C89F321-1E4A-4632-8F27-EACE59CEB9B9}" destId="{4AD8F6DD-BD61-4EBA-B2FA-042806951DF7}" srcOrd="6" destOrd="0" presId="urn:microsoft.com/office/officeart/2005/8/layout/matrix1"/>
    <dgm:cxn modelId="{1D9446B5-19A5-4E07-9C27-37A6BF38EFDC}" type="presParOf" srcId="{0C89F321-1E4A-4632-8F27-EACE59CEB9B9}" destId="{9905CA68-EAF6-4C86-8391-6D828B28B839}" srcOrd="7" destOrd="0" presId="urn:microsoft.com/office/officeart/2005/8/layout/matrix1"/>
    <dgm:cxn modelId="{441570D2-7ABF-4E6C-AA44-8FCB5AACB9E3}" type="presParOf" srcId="{8B07E558-DE9E-4C2D-AB38-51E7BEBDA89C}" destId="{43524639-088D-4DE8-958C-BDDBD8DCDB0E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EC8D4D-0E74-47CF-BE51-378169797EDB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81E3551-166D-4AE2-8EA6-BA1CE3E0C377}">
      <dgm:prSet phldrT="[Text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2400" b="1" i="1" u="sng" dirty="0">
              <a:solidFill>
                <a:schemeClr val="accent1">
                  <a:lumMod val="50000"/>
                </a:schemeClr>
              </a:solidFill>
            </a:rPr>
            <a:t>Pathology of AIDS-Related</a:t>
          </a:r>
          <a:br>
            <a:rPr lang="en-US" sz="2400" b="1" i="1" u="sng" dirty="0">
              <a:solidFill>
                <a:schemeClr val="accent1">
                  <a:lumMod val="50000"/>
                </a:schemeClr>
              </a:solidFill>
            </a:rPr>
          </a:br>
          <a:r>
            <a:rPr lang="en-US" sz="2400" b="1" i="1" u="sng" dirty="0">
              <a:solidFill>
                <a:schemeClr val="accent1">
                  <a:lumMod val="50000"/>
                </a:schemeClr>
              </a:solidFill>
            </a:rPr>
            <a:t>Non-Hodgkin’s Lymphoma</a:t>
          </a:r>
          <a:endParaRPr lang="en-US" sz="2400" b="1" i="1" u="sng" dirty="0"/>
        </a:p>
      </dgm:t>
    </dgm:pt>
    <dgm:pt modelId="{AB076593-A64C-4142-87A6-A9CADC4FE64C}" type="parTrans" cxnId="{5AF20A22-7DCB-4CA9-B164-4A6E8335DEBE}">
      <dgm:prSet/>
      <dgm:spPr/>
      <dgm:t>
        <a:bodyPr/>
        <a:lstStyle/>
        <a:p>
          <a:endParaRPr lang="en-US"/>
        </a:p>
      </dgm:t>
    </dgm:pt>
    <dgm:pt modelId="{A1F144D2-7DA3-44C4-B6C4-DDE899795CD8}" type="sibTrans" cxnId="{5AF20A22-7DCB-4CA9-B164-4A6E8335DEBE}">
      <dgm:prSet/>
      <dgm:spPr/>
      <dgm:t>
        <a:bodyPr/>
        <a:lstStyle/>
        <a:p>
          <a:endParaRPr lang="en-US"/>
        </a:p>
      </dgm:t>
    </dgm:pt>
    <dgm:pt modelId="{83C27A46-A75A-4C65-B81F-7BABB67AD540}">
      <dgm:prSet phldrT="[Text]" custT="1"/>
      <dgm:spPr/>
      <dgm:t>
        <a:bodyPr/>
        <a:lstStyle/>
        <a:p>
          <a:r>
            <a:rPr lang="en-US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CD30+ anaplastic large B-cell lymphoma</a:t>
          </a:r>
          <a:endParaRPr lang="en-US" sz="2000" dirty="0">
            <a:solidFill>
              <a:srgbClr val="0070C0"/>
            </a:solidFill>
          </a:endParaRPr>
        </a:p>
      </dgm:t>
    </dgm:pt>
    <dgm:pt modelId="{2D4A83CB-6667-45A8-8F4E-9D732146C07F}" type="parTrans" cxnId="{349E8515-15D4-4C34-843E-EC86A2827418}">
      <dgm:prSet/>
      <dgm:spPr/>
      <dgm:t>
        <a:bodyPr/>
        <a:lstStyle/>
        <a:p>
          <a:endParaRPr lang="en-US"/>
        </a:p>
      </dgm:t>
    </dgm:pt>
    <dgm:pt modelId="{DE462E8D-74DA-4FC8-875D-31EC2B836F3F}" type="sibTrans" cxnId="{349E8515-15D4-4C34-843E-EC86A2827418}">
      <dgm:prSet/>
      <dgm:spPr/>
      <dgm:t>
        <a:bodyPr/>
        <a:lstStyle/>
        <a:p>
          <a:endParaRPr lang="en-US"/>
        </a:p>
      </dgm:t>
    </dgm:pt>
    <dgm:pt modelId="{5E85B904-EA7C-4476-B0C6-0E5DD5CE121B}">
      <dgm:prSet phldrT="[Text]" custT="1"/>
      <dgm:spPr/>
      <dgm:t>
        <a:bodyPr/>
        <a:lstStyle/>
        <a:p>
          <a:r>
            <a:rPr lang="en-US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Large noncleaved-cell lymphoma</a:t>
          </a:r>
          <a:endParaRPr lang="en-US" sz="2000" dirty="0">
            <a:solidFill>
              <a:srgbClr val="0070C0"/>
            </a:solidFill>
          </a:endParaRPr>
        </a:p>
      </dgm:t>
    </dgm:pt>
    <dgm:pt modelId="{9EB923EF-C0C1-45A8-8AD6-12B6ECA04628}" type="parTrans" cxnId="{158A1E7E-8827-4ABD-A8BC-56FE62BE3A4B}">
      <dgm:prSet/>
      <dgm:spPr/>
      <dgm:t>
        <a:bodyPr/>
        <a:lstStyle/>
        <a:p>
          <a:endParaRPr lang="en-US"/>
        </a:p>
      </dgm:t>
    </dgm:pt>
    <dgm:pt modelId="{B9AFCDAF-C724-4F1E-8164-1ADCD3F40E2F}" type="sibTrans" cxnId="{158A1E7E-8827-4ABD-A8BC-56FE62BE3A4B}">
      <dgm:prSet/>
      <dgm:spPr/>
      <dgm:t>
        <a:bodyPr/>
        <a:lstStyle/>
        <a:p>
          <a:endParaRPr lang="en-US"/>
        </a:p>
      </dgm:t>
    </dgm:pt>
    <dgm:pt modelId="{7E62EBF7-45C7-4E19-BBC7-005789636972}" type="pres">
      <dgm:prSet presAssocID="{C0EC8D4D-0E74-47CF-BE51-378169797EDB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EE4C250C-8151-47AE-B1D2-21FD815769B1}" type="pres">
      <dgm:prSet presAssocID="{781E3551-166D-4AE2-8EA6-BA1CE3E0C377}" presName="singleCycle" presStyleCnt="0"/>
      <dgm:spPr/>
    </dgm:pt>
    <dgm:pt modelId="{43535723-7780-4257-B795-72C1E804E5C3}" type="pres">
      <dgm:prSet presAssocID="{781E3551-166D-4AE2-8EA6-BA1CE3E0C377}" presName="singleCenter" presStyleLbl="node1" presStyleIdx="0" presStyleCnt="3" custScaleX="251297" custScaleY="165920" custLinFactNeighborX="-30281" custLinFactNeighborY="-30859">
        <dgm:presLayoutVars>
          <dgm:chMax val="7"/>
          <dgm:chPref val="7"/>
        </dgm:presLayoutVars>
      </dgm:prSet>
      <dgm:spPr/>
      <dgm:t>
        <a:bodyPr/>
        <a:lstStyle/>
        <a:p>
          <a:pPr rtl="1"/>
          <a:endParaRPr lang="ar-SA"/>
        </a:p>
      </dgm:t>
    </dgm:pt>
    <dgm:pt modelId="{A3F4A4B7-9B34-4E57-9F1F-83689006DF0F}" type="pres">
      <dgm:prSet presAssocID="{2D4A83CB-6667-45A8-8F4E-9D732146C07F}" presName="Name56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EC648C2C-F8BD-4618-A9B7-C866582D1021}" type="pres">
      <dgm:prSet presAssocID="{83C27A46-A75A-4C65-B81F-7BABB67AD540}" presName="text0" presStyleLbl="node1" presStyleIdx="1" presStyleCnt="3" custScaleX="269018" custScaleY="176618" custRadScaleRad="138141" custRadScaleInc="6838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B42FC4D-B0FF-4E4D-93E4-68AF054A5F2A}" type="pres">
      <dgm:prSet presAssocID="{9EB923EF-C0C1-45A8-8AD6-12B6ECA04628}" presName="Name56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4EFEC625-4CC4-40A7-A820-9E143A7E8520}" type="pres">
      <dgm:prSet presAssocID="{5E85B904-EA7C-4476-B0C6-0E5DD5CE121B}" presName="text0" presStyleLbl="node1" presStyleIdx="2" presStyleCnt="3" custScaleX="234465" custScaleY="162302" custRadScaleRad="70086" custRadScaleInc="-592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AF20A22-7DCB-4CA9-B164-4A6E8335DEBE}" srcId="{C0EC8D4D-0E74-47CF-BE51-378169797EDB}" destId="{781E3551-166D-4AE2-8EA6-BA1CE3E0C377}" srcOrd="0" destOrd="0" parTransId="{AB076593-A64C-4142-87A6-A9CADC4FE64C}" sibTransId="{A1F144D2-7DA3-44C4-B6C4-DDE899795CD8}"/>
    <dgm:cxn modelId="{9670AAEF-90C9-4ECA-A505-E5624EC751B8}" type="presOf" srcId="{C0EC8D4D-0E74-47CF-BE51-378169797EDB}" destId="{7E62EBF7-45C7-4E19-BBC7-005789636972}" srcOrd="0" destOrd="0" presId="urn:microsoft.com/office/officeart/2008/layout/RadialCluster"/>
    <dgm:cxn modelId="{82043C79-5DDB-4873-975C-E5FC27A0B970}" type="presOf" srcId="{83C27A46-A75A-4C65-B81F-7BABB67AD540}" destId="{EC648C2C-F8BD-4618-A9B7-C866582D1021}" srcOrd="0" destOrd="0" presId="urn:microsoft.com/office/officeart/2008/layout/RadialCluster"/>
    <dgm:cxn modelId="{62113236-1639-4D77-944E-E3BEB1403390}" type="presOf" srcId="{5E85B904-EA7C-4476-B0C6-0E5DD5CE121B}" destId="{4EFEC625-4CC4-40A7-A820-9E143A7E8520}" srcOrd="0" destOrd="0" presId="urn:microsoft.com/office/officeart/2008/layout/RadialCluster"/>
    <dgm:cxn modelId="{349E8515-15D4-4C34-843E-EC86A2827418}" srcId="{781E3551-166D-4AE2-8EA6-BA1CE3E0C377}" destId="{83C27A46-A75A-4C65-B81F-7BABB67AD540}" srcOrd="0" destOrd="0" parTransId="{2D4A83CB-6667-45A8-8F4E-9D732146C07F}" sibTransId="{DE462E8D-74DA-4FC8-875D-31EC2B836F3F}"/>
    <dgm:cxn modelId="{611FE738-218F-44B3-803F-0DCE4888CE9E}" type="presOf" srcId="{781E3551-166D-4AE2-8EA6-BA1CE3E0C377}" destId="{43535723-7780-4257-B795-72C1E804E5C3}" srcOrd="0" destOrd="0" presId="urn:microsoft.com/office/officeart/2008/layout/RadialCluster"/>
    <dgm:cxn modelId="{158A1E7E-8827-4ABD-A8BC-56FE62BE3A4B}" srcId="{781E3551-166D-4AE2-8EA6-BA1CE3E0C377}" destId="{5E85B904-EA7C-4476-B0C6-0E5DD5CE121B}" srcOrd="1" destOrd="0" parTransId="{9EB923EF-C0C1-45A8-8AD6-12B6ECA04628}" sibTransId="{B9AFCDAF-C724-4F1E-8164-1ADCD3F40E2F}"/>
    <dgm:cxn modelId="{E9A37795-A16A-42F4-A3F6-14F937139B55}" type="presOf" srcId="{9EB923EF-C0C1-45A8-8AD6-12B6ECA04628}" destId="{2B42FC4D-B0FF-4E4D-93E4-68AF054A5F2A}" srcOrd="0" destOrd="0" presId="urn:microsoft.com/office/officeart/2008/layout/RadialCluster"/>
    <dgm:cxn modelId="{E2B5BC50-58DF-481F-8D38-B1A15E09F081}" type="presOf" srcId="{2D4A83CB-6667-45A8-8F4E-9D732146C07F}" destId="{A3F4A4B7-9B34-4E57-9F1F-83689006DF0F}" srcOrd="0" destOrd="0" presId="urn:microsoft.com/office/officeart/2008/layout/RadialCluster"/>
    <dgm:cxn modelId="{E42BA2E9-4AA6-401D-A7ED-AA8951C008C1}" type="presParOf" srcId="{7E62EBF7-45C7-4E19-BBC7-005789636972}" destId="{EE4C250C-8151-47AE-B1D2-21FD815769B1}" srcOrd="0" destOrd="0" presId="urn:microsoft.com/office/officeart/2008/layout/RadialCluster"/>
    <dgm:cxn modelId="{57058D36-2F8B-4E33-954F-598DB61B1B74}" type="presParOf" srcId="{EE4C250C-8151-47AE-B1D2-21FD815769B1}" destId="{43535723-7780-4257-B795-72C1E804E5C3}" srcOrd="0" destOrd="0" presId="urn:microsoft.com/office/officeart/2008/layout/RadialCluster"/>
    <dgm:cxn modelId="{FB872DBE-3165-46E5-ACEA-480C80C065FD}" type="presParOf" srcId="{EE4C250C-8151-47AE-B1D2-21FD815769B1}" destId="{A3F4A4B7-9B34-4E57-9F1F-83689006DF0F}" srcOrd="1" destOrd="0" presId="urn:microsoft.com/office/officeart/2008/layout/RadialCluster"/>
    <dgm:cxn modelId="{5B712A21-087E-4FD7-9B5D-3F908F9A9A6E}" type="presParOf" srcId="{EE4C250C-8151-47AE-B1D2-21FD815769B1}" destId="{EC648C2C-F8BD-4618-A9B7-C866582D1021}" srcOrd="2" destOrd="0" presId="urn:microsoft.com/office/officeart/2008/layout/RadialCluster"/>
    <dgm:cxn modelId="{5B68BA25-8334-48BB-B084-F948FA7FE76A}" type="presParOf" srcId="{EE4C250C-8151-47AE-B1D2-21FD815769B1}" destId="{2B42FC4D-B0FF-4E4D-93E4-68AF054A5F2A}" srcOrd="3" destOrd="0" presId="urn:microsoft.com/office/officeart/2008/layout/RadialCluster"/>
    <dgm:cxn modelId="{BF1EBBB2-0D6A-4589-8055-59D0F5FEF971}" type="presParOf" srcId="{EE4C250C-8151-47AE-B1D2-21FD815769B1}" destId="{4EFEC625-4CC4-40A7-A820-9E143A7E8520}" srcOrd="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CA485-A1F0-408D-A010-440FC79B13E3}">
      <dsp:nvSpPr>
        <dsp:cNvPr id="0" name=""/>
        <dsp:cNvSpPr/>
      </dsp:nvSpPr>
      <dsp:spPr>
        <a:xfrm rot="16200000">
          <a:off x="508000" y="-508000"/>
          <a:ext cx="2032000" cy="30480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Small noncleaved-cell lymphoma</a:t>
          </a:r>
          <a:endParaRPr lang="en-US" sz="2200" kern="1200" dirty="0">
            <a:solidFill>
              <a:srgbClr val="0070C0"/>
            </a:solidFill>
          </a:endParaRPr>
        </a:p>
      </dsp:txBody>
      <dsp:txXfrm rot="5400000">
        <a:off x="0" y="0"/>
        <a:ext cx="3048000" cy="1524000"/>
      </dsp:txXfrm>
    </dsp:sp>
    <dsp:sp modelId="{529429A1-68B0-4708-9A83-11FD223EA13B}">
      <dsp:nvSpPr>
        <dsp:cNvPr id="0" name=""/>
        <dsp:cNvSpPr/>
      </dsp:nvSpPr>
      <dsp:spPr>
        <a:xfrm>
          <a:off x="3048000" y="0"/>
          <a:ext cx="3048000" cy="20320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Burkitt’s lymphoma and Burkitt-like lymphoma </a:t>
          </a:r>
        </a:p>
      </dsp:txBody>
      <dsp:txXfrm>
        <a:off x="3048000" y="0"/>
        <a:ext cx="3048000" cy="1524000"/>
      </dsp:txXfrm>
    </dsp:sp>
    <dsp:sp modelId="{67822653-AB51-4B74-B4B8-A9B39A1D43E7}">
      <dsp:nvSpPr>
        <dsp:cNvPr id="0" name=""/>
        <dsp:cNvSpPr/>
      </dsp:nvSpPr>
      <dsp:spPr>
        <a:xfrm rot="10800000">
          <a:off x="0" y="2032000"/>
          <a:ext cx="3048000" cy="20320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Immunoblastic lymphoma (primary CNS)</a:t>
          </a:r>
          <a:endParaRPr lang="en-US" sz="2200" kern="1200" dirty="0">
            <a:solidFill>
              <a:srgbClr val="0070C0"/>
            </a:solidFill>
          </a:endParaRPr>
        </a:p>
      </dsp:txBody>
      <dsp:txXfrm rot="10800000">
        <a:off x="0" y="2539999"/>
        <a:ext cx="3048000" cy="1524000"/>
      </dsp:txXfrm>
    </dsp:sp>
    <dsp:sp modelId="{4AD8F6DD-BD61-4EBA-B2FA-042806951DF7}">
      <dsp:nvSpPr>
        <dsp:cNvPr id="0" name=""/>
        <dsp:cNvSpPr/>
      </dsp:nvSpPr>
      <dsp:spPr>
        <a:xfrm rot="5400000">
          <a:off x="3556000" y="1523999"/>
          <a:ext cx="2032000" cy="30480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Diffuse large-cell lymphoma (90% CD20+)</a:t>
          </a:r>
          <a:endParaRPr lang="en-US" sz="2200" kern="1200" dirty="0">
            <a:solidFill>
              <a:srgbClr val="0070C0"/>
            </a:solidFill>
          </a:endParaRPr>
        </a:p>
      </dsp:txBody>
      <dsp:txXfrm rot="-5400000">
        <a:off x="3048000" y="2539999"/>
        <a:ext cx="3048000" cy="1524000"/>
      </dsp:txXfrm>
    </dsp:sp>
    <dsp:sp modelId="{43524639-088D-4DE8-958C-BDDBD8DCDB0E}">
      <dsp:nvSpPr>
        <dsp:cNvPr id="0" name=""/>
        <dsp:cNvSpPr/>
      </dsp:nvSpPr>
      <dsp:spPr>
        <a:xfrm>
          <a:off x="1649187" y="1272722"/>
          <a:ext cx="2797625" cy="1518554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i="1" u="sng" kern="1200" dirty="0">
              <a:solidFill>
                <a:schemeClr val="accent1">
                  <a:lumMod val="50000"/>
                </a:schemeClr>
              </a:solidFill>
            </a:rPr>
            <a:t>Pathology of AIDS-Related</a:t>
          </a:r>
          <a:br>
            <a:rPr lang="en-US" sz="2200" b="1" i="1" u="sng" kern="1200" dirty="0">
              <a:solidFill>
                <a:schemeClr val="accent1">
                  <a:lumMod val="50000"/>
                </a:schemeClr>
              </a:solidFill>
            </a:rPr>
          </a:br>
          <a:r>
            <a:rPr lang="en-US" sz="2200" b="1" i="1" u="sng" kern="1200" dirty="0">
              <a:solidFill>
                <a:schemeClr val="accent1">
                  <a:lumMod val="50000"/>
                </a:schemeClr>
              </a:solidFill>
            </a:rPr>
            <a:t>Non-Hodgkin’s Lymphoma</a:t>
          </a:r>
          <a:endParaRPr lang="en-US" sz="2200" b="1" i="1" u="sng" kern="1200" dirty="0"/>
        </a:p>
      </dsp:txBody>
      <dsp:txXfrm>
        <a:off x="1723317" y="1346852"/>
        <a:ext cx="2649365" cy="13702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535723-7780-4257-B795-72C1E804E5C3}">
      <dsp:nvSpPr>
        <dsp:cNvPr id="0" name=""/>
        <dsp:cNvSpPr/>
      </dsp:nvSpPr>
      <dsp:spPr>
        <a:xfrm>
          <a:off x="738769" y="51727"/>
          <a:ext cx="3303856" cy="2181386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i="1" u="sng" kern="1200" dirty="0">
              <a:solidFill>
                <a:schemeClr val="accent1">
                  <a:lumMod val="50000"/>
                </a:schemeClr>
              </a:solidFill>
            </a:rPr>
            <a:t>Pathology of AIDS-Related</a:t>
          </a:r>
          <a:br>
            <a:rPr lang="en-US" sz="2400" b="1" i="1" u="sng" kern="1200" dirty="0">
              <a:solidFill>
                <a:schemeClr val="accent1">
                  <a:lumMod val="50000"/>
                </a:schemeClr>
              </a:solidFill>
            </a:rPr>
          </a:br>
          <a:r>
            <a:rPr lang="en-US" sz="2400" b="1" i="1" u="sng" kern="1200" dirty="0">
              <a:solidFill>
                <a:schemeClr val="accent1">
                  <a:lumMod val="50000"/>
                </a:schemeClr>
              </a:solidFill>
            </a:rPr>
            <a:t>Non-Hodgkin’s Lymphoma</a:t>
          </a:r>
          <a:endParaRPr lang="en-US" sz="2400" b="1" i="1" u="sng" kern="1200" dirty="0"/>
        </a:p>
      </dsp:txBody>
      <dsp:txXfrm>
        <a:off x="845255" y="158213"/>
        <a:ext cx="3090884" cy="1968414"/>
      </dsp:txXfrm>
    </dsp:sp>
    <dsp:sp modelId="{A3F4A4B7-9B34-4E57-9F1F-83689006DF0F}">
      <dsp:nvSpPr>
        <dsp:cNvPr id="0" name=""/>
        <dsp:cNvSpPr/>
      </dsp:nvSpPr>
      <dsp:spPr>
        <a:xfrm rot="21522711">
          <a:off x="4042581" y="1101347"/>
          <a:ext cx="34937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49374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648C2C-F8BD-4618-A9B7-C866582D1021}">
      <dsp:nvSpPr>
        <dsp:cNvPr id="0" name=""/>
        <dsp:cNvSpPr/>
      </dsp:nvSpPr>
      <dsp:spPr>
        <a:xfrm>
          <a:off x="4391911" y="292896"/>
          <a:ext cx="2369681" cy="15557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CD30+ anaplastic large B-cell lymphoma</a:t>
          </a:r>
          <a:endParaRPr lang="en-US" sz="2000" kern="1200" dirty="0">
            <a:solidFill>
              <a:srgbClr val="0070C0"/>
            </a:solidFill>
          </a:endParaRPr>
        </a:p>
      </dsp:txBody>
      <dsp:txXfrm>
        <a:off x="4467857" y="368842"/>
        <a:ext cx="2217789" cy="1403871"/>
      </dsp:txXfrm>
    </dsp:sp>
    <dsp:sp modelId="{2B42FC4D-B0FF-4E4D-93E4-68AF054A5F2A}">
      <dsp:nvSpPr>
        <dsp:cNvPr id="0" name=""/>
        <dsp:cNvSpPr/>
      </dsp:nvSpPr>
      <dsp:spPr>
        <a:xfrm rot="3778543">
          <a:off x="2795033" y="2481244"/>
          <a:ext cx="55708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57087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FEC625-4CC4-40A7-A820-9E143A7E8520}">
      <dsp:nvSpPr>
        <dsp:cNvPr id="0" name=""/>
        <dsp:cNvSpPr/>
      </dsp:nvSpPr>
      <dsp:spPr>
        <a:xfrm>
          <a:off x="2532086" y="2729375"/>
          <a:ext cx="2065316" cy="14296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Large noncleaved-cell lymphoma</a:t>
          </a:r>
          <a:endParaRPr lang="en-US" sz="2000" kern="1200" dirty="0">
            <a:solidFill>
              <a:srgbClr val="0070C0"/>
            </a:solidFill>
          </a:endParaRPr>
        </a:p>
      </dsp:txBody>
      <dsp:txXfrm>
        <a:off x="2601876" y="2799165"/>
        <a:ext cx="1925736" cy="12900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2" name="Google Shape;462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9" name="Google Shape;529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8" name="Google Shape;538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8" name="Google Shape;538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694566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1" name="Google Shape;521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Google Shape;716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7" name="Google Shape;717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"/>
          <p:cNvSpPr/>
          <p:nvPr/>
        </p:nvSpPr>
        <p:spPr>
          <a:xfrm>
            <a:off x="-26775" y="2008375"/>
            <a:ext cx="9210650" cy="3172625"/>
          </a:xfrm>
          <a:custGeom>
            <a:avLst/>
            <a:gdLst/>
            <a:ahLst/>
            <a:cxnLst/>
            <a:rect l="l" t="t" r="r" b="b"/>
            <a:pathLst>
              <a:path w="368426" h="126905" extrusionOk="0">
                <a:moveTo>
                  <a:pt x="309" y="263"/>
                </a:moveTo>
                <a:lnTo>
                  <a:pt x="16502" y="11294"/>
                </a:lnTo>
                <a:lnTo>
                  <a:pt x="31551" y="5122"/>
                </a:lnTo>
                <a:lnTo>
                  <a:pt x="62412" y="4991"/>
                </a:lnTo>
                <a:lnTo>
                  <a:pt x="77652" y="0"/>
                </a:lnTo>
                <a:lnTo>
                  <a:pt x="92892" y="13527"/>
                </a:lnTo>
                <a:lnTo>
                  <a:pt x="107942" y="21276"/>
                </a:lnTo>
                <a:lnTo>
                  <a:pt x="122991" y="21145"/>
                </a:lnTo>
                <a:lnTo>
                  <a:pt x="138993" y="10375"/>
                </a:lnTo>
                <a:lnTo>
                  <a:pt x="154043" y="7880"/>
                </a:lnTo>
                <a:lnTo>
                  <a:pt x="168711" y="2349"/>
                </a:lnTo>
                <a:lnTo>
                  <a:pt x="184332" y="14841"/>
                </a:lnTo>
                <a:lnTo>
                  <a:pt x="199572" y="15274"/>
                </a:lnTo>
                <a:lnTo>
                  <a:pt x="214622" y="25085"/>
                </a:lnTo>
                <a:lnTo>
                  <a:pt x="230052" y="25085"/>
                </a:lnTo>
                <a:lnTo>
                  <a:pt x="246054" y="20094"/>
                </a:lnTo>
                <a:lnTo>
                  <a:pt x="261104" y="20094"/>
                </a:lnTo>
                <a:lnTo>
                  <a:pt x="275391" y="11426"/>
                </a:lnTo>
                <a:lnTo>
                  <a:pt x="291584" y="16810"/>
                </a:lnTo>
                <a:lnTo>
                  <a:pt x="305871" y="8143"/>
                </a:lnTo>
                <a:lnTo>
                  <a:pt x="336732" y="8012"/>
                </a:lnTo>
                <a:lnTo>
                  <a:pt x="351782" y="11294"/>
                </a:lnTo>
                <a:lnTo>
                  <a:pt x="367593" y="2758"/>
                </a:lnTo>
                <a:lnTo>
                  <a:pt x="368426" y="126905"/>
                </a:lnTo>
                <a:lnTo>
                  <a:pt x="0" y="12636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35" name="Google Shape;35;p2"/>
          <p:cNvSpPr/>
          <p:nvPr/>
        </p:nvSpPr>
        <p:spPr>
          <a:xfrm>
            <a:off x="-26775" y="2139700"/>
            <a:ext cx="9210650" cy="3041300"/>
          </a:xfrm>
          <a:custGeom>
            <a:avLst/>
            <a:gdLst/>
            <a:ahLst/>
            <a:cxnLst/>
            <a:rect l="l" t="t" r="r" b="b"/>
            <a:pathLst>
              <a:path w="368426" h="121652" extrusionOk="0">
                <a:moveTo>
                  <a:pt x="309" y="5516"/>
                </a:moveTo>
                <a:lnTo>
                  <a:pt x="16692" y="11214"/>
                </a:lnTo>
                <a:lnTo>
                  <a:pt x="47172" y="11214"/>
                </a:lnTo>
                <a:lnTo>
                  <a:pt x="62412" y="6843"/>
                </a:lnTo>
                <a:lnTo>
                  <a:pt x="77652" y="16156"/>
                </a:lnTo>
                <a:lnTo>
                  <a:pt x="92892" y="16156"/>
                </a:lnTo>
                <a:lnTo>
                  <a:pt x="107370" y="11214"/>
                </a:lnTo>
                <a:lnTo>
                  <a:pt x="122610" y="8173"/>
                </a:lnTo>
                <a:lnTo>
                  <a:pt x="138612" y="8173"/>
                </a:lnTo>
                <a:lnTo>
                  <a:pt x="153852" y="10834"/>
                </a:lnTo>
                <a:lnTo>
                  <a:pt x="168711" y="7603"/>
                </a:lnTo>
                <a:lnTo>
                  <a:pt x="183951" y="12734"/>
                </a:lnTo>
                <a:lnTo>
                  <a:pt x="199572" y="20527"/>
                </a:lnTo>
                <a:lnTo>
                  <a:pt x="214050" y="15205"/>
                </a:lnTo>
                <a:lnTo>
                  <a:pt x="229671" y="15205"/>
                </a:lnTo>
                <a:lnTo>
                  <a:pt x="245292" y="5892"/>
                </a:lnTo>
                <a:lnTo>
                  <a:pt x="260532" y="11214"/>
                </a:lnTo>
                <a:lnTo>
                  <a:pt x="275772" y="11214"/>
                </a:lnTo>
                <a:lnTo>
                  <a:pt x="291012" y="6843"/>
                </a:lnTo>
                <a:lnTo>
                  <a:pt x="321492" y="6843"/>
                </a:lnTo>
                <a:lnTo>
                  <a:pt x="336732" y="15966"/>
                </a:lnTo>
                <a:lnTo>
                  <a:pt x="351210" y="12734"/>
                </a:lnTo>
                <a:lnTo>
                  <a:pt x="367593" y="0"/>
                </a:lnTo>
                <a:lnTo>
                  <a:pt x="368426" y="121652"/>
                </a:lnTo>
                <a:lnTo>
                  <a:pt x="0" y="121652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36" name="Google Shape;36;p2"/>
          <p:cNvSpPr/>
          <p:nvPr/>
        </p:nvSpPr>
        <p:spPr>
          <a:xfrm rot="8100000">
            <a:off x="1847981" y="18145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2"/>
          <p:cNvSpPr/>
          <p:nvPr/>
        </p:nvSpPr>
        <p:spPr>
          <a:xfrm rot="8100000">
            <a:off x="6038981" y="20984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2"/>
          <p:cNvSpPr/>
          <p:nvPr/>
        </p:nvSpPr>
        <p:spPr>
          <a:xfrm rot="8100000">
            <a:off x="7181981" y="21317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" name="Google Shape;39;p2"/>
          <p:cNvGrpSpPr/>
          <p:nvPr/>
        </p:nvGrpSpPr>
        <p:grpSpPr>
          <a:xfrm>
            <a:off x="-9525" y="2024075"/>
            <a:ext cx="9167825" cy="595300"/>
            <a:chOff x="-9525" y="4462475"/>
            <a:chExt cx="9167825" cy="595300"/>
          </a:xfrm>
        </p:grpSpPr>
        <p:sp>
          <p:nvSpPr>
            <p:cNvPr id="40" name="Google Shape;40;p2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l" t="t" r="r" b="b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1" name="Google Shape;41;p2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l" t="t" r="r" b="b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2" name="Google Shape;42;p2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l" t="t" r="r" b="b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43" name="Google Shape;43;p2"/>
          <p:cNvGrpSpPr/>
          <p:nvPr/>
        </p:nvGrpSpPr>
        <p:grpSpPr>
          <a:xfrm>
            <a:off x="-42837" y="2005088"/>
            <a:ext cx="9229575" cy="642787"/>
            <a:chOff x="-42837" y="4443488"/>
            <a:chExt cx="9229575" cy="642787"/>
          </a:xfrm>
        </p:grpSpPr>
        <p:sp>
          <p:nvSpPr>
            <p:cNvPr id="44" name="Google Shape;44;p2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9" name="Google Shape;69;p2"/>
          <p:cNvSpPr/>
          <p:nvPr/>
        </p:nvSpPr>
        <p:spPr>
          <a:xfrm>
            <a:off x="2990700" y="214780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2"/>
          <p:cNvSpPr/>
          <p:nvPr/>
        </p:nvSpPr>
        <p:spPr>
          <a:xfrm>
            <a:off x="1085700" y="243355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2"/>
          <p:cNvSpPr/>
          <p:nvPr/>
        </p:nvSpPr>
        <p:spPr>
          <a:xfrm>
            <a:off x="4895700" y="2077632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2"/>
          <p:cNvSpPr/>
          <p:nvPr/>
        </p:nvSpPr>
        <p:spPr>
          <a:xfrm rot="8100000">
            <a:off x="8699949" y="18907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2"/>
          <p:cNvSpPr txBox="1">
            <a:spLocks noGrp="1"/>
          </p:cNvSpPr>
          <p:nvPr>
            <p:ph type="ctrTitle"/>
          </p:nvPr>
        </p:nvSpPr>
        <p:spPr>
          <a:xfrm>
            <a:off x="2847975" y="3363425"/>
            <a:ext cx="56103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"/>
          <p:cNvSpPr/>
          <p:nvPr/>
        </p:nvSpPr>
        <p:spPr>
          <a:xfrm>
            <a:off x="-26775" y="2008375"/>
            <a:ext cx="9210650" cy="3172625"/>
          </a:xfrm>
          <a:custGeom>
            <a:avLst/>
            <a:gdLst/>
            <a:ahLst/>
            <a:cxnLst/>
            <a:rect l="l" t="t" r="r" b="b"/>
            <a:pathLst>
              <a:path w="368426" h="126905" extrusionOk="0">
                <a:moveTo>
                  <a:pt x="309" y="263"/>
                </a:moveTo>
                <a:lnTo>
                  <a:pt x="16502" y="11294"/>
                </a:lnTo>
                <a:lnTo>
                  <a:pt x="31551" y="5122"/>
                </a:lnTo>
                <a:lnTo>
                  <a:pt x="62412" y="4991"/>
                </a:lnTo>
                <a:lnTo>
                  <a:pt x="77652" y="0"/>
                </a:lnTo>
                <a:lnTo>
                  <a:pt x="92892" y="13527"/>
                </a:lnTo>
                <a:lnTo>
                  <a:pt x="107942" y="21276"/>
                </a:lnTo>
                <a:lnTo>
                  <a:pt x="122991" y="21145"/>
                </a:lnTo>
                <a:lnTo>
                  <a:pt x="138993" y="10375"/>
                </a:lnTo>
                <a:lnTo>
                  <a:pt x="154043" y="7880"/>
                </a:lnTo>
                <a:lnTo>
                  <a:pt x="168711" y="2349"/>
                </a:lnTo>
                <a:lnTo>
                  <a:pt x="184332" y="14841"/>
                </a:lnTo>
                <a:lnTo>
                  <a:pt x="199572" y="15274"/>
                </a:lnTo>
                <a:lnTo>
                  <a:pt x="214622" y="25085"/>
                </a:lnTo>
                <a:lnTo>
                  <a:pt x="230052" y="25085"/>
                </a:lnTo>
                <a:lnTo>
                  <a:pt x="246054" y="20094"/>
                </a:lnTo>
                <a:lnTo>
                  <a:pt x="261104" y="20094"/>
                </a:lnTo>
                <a:lnTo>
                  <a:pt x="275391" y="11426"/>
                </a:lnTo>
                <a:lnTo>
                  <a:pt x="291584" y="16810"/>
                </a:lnTo>
                <a:lnTo>
                  <a:pt x="305871" y="8143"/>
                </a:lnTo>
                <a:lnTo>
                  <a:pt x="336732" y="8012"/>
                </a:lnTo>
                <a:lnTo>
                  <a:pt x="351782" y="11294"/>
                </a:lnTo>
                <a:lnTo>
                  <a:pt x="367593" y="2758"/>
                </a:lnTo>
                <a:lnTo>
                  <a:pt x="368426" y="126905"/>
                </a:lnTo>
                <a:lnTo>
                  <a:pt x="0" y="12636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76" name="Google Shape;76;p3"/>
          <p:cNvSpPr/>
          <p:nvPr/>
        </p:nvSpPr>
        <p:spPr>
          <a:xfrm>
            <a:off x="-26775" y="2139700"/>
            <a:ext cx="9210650" cy="3041300"/>
          </a:xfrm>
          <a:custGeom>
            <a:avLst/>
            <a:gdLst/>
            <a:ahLst/>
            <a:cxnLst/>
            <a:rect l="l" t="t" r="r" b="b"/>
            <a:pathLst>
              <a:path w="368426" h="121652" extrusionOk="0">
                <a:moveTo>
                  <a:pt x="309" y="5516"/>
                </a:moveTo>
                <a:lnTo>
                  <a:pt x="16692" y="11214"/>
                </a:lnTo>
                <a:lnTo>
                  <a:pt x="47172" y="11214"/>
                </a:lnTo>
                <a:lnTo>
                  <a:pt x="62412" y="6843"/>
                </a:lnTo>
                <a:lnTo>
                  <a:pt x="77652" y="16156"/>
                </a:lnTo>
                <a:lnTo>
                  <a:pt x="92892" y="16156"/>
                </a:lnTo>
                <a:lnTo>
                  <a:pt x="107370" y="11214"/>
                </a:lnTo>
                <a:lnTo>
                  <a:pt x="122610" y="8173"/>
                </a:lnTo>
                <a:lnTo>
                  <a:pt x="138612" y="8173"/>
                </a:lnTo>
                <a:lnTo>
                  <a:pt x="153852" y="10834"/>
                </a:lnTo>
                <a:lnTo>
                  <a:pt x="168711" y="7603"/>
                </a:lnTo>
                <a:lnTo>
                  <a:pt x="183951" y="12734"/>
                </a:lnTo>
                <a:lnTo>
                  <a:pt x="199572" y="20527"/>
                </a:lnTo>
                <a:lnTo>
                  <a:pt x="214050" y="15205"/>
                </a:lnTo>
                <a:lnTo>
                  <a:pt x="229671" y="15205"/>
                </a:lnTo>
                <a:lnTo>
                  <a:pt x="245292" y="5892"/>
                </a:lnTo>
                <a:lnTo>
                  <a:pt x="260532" y="11214"/>
                </a:lnTo>
                <a:lnTo>
                  <a:pt x="275772" y="11214"/>
                </a:lnTo>
                <a:lnTo>
                  <a:pt x="291012" y="6843"/>
                </a:lnTo>
                <a:lnTo>
                  <a:pt x="321492" y="6843"/>
                </a:lnTo>
                <a:lnTo>
                  <a:pt x="336732" y="15966"/>
                </a:lnTo>
                <a:lnTo>
                  <a:pt x="351210" y="12734"/>
                </a:lnTo>
                <a:lnTo>
                  <a:pt x="367593" y="0"/>
                </a:lnTo>
                <a:lnTo>
                  <a:pt x="368426" y="121652"/>
                </a:lnTo>
                <a:lnTo>
                  <a:pt x="0" y="121652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77" name="Google Shape;77;p3"/>
          <p:cNvSpPr/>
          <p:nvPr/>
        </p:nvSpPr>
        <p:spPr>
          <a:xfrm rot="8100000">
            <a:off x="1847981" y="18145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3"/>
          <p:cNvSpPr/>
          <p:nvPr/>
        </p:nvSpPr>
        <p:spPr>
          <a:xfrm rot="8100000">
            <a:off x="6038981" y="20984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3"/>
          <p:cNvSpPr/>
          <p:nvPr/>
        </p:nvSpPr>
        <p:spPr>
          <a:xfrm rot="8100000">
            <a:off x="7181981" y="21317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" name="Google Shape;80;p3"/>
          <p:cNvGrpSpPr/>
          <p:nvPr/>
        </p:nvGrpSpPr>
        <p:grpSpPr>
          <a:xfrm>
            <a:off x="-9525" y="2024075"/>
            <a:ext cx="9167825" cy="595300"/>
            <a:chOff x="-9525" y="4462475"/>
            <a:chExt cx="9167825" cy="595300"/>
          </a:xfrm>
        </p:grpSpPr>
        <p:sp>
          <p:nvSpPr>
            <p:cNvPr id="81" name="Google Shape;81;p3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l" t="t" r="r" b="b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82" name="Google Shape;82;p3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l" t="t" r="r" b="b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83" name="Google Shape;83;p3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l" t="t" r="r" b="b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84" name="Google Shape;84;p3"/>
          <p:cNvGrpSpPr/>
          <p:nvPr/>
        </p:nvGrpSpPr>
        <p:grpSpPr>
          <a:xfrm>
            <a:off x="-42837" y="2005088"/>
            <a:ext cx="9229575" cy="642787"/>
            <a:chOff x="-42837" y="4443488"/>
            <a:chExt cx="9229575" cy="642787"/>
          </a:xfrm>
        </p:grpSpPr>
        <p:sp>
          <p:nvSpPr>
            <p:cNvPr id="85" name="Google Shape;85;p3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3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3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3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3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3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3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3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3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3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3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3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3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3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3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3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3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3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3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3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3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3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3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3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3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0" name="Google Shape;110;p3"/>
          <p:cNvSpPr/>
          <p:nvPr/>
        </p:nvSpPr>
        <p:spPr>
          <a:xfrm>
            <a:off x="2990700" y="2147800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3"/>
          <p:cNvSpPr/>
          <p:nvPr/>
        </p:nvSpPr>
        <p:spPr>
          <a:xfrm>
            <a:off x="1085700" y="2433550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3"/>
          <p:cNvSpPr/>
          <p:nvPr/>
        </p:nvSpPr>
        <p:spPr>
          <a:xfrm>
            <a:off x="4895700" y="2077632"/>
            <a:ext cx="114600" cy="1146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3"/>
          <p:cNvSpPr/>
          <p:nvPr/>
        </p:nvSpPr>
        <p:spPr>
          <a:xfrm rot="8100000">
            <a:off x="8699949" y="18907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3"/>
          <p:cNvSpPr txBox="1">
            <a:spLocks noGrp="1"/>
          </p:cNvSpPr>
          <p:nvPr>
            <p:ph type="ctrTitle"/>
          </p:nvPr>
        </p:nvSpPr>
        <p:spPr>
          <a:xfrm>
            <a:off x="2309350" y="3031150"/>
            <a:ext cx="52146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15" name="Google Shape;115;p3"/>
          <p:cNvSpPr txBox="1">
            <a:spLocks noGrp="1"/>
          </p:cNvSpPr>
          <p:nvPr>
            <p:ph type="subTitle" idx="1"/>
          </p:nvPr>
        </p:nvSpPr>
        <p:spPr>
          <a:xfrm>
            <a:off x="2309441" y="4059250"/>
            <a:ext cx="52146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>
                <a:solidFill>
                  <a:srgbClr val="FFFFFF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16" name="Google Shape;116;p3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>
            <a:spLocks noGrp="1"/>
          </p:cNvSpPr>
          <p:nvPr>
            <p:ph type="body" idx="1"/>
          </p:nvPr>
        </p:nvSpPr>
        <p:spPr>
          <a:xfrm>
            <a:off x="1519975" y="2161800"/>
            <a:ext cx="6104100" cy="81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419100" algn="ctr" rtl="0">
              <a:spcBef>
                <a:spcPts val="600"/>
              </a:spcBef>
              <a:spcAft>
                <a:spcPts val="0"/>
              </a:spcAft>
              <a:buSzPts val="3000"/>
              <a:buChar char="◉"/>
              <a:defRPr sz="3000" i="1"/>
            </a:lvl1pPr>
            <a:lvl2pPr marL="914400" lvl="1" indent="-419100" algn="ctr" rtl="0">
              <a:spcBef>
                <a:spcPts val="0"/>
              </a:spcBef>
              <a:spcAft>
                <a:spcPts val="0"/>
              </a:spcAft>
              <a:buSzPts val="3000"/>
              <a:buChar char="◉"/>
              <a:defRPr sz="3000" i="1"/>
            </a:lvl2pPr>
            <a:lvl3pPr marL="1371600" lvl="2" indent="-419100" algn="ctr" rtl="0">
              <a:spcBef>
                <a:spcPts val="0"/>
              </a:spcBef>
              <a:spcAft>
                <a:spcPts val="0"/>
              </a:spcAft>
              <a:buSzPts val="3000"/>
              <a:buChar char="■"/>
              <a:defRPr sz="3000" i="1"/>
            </a:lvl3pPr>
            <a:lvl4pPr marL="1828800" lvl="3" indent="-419100" algn="ctr" rtl="0">
              <a:spcBef>
                <a:spcPts val="0"/>
              </a:spcBef>
              <a:spcAft>
                <a:spcPts val="0"/>
              </a:spcAft>
              <a:buSzPts val="3000"/>
              <a:buChar char="●"/>
              <a:defRPr sz="3000" i="1"/>
            </a:lvl4pPr>
            <a:lvl5pPr marL="2286000" lvl="4" indent="-419100" algn="ctr" rtl="0">
              <a:spcBef>
                <a:spcPts val="0"/>
              </a:spcBef>
              <a:spcAft>
                <a:spcPts val="0"/>
              </a:spcAft>
              <a:buSzPts val="3000"/>
              <a:buChar char="○"/>
              <a:defRPr sz="3000" i="1"/>
            </a:lvl5pPr>
            <a:lvl6pPr marL="2743200" lvl="5" indent="-419100" algn="ctr" rtl="0">
              <a:spcBef>
                <a:spcPts val="0"/>
              </a:spcBef>
              <a:spcAft>
                <a:spcPts val="0"/>
              </a:spcAft>
              <a:buSzPts val="3000"/>
              <a:buChar char="■"/>
              <a:defRPr sz="3000" i="1"/>
            </a:lvl6pPr>
            <a:lvl7pPr marL="3200400" lvl="6" indent="-419100" algn="ctr" rtl="0">
              <a:spcBef>
                <a:spcPts val="0"/>
              </a:spcBef>
              <a:spcAft>
                <a:spcPts val="0"/>
              </a:spcAft>
              <a:buSzPts val="3000"/>
              <a:buChar char="●"/>
              <a:defRPr sz="3000" i="1"/>
            </a:lvl7pPr>
            <a:lvl8pPr marL="3657600" lvl="7" indent="-419100" algn="ctr" rtl="0">
              <a:spcBef>
                <a:spcPts val="0"/>
              </a:spcBef>
              <a:spcAft>
                <a:spcPts val="0"/>
              </a:spcAft>
              <a:buSzPts val="3000"/>
              <a:buChar char="○"/>
              <a:defRPr sz="3000" i="1"/>
            </a:lvl8pPr>
            <a:lvl9pPr marL="4114800" lvl="8" indent="-419100" algn="ctr">
              <a:spcBef>
                <a:spcPts val="0"/>
              </a:spcBef>
              <a:spcAft>
                <a:spcPts val="0"/>
              </a:spcAft>
              <a:buSzPts val="3000"/>
              <a:buChar char="■"/>
              <a:defRPr sz="3000" i="1"/>
            </a:lvl9pPr>
          </a:lstStyle>
          <a:p>
            <a:endParaRPr/>
          </a:p>
        </p:txBody>
      </p:sp>
      <p:sp>
        <p:nvSpPr>
          <p:cNvPr id="119" name="Google Shape;119;p4"/>
          <p:cNvSpPr txBox="1"/>
          <p:nvPr/>
        </p:nvSpPr>
        <p:spPr>
          <a:xfrm>
            <a:off x="3593400" y="552769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chemeClr val="accent1"/>
                </a:solidFill>
              </a:rPr>
              <a:t>“</a:t>
            </a:r>
            <a:endParaRPr sz="9600">
              <a:solidFill>
                <a:schemeClr val="accent1"/>
              </a:solidFill>
            </a:endParaRPr>
          </a:p>
        </p:txBody>
      </p:sp>
      <p:sp>
        <p:nvSpPr>
          <p:cNvPr id="120" name="Google Shape;120;p4"/>
          <p:cNvSpPr/>
          <p:nvPr/>
        </p:nvSpPr>
        <p:spPr>
          <a:xfrm>
            <a:off x="-28575" y="4446775"/>
            <a:ext cx="9191625" cy="712478"/>
          </a:xfrm>
          <a:custGeom>
            <a:avLst/>
            <a:gdLst/>
            <a:ahLst/>
            <a:cxnLst/>
            <a:rect l="l" t="t" r="r" b="b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121" name="Google Shape;121;p4"/>
          <p:cNvSpPr/>
          <p:nvPr/>
        </p:nvSpPr>
        <p:spPr>
          <a:xfrm>
            <a:off x="-28575" y="4578111"/>
            <a:ext cx="9191625" cy="584439"/>
          </a:xfrm>
          <a:custGeom>
            <a:avLst/>
            <a:gdLst/>
            <a:ahLst/>
            <a:cxnLst/>
            <a:rect l="l" t="t" r="r" b="b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122" name="Google Shape;122;p4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4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4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5" name="Google Shape;125;p4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126" name="Google Shape;126;p4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l" t="t" r="r" b="b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7" name="Google Shape;127;p4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l" t="t" r="r" b="b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8" name="Google Shape;128;p4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l" t="t" r="r" b="b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129" name="Google Shape;129;p4"/>
          <p:cNvGrpSpPr/>
          <p:nvPr/>
        </p:nvGrpSpPr>
        <p:grpSpPr>
          <a:xfrm>
            <a:off x="-42837" y="4443488"/>
            <a:ext cx="9229575" cy="642787"/>
            <a:chOff x="-42837" y="4443488"/>
            <a:chExt cx="9229575" cy="642787"/>
          </a:xfrm>
        </p:grpSpPr>
        <p:sp>
          <p:nvSpPr>
            <p:cNvPr id="130" name="Google Shape;130;p4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4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4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4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4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4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4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4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4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4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4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4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4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4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4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4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4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4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4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4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4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4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4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4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4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5" name="Google Shape;155;p4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4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4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4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4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5"/>
          <p:cNvSpPr/>
          <p:nvPr/>
        </p:nvSpPr>
        <p:spPr>
          <a:xfrm>
            <a:off x="-28575" y="4446775"/>
            <a:ext cx="9191625" cy="712478"/>
          </a:xfrm>
          <a:custGeom>
            <a:avLst/>
            <a:gdLst/>
            <a:ahLst/>
            <a:cxnLst/>
            <a:rect l="l" t="t" r="r" b="b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162" name="Google Shape;162;p5"/>
          <p:cNvSpPr/>
          <p:nvPr/>
        </p:nvSpPr>
        <p:spPr>
          <a:xfrm>
            <a:off x="-28575" y="4578111"/>
            <a:ext cx="9191625" cy="584439"/>
          </a:xfrm>
          <a:custGeom>
            <a:avLst/>
            <a:gdLst/>
            <a:ahLst/>
            <a:cxnLst/>
            <a:rect l="l" t="t" r="r" b="b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163" name="Google Shape;163;p5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5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5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6" name="Google Shape;166;p5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167" name="Google Shape;167;p5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l" t="t" r="r" b="b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8" name="Google Shape;168;p5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l" t="t" r="r" b="b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9" name="Google Shape;169;p5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l" t="t" r="r" b="b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170" name="Google Shape;170;p5"/>
          <p:cNvGrpSpPr/>
          <p:nvPr/>
        </p:nvGrpSpPr>
        <p:grpSpPr>
          <a:xfrm>
            <a:off x="-42837" y="4443488"/>
            <a:ext cx="9229575" cy="642788"/>
            <a:chOff x="-42837" y="4443488"/>
            <a:chExt cx="9229575" cy="642788"/>
          </a:xfrm>
        </p:grpSpPr>
        <p:sp>
          <p:nvSpPr>
            <p:cNvPr id="171" name="Google Shape;171;p5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5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5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5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5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5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5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5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5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5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5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5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5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5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5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5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5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5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5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5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5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5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5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5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5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6" name="Google Shape;196;p5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5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5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5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5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5"/>
          <p:cNvSpPr txBox="1">
            <a:spLocks noGrp="1"/>
          </p:cNvSpPr>
          <p:nvPr>
            <p:ph type="body" idx="1"/>
          </p:nvPr>
        </p:nvSpPr>
        <p:spPr>
          <a:xfrm>
            <a:off x="1075850" y="1540175"/>
            <a:ext cx="6996600" cy="192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◉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◉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202" name="Google Shape;202;p5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6"/>
          <p:cNvSpPr/>
          <p:nvPr/>
        </p:nvSpPr>
        <p:spPr>
          <a:xfrm>
            <a:off x="-28575" y="4446775"/>
            <a:ext cx="9191625" cy="712478"/>
          </a:xfrm>
          <a:custGeom>
            <a:avLst/>
            <a:gdLst/>
            <a:ahLst/>
            <a:cxnLst/>
            <a:rect l="l" t="t" r="r" b="b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205" name="Google Shape;205;p6"/>
          <p:cNvSpPr/>
          <p:nvPr/>
        </p:nvSpPr>
        <p:spPr>
          <a:xfrm>
            <a:off x="-28575" y="4578111"/>
            <a:ext cx="9191625" cy="584439"/>
          </a:xfrm>
          <a:custGeom>
            <a:avLst/>
            <a:gdLst/>
            <a:ahLst/>
            <a:cxnLst/>
            <a:rect l="l" t="t" r="r" b="b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206" name="Google Shape;206;p6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p6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6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9" name="Google Shape;209;p6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210" name="Google Shape;210;p6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l" t="t" r="r" b="b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11" name="Google Shape;211;p6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l" t="t" r="r" b="b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12" name="Google Shape;212;p6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l" t="t" r="r" b="b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213" name="Google Shape;213;p6"/>
          <p:cNvGrpSpPr/>
          <p:nvPr/>
        </p:nvGrpSpPr>
        <p:grpSpPr>
          <a:xfrm>
            <a:off x="-42837" y="4443488"/>
            <a:ext cx="9229575" cy="642788"/>
            <a:chOff x="-42837" y="4443488"/>
            <a:chExt cx="9229575" cy="642788"/>
          </a:xfrm>
        </p:grpSpPr>
        <p:sp>
          <p:nvSpPr>
            <p:cNvPr id="214" name="Google Shape;214;p6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6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6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6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6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6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6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6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6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6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6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6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6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6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6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6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6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6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6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6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6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6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6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6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6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9" name="Google Shape;239;p6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p6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6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6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6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p6"/>
          <p:cNvSpPr txBox="1">
            <a:spLocks noGrp="1"/>
          </p:cNvSpPr>
          <p:nvPr>
            <p:ph type="body" idx="1"/>
          </p:nvPr>
        </p:nvSpPr>
        <p:spPr>
          <a:xfrm>
            <a:off x="1131500" y="1552950"/>
            <a:ext cx="3339900" cy="266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◉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◉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245" name="Google Shape;245;p6"/>
          <p:cNvSpPr txBox="1">
            <a:spLocks noGrp="1"/>
          </p:cNvSpPr>
          <p:nvPr>
            <p:ph type="body" idx="2"/>
          </p:nvPr>
        </p:nvSpPr>
        <p:spPr>
          <a:xfrm>
            <a:off x="4672563" y="1552950"/>
            <a:ext cx="3339900" cy="266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◉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◉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246" name="Google Shape;246;p6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8"/>
          <p:cNvSpPr/>
          <p:nvPr/>
        </p:nvSpPr>
        <p:spPr>
          <a:xfrm>
            <a:off x="-28575" y="4446775"/>
            <a:ext cx="9191625" cy="712478"/>
          </a:xfrm>
          <a:custGeom>
            <a:avLst/>
            <a:gdLst/>
            <a:ahLst/>
            <a:cxnLst/>
            <a:rect l="l" t="t" r="r" b="b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294" name="Google Shape;294;p8"/>
          <p:cNvSpPr/>
          <p:nvPr/>
        </p:nvSpPr>
        <p:spPr>
          <a:xfrm>
            <a:off x="-28575" y="4578111"/>
            <a:ext cx="9191625" cy="584439"/>
          </a:xfrm>
          <a:custGeom>
            <a:avLst/>
            <a:gdLst/>
            <a:ahLst/>
            <a:cxnLst/>
            <a:rect l="l" t="t" r="r" b="b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295" name="Google Shape;295;p8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" name="Google Shape;296;p8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p8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8" name="Google Shape;298;p8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299" name="Google Shape;299;p8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l" t="t" r="r" b="b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00" name="Google Shape;300;p8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l" t="t" r="r" b="b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01" name="Google Shape;301;p8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l" t="t" r="r" b="b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302" name="Google Shape;302;p8"/>
          <p:cNvGrpSpPr/>
          <p:nvPr/>
        </p:nvGrpSpPr>
        <p:grpSpPr>
          <a:xfrm>
            <a:off x="-42837" y="4443488"/>
            <a:ext cx="9229575" cy="642788"/>
            <a:chOff x="-42837" y="4443488"/>
            <a:chExt cx="9229575" cy="642788"/>
          </a:xfrm>
        </p:grpSpPr>
        <p:sp>
          <p:nvSpPr>
            <p:cNvPr id="303" name="Google Shape;303;p8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8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8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8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8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8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8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8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8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8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8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8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8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8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8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8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8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8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8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8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8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8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8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8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8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8" name="Google Shape;328;p8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9" name="Google Shape;329;p8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0" name="Google Shape;330;p8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p8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2" name="Google Shape;332;p8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333" name="Google Shape;333;p8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10"/>
          <p:cNvSpPr/>
          <p:nvPr/>
        </p:nvSpPr>
        <p:spPr>
          <a:xfrm>
            <a:off x="-28575" y="4446775"/>
            <a:ext cx="9191625" cy="712478"/>
          </a:xfrm>
          <a:custGeom>
            <a:avLst/>
            <a:gdLst/>
            <a:ahLst/>
            <a:cxnLst/>
            <a:rect l="l" t="t" r="r" b="b"/>
            <a:pathLst>
              <a:path w="367665" h="41339" extrusionOk="0">
                <a:moveTo>
                  <a:pt x="381" y="381"/>
                </a:moveTo>
                <a:lnTo>
                  <a:pt x="16574" y="16383"/>
                </a:lnTo>
                <a:lnTo>
                  <a:pt x="31623" y="7430"/>
                </a:lnTo>
                <a:lnTo>
                  <a:pt x="62484" y="7239"/>
                </a:lnTo>
                <a:lnTo>
                  <a:pt x="77724" y="0"/>
                </a:lnTo>
                <a:lnTo>
                  <a:pt x="92964" y="19622"/>
                </a:lnTo>
                <a:lnTo>
                  <a:pt x="108014" y="30861"/>
                </a:lnTo>
                <a:lnTo>
                  <a:pt x="123063" y="30671"/>
                </a:lnTo>
                <a:lnTo>
                  <a:pt x="139065" y="15050"/>
                </a:lnTo>
                <a:lnTo>
                  <a:pt x="154115" y="11430"/>
                </a:lnTo>
                <a:lnTo>
                  <a:pt x="168783" y="3408"/>
                </a:lnTo>
                <a:lnTo>
                  <a:pt x="184404" y="21527"/>
                </a:lnTo>
                <a:lnTo>
                  <a:pt x="199644" y="22155"/>
                </a:lnTo>
                <a:lnTo>
                  <a:pt x="214694" y="36386"/>
                </a:lnTo>
                <a:lnTo>
                  <a:pt x="230124" y="36386"/>
                </a:lnTo>
                <a:lnTo>
                  <a:pt x="246126" y="29147"/>
                </a:lnTo>
                <a:lnTo>
                  <a:pt x="261176" y="29147"/>
                </a:lnTo>
                <a:lnTo>
                  <a:pt x="275463" y="16574"/>
                </a:lnTo>
                <a:lnTo>
                  <a:pt x="291656" y="24384"/>
                </a:lnTo>
                <a:lnTo>
                  <a:pt x="305943" y="11811"/>
                </a:lnTo>
                <a:lnTo>
                  <a:pt x="336804" y="11621"/>
                </a:lnTo>
                <a:lnTo>
                  <a:pt x="351854" y="16383"/>
                </a:lnTo>
                <a:lnTo>
                  <a:pt x="367665" y="4001"/>
                </a:lnTo>
                <a:lnTo>
                  <a:pt x="367284" y="41339"/>
                </a:lnTo>
                <a:lnTo>
                  <a:pt x="0" y="413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</p:sp>
      <p:sp>
        <p:nvSpPr>
          <p:cNvPr id="378" name="Google Shape;378;p10"/>
          <p:cNvSpPr/>
          <p:nvPr/>
        </p:nvSpPr>
        <p:spPr>
          <a:xfrm>
            <a:off x="-28575" y="4578111"/>
            <a:ext cx="9191625" cy="584439"/>
          </a:xfrm>
          <a:custGeom>
            <a:avLst/>
            <a:gdLst/>
            <a:ahLst/>
            <a:cxnLst/>
            <a:rect l="l" t="t" r="r" b="b"/>
            <a:pathLst>
              <a:path w="367665" h="33910" extrusionOk="0">
                <a:moveTo>
                  <a:pt x="381" y="8001"/>
                </a:moveTo>
                <a:lnTo>
                  <a:pt x="16764" y="16266"/>
                </a:lnTo>
                <a:lnTo>
                  <a:pt x="47244" y="16266"/>
                </a:lnTo>
                <a:lnTo>
                  <a:pt x="62484" y="9925"/>
                </a:lnTo>
                <a:lnTo>
                  <a:pt x="77724" y="23434"/>
                </a:lnTo>
                <a:lnTo>
                  <a:pt x="92964" y="23434"/>
                </a:lnTo>
                <a:lnTo>
                  <a:pt x="107442" y="16266"/>
                </a:lnTo>
                <a:lnTo>
                  <a:pt x="122682" y="11855"/>
                </a:lnTo>
                <a:lnTo>
                  <a:pt x="138684" y="11855"/>
                </a:lnTo>
                <a:lnTo>
                  <a:pt x="153924" y="15714"/>
                </a:lnTo>
                <a:lnTo>
                  <a:pt x="168783" y="11028"/>
                </a:lnTo>
                <a:lnTo>
                  <a:pt x="184023" y="18471"/>
                </a:lnTo>
                <a:lnTo>
                  <a:pt x="199644" y="29775"/>
                </a:lnTo>
                <a:lnTo>
                  <a:pt x="214122" y="22055"/>
                </a:lnTo>
                <a:lnTo>
                  <a:pt x="229743" y="22055"/>
                </a:lnTo>
                <a:lnTo>
                  <a:pt x="245364" y="8546"/>
                </a:lnTo>
                <a:lnTo>
                  <a:pt x="260604" y="16266"/>
                </a:lnTo>
                <a:lnTo>
                  <a:pt x="275844" y="16266"/>
                </a:lnTo>
                <a:lnTo>
                  <a:pt x="291084" y="9925"/>
                </a:lnTo>
                <a:lnTo>
                  <a:pt x="321564" y="9925"/>
                </a:lnTo>
                <a:lnTo>
                  <a:pt x="336804" y="23158"/>
                </a:lnTo>
                <a:lnTo>
                  <a:pt x="351282" y="18471"/>
                </a:lnTo>
                <a:lnTo>
                  <a:pt x="367665" y="0"/>
                </a:lnTo>
                <a:lnTo>
                  <a:pt x="367665" y="33910"/>
                </a:lnTo>
                <a:lnTo>
                  <a:pt x="0" y="33910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379" name="Google Shape;379;p10"/>
          <p:cNvSpPr/>
          <p:nvPr/>
        </p:nvSpPr>
        <p:spPr>
          <a:xfrm rot="8100000">
            <a:off x="1847981" y="42529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p10"/>
          <p:cNvSpPr/>
          <p:nvPr/>
        </p:nvSpPr>
        <p:spPr>
          <a:xfrm rot="8100000">
            <a:off x="6038981" y="453681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1" name="Google Shape;381;p10"/>
          <p:cNvSpPr/>
          <p:nvPr/>
        </p:nvSpPr>
        <p:spPr>
          <a:xfrm rot="8100000">
            <a:off x="7181981" y="4570169"/>
            <a:ext cx="122612" cy="122612"/>
          </a:xfrm>
          <a:prstGeom prst="teardrop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82" name="Google Shape;382;p10"/>
          <p:cNvGrpSpPr/>
          <p:nvPr/>
        </p:nvGrpSpPr>
        <p:grpSpPr>
          <a:xfrm>
            <a:off x="-9525" y="4462475"/>
            <a:ext cx="9167825" cy="595300"/>
            <a:chOff x="-9525" y="4462475"/>
            <a:chExt cx="9167825" cy="595300"/>
          </a:xfrm>
        </p:grpSpPr>
        <p:sp>
          <p:nvSpPr>
            <p:cNvPr id="383" name="Google Shape;383;p10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l" t="t" r="r" b="b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84" name="Google Shape;384;p10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l" t="t" r="r" b="b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85" name="Google Shape;385;p10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l" t="t" r="r" b="b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386" name="Google Shape;386;p10"/>
          <p:cNvGrpSpPr/>
          <p:nvPr/>
        </p:nvGrpSpPr>
        <p:grpSpPr>
          <a:xfrm>
            <a:off x="-42837" y="4443488"/>
            <a:ext cx="9229575" cy="642788"/>
            <a:chOff x="-42837" y="4443488"/>
            <a:chExt cx="9229575" cy="642788"/>
          </a:xfrm>
        </p:grpSpPr>
        <p:sp>
          <p:nvSpPr>
            <p:cNvPr id="387" name="Google Shape;387;p10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10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10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10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10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10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10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10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10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10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10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10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10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10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10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10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10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10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10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10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10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10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10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10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10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2" name="Google Shape;412;p10"/>
          <p:cNvSpPr/>
          <p:nvPr/>
        </p:nvSpPr>
        <p:spPr>
          <a:xfrm>
            <a:off x="2990700" y="458620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3" name="Google Shape;413;p10"/>
          <p:cNvSpPr/>
          <p:nvPr/>
        </p:nvSpPr>
        <p:spPr>
          <a:xfrm>
            <a:off x="1085700" y="4871950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4" name="Google Shape;414;p10"/>
          <p:cNvSpPr/>
          <p:nvPr/>
        </p:nvSpPr>
        <p:spPr>
          <a:xfrm>
            <a:off x="4895700" y="4516032"/>
            <a:ext cx="114600" cy="1146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5" name="Google Shape;415;p10"/>
          <p:cNvSpPr/>
          <p:nvPr/>
        </p:nvSpPr>
        <p:spPr>
          <a:xfrm rot="8100000">
            <a:off x="8699949" y="4329169"/>
            <a:ext cx="122612" cy="122612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6" name="Google Shape;416;p10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381000" y="7"/>
            <a:ext cx="8382000" cy="5162348"/>
            <a:chOff x="381000" y="-18750"/>
            <a:chExt cx="8382000" cy="5181000"/>
          </a:xfrm>
        </p:grpSpPr>
        <p:cxnSp>
          <p:nvCxnSpPr>
            <p:cNvPr id="7" name="Google Shape;7;p1"/>
            <p:cNvCxnSpPr/>
            <p:nvPr/>
          </p:nvCxnSpPr>
          <p:spPr>
            <a:xfrm>
              <a:off x="762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Google Shape;8;p1"/>
            <p:cNvCxnSpPr/>
            <p:nvPr/>
          </p:nvCxnSpPr>
          <p:spPr>
            <a:xfrm>
              <a:off x="1524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Google Shape;9;p1"/>
            <p:cNvCxnSpPr/>
            <p:nvPr/>
          </p:nvCxnSpPr>
          <p:spPr>
            <a:xfrm>
              <a:off x="2286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Google Shape;10;p1"/>
            <p:cNvCxnSpPr/>
            <p:nvPr/>
          </p:nvCxnSpPr>
          <p:spPr>
            <a:xfrm>
              <a:off x="3048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Google Shape;11;p1"/>
            <p:cNvCxnSpPr/>
            <p:nvPr/>
          </p:nvCxnSpPr>
          <p:spPr>
            <a:xfrm>
              <a:off x="3810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Google Shape;12;p1"/>
            <p:cNvCxnSpPr/>
            <p:nvPr/>
          </p:nvCxnSpPr>
          <p:spPr>
            <a:xfrm>
              <a:off x="4572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Google Shape;13;p1"/>
            <p:cNvCxnSpPr/>
            <p:nvPr/>
          </p:nvCxnSpPr>
          <p:spPr>
            <a:xfrm>
              <a:off x="5334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Google Shape;14;p1"/>
            <p:cNvCxnSpPr/>
            <p:nvPr/>
          </p:nvCxnSpPr>
          <p:spPr>
            <a:xfrm>
              <a:off x="6096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Google Shape;15;p1"/>
            <p:cNvCxnSpPr/>
            <p:nvPr/>
          </p:nvCxnSpPr>
          <p:spPr>
            <a:xfrm>
              <a:off x="6858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Google Shape;16;p1"/>
            <p:cNvCxnSpPr/>
            <p:nvPr/>
          </p:nvCxnSpPr>
          <p:spPr>
            <a:xfrm>
              <a:off x="7620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Google Shape;17;p1"/>
            <p:cNvCxnSpPr/>
            <p:nvPr/>
          </p:nvCxnSpPr>
          <p:spPr>
            <a:xfrm>
              <a:off x="8382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Google Shape;18;p1"/>
            <p:cNvCxnSpPr/>
            <p:nvPr/>
          </p:nvCxnSpPr>
          <p:spPr>
            <a:xfrm>
              <a:off x="381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19" name="Google Shape;19;p1"/>
            <p:cNvCxnSpPr/>
            <p:nvPr/>
          </p:nvCxnSpPr>
          <p:spPr>
            <a:xfrm>
              <a:off x="1143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0" name="Google Shape;20;p1"/>
            <p:cNvCxnSpPr/>
            <p:nvPr/>
          </p:nvCxnSpPr>
          <p:spPr>
            <a:xfrm>
              <a:off x="1905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1" name="Google Shape;21;p1"/>
            <p:cNvCxnSpPr/>
            <p:nvPr/>
          </p:nvCxnSpPr>
          <p:spPr>
            <a:xfrm>
              <a:off x="2667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2" name="Google Shape;22;p1"/>
            <p:cNvCxnSpPr/>
            <p:nvPr/>
          </p:nvCxnSpPr>
          <p:spPr>
            <a:xfrm>
              <a:off x="3429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3" name="Google Shape;23;p1"/>
            <p:cNvCxnSpPr/>
            <p:nvPr/>
          </p:nvCxnSpPr>
          <p:spPr>
            <a:xfrm>
              <a:off x="4191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4" name="Google Shape;24;p1"/>
            <p:cNvCxnSpPr/>
            <p:nvPr/>
          </p:nvCxnSpPr>
          <p:spPr>
            <a:xfrm>
              <a:off x="4953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5" name="Google Shape;25;p1"/>
            <p:cNvCxnSpPr/>
            <p:nvPr/>
          </p:nvCxnSpPr>
          <p:spPr>
            <a:xfrm>
              <a:off x="5715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6" name="Google Shape;26;p1"/>
            <p:cNvCxnSpPr/>
            <p:nvPr/>
          </p:nvCxnSpPr>
          <p:spPr>
            <a:xfrm>
              <a:off x="6477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7" name="Google Shape;27;p1"/>
            <p:cNvCxnSpPr/>
            <p:nvPr/>
          </p:nvCxnSpPr>
          <p:spPr>
            <a:xfrm>
              <a:off x="7239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8" name="Google Shape;28;p1"/>
            <p:cNvCxnSpPr/>
            <p:nvPr/>
          </p:nvCxnSpPr>
          <p:spPr>
            <a:xfrm>
              <a:off x="8001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9" name="Google Shape;29;p1"/>
            <p:cNvCxnSpPr/>
            <p:nvPr/>
          </p:nvCxnSpPr>
          <p:spPr>
            <a:xfrm>
              <a:off x="8763000" y="-18750"/>
              <a:ext cx="0" cy="5181000"/>
            </a:xfrm>
            <a:prstGeom prst="straightConnector1">
              <a:avLst/>
            </a:prstGeom>
            <a:noFill/>
            <a:ln w="9525" cap="flat" cmpd="sng">
              <a:solidFill>
                <a:srgbClr val="F3F3F3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sp>
        <p:nvSpPr>
          <p:cNvPr id="30" name="Google Shape;30;p1"/>
          <p:cNvSpPr txBox="1">
            <a:spLocks noGrp="1"/>
          </p:cNvSpPr>
          <p:nvPr>
            <p:ph type="title"/>
          </p:nvPr>
        </p:nvSpPr>
        <p:spPr>
          <a:xfrm>
            <a:off x="1047750" y="634125"/>
            <a:ext cx="69966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Oswald"/>
              <a:buNone/>
              <a:defRPr sz="2000" b="1">
                <a:solidFill>
                  <a:schemeClr val="accent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31" name="Google Shape;31;p1"/>
          <p:cNvSpPr txBox="1">
            <a:spLocks noGrp="1"/>
          </p:cNvSpPr>
          <p:nvPr>
            <p:ph type="body" idx="1"/>
          </p:nvPr>
        </p:nvSpPr>
        <p:spPr>
          <a:xfrm>
            <a:off x="1075850" y="1540175"/>
            <a:ext cx="6996600" cy="192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ource Sans Pro"/>
              <a:buChar char="◉"/>
              <a:defRPr sz="2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◉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32" name="Google Shape;32;p1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algn="r">
              <a:buNone/>
              <a:defRPr sz="1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56" r:id="rId7"/>
  </p:sldLayoutIdLst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hs.uk/conditions/biopsy/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ejm.org/doi/full/10.1056/NEJMra1615896" TargetMode="Externa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13"/>
          <p:cNvSpPr txBox="1">
            <a:spLocks noGrp="1"/>
          </p:cNvSpPr>
          <p:nvPr>
            <p:ph type="ctrTitle"/>
          </p:nvPr>
        </p:nvSpPr>
        <p:spPr>
          <a:xfrm>
            <a:off x="889909" y="2668481"/>
            <a:ext cx="7501274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>
                <a:solidFill>
                  <a:schemeClr val="accent1">
                    <a:lumMod val="50000"/>
                  </a:schemeClr>
                </a:solidFill>
              </a:rPr>
              <a:t>HIV Associated Cancer</a:t>
            </a:r>
            <a:endParaRPr sz="6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4128E84-2668-708A-0E4A-F181196259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91" y="145501"/>
            <a:ext cx="1766016" cy="1292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DE00E4D-AF68-B328-BCA2-0CD1324AE7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3246" y="39015"/>
            <a:ext cx="1557123" cy="139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5C22C774-7EF2-1866-C404-6F2F443C0171}"/>
              </a:ext>
            </a:extLst>
          </p:cNvPr>
          <p:cNvSpPr/>
          <p:nvPr/>
        </p:nvSpPr>
        <p:spPr>
          <a:xfrm>
            <a:off x="6006353" y="3828281"/>
            <a:ext cx="2834921" cy="112309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EG" dirty="0"/>
              <a:t>NAME </a:t>
            </a:r>
            <a:r>
              <a:rPr lang="en-EG" dirty="0" smtClean="0"/>
              <a:t>:</a:t>
            </a:r>
            <a:r>
              <a:rPr lang="ar-LY" dirty="0" smtClean="0"/>
              <a:t>    </a:t>
            </a:r>
            <a:r>
              <a:rPr lang="en-US" dirty="0" smtClean="0"/>
              <a:t>Aisha Ashraf Bader</a:t>
            </a:r>
            <a:r>
              <a:rPr lang="en-EG" dirty="0" smtClean="0"/>
              <a:t> </a:t>
            </a:r>
            <a:endParaRPr lang="en-EG" dirty="0"/>
          </a:p>
          <a:p>
            <a:r>
              <a:rPr lang="en-EG" dirty="0"/>
              <a:t>STUDENT NO. </a:t>
            </a:r>
            <a:r>
              <a:rPr lang="en-EG" dirty="0" smtClean="0"/>
              <a:t>:</a:t>
            </a:r>
            <a:r>
              <a:rPr lang="en-US" dirty="0" smtClean="0"/>
              <a:t> 2334</a:t>
            </a:r>
            <a:endParaRPr lang="en-EG" dirty="0"/>
          </a:p>
          <a:p>
            <a:r>
              <a:rPr lang="en-EG" dirty="0"/>
              <a:t>BLOCK :  PTS </a:t>
            </a:r>
            <a:r>
              <a:rPr lang="en-US" dirty="0"/>
              <a:t>1</a:t>
            </a:r>
            <a:endParaRPr lang="en-EG" dirty="0"/>
          </a:p>
          <a:p>
            <a:r>
              <a:rPr lang="en-EG" dirty="0"/>
              <a:t>DATE : 16/5/2022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>
            <a:extLst>
              <a:ext uri="{FF2B5EF4-FFF2-40B4-BE49-F238E27FC236}">
                <a16:creationId xmlns:a16="http://schemas.microsoft.com/office/drawing/2014/main" id="{410B18F3-4C6E-684C-AB74-8F6719EC4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8597" y="1679082"/>
            <a:ext cx="6996600" cy="715800"/>
          </a:xfrm>
        </p:spPr>
        <p:txBody>
          <a:bodyPr/>
          <a:lstStyle/>
          <a:p>
            <a:r>
              <a:rPr lang="en-US" altLang="en-US" sz="3200" dirty="0">
                <a:solidFill>
                  <a:schemeClr val="accent1">
                    <a:lumMod val="50000"/>
                  </a:schemeClr>
                </a:solidFill>
              </a:rPr>
              <a:t>Kaposi’s Sarcoma</a:t>
            </a:r>
            <a:endParaRPr lang="ar-EG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4BD88272-4483-F14F-BFD2-89B35CA0D66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  <p:sp>
        <p:nvSpPr>
          <p:cNvPr id="7" name="Frame 6">
            <a:extLst>
              <a:ext uri="{FF2B5EF4-FFF2-40B4-BE49-F238E27FC236}">
                <a16:creationId xmlns:a16="http://schemas.microsoft.com/office/drawing/2014/main" id="{FCA9A1D7-BE4B-3141-DBC7-786839BEC8BF}"/>
              </a:ext>
            </a:extLst>
          </p:cNvPr>
          <p:cNvSpPr/>
          <p:nvPr/>
        </p:nvSpPr>
        <p:spPr>
          <a:xfrm>
            <a:off x="2671230" y="1633561"/>
            <a:ext cx="3471335" cy="778664"/>
          </a:xfrm>
          <a:prstGeom prst="fram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3B1371DE-62A6-F827-FC8A-8608B94A92CA}"/>
              </a:ext>
            </a:extLst>
          </p:cNvPr>
          <p:cNvSpPr/>
          <p:nvPr/>
        </p:nvSpPr>
        <p:spPr>
          <a:xfrm rot="13716908">
            <a:off x="1996114" y="1314529"/>
            <a:ext cx="559421" cy="340620"/>
          </a:xfrm>
          <a:prstGeom prst="right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FE1B94-1063-6FCF-8F9C-1F083E77D07A}"/>
              </a:ext>
            </a:extLst>
          </p:cNvPr>
          <p:cNvSpPr txBox="1"/>
          <p:nvPr/>
        </p:nvSpPr>
        <p:spPr>
          <a:xfrm>
            <a:off x="207434" y="360716"/>
            <a:ext cx="281516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One of the first recognized AIDS-defining illnesses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8659DD-198F-0E25-E5E5-BAEF7F292AE1}"/>
              </a:ext>
            </a:extLst>
          </p:cNvPr>
          <p:cNvSpPr txBox="1"/>
          <p:nvPr/>
        </p:nvSpPr>
        <p:spPr>
          <a:xfrm>
            <a:off x="4672163" y="631797"/>
            <a:ext cx="41105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1600" indent="0" algn="ctr">
              <a:buNone/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Vascular tumor that may involve mucocutaneous, lymphatic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  <a:endParaRPr lang="en-US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8937DF-4DCC-E71C-9817-13CE24049E7B}"/>
              </a:ext>
            </a:extLst>
          </p:cNvPr>
          <p:cNvSpPr txBox="1"/>
          <p:nvPr/>
        </p:nvSpPr>
        <p:spPr>
          <a:xfrm>
            <a:off x="0" y="2873745"/>
            <a:ext cx="251926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1600" indent="0" algn="ctr">
              <a:buNone/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Tropism for B cells and endothelial cells with high titers in saliva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4162D2-A847-B51A-1602-5FEC6D5E6C46}"/>
              </a:ext>
            </a:extLst>
          </p:cNvPr>
          <p:cNvSpPr txBox="1"/>
          <p:nvPr/>
        </p:nvSpPr>
        <p:spPr>
          <a:xfrm>
            <a:off x="2868497" y="3166389"/>
            <a:ext cx="29608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1600" indent="0" algn="ctr">
              <a:buNone/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Associated with primary effusion lymphoma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endParaRPr lang="en-US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E60F26-76AF-CEEC-1C58-F8B1F3029DCE}"/>
              </a:ext>
            </a:extLst>
          </p:cNvPr>
          <p:cNvSpPr txBox="1"/>
          <p:nvPr/>
        </p:nvSpPr>
        <p:spPr>
          <a:xfrm>
            <a:off x="5829341" y="2972204"/>
            <a:ext cx="336278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1600" indent="0" algn="ctr">
              <a:buNone/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HIV- and Kaposi’s sarcoma-induced angiogenic and inflammatory cytokines stimulate cell growth 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1C7F1C4C-811E-E4EB-C6FD-EE61C7025C5E}"/>
              </a:ext>
            </a:extLst>
          </p:cNvPr>
          <p:cNvSpPr/>
          <p:nvPr/>
        </p:nvSpPr>
        <p:spPr>
          <a:xfrm rot="5400000">
            <a:off x="4053107" y="2627367"/>
            <a:ext cx="559421" cy="340620"/>
          </a:xfrm>
          <a:prstGeom prst="right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4707C77B-2285-5F01-9DF7-14F9640FC507}"/>
              </a:ext>
            </a:extLst>
          </p:cNvPr>
          <p:cNvSpPr/>
          <p:nvPr/>
        </p:nvSpPr>
        <p:spPr>
          <a:xfrm rot="2507684">
            <a:off x="6258467" y="2347656"/>
            <a:ext cx="559421" cy="340620"/>
          </a:xfrm>
          <a:prstGeom prst="right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CE31F42D-8618-8590-FBC5-EDB714DC0516}"/>
              </a:ext>
            </a:extLst>
          </p:cNvPr>
          <p:cNvSpPr/>
          <p:nvPr/>
        </p:nvSpPr>
        <p:spPr>
          <a:xfrm rot="8122425">
            <a:off x="2078223" y="2458858"/>
            <a:ext cx="559421" cy="340620"/>
          </a:xfrm>
          <a:prstGeom prst="right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CA4442BA-421B-D298-69F6-1E757EC74714}"/>
              </a:ext>
            </a:extLst>
          </p:cNvPr>
          <p:cNvSpPr/>
          <p:nvPr/>
        </p:nvSpPr>
        <p:spPr>
          <a:xfrm rot="19501287">
            <a:off x="6334096" y="1454381"/>
            <a:ext cx="559421" cy="340620"/>
          </a:xfrm>
          <a:prstGeom prst="right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Half Frame 22">
            <a:extLst>
              <a:ext uri="{FF2B5EF4-FFF2-40B4-BE49-F238E27FC236}">
                <a16:creationId xmlns:a16="http://schemas.microsoft.com/office/drawing/2014/main" id="{6CFEDB10-82EC-41FA-E0A7-8F7D64AD1B90}"/>
              </a:ext>
            </a:extLst>
          </p:cNvPr>
          <p:cNvSpPr/>
          <p:nvPr/>
        </p:nvSpPr>
        <p:spPr>
          <a:xfrm>
            <a:off x="256204" y="273593"/>
            <a:ext cx="534749" cy="478817"/>
          </a:xfrm>
          <a:prstGeom prst="halfFrame">
            <a:avLst>
              <a:gd name="adj1" fmla="val 29893"/>
              <a:gd name="adj2" fmla="val 33333"/>
            </a:avLst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Half Frame 23">
            <a:extLst>
              <a:ext uri="{FF2B5EF4-FFF2-40B4-BE49-F238E27FC236}">
                <a16:creationId xmlns:a16="http://schemas.microsoft.com/office/drawing/2014/main" id="{9E23B56F-5BA6-D8D0-69A3-B4EBCA58799C}"/>
              </a:ext>
            </a:extLst>
          </p:cNvPr>
          <p:cNvSpPr/>
          <p:nvPr/>
        </p:nvSpPr>
        <p:spPr>
          <a:xfrm rot="10800000">
            <a:off x="2586613" y="717818"/>
            <a:ext cx="534749" cy="478817"/>
          </a:xfrm>
          <a:prstGeom prst="halfFrame">
            <a:avLst>
              <a:gd name="adj1" fmla="val 29893"/>
              <a:gd name="adj2" fmla="val 33333"/>
            </a:avLst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Half Frame 24">
            <a:extLst>
              <a:ext uri="{FF2B5EF4-FFF2-40B4-BE49-F238E27FC236}">
                <a16:creationId xmlns:a16="http://schemas.microsoft.com/office/drawing/2014/main" id="{93E722CF-3870-A4DE-1D17-1A6E4C894A8B}"/>
              </a:ext>
            </a:extLst>
          </p:cNvPr>
          <p:cNvSpPr/>
          <p:nvPr/>
        </p:nvSpPr>
        <p:spPr>
          <a:xfrm>
            <a:off x="53169" y="2687572"/>
            <a:ext cx="534749" cy="478817"/>
          </a:xfrm>
          <a:prstGeom prst="halfFrame">
            <a:avLst>
              <a:gd name="adj1" fmla="val 29893"/>
              <a:gd name="adj2" fmla="val 33333"/>
            </a:avLst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Half Frame 25">
            <a:extLst>
              <a:ext uri="{FF2B5EF4-FFF2-40B4-BE49-F238E27FC236}">
                <a16:creationId xmlns:a16="http://schemas.microsoft.com/office/drawing/2014/main" id="{9B384198-C7AD-B63E-B37F-3D0A7EDB03C0}"/>
              </a:ext>
            </a:extLst>
          </p:cNvPr>
          <p:cNvSpPr/>
          <p:nvPr/>
        </p:nvSpPr>
        <p:spPr>
          <a:xfrm rot="10800000">
            <a:off x="2073827" y="3425733"/>
            <a:ext cx="534749" cy="478817"/>
          </a:xfrm>
          <a:prstGeom prst="halfFrame">
            <a:avLst>
              <a:gd name="adj1" fmla="val 29893"/>
              <a:gd name="adj2" fmla="val 33333"/>
            </a:avLst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Half Frame 26">
            <a:extLst>
              <a:ext uri="{FF2B5EF4-FFF2-40B4-BE49-F238E27FC236}">
                <a16:creationId xmlns:a16="http://schemas.microsoft.com/office/drawing/2014/main" id="{E9AF32B4-E2D7-AE43-A655-55A944F928C8}"/>
              </a:ext>
            </a:extLst>
          </p:cNvPr>
          <p:cNvSpPr/>
          <p:nvPr/>
        </p:nvSpPr>
        <p:spPr>
          <a:xfrm rot="10800000">
            <a:off x="7905197" y="1014568"/>
            <a:ext cx="534749" cy="478817"/>
          </a:xfrm>
          <a:prstGeom prst="halfFrame">
            <a:avLst>
              <a:gd name="adj1" fmla="val 29893"/>
              <a:gd name="adj2" fmla="val 33333"/>
            </a:avLst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Half Frame 27">
            <a:extLst>
              <a:ext uri="{FF2B5EF4-FFF2-40B4-BE49-F238E27FC236}">
                <a16:creationId xmlns:a16="http://schemas.microsoft.com/office/drawing/2014/main" id="{CED75322-8F48-822A-81E0-DE35DB64DF86}"/>
              </a:ext>
            </a:extLst>
          </p:cNvPr>
          <p:cNvSpPr/>
          <p:nvPr/>
        </p:nvSpPr>
        <p:spPr>
          <a:xfrm rot="10800000">
            <a:off x="5098227" y="3572368"/>
            <a:ext cx="534749" cy="478817"/>
          </a:xfrm>
          <a:prstGeom prst="halfFrame">
            <a:avLst>
              <a:gd name="adj1" fmla="val 29893"/>
              <a:gd name="adj2" fmla="val 33333"/>
            </a:avLst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Half Frame 28">
            <a:extLst>
              <a:ext uri="{FF2B5EF4-FFF2-40B4-BE49-F238E27FC236}">
                <a16:creationId xmlns:a16="http://schemas.microsoft.com/office/drawing/2014/main" id="{AA26DCBB-2C68-E691-1191-AFE9B5B478EB}"/>
              </a:ext>
            </a:extLst>
          </p:cNvPr>
          <p:cNvSpPr/>
          <p:nvPr/>
        </p:nvSpPr>
        <p:spPr>
          <a:xfrm rot="10800000">
            <a:off x="8515355" y="3739738"/>
            <a:ext cx="534749" cy="478817"/>
          </a:xfrm>
          <a:prstGeom prst="halfFrame">
            <a:avLst>
              <a:gd name="adj1" fmla="val 29893"/>
              <a:gd name="adj2" fmla="val 33333"/>
            </a:avLst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Half Frame 29">
            <a:extLst>
              <a:ext uri="{FF2B5EF4-FFF2-40B4-BE49-F238E27FC236}">
                <a16:creationId xmlns:a16="http://schemas.microsoft.com/office/drawing/2014/main" id="{D01749C4-B4CF-F029-AEAD-404FF0F51DA6}"/>
              </a:ext>
            </a:extLst>
          </p:cNvPr>
          <p:cNvSpPr/>
          <p:nvPr/>
        </p:nvSpPr>
        <p:spPr>
          <a:xfrm>
            <a:off x="5860327" y="2819987"/>
            <a:ext cx="534749" cy="478817"/>
          </a:xfrm>
          <a:prstGeom prst="halfFrame">
            <a:avLst>
              <a:gd name="adj1" fmla="val 29893"/>
              <a:gd name="adj2" fmla="val 33333"/>
            </a:avLst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Half Frame 30">
            <a:extLst>
              <a:ext uri="{FF2B5EF4-FFF2-40B4-BE49-F238E27FC236}">
                <a16:creationId xmlns:a16="http://schemas.microsoft.com/office/drawing/2014/main" id="{F1B553CE-1585-6CA6-3E05-3AAB325B9C43}"/>
              </a:ext>
            </a:extLst>
          </p:cNvPr>
          <p:cNvSpPr/>
          <p:nvPr/>
        </p:nvSpPr>
        <p:spPr>
          <a:xfrm>
            <a:off x="4830851" y="472337"/>
            <a:ext cx="534749" cy="478817"/>
          </a:xfrm>
          <a:prstGeom prst="halfFrame">
            <a:avLst>
              <a:gd name="adj1" fmla="val 29893"/>
              <a:gd name="adj2" fmla="val 33333"/>
            </a:avLst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Half Frame 31">
            <a:extLst>
              <a:ext uri="{FF2B5EF4-FFF2-40B4-BE49-F238E27FC236}">
                <a16:creationId xmlns:a16="http://schemas.microsoft.com/office/drawing/2014/main" id="{27C6CB64-DEB8-0BEA-D651-CD67CCCCFD32}"/>
              </a:ext>
            </a:extLst>
          </p:cNvPr>
          <p:cNvSpPr/>
          <p:nvPr/>
        </p:nvSpPr>
        <p:spPr>
          <a:xfrm>
            <a:off x="2977542" y="3054314"/>
            <a:ext cx="534749" cy="478817"/>
          </a:xfrm>
          <a:prstGeom prst="halfFrame">
            <a:avLst>
              <a:gd name="adj1" fmla="val 29893"/>
              <a:gd name="adj2" fmla="val 33333"/>
            </a:avLst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37745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/>
      <p:bldP spid="16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>
            <a:extLst>
              <a:ext uri="{FF2B5EF4-FFF2-40B4-BE49-F238E27FC236}">
                <a16:creationId xmlns:a16="http://schemas.microsoft.com/office/drawing/2014/main" id="{8492510E-0603-104C-948C-9307D39ECE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2327" y="3070817"/>
            <a:ext cx="5610300" cy="1159800"/>
          </a:xfrm>
        </p:spPr>
        <p:txBody>
          <a:bodyPr/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Anal and Cervical Cancer Incidence</a:t>
            </a:r>
            <a:endParaRPr lang="ar-EG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id="{BEBCE7B2-1094-884D-9ECC-86444D18CB61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8594725" y="4826000"/>
            <a:ext cx="549275" cy="3175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8964112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>
            <a:extLst>
              <a:ext uri="{FF2B5EF4-FFF2-40B4-BE49-F238E27FC236}">
                <a16:creationId xmlns:a16="http://schemas.microsoft.com/office/drawing/2014/main" id="{5C88DCC1-F5D6-8E45-A511-7A3326130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083" y="0"/>
            <a:ext cx="6996600" cy="715800"/>
          </a:xfrm>
        </p:spPr>
        <p:txBody>
          <a:bodyPr/>
          <a:lstStyle/>
          <a:p>
            <a:r>
              <a:rPr lang="en-US" sz="2800" dirty="0">
                <a:solidFill>
                  <a:schemeClr val="accent2">
                    <a:lumMod val="50000"/>
                  </a:schemeClr>
                </a:solidFill>
              </a:rPr>
              <a:t>Anal and Cervical Cancer Incidence</a:t>
            </a:r>
            <a:endParaRPr lang="ar-EG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466A80EC-697A-5140-97FC-2BB72E6145C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31E397B-5CDA-B208-3860-429F5D55FB49}"/>
              </a:ext>
            </a:extLst>
          </p:cNvPr>
          <p:cNvSpPr/>
          <p:nvPr/>
        </p:nvSpPr>
        <p:spPr>
          <a:xfrm>
            <a:off x="278777" y="878541"/>
            <a:ext cx="2984376" cy="12460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An estimated </a:t>
            </a:r>
            <a:r>
              <a:rPr lang="en-GB" dirty="0">
                <a:solidFill>
                  <a:srgbClr val="FF0000"/>
                </a:solidFill>
              </a:rPr>
              <a:t>29 000</a:t>
            </a:r>
            <a:r>
              <a:rPr lang="en-GB" dirty="0"/>
              <a:t> persons, predominantly women, are diagnosed with anal squamous cell carcinoma (</a:t>
            </a:r>
            <a:r>
              <a:rPr lang="en-GB" dirty="0">
                <a:solidFill>
                  <a:srgbClr val="FF0000"/>
                </a:solidFill>
              </a:rPr>
              <a:t>ASCC)</a:t>
            </a:r>
            <a:r>
              <a:rPr lang="en-GB" dirty="0"/>
              <a:t> every year</a:t>
            </a:r>
            <a:endParaRPr lang="en-EG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FD6EA2FC-58BF-53C3-3829-0C7124ADF48D}"/>
              </a:ext>
            </a:extLst>
          </p:cNvPr>
          <p:cNvSpPr/>
          <p:nvPr/>
        </p:nvSpPr>
        <p:spPr>
          <a:xfrm>
            <a:off x="4501154" y="878541"/>
            <a:ext cx="2984376" cy="12460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human papillomavirus (HPV) infection is considered a necessary cause</a:t>
            </a:r>
            <a:endParaRPr lang="en-EG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96360CE7-316E-7910-20B3-A4298F9009FF}"/>
              </a:ext>
            </a:extLst>
          </p:cNvPr>
          <p:cNvSpPr/>
          <p:nvPr/>
        </p:nvSpPr>
        <p:spPr>
          <a:xfrm>
            <a:off x="2600636" y="2395819"/>
            <a:ext cx="2984376" cy="12460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the rarity of anal cancer at a population level (</a:t>
            </a:r>
            <a:r>
              <a:rPr lang="en-GB" dirty="0">
                <a:solidFill>
                  <a:srgbClr val="FF0000"/>
                </a:solidFill>
              </a:rPr>
              <a:t>1‐2</a:t>
            </a:r>
            <a:r>
              <a:rPr lang="en-GB" dirty="0"/>
              <a:t> cases per </a:t>
            </a:r>
            <a:r>
              <a:rPr lang="en-GB" dirty="0">
                <a:solidFill>
                  <a:srgbClr val="FF0000"/>
                </a:solidFill>
              </a:rPr>
              <a:t>100 000 </a:t>
            </a:r>
            <a:r>
              <a:rPr lang="en-GB" dirty="0"/>
              <a:t>person‐years [</a:t>
            </a:r>
            <a:r>
              <a:rPr lang="en-GB" dirty="0" err="1"/>
              <a:t>py</a:t>
            </a:r>
            <a:r>
              <a:rPr lang="en-GB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411351023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21"/>
          <p:cNvSpPr txBox="1">
            <a:spLocks noGrp="1"/>
          </p:cNvSpPr>
          <p:nvPr>
            <p:ph type="sldNum" idx="4294967295"/>
          </p:nvPr>
        </p:nvSpPr>
        <p:spPr>
          <a:xfrm>
            <a:off x="8594725" y="4826000"/>
            <a:ext cx="549275" cy="31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sp>
        <p:nvSpPr>
          <p:cNvPr id="3" name="عنوان 2">
            <a:extLst>
              <a:ext uri="{FF2B5EF4-FFF2-40B4-BE49-F238E27FC236}">
                <a16:creationId xmlns:a16="http://schemas.microsoft.com/office/drawing/2014/main" id="{47124ABD-B739-4B43-8948-41CCCD3848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66850" y="3092492"/>
            <a:ext cx="5610300" cy="1159800"/>
          </a:xfrm>
        </p:spPr>
        <p:txBody>
          <a:bodyPr/>
          <a:lstStyle/>
          <a:p>
            <a:pPr algn="ctr"/>
            <a:r>
              <a:rPr lang="en-US" altLang="en-US" dirty="0">
                <a:solidFill>
                  <a:schemeClr val="accent1">
                    <a:lumMod val="50000"/>
                  </a:schemeClr>
                </a:solidFill>
              </a:rPr>
              <a:t>Lymphomas</a:t>
            </a:r>
            <a:endParaRPr lang="ar-EG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22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9FAF84A8-67A8-E84D-30DA-5D950458E9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8144914"/>
              </p:ext>
            </p:extLst>
          </p:nvPr>
        </p:nvGraphicFramePr>
        <p:xfrm>
          <a:off x="1676400" y="335643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22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AD9A731B-645E-940E-D367-21F6A8CADD4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68279628"/>
              </p:ext>
            </p:extLst>
          </p:nvPr>
        </p:nvGraphicFramePr>
        <p:xfrm>
          <a:off x="936171" y="254908"/>
          <a:ext cx="6901543" cy="43824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4576896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>
            <a:extLst>
              <a:ext uri="{FF2B5EF4-FFF2-40B4-BE49-F238E27FC236}">
                <a16:creationId xmlns:a16="http://schemas.microsoft.com/office/drawing/2014/main" id="{410B18F3-4C6E-684C-AB74-8F6719EC4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6644" y="1644966"/>
            <a:ext cx="3618947" cy="715800"/>
          </a:xfrm>
        </p:spPr>
        <p:txBody>
          <a:bodyPr/>
          <a:lstStyle/>
          <a:p>
            <a:pPr lvl="0"/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Hodgkin’s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Disease</a:t>
            </a:r>
            <a:endParaRPr lang="en-US" sz="2800" dirty="0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4BD88272-4483-F14F-BFD2-89B35CA0D66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16</a:t>
            </a:fld>
            <a:endParaRPr lang="en"/>
          </a:p>
        </p:txBody>
      </p:sp>
      <p:sp>
        <p:nvSpPr>
          <p:cNvPr id="7" name="Frame 6">
            <a:extLst>
              <a:ext uri="{FF2B5EF4-FFF2-40B4-BE49-F238E27FC236}">
                <a16:creationId xmlns:a16="http://schemas.microsoft.com/office/drawing/2014/main" id="{FCA9A1D7-BE4B-3141-DBC7-786839BEC8BF}"/>
              </a:ext>
            </a:extLst>
          </p:cNvPr>
          <p:cNvSpPr/>
          <p:nvPr/>
        </p:nvSpPr>
        <p:spPr>
          <a:xfrm>
            <a:off x="2671230" y="1633561"/>
            <a:ext cx="3471335" cy="778664"/>
          </a:xfrm>
          <a:prstGeom prst="fram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3B1371DE-62A6-F827-FC8A-8608B94A92CA}"/>
              </a:ext>
            </a:extLst>
          </p:cNvPr>
          <p:cNvSpPr/>
          <p:nvPr/>
        </p:nvSpPr>
        <p:spPr>
          <a:xfrm rot="13716908">
            <a:off x="2147995" y="1208130"/>
            <a:ext cx="559421" cy="340620"/>
          </a:xfrm>
          <a:prstGeom prst="right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FE1B94-1063-6FCF-8F9C-1F083E77D07A}"/>
              </a:ext>
            </a:extLst>
          </p:cNvPr>
          <p:cNvSpPr txBox="1"/>
          <p:nvPr/>
        </p:nvSpPr>
        <p:spPr>
          <a:xfrm>
            <a:off x="440870" y="446812"/>
            <a:ext cx="258172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Associated with HIV infection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4707C77B-2285-5F01-9DF7-14F9640FC507}"/>
              </a:ext>
            </a:extLst>
          </p:cNvPr>
          <p:cNvSpPr/>
          <p:nvPr/>
        </p:nvSpPr>
        <p:spPr>
          <a:xfrm rot="2507684">
            <a:off x="6258467" y="2347656"/>
            <a:ext cx="559421" cy="340620"/>
          </a:xfrm>
          <a:prstGeom prst="right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CE31F42D-8618-8590-FBC5-EDB714DC0516}"/>
              </a:ext>
            </a:extLst>
          </p:cNvPr>
          <p:cNvSpPr/>
          <p:nvPr/>
        </p:nvSpPr>
        <p:spPr>
          <a:xfrm rot="8122425">
            <a:off x="2078223" y="2458858"/>
            <a:ext cx="559421" cy="340620"/>
          </a:xfrm>
          <a:prstGeom prst="right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CA4442BA-421B-D298-69F6-1E757EC74714}"/>
              </a:ext>
            </a:extLst>
          </p:cNvPr>
          <p:cNvSpPr/>
          <p:nvPr/>
        </p:nvSpPr>
        <p:spPr>
          <a:xfrm rot="19029821">
            <a:off x="6145165" y="1246804"/>
            <a:ext cx="559421" cy="340620"/>
          </a:xfrm>
          <a:prstGeom prst="right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Half Frame 22">
            <a:extLst>
              <a:ext uri="{FF2B5EF4-FFF2-40B4-BE49-F238E27FC236}">
                <a16:creationId xmlns:a16="http://schemas.microsoft.com/office/drawing/2014/main" id="{6CFEDB10-82EC-41FA-E0A7-8F7D64AD1B90}"/>
              </a:ext>
            </a:extLst>
          </p:cNvPr>
          <p:cNvSpPr/>
          <p:nvPr/>
        </p:nvSpPr>
        <p:spPr>
          <a:xfrm>
            <a:off x="256204" y="273593"/>
            <a:ext cx="534749" cy="478817"/>
          </a:xfrm>
          <a:prstGeom prst="halfFrame">
            <a:avLst>
              <a:gd name="adj1" fmla="val 29893"/>
              <a:gd name="adj2" fmla="val 33333"/>
            </a:avLst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Half Frame 23">
            <a:extLst>
              <a:ext uri="{FF2B5EF4-FFF2-40B4-BE49-F238E27FC236}">
                <a16:creationId xmlns:a16="http://schemas.microsoft.com/office/drawing/2014/main" id="{9E23B56F-5BA6-D8D0-69A3-B4EBCA58799C}"/>
              </a:ext>
            </a:extLst>
          </p:cNvPr>
          <p:cNvSpPr/>
          <p:nvPr/>
        </p:nvSpPr>
        <p:spPr>
          <a:xfrm rot="10800000">
            <a:off x="2586613" y="717818"/>
            <a:ext cx="534749" cy="478817"/>
          </a:xfrm>
          <a:prstGeom prst="halfFrame">
            <a:avLst>
              <a:gd name="adj1" fmla="val 29893"/>
              <a:gd name="adj2" fmla="val 33333"/>
            </a:avLst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Half Frame 24">
            <a:extLst>
              <a:ext uri="{FF2B5EF4-FFF2-40B4-BE49-F238E27FC236}">
                <a16:creationId xmlns:a16="http://schemas.microsoft.com/office/drawing/2014/main" id="{93E722CF-3870-A4DE-1D17-1A6E4C894A8B}"/>
              </a:ext>
            </a:extLst>
          </p:cNvPr>
          <p:cNvSpPr/>
          <p:nvPr/>
        </p:nvSpPr>
        <p:spPr>
          <a:xfrm>
            <a:off x="53169" y="2687572"/>
            <a:ext cx="534749" cy="478817"/>
          </a:xfrm>
          <a:prstGeom prst="halfFrame">
            <a:avLst>
              <a:gd name="adj1" fmla="val 29893"/>
              <a:gd name="adj2" fmla="val 33333"/>
            </a:avLst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Half Frame 25">
            <a:extLst>
              <a:ext uri="{FF2B5EF4-FFF2-40B4-BE49-F238E27FC236}">
                <a16:creationId xmlns:a16="http://schemas.microsoft.com/office/drawing/2014/main" id="{9B384198-C7AD-B63E-B37F-3D0A7EDB03C0}"/>
              </a:ext>
            </a:extLst>
          </p:cNvPr>
          <p:cNvSpPr/>
          <p:nvPr/>
        </p:nvSpPr>
        <p:spPr>
          <a:xfrm rot="10800000">
            <a:off x="2073827" y="3425733"/>
            <a:ext cx="534749" cy="478817"/>
          </a:xfrm>
          <a:prstGeom prst="halfFrame">
            <a:avLst>
              <a:gd name="adj1" fmla="val 29893"/>
              <a:gd name="adj2" fmla="val 33333"/>
            </a:avLst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Half Frame 26">
            <a:extLst>
              <a:ext uri="{FF2B5EF4-FFF2-40B4-BE49-F238E27FC236}">
                <a16:creationId xmlns:a16="http://schemas.microsoft.com/office/drawing/2014/main" id="{E9AF32B4-E2D7-AE43-A655-55A944F928C8}"/>
              </a:ext>
            </a:extLst>
          </p:cNvPr>
          <p:cNvSpPr/>
          <p:nvPr/>
        </p:nvSpPr>
        <p:spPr>
          <a:xfrm rot="10800000">
            <a:off x="7615909" y="675881"/>
            <a:ext cx="534749" cy="478817"/>
          </a:xfrm>
          <a:prstGeom prst="halfFrame">
            <a:avLst>
              <a:gd name="adj1" fmla="val 29893"/>
              <a:gd name="adj2" fmla="val 33333"/>
            </a:avLst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Half Frame 28">
            <a:extLst>
              <a:ext uri="{FF2B5EF4-FFF2-40B4-BE49-F238E27FC236}">
                <a16:creationId xmlns:a16="http://schemas.microsoft.com/office/drawing/2014/main" id="{AA26DCBB-2C68-E691-1191-AFE9B5B478EB}"/>
              </a:ext>
            </a:extLst>
          </p:cNvPr>
          <p:cNvSpPr/>
          <p:nvPr/>
        </p:nvSpPr>
        <p:spPr>
          <a:xfrm rot="10800000">
            <a:off x="8000515" y="3758352"/>
            <a:ext cx="534749" cy="478817"/>
          </a:xfrm>
          <a:prstGeom prst="halfFrame">
            <a:avLst>
              <a:gd name="adj1" fmla="val 29893"/>
              <a:gd name="adj2" fmla="val 33333"/>
            </a:avLst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Half Frame 29">
            <a:extLst>
              <a:ext uri="{FF2B5EF4-FFF2-40B4-BE49-F238E27FC236}">
                <a16:creationId xmlns:a16="http://schemas.microsoft.com/office/drawing/2014/main" id="{D01749C4-B4CF-F029-AEAD-404FF0F51DA6}"/>
              </a:ext>
            </a:extLst>
          </p:cNvPr>
          <p:cNvSpPr/>
          <p:nvPr/>
        </p:nvSpPr>
        <p:spPr>
          <a:xfrm>
            <a:off x="3799146" y="2997359"/>
            <a:ext cx="534749" cy="478817"/>
          </a:xfrm>
          <a:prstGeom prst="halfFrame">
            <a:avLst>
              <a:gd name="adj1" fmla="val 29893"/>
              <a:gd name="adj2" fmla="val 33333"/>
            </a:avLst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Half Frame 30">
            <a:extLst>
              <a:ext uri="{FF2B5EF4-FFF2-40B4-BE49-F238E27FC236}">
                <a16:creationId xmlns:a16="http://schemas.microsoft.com/office/drawing/2014/main" id="{F1B553CE-1585-6CA6-3E05-3AAB325B9C43}"/>
              </a:ext>
            </a:extLst>
          </p:cNvPr>
          <p:cNvSpPr/>
          <p:nvPr/>
        </p:nvSpPr>
        <p:spPr>
          <a:xfrm>
            <a:off x="5651638" y="347884"/>
            <a:ext cx="534749" cy="478817"/>
          </a:xfrm>
          <a:prstGeom prst="halfFrame">
            <a:avLst>
              <a:gd name="adj1" fmla="val 29893"/>
              <a:gd name="adj2" fmla="val 33333"/>
            </a:avLst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BB67AB3-860A-EE5C-CB61-A4811E216262}"/>
              </a:ext>
            </a:extLst>
          </p:cNvPr>
          <p:cNvSpPr txBox="1"/>
          <p:nvPr/>
        </p:nvSpPr>
        <p:spPr>
          <a:xfrm>
            <a:off x="169778" y="2811989"/>
            <a:ext cx="264726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Incidence increases rapidly in post </a:t>
            </a:r>
            <a:r>
              <a:rPr lang="en-US" sz="2000">
                <a:solidFill>
                  <a:schemeClr val="accent1">
                    <a:lumMod val="75000"/>
                  </a:schemeClr>
                </a:solidFill>
              </a:rPr>
              <a:t>HAART </a:t>
            </a:r>
            <a:endParaRPr lang="en-US" sz="20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698BF86-9260-E85C-BEE4-6C0B01D394A0}"/>
              </a:ext>
            </a:extLst>
          </p:cNvPr>
          <p:cNvSpPr txBox="1"/>
          <p:nvPr/>
        </p:nvSpPr>
        <p:spPr>
          <a:xfrm>
            <a:off x="5826774" y="558119"/>
            <a:ext cx="217374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&gt;95% are EBV+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5FA8C1B-C1EF-0810-31CB-0FCF4560D3FB}"/>
              </a:ext>
            </a:extLst>
          </p:cNvPr>
          <p:cNvSpPr txBox="1"/>
          <p:nvPr/>
        </p:nvSpPr>
        <p:spPr>
          <a:xfrm>
            <a:off x="4018694" y="3165887"/>
            <a:ext cx="438148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The exact cause of Hodgkin lymphoma is unknown.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The only way to confirm a diagnosis of Hodgkin lymphoma is by carrying out a 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biopsy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n-US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12986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3" grpId="0"/>
      <p:bldP spid="35" grpId="0"/>
      <p:bldP spid="3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20"/>
          <p:cNvSpPr txBox="1">
            <a:spLocks noGrp="1"/>
          </p:cNvSpPr>
          <p:nvPr>
            <p:ph type="sldNum" idx="12"/>
          </p:nvPr>
        </p:nvSpPr>
        <p:spPr>
          <a:xfrm>
            <a:off x="8556775" y="4972955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sp>
        <p:nvSpPr>
          <p:cNvPr id="20" name="Rectangle 36">
            <a:extLst>
              <a:ext uri="{FF2B5EF4-FFF2-40B4-BE49-F238E27FC236}">
                <a16:creationId xmlns:a16="http://schemas.microsoft.com/office/drawing/2014/main" id="{7CE7A162-D9BA-0E47-8882-7D0BE8F1C7E6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7010400" y="5885039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7931725" indent="-37474525">
              <a:defRPr sz="12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fld id="{34BDADC5-4D3D-D442-878F-B89CE59547D1}" type="slidenum">
              <a:rPr lang="en-US" altLang="en-US" b="0">
                <a:ea typeface="ＭＳ Ｐゴシック" panose="020B0600070205080204" pitchFamily="34" charset="-128"/>
                <a:cs typeface="Arial" panose="020B0604020202020204" pitchFamily="34" charset="0"/>
              </a:rPr>
              <a:pPr algn="r" eaLnBrk="1" hangingPunct="1"/>
              <a:t>17</a:t>
            </a:fld>
            <a:endParaRPr lang="en-US" altLang="en-US" b="0"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8" name="مستطيل 17">
            <a:extLst>
              <a:ext uri="{FF2B5EF4-FFF2-40B4-BE49-F238E27FC236}">
                <a16:creationId xmlns:a16="http://schemas.microsoft.com/office/drawing/2014/main" id="{5077FF64-474F-C946-8858-A6B291EA1A40}"/>
              </a:ext>
            </a:extLst>
          </p:cNvPr>
          <p:cNvSpPr/>
          <p:nvPr/>
        </p:nvSpPr>
        <p:spPr>
          <a:xfrm>
            <a:off x="1407756" y="196837"/>
            <a:ext cx="65154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u="sng" dirty="0" err="1">
                <a:solidFill>
                  <a:srgbClr val="00B050"/>
                </a:solidFill>
                <a:latin typeface="Oswald" panose="00000500000000000000" pitchFamily="2" charset="0"/>
              </a:rPr>
              <a:t>Prevealance</a:t>
            </a:r>
            <a:r>
              <a:rPr lang="en-US" sz="2400" u="sng" dirty="0">
                <a:solidFill>
                  <a:srgbClr val="00B050"/>
                </a:solidFill>
                <a:latin typeface="Oswald" panose="00000500000000000000" pitchFamily="2" charset="0"/>
              </a:rPr>
              <a:t> of cancer in HIV patients </a:t>
            </a:r>
            <a:endParaRPr lang="ar-EG" sz="2400" u="sng" dirty="0">
              <a:solidFill>
                <a:srgbClr val="00B050"/>
              </a:solidFill>
              <a:latin typeface="Oswald" panose="00000500000000000000" pitchFamily="2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D6466ED-5AE4-8B84-15CE-67C84995C7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092" y="677823"/>
            <a:ext cx="9167092" cy="44656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D238A8-4554-D0D4-1C21-8E83FDCBF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Cancer Prevention </a:t>
            </a:r>
            <a:endParaRPr lang="en-EG" sz="3600" dirty="0"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A4070A-8537-15C9-395D-34E7CB5AC3F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18</a:t>
            </a:fld>
            <a:endParaRPr lang="en"/>
          </a:p>
        </p:txBody>
      </p:sp>
      <p:pic>
        <p:nvPicPr>
          <p:cNvPr id="5" name="Picture 4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1AA58B0A-23D5-7C95-E5EA-560A59A5FF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6060" y="1488540"/>
            <a:ext cx="5858458" cy="2848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52034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6D68DEE4-964C-B84D-8CE9-428FE917995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19</a:t>
            </a:fld>
            <a:endParaRPr lang="en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448E76B-14EC-5FAA-7CEA-1A8CA16EA0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755" y="325315"/>
            <a:ext cx="2386120" cy="1587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68EC7B6-F149-B124-8562-9DF22C80F7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7784" y="2318016"/>
            <a:ext cx="2822222" cy="1587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472C555-A0DE-0D64-E2A9-2ED1AB50EB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7750" y="-5845648"/>
            <a:ext cx="7620000" cy="4000500"/>
          </a:xfrm>
          <a:prstGeom prst="rect">
            <a:avLst/>
          </a:prstGeom>
        </p:spPr>
      </p:pic>
      <p:sp>
        <p:nvSpPr>
          <p:cNvPr id="13" name="Double Bracket 12">
            <a:extLst>
              <a:ext uri="{FF2B5EF4-FFF2-40B4-BE49-F238E27FC236}">
                <a16:creationId xmlns:a16="http://schemas.microsoft.com/office/drawing/2014/main" id="{012D4C7E-A915-ADA5-F118-E5A7B58ED4FD}"/>
              </a:ext>
            </a:extLst>
          </p:cNvPr>
          <p:cNvSpPr/>
          <p:nvPr/>
        </p:nvSpPr>
        <p:spPr>
          <a:xfrm>
            <a:off x="3235569" y="657958"/>
            <a:ext cx="2241404" cy="982306"/>
          </a:xfrm>
          <a:prstGeom prst="bracketPair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EG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534882-CD12-3BD4-17CB-40C672F9D3F3}"/>
              </a:ext>
            </a:extLst>
          </p:cNvPr>
          <p:cNvSpPr txBox="1"/>
          <p:nvPr/>
        </p:nvSpPr>
        <p:spPr>
          <a:xfrm>
            <a:off x="3446585" y="876261"/>
            <a:ext cx="1926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/>
              <a:t>1. Smoking Cessation</a:t>
            </a:r>
          </a:p>
        </p:txBody>
      </p:sp>
      <p:sp>
        <p:nvSpPr>
          <p:cNvPr id="15" name="Double Bracket 14">
            <a:extLst>
              <a:ext uri="{FF2B5EF4-FFF2-40B4-BE49-F238E27FC236}">
                <a16:creationId xmlns:a16="http://schemas.microsoft.com/office/drawing/2014/main" id="{9982443D-E125-EDD8-26A0-EA7EA9A650D3}"/>
              </a:ext>
            </a:extLst>
          </p:cNvPr>
          <p:cNvSpPr/>
          <p:nvPr/>
        </p:nvSpPr>
        <p:spPr>
          <a:xfrm>
            <a:off x="5622610" y="2318016"/>
            <a:ext cx="2083060" cy="959827"/>
          </a:xfrm>
          <a:prstGeom prst="bracketPair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EG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03CB33E-FA73-8CCA-30EE-6D719B70C964}"/>
              </a:ext>
            </a:extLst>
          </p:cNvPr>
          <p:cNvSpPr txBox="1"/>
          <p:nvPr/>
        </p:nvSpPr>
        <p:spPr>
          <a:xfrm rot="10800000" flipV="1">
            <a:off x="5957740" y="2644040"/>
            <a:ext cx="24735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1400" dirty="0"/>
              <a:t>2. Vaccination</a:t>
            </a:r>
          </a:p>
        </p:txBody>
      </p:sp>
    </p:spTree>
    <p:extLst>
      <p:ext uri="{BB962C8B-B14F-4D97-AF65-F5344CB8AC3E}">
        <p14:creationId xmlns:p14="http://schemas.microsoft.com/office/powerpoint/2010/main" val="418345473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A8C4E590-F784-4749-87B7-5A3AB84E24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743104" y="693195"/>
            <a:ext cx="5214600" cy="1159800"/>
          </a:xfrm>
        </p:spPr>
        <p:txBody>
          <a:bodyPr/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Objectives</a:t>
            </a:r>
            <a:r>
              <a:rPr lang="en-US" dirty="0"/>
              <a:t> </a:t>
            </a:r>
            <a:endParaRPr lang="ar-EG" dirty="0"/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65278CFB-4104-8141-80F9-36C3A96E40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2205" y="2647196"/>
            <a:ext cx="7302150" cy="784800"/>
          </a:xfrm>
        </p:spPr>
        <p:txBody>
          <a:bodyPr/>
          <a:lstStyle/>
          <a:p>
            <a:pPr marL="444500" indent="-3429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  <a:latin typeface="+mj-lt"/>
              </a:rPr>
              <a:t> Discuss Pathogenesis of HIV disease </a:t>
            </a:r>
          </a:p>
          <a:p>
            <a:pPr marL="444500" indent="-3429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dirty="0" smtClean="0">
                <a:solidFill>
                  <a:schemeClr val="accent2"/>
                </a:solidFill>
                <a:latin typeface="+mj-lt"/>
              </a:rPr>
              <a:t>Describe </a:t>
            </a:r>
            <a:r>
              <a:rPr lang="en-US" dirty="0">
                <a:solidFill>
                  <a:schemeClr val="accent2"/>
                </a:solidFill>
                <a:latin typeface="+mj-lt"/>
              </a:rPr>
              <a:t>Association of cancer with HIV </a:t>
            </a:r>
          </a:p>
          <a:p>
            <a:pPr marL="444500" indent="-3429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dirty="0" smtClean="0">
                <a:solidFill>
                  <a:schemeClr val="accent2"/>
                </a:solidFill>
                <a:latin typeface="+mj-lt"/>
              </a:rPr>
              <a:t>Outline </a:t>
            </a:r>
            <a:r>
              <a:rPr lang="en-US" dirty="0">
                <a:solidFill>
                  <a:schemeClr val="accent2"/>
                </a:solidFill>
                <a:latin typeface="+mj-lt"/>
              </a:rPr>
              <a:t>types of cancer associated with HIV patients </a:t>
            </a:r>
          </a:p>
          <a:p>
            <a:pPr marL="444500" indent="-342900" algn="l">
              <a:buFont typeface="Arial" panose="020B0604020202020204" pitchFamily="34" charset="0"/>
              <a:buChar char="•"/>
            </a:pPr>
            <a:r>
              <a:rPr lang="en-US" u="sng" dirty="0" smtClean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u="sng" dirty="0" err="1" smtClean="0">
                <a:solidFill>
                  <a:schemeClr val="accent2"/>
                </a:solidFill>
                <a:latin typeface="+mj-lt"/>
              </a:rPr>
              <a:t>Prevelance</a:t>
            </a:r>
            <a:r>
              <a:rPr lang="en-US" u="sng" dirty="0" smtClean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u="sng" dirty="0">
                <a:solidFill>
                  <a:schemeClr val="accent2"/>
                </a:solidFill>
                <a:latin typeface="+mj-lt"/>
              </a:rPr>
              <a:t>of cancer in HIV patients </a:t>
            </a:r>
          </a:p>
          <a:p>
            <a:pPr marL="444500" indent="-342900" algn="l"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chemeClr val="accent2"/>
                </a:solidFill>
                <a:latin typeface="+mj-lt"/>
              </a:rPr>
              <a:t> list Prevention of </a:t>
            </a:r>
            <a:r>
              <a:rPr lang="en-US" u="sng" smtClean="0">
                <a:solidFill>
                  <a:schemeClr val="accent2"/>
                </a:solidFill>
                <a:latin typeface="+mj-lt"/>
              </a:rPr>
              <a:t>cancer in HIV </a:t>
            </a:r>
            <a:r>
              <a:rPr lang="en-US" u="sng" dirty="0">
                <a:solidFill>
                  <a:schemeClr val="accent2"/>
                </a:solidFill>
                <a:latin typeface="+mj-lt"/>
              </a:rPr>
              <a:t>patients </a:t>
            </a:r>
            <a:endParaRPr lang="ar-EG" u="sng" dirty="0">
              <a:solidFill>
                <a:schemeClr val="accent2"/>
              </a:solidFill>
              <a:latin typeface="+mj-lt"/>
            </a:endParaRPr>
          </a:p>
          <a:p>
            <a:pPr marL="444500" indent="-342900" algn="l">
              <a:buFont typeface="Arial" panose="020B0604020202020204" pitchFamily="34" charset="0"/>
              <a:buChar char="•"/>
            </a:pPr>
            <a:endParaRPr lang="ar-EG" dirty="0">
              <a:solidFill>
                <a:schemeClr val="tx1"/>
              </a:solidFill>
            </a:endParaRPr>
          </a:p>
          <a:p>
            <a:pPr marL="444500" indent="-342900" algn="l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marL="444500" indent="-342900" algn="l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marL="444500" indent="-342900" algn="l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101600" indent="0"/>
            <a:endParaRPr lang="ar-EG" dirty="0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CAEFD5C4-2D0E-FF4A-B28B-BD48C3D0595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3942632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7666B3-4B72-BB71-C9B9-AD8FC91905D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20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A73AE1-2C33-CA57-E56C-CBD2C4F5DB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672" y="358003"/>
            <a:ext cx="2540000" cy="1587500"/>
          </a:xfrm>
          <a:prstGeom prst="rect">
            <a:avLst/>
          </a:prstGeom>
        </p:spPr>
      </p:pic>
      <p:sp>
        <p:nvSpPr>
          <p:cNvPr id="6" name="Double Bracket 5">
            <a:extLst>
              <a:ext uri="{FF2B5EF4-FFF2-40B4-BE49-F238E27FC236}">
                <a16:creationId xmlns:a16="http://schemas.microsoft.com/office/drawing/2014/main" id="{B5189835-6643-DFC2-8CA9-CB48FB6F10CA}"/>
              </a:ext>
            </a:extLst>
          </p:cNvPr>
          <p:cNvSpPr/>
          <p:nvPr/>
        </p:nvSpPr>
        <p:spPr>
          <a:xfrm>
            <a:off x="3028204" y="154003"/>
            <a:ext cx="2083060" cy="959827"/>
          </a:xfrm>
          <a:prstGeom prst="bracketPair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EG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2CBD42-16CE-2C45-9538-03FC855A9040}"/>
              </a:ext>
            </a:extLst>
          </p:cNvPr>
          <p:cNvSpPr txBox="1"/>
          <p:nvPr/>
        </p:nvSpPr>
        <p:spPr>
          <a:xfrm>
            <a:off x="3176547" y="275820"/>
            <a:ext cx="2083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/>
              <a:t>3. Early breast and prostate examination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79FEF83-1126-3457-B503-F38B25529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672" y="2333928"/>
            <a:ext cx="2659016" cy="1395983"/>
          </a:xfrm>
          <a:prstGeom prst="rect">
            <a:avLst/>
          </a:prstGeom>
        </p:spPr>
      </p:pic>
      <p:sp>
        <p:nvSpPr>
          <p:cNvPr id="9" name="Double Bracket 8">
            <a:extLst>
              <a:ext uri="{FF2B5EF4-FFF2-40B4-BE49-F238E27FC236}">
                <a16:creationId xmlns:a16="http://schemas.microsoft.com/office/drawing/2014/main" id="{F916A9A4-C39B-849F-A601-2327D110D690}"/>
              </a:ext>
            </a:extLst>
          </p:cNvPr>
          <p:cNvSpPr/>
          <p:nvPr/>
        </p:nvSpPr>
        <p:spPr>
          <a:xfrm>
            <a:off x="3216108" y="2340289"/>
            <a:ext cx="2083060" cy="959827"/>
          </a:xfrm>
          <a:prstGeom prst="bracketPair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EG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58C16F0-C091-9B3C-0BCC-562787D58A7A}"/>
              </a:ext>
            </a:extLst>
          </p:cNvPr>
          <p:cNvSpPr txBox="1"/>
          <p:nvPr/>
        </p:nvSpPr>
        <p:spPr>
          <a:xfrm>
            <a:off x="3287227" y="2429366"/>
            <a:ext cx="15650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4. Yearly cervical and anal Pap tests</a:t>
            </a:r>
          </a:p>
          <a:p>
            <a:endParaRPr lang="en-EG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BB0BE69-3530-AC83-4AC3-D5445C65C5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3967" y="577462"/>
            <a:ext cx="3297158" cy="1851904"/>
          </a:xfrm>
          <a:prstGeom prst="rect">
            <a:avLst/>
          </a:prstGeom>
        </p:spPr>
      </p:pic>
      <p:sp>
        <p:nvSpPr>
          <p:cNvPr id="13" name="Double Bracket 12">
            <a:extLst>
              <a:ext uri="{FF2B5EF4-FFF2-40B4-BE49-F238E27FC236}">
                <a16:creationId xmlns:a16="http://schemas.microsoft.com/office/drawing/2014/main" id="{8457E58E-4348-A4FE-9BE9-52119BCB6C4F}"/>
              </a:ext>
            </a:extLst>
          </p:cNvPr>
          <p:cNvSpPr/>
          <p:nvPr/>
        </p:nvSpPr>
        <p:spPr>
          <a:xfrm>
            <a:off x="6222313" y="2770084"/>
            <a:ext cx="2459773" cy="959827"/>
          </a:xfrm>
          <a:prstGeom prst="bracketPair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EG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95A4AC-FBE1-AE56-D6A0-CB998AD724C5}"/>
              </a:ext>
            </a:extLst>
          </p:cNvPr>
          <p:cNvSpPr txBox="1"/>
          <p:nvPr/>
        </p:nvSpPr>
        <p:spPr>
          <a:xfrm>
            <a:off x="6341215" y="2942717"/>
            <a:ext cx="22585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5.Sunscreen and avoiding overexposure of sun</a:t>
            </a:r>
          </a:p>
          <a:p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31984847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3436E0E-56C4-3D47-B4C3-6A508066C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>
                <a:solidFill>
                  <a:srgbClr val="0070C0"/>
                </a:solidFill>
              </a:rPr>
              <a:t>Conclusion</a:t>
            </a:r>
            <a:r>
              <a:rPr lang="en-US" sz="3600" dirty="0">
                <a:solidFill>
                  <a:srgbClr val="0070C0"/>
                </a:solidFill>
              </a:rPr>
              <a:t> </a:t>
            </a:r>
            <a:endParaRPr lang="ar-EG" sz="3600" dirty="0">
              <a:solidFill>
                <a:srgbClr val="0070C0"/>
              </a:solidFill>
            </a:endParaRP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00D3E8C7-007C-5D47-9DB5-E1B9F77792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1600" indent="0" algn="ctr">
              <a:buNone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People living with HIV are much more likely to get certain types of cancer than people without HIV. Certain kinds of cancer are called AIDS-defining cancers or AIDS-defining malignancies. </a:t>
            </a:r>
            <a:endParaRPr lang="ar-EG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A15324D5-2C08-234C-8811-788A7AD64DD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21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37099348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563B06B1-0C7A-F848-8500-B8F4DE4A4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955222" y="426307"/>
            <a:ext cx="6996600" cy="715800"/>
          </a:xfrm>
        </p:spPr>
        <p:txBody>
          <a:bodyPr/>
          <a:lstStyle/>
          <a:p>
            <a:r>
              <a:rPr lang="en-US" sz="3600" u="sng" dirty="0">
                <a:solidFill>
                  <a:schemeClr val="accent1">
                    <a:lumMod val="75000"/>
                  </a:schemeClr>
                </a:solidFill>
              </a:rPr>
              <a:t>References</a:t>
            </a:r>
            <a:r>
              <a:rPr lang="en-US" sz="3600" u="sng" dirty="0"/>
              <a:t> </a:t>
            </a:r>
            <a:endParaRPr lang="ar-EG" sz="3600" u="sng" dirty="0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26C40BCF-ABE5-B749-8363-3C81AFF2FB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3012" y="1270011"/>
            <a:ext cx="7818769" cy="1922100"/>
          </a:xfrm>
        </p:spPr>
        <p:txBody>
          <a:bodyPr/>
          <a:lstStyle/>
          <a:p>
            <a:pPr marL="558800" indent="-457200">
              <a:buFont typeface="+mj-lt"/>
              <a:buAutoNum type="arabicPeriod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HIV-Associated Cancers and Related Diseases | NEJM [Internet]. New England Journal of Medicine. 2022 [cited 28 March 2022]. Available from: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https://www.nejm.org/doi/full/10.1056/NEJMra1615896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558800" indent="-457200">
              <a:buFont typeface="+mj-lt"/>
              <a:buAutoNum type="arabicPeriod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HIV Infection and Cancer Risk National Cancer Institute. 2022 [cited 28 March 2022]. Available from: https://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www.cancer.gov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/about-cancer/causes-prevention/risk/infectious-agents/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hiv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-fact-sheet</a:t>
            </a:r>
            <a:endParaRPr lang="ar-E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7E8E30CA-4708-BF48-8A1B-29145BABD50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0030388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921D1B3-8610-6001-AC40-35E02A2ACC3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23</a:t>
            </a:fld>
            <a:endParaRPr lang="en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462EE19-D171-6CE4-D6D4-54783BB1B6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28142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p35"/>
          <p:cNvSpPr txBox="1">
            <a:spLocks noGrp="1"/>
          </p:cNvSpPr>
          <p:nvPr>
            <p:ph type="ctrTitle" idx="4294967295"/>
          </p:nvPr>
        </p:nvSpPr>
        <p:spPr>
          <a:xfrm rot="20988787">
            <a:off x="491378" y="1991849"/>
            <a:ext cx="65937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0" dirty="0">
                <a:solidFill>
                  <a:schemeClr val="accent1">
                    <a:lumMod val="50000"/>
                  </a:schemeClr>
                </a:solidFill>
              </a:rPr>
              <a:t>Thank You For Listening</a:t>
            </a:r>
            <a:endParaRPr sz="8000" dirty="0"/>
          </a:p>
        </p:txBody>
      </p:sp>
      <p:sp>
        <p:nvSpPr>
          <p:cNvPr id="721" name="Google Shape;721;p35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09B70D05-6599-BFC9-0A3C-2D6A1D89D0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341190">
            <a:off x="5584270" y="2272344"/>
            <a:ext cx="3171825" cy="21145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70D8A0-5973-FC18-E4A9-FFBC79DF91A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4FB854A-B388-C6C5-BFDB-819D176A9F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06" t="5875" r="6449" b="7323"/>
          <a:stretch/>
        </p:blipFill>
        <p:spPr>
          <a:xfrm>
            <a:off x="38525" y="646331"/>
            <a:ext cx="9105474" cy="449716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4FE5772-CB3B-05A5-616A-187EEE5F171D}"/>
              </a:ext>
            </a:extLst>
          </p:cNvPr>
          <p:cNvSpPr txBox="1"/>
          <p:nvPr/>
        </p:nvSpPr>
        <p:spPr>
          <a:xfrm>
            <a:off x="3242867" y="0"/>
            <a:ext cx="46168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</a:rPr>
              <a:t>Introduction</a:t>
            </a:r>
            <a:endParaRPr lang="en-EG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42684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>
            <a:extLst>
              <a:ext uri="{FF2B5EF4-FFF2-40B4-BE49-F238E27FC236}">
                <a16:creationId xmlns:a16="http://schemas.microsoft.com/office/drawing/2014/main" id="{4923180A-42DB-F740-83E3-58A795E713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672" y="2933222"/>
            <a:ext cx="7888224" cy="1159800"/>
          </a:xfrm>
        </p:spPr>
        <p:txBody>
          <a:bodyPr/>
          <a:lstStyle/>
          <a:p>
            <a:pPr algn="ctr"/>
            <a:r>
              <a:rPr lang="en-US" sz="6000" dirty="0">
                <a:solidFill>
                  <a:schemeClr val="accent2">
                    <a:lumMod val="50000"/>
                  </a:schemeClr>
                </a:solidFill>
              </a:rPr>
              <a:t>Pathogenesis</a:t>
            </a:r>
            <a:endParaRPr lang="ar-EG" sz="6000" dirty="0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01CA4A20-F278-624D-B120-EEAD430C93F9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8594725" y="4826000"/>
            <a:ext cx="549275" cy="3175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25087673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A8BAF7BB-2831-6048-B65A-52EDBE78B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927" y="69790"/>
            <a:ext cx="6996600" cy="715800"/>
          </a:xfrm>
        </p:spPr>
        <p:txBody>
          <a:bodyPr/>
          <a:lstStyle/>
          <a:p>
            <a:r>
              <a:rPr lang="en-US" sz="3600" dirty="0">
                <a:solidFill>
                  <a:schemeClr val="accent2">
                    <a:lumMod val="50000"/>
                  </a:schemeClr>
                </a:solidFill>
              </a:rPr>
              <a:t>Pathogenesis</a:t>
            </a:r>
            <a:endParaRPr lang="ar-EG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7D3FFB28-AF70-5E41-8B27-7AC1C2BDC9D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D0E6A1E-6F00-5B29-5ADB-069238AF8C1C}"/>
              </a:ext>
            </a:extLst>
          </p:cNvPr>
          <p:cNvSpPr/>
          <p:nvPr/>
        </p:nvSpPr>
        <p:spPr>
          <a:xfrm>
            <a:off x="63755" y="832494"/>
            <a:ext cx="4261104" cy="1739256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Many are virally-induced cancers, but not all</a:t>
            </a:r>
          </a:p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D5E124D-1DCC-6240-3605-F7DCB128240A}"/>
              </a:ext>
            </a:extLst>
          </p:cNvPr>
          <p:cNvSpPr/>
          <p:nvPr/>
        </p:nvSpPr>
        <p:spPr>
          <a:xfrm>
            <a:off x="4571999" y="840660"/>
            <a:ext cx="4259125" cy="1739256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Immune activation, immune dysregulation, inflammation and decreased immune surveillance</a:t>
            </a:r>
          </a:p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7F43CC1-BDF6-04CC-0007-6AEB542E4706}"/>
              </a:ext>
            </a:extLst>
          </p:cNvPr>
          <p:cNvSpPr/>
          <p:nvPr/>
        </p:nvSpPr>
        <p:spPr>
          <a:xfrm>
            <a:off x="2312685" y="2697873"/>
            <a:ext cx="4261104" cy="1739256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HIV may activate cellular genes or proto-oncogenes or inhibit tumor suppressor genes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24381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A8BAF7BB-2831-6048-B65A-52EDBE78B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927" y="69790"/>
            <a:ext cx="6996600" cy="715800"/>
          </a:xfrm>
        </p:spPr>
        <p:txBody>
          <a:bodyPr/>
          <a:lstStyle/>
          <a:p>
            <a:r>
              <a:rPr lang="en-US" sz="3600" dirty="0">
                <a:solidFill>
                  <a:schemeClr val="accent2">
                    <a:lumMod val="50000"/>
                  </a:schemeClr>
                </a:solidFill>
              </a:rPr>
              <a:t>Pathogenesis</a:t>
            </a:r>
            <a:endParaRPr lang="ar-EG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7D3FFB28-AF70-5E41-8B27-7AC1C2BDC9D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D0E6A1E-6F00-5B29-5ADB-069238AF8C1C}"/>
              </a:ext>
            </a:extLst>
          </p:cNvPr>
          <p:cNvSpPr/>
          <p:nvPr/>
        </p:nvSpPr>
        <p:spPr>
          <a:xfrm>
            <a:off x="63755" y="832494"/>
            <a:ext cx="4261104" cy="1739256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Increase susceptibility to effects of carcinogens </a:t>
            </a:r>
          </a:p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D5E124D-1DCC-6240-3605-F7DCB128240A}"/>
              </a:ext>
            </a:extLst>
          </p:cNvPr>
          <p:cNvSpPr/>
          <p:nvPr/>
        </p:nvSpPr>
        <p:spPr>
          <a:xfrm>
            <a:off x="4571999" y="840660"/>
            <a:ext cx="4259125" cy="1739256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Endothelial/epithelial cell abnormalities induced or facilitated by HIV may allow cancer development</a:t>
            </a:r>
          </a:p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31B3FB6-554A-27AD-487D-8FF65BD47924}"/>
              </a:ext>
            </a:extLst>
          </p:cNvPr>
          <p:cNvSpPr/>
          <p:nvPr/>
        </p:nvSpPr>
        <p:spPr>
          <a:xfrm>
            <a:off x="2294163" y="2741122"/>
            <a:ext cx="4259125" cy="1739256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There is population differences based on genetics and carcinogens exposure </a:t>
            </a:r>
          </a:p>
        </p:txBody>
      </p:sp>
    </p:spTree>
    <p:extLst>
      <p:ext uri="{BB962C8B-B14F-4D97-AF65-F5344CB8AC3E}">
        <p14:creationId xmlns:p14="http://schemas.microsoft.com/office/powerpoint/2010/main" val="256109814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17"/>
          <p:cNvSpPr txBox="1">
            <a:spLocks noGrp="1"/>
          </p:cNvSpPr>
          <p:nvPr>
            <p:ph type="body" idx="1"/>
          </p:nvPr>
        </p:nvSpPr>
        <p:spPr>
          <a:xfrm>
            <a:off x="575732" y="2161800"/>
            <a:ext cx="8116711" cy="81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>
              <a:lnSpc>
                <a:spcPct val="150000"/>
              </a:lnSpc>
              <a:buNone/>
            </a:pPr>
            <a:r>
              <a:rPr lang="en-US" sz="2000" i="0" dirty="0">
                <a:solidFill>
                  <a:schemeClr val="accent1">
                    <a:lumMod val="75000"/>
                  </a:schemeClr>
                </a:solidFill>
              </a:rPr>
              <a:t>People infected with HIV  have a substantially higher risk of some types of cancer compared with uninfected people of the same age . The general term for these cancers is “</a:t>
            </a:r>
            <a:r>
              <a:rPr lang="en-US" sz="2000" b="1" u="sng" dirty="0">
                <a:solidFill>
                  <a:schemeClr val="accent1">
                    <a:lumMod val="75000"/>
                  </a:schemeClr>
                </a:solidFill>
              </a:rPr>
              <a:t>HIV-associated cancers</a:t>
            </a:r>
            <a:r>
              <a:rPr lang="en-US" sz="2000" i="0" dirty="0">
                <a:solidFill>
                  <a:schemeClr val="accent1">
                    <a:lumMod val="75000"/>
                  </a:schemeClr>
                </a:solidFill>
              </a:rPr>
              <a:t>”</a:t>
            </a:r>
            <a:endParaRPr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94" name="Google Shape;494;p17"/>
          <p:cNvSpPr txBox="1">
            <a:spLocks noGrp="1"/>
          </p:cNvSpPr>
          <p:nvPr>
            <p:ph type="sldNum" idx="12"/>
          </p:nvPr>
        </p:nvSpPr>
        <p:spPr>
          <a:xfrm>
            <a:off x="8556775" y="4826200"/>
            <a:ext cx="548700" cy="3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E15C356D-6D11-E54D-A88E-D15A8DCC7E5A}"/>
              </a:ext>
            </a:extLst>
          </p:cNvPr>
          <p:cNvSpPr txBox="1"/>
          <p:nvPr/>
        </p:nvSpPr>
        <p:spPr>
          <a:xfrm>
            <a:off x="309826" y="189372"/>
            <a:ext cx="8648521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</a:rPr>
              <a:t>ASSOCIATION OF HIV WITH CANCER  </a:t>
            </a:r>
            <a:endParaRPr lang="ar-EG" sz="3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7FD7084B-AA64-4143-9828-6A5193A37E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  <p:graphicFrame>
        <p:nvGraphicFramePr>
          <p:cNvPr id="5" name="Group 60">
            <a:extLst>
              <a:ext uri="{FF2B5EF4-FFF2-40B4-BE49-F238E27FC236}">
                <a16:creationId xmlns:a16="http://schemas.microsoft.com/office/drawing/2014/main" id="{5D39456D-56C6-9D43-B87A-88B069CE917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1325311"/>
              </p:ext>
            </p:extLst>
          </p:nvPr>
        </p:nvGraphicFramePr>
        <p:xfrm>
          <a:off x="72731" y="626110"/>
          <a:ext cx="8784397" cy="3818792"/>
        </p:xfrm>
        <a:graphic>
          <a:graphicData uri="http://schemas.openxmlformats.org/drawingml/2006/table">
            <a:tbl>
              <a:tblPr>
                <a:tableStyleId>{C82E05BE-877C-40BA-BEE6-E4ECDAF45F91}</a:tableStyleId>
              </a:tblPr>
              <a:tblGrid>
                <a:gridCol w="53939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904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46343">
                <a:tc>
                  <a:txBody>
                    <a:bodyPr/>
                    <a:lstStyle>
                      <a:lvl1pPr marL="342900" indent="-3429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24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20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1" u="sng" strike="noStrike" cap="none" spc="0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Cancer</a:t>
                      </a:r>
                      <a:endParaRPr kumimoji="0" lang="en-US" altLang="en-US" sz="1400" b="1" i="1" u="sng" strike="noStrike" cap="none" spc="0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Oswald" panose="00000500000000000000" pitchFamily="2" charset="0"/>
                        <a:ea typeface="MS Mincho" pitchFamily="49" charset="-128"/>
                        <a:cs typeface="Arial" panose="020B0604020202020204" pitchFamily="34" charset="0"/>
                      </a:endParaRPr>
                    </a:p>
                  </a:txBody>
                  <a:tcPr marT="45727" marB="45727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24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20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1" u="sng" strike="noStrike" cap="none" spc="0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Etiologic agents</a:t>
                      </a:r>
                      <a:endParaRPr kumimoji="0" lang="en-US" altLang="en-US" sz="1400" b="1" i="1" u="sng" strike="noStrike" cap="none" spc="0" normalizeH="0" baseline="0" dirty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Oswald" panose="00000500000000000000" pitchFamily="2" charset="0"/>
                        <a:ea typeface="MS Mincho" pitchFamily="49" charset="-128"/>
                        <a:cs typeface="Arial" panose="020B0604020202020204" pitchFamily="34" charset="0"/>
                      </a:endParaRPr>
                    </a:p>
                  </a:txBody>
                  <a:tcPr marT="45727" marB="45727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578">
                <a:tc>
                  <a:txBody>
                    <a:bodyPr/>
                    <a:lstStyle>
                      <a:lvl1pPr marL="342900" indent="-3429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24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20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1" u="sng" strike="noStrike" cap="none" spc="0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</a:rPr>
                        <a:t>Kaposi sarcoma</a:t>
                      </a:r>
                      <a:endParaRPr kumimoji="0" lang="en-US" altLang="en-US" sz="1400" b="0" i="1" u="sng" strike="noStrike" cap="none" spc="0" normalizeH="0" baseline="0" dirty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Oswald" panose="00000500000000000000" pitchFamily="2" charset="0"/>
                        <a:ea typeface="MS Mincho" pitchFamily="49" charset="-128"/>
                        <a:cs typeface="Arial" panose="020B0604020202020204" pitchFamily="34" charset="0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>
                      <a:lvl1pPr marL="342900" indent="-3429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24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20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</a:rPr>
                        <a:t>KSHV</a:t>
                      </a:r>
                      <a:endParaRPr kumimoji="0" lang="en-US" altLang="en-US" sz="1400" b="0" i="0" u="none" strike="noStrike" cap="none" spc="0" normalizeH="0" baseline="0" dirty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Oswald" panose="00000500000000000000" pitchFamily="2" charset="0"/>
                        <a:ea typeface="MS Mincho" pitchFamily="49" charset="-128"/>
                        <a:cs typeface="Arial" panose="020B0604020202020204" pitchFamily="34" charset="0"/>
                      </a:endParaRPr>
                    </a:p>
                  </a:txBody>
                  <a:tcPr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578">
                <a:tc>
                  <a:txBody>
                    <a:bodyPr/>
                    <a:lstStyle>
                      <a:lvl1pPr marL="342900" indent="-3429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24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20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1" u="sng" strike="noStrike" cap="none" spc="0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</a:rPr>
                        <a:t>Non-Hodgkin lymphoma</a:t>
                      </a:r>
                      <a:endParaRPr kumimoji="0" lang="en-US" altLang="en-US" sz="1400" b="0" i="1" u="sng" strike="noStrike" cap="none" spc="0" normalizeH="0" baseline="0" dirty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Oswald" panose="00000500000000000000" pitchFamily="2" charset="0"/>
                        <a:ea typeface="MS Mincho" pitchFamily="49" charset="-128"/>
                        <a:cs typeface="Arial" panose="020B0604020202020204" pitchFamily="34" charset="0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>
                      <a:lvl1pPr marL="342900" indent="-3429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24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20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</a:rPr>
                        <a:t>EBV</a:t>
                      </a:r>
                      <a:endParaRPr kumimoji="0" lang="en-US" altLang="en-US" sz="1400" b="0" i="0" u="none" strike="noStrike" cap="none" spc="0" normalizeH="0" baseline="0" dirty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Oswald" panose="00000500000000000000" pitchFamily="2" charset="0"/>
                        <a:ea typeface="MS Mincho" pitchFamily="49" charset="-128"/>
                        <a:cs typeface="Arial" panose="020B0604020202020204" pitchFamily="34" charset="0"/>
                      </a:endParaRPr>
                    </a:p>
                  </a:txBody>
                  <a:tcPr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9578">
                <a:tc>
                  <a:txBody>
                    <a:bodyPr/>
                    <a:lstStyle>
                      <a:lvl1pPr marL="342900" indent="-3429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24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20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1" u="sng" strike="noStrike" cap="none" spc="0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</a:rPr>
                        <a:t>Cervical cancer</a:t>
                      </a:r>
                      <a:endParaRPr kumimoji="0" lang="en-US" altLang="en-US" sz="1400" b="0" i="1" u="sng" strike="noStrike" cap="none" spc="0" normalizeH="0" baseline="0" dirty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Oswald" panose="00000500000000000000" pitchFamily="2" charset="0"/>
                        <a:ea typeface="MS Mincho" pitchFamily="49" charset="-128"/>
                        <a:cs typeface="Arial" panose="020B0604020202020204" pitchFamily="34" charset="0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>
                      <a:lvl1pPr marL="342900" indent="-3429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24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20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u="none" strike="noStrike" cap="none" spc="0" normalizeH="0" baseline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</a:rPr>
                        <a:t>HPV</a:t>
                      </a:r>
                      <a:endParaRPr kumimoji="0" lang="en-US" altLang="en-US" sz="1400" b="0" i="0" u="none" strike="noStrike" cap="none" spc="0" normalizeH="0" baseline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Oswald" panose="00000500000000000000" pitchFamily="2" charset="0"/>
                        <a:ea typeface="MS Mincho" pitchFamily="49" charset="-128"/>
                        <a:cs typeface="Arial" panose="020B0604020202020204" pitchFamily="34" charset="0"/>
                      </a:endParaRPr>
                    </a:p>
                  </a:txBody>
                  <a:tcPr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2384">
                <a:tc>
                  <a:txBody>
                    <a:bodyPr/>
                    <a:lstStyle>
                      <a:lvl1pPr marL="342900" indent="-3429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24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20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1" u="sng" strike="noStrike" cap="none" spc="0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</a:rPr>
                        <a:t>Lung cancer</a:t>
                      </a:r>
                      <a:endParaRPr kumimoji="0" lang="en-US" altLang="en-US" sz="1400" b="0" i="1" u="sng" strike="noStrike" cap="none" spc="0" normalizeH="0" baseline="0" dirty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Oswald" panose="00000500000000000000" pitchFamily="2" charset="0"/>
                        <a:ea typeface="MS Mincho" pitchFamily="49" charset="-128"/>
                        <a:cs typeface="Arial" panose="020B0604020202020204" pitchFamily="34" charset="0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>
                      <a:lvl1pPr marL="342900" indent="-3429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24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20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</a:rPr>
                        <a:t>Tobacco</a:t>
                      </a:r>
                      <a:endParaRPr kumimoji="0" lang="en-US" altLang="en-US" sz="1400" b="0" i="0" u="none" strike="noStrike" cap="none" spc="0" normalizeH="0" baseline="0" dirty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Oswald" panose="00000500000000000000" pitchFamily="2" charset="0"/>
                        <a:ea typeface="MS Mincho" pitchFamily="49" charset="-128"/>
                        <a:cs typeface="Arial" panose="020B0604020202020204" pitchFamily="34" charset="0"/>
                      </a:endParaRPr>
                    </a:p>
                  </a:txBody>
                  <a:tcPr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8681">
                <a:tc>
                  <a:txBody>
                    <a:bodyPr/>
                    <a:lstStyle>
                      <a:lvl1pPr marL="342900" indent="-3429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24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20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1" u="sng" strike="noStrike" cap="none" spc="0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</a:rPr>
                        <a:t>Hodgkin lymphoma</a:t>
                      </a:r>
                      <a:endParaRPr kumimoji="0" lang="en-US" altLang="en-US" sz="1400" b="0" i="1" u="sng" strike="noStrike" cap="none" spc="0" normalizeH="0" baseline="0" dirty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Oswald" panose="00000500000000000000" pitchFamily="2" charset="0"/>
                        <a:ea typeface="MS Mincho" pitchFamily="49" charset="-128"/>
                        <a:cs typeface="Arial" panose="020B0604020202020204" pitchFamily="34" charset="0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>
                      <a:lvl1pPr marL="342900" indent="-3429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24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20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</a:rPr>
                        <a:t>EBV</a:t>
                      </a:r>
                      <a:endParaRPr kumimoji="0" lang="en-US" altLang="en-US" sz="1400" b="0" i="0" u="none" strike="noStrike" cap="none" spc="0" normalizeH="0" baseline="0" dirty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Oswald" panose="00000500000000000000" pitchFamily="2" charset="0"/>
                        <a:ea typeface="MS Mincho" pitchFamily="49" charset="-128"/>
                        <a:cs typeface="Arial" panose="020B0604020202020204" pitchFamily="34" charset="0"/>
                      </a:endParaRPr>
                    </a:p>
                  </a:txBody>
                  <a:tcPr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2384">
                <a:tc>
                  <a:txBody>
                    <a:bodyPr/>
                    <a:lstStyle>
                      <a:lvl1pPr marL="342900" indent="-3429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24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20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1" u="sng" strike="noStrike" cap="none" spc="0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</a:rPr>
                        <a:t>Anal cancer</a:t>
                      </a:r>
                      <a:endParaRPr kumimoji="0" lang="en-US" altLang="en-US" sz="1400" b="0" i="1" u="sng" strike="noStrike" cap="none" spc="0" normalizeH="0" baseline="0" dirty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Oswald" panose="00000500000000000000" pitchFamily="2" charset="0"/>
                        <a:ea typeface="MS Mincho" pitchFamily="49" charset="-128"/>
                        <a:cs typeface="Arial" panose="020B0604020202020204" pitchFamily="34" charset="0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>
                      <a:lvl1pPr marL="342900" indent="-3429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24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20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</a:rPr>
                        <a:t>HPV</a:t>
                      </a:r>
                      <a:endParaRPr kumimoji="0" lang="en-US" altLang="en-US" sz="1400" b="0" i="0" u="none" strike="noStrike" cap="none" spc="0" normalizeH="0" baseline="0" dirty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Oswald" panose="00000500000000000000" pitchFamily="2" charset="0"/>
                        <a:ea typeface="MS Mincho" pitchFamily="49" charset="-128"/>
                        <a:cs typeface="Arial" panose="020B0604020202020204" pitchFamily="34" charset="0"/>
                      </a:endParaRPr>
                    </a:p>
                  </a:txBody>
                  <a:tcPr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5406">
                <a:tc>
                  <a:txBody>
                    <a:bodyPr/>
                    <a:lstStyle>
                      <a:lvl1pPr marL="342900" indent="-3429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24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20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1" u="sng" strike="noStrike" cap="none" spc="0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</a:rPr>
                        <a:t>Liver cancer</a:t>
                      </a:r>
                      <a:endParaRPr kumimoji="0" lang="en-US" altLang="en-US" sz="1400" b="0" i="1" u="sng" strike="noStrike" cap="none" spc="0" normalizeH="0" baseline="0" dirty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Oswald" panose="00000500000000000000" pitchFamily="2" charset="0"/>
                        <a:ea typeface="MS Mincho" pitchFamily="49" charset="-128"/>
                        <a:cs typeface="Arial" panose="020B0604020202020204" pitchFamily="34" charset="0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>
                      <a:lvl1pPr marL="342900" indent="-3429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24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20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20000"/>
                        </a:spcAft>
                        <a:defRPr sz="1600" b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</a:rPr>
                        <a:t>HCV, HBV, alcohol</a:t>
                      </a:r>
                      <a:endParaRPr kumimoji="0" lang="en-US" altLang="en-US" sz="1400" b="0" i="0" u="none" strike="noStrike" cap="none" spc="0" normalizeH="0" baseline="0" dirty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Oswald" panose="00000500000000000000" pitchFamily="2" charset="0"/>
                        <a:ea typeface="MS Mincho" pitchFamily="49" charset="-128"/>
                        <a:cs typeface="Arial" panose="020B0604020202020204" pitchFamily="34" charset="0"/>
                      </a:endParaRPr>
                    </a:p>
                  </a:txBody>
                  <a:tcPr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مربع نص 5">
            <a:extLst>
              <a:ext uri="{FF2B5EF4-FFF2-40B4-BE49-F238E27FC236}">
                <a16:creationId xmlns:a16="http://schemas.microsoft.com/office/drawing/2014/main" id="{DC679806-6823-8E46-B550-32517E63DF10}"/>
              </a:ext>
            </a:extLst>
          </p:cNvPr>
          <p:cNvSpPr txBox="1"/>
          <p:nvPr/>
        </p:nvSpPr>
        <p:spPr>
          <a:xfrm>
            <a:off x="3216562" y="160040"/>
            <a:ext cx="2828018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Oswald" panose="00000500000000000000" pitchFamily="2" charset="0"/>
              </a:rPr>
              <a:t>7 Notable Cancers</a:t>
            </a:r>
            <a:endParaRPr lang="ar-EG" sz="2800" b="1" dirty="0">
              <a:solidFill>
                <a:schemeClr val="accent2">
                  <a:lumMod val="50000"/>
                </a:schemeClr>
              </a:solidFill>
              <a:latin typeface="Oswald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54071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>
            <a:extLst>
              <a:ext uri="{FF2B5EF4-FFF2-40B4-BE49-F238E27FC236}">
                <a16:creationId xmlns:a16="http://schemas.microsoft.com/office/drawing/2014/main" id="{5782A886-83C4-614A-BD52-6D3CC53B69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9521" y="2981990"/>
            <a:ext cx="6447684" cy="1159800"/>
          </a:xfrm>
        </p:spPr>
        <p:txBody>
          <a:bodyPr/>
          <a:lstStyle/>
          <a:p>
            <a:r>
              <a:rPr lang="en-US" altLang="en-US" sz="6000" dirty="0">
                <a:solidFill>
                  <a:schemeClr val="accent1">
                    <a:lumMod val="50000"/>
                  </a:schemeClr>
                </a:solidFill>
              </a:rPr>
              <a:t>Kaposi’s Sarcoma</a:t>
            </a:r>
            <a:endParaRPr lang="ar-EG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5D27E992-D9CB-A045-AD30-F240531E2B1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8594725" y="4826000"/>
            <a:ext cx="549275" cy="3175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65250817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Quince template">
  <a:themeElements>
    <a:clrScheme name="Custom 347">
      <a:dk1>
        <a:srgbClr val="28324A"/>
      </a:dk1>
      <a:lt1>
        <a:srgbClr val="FFFFFF"/>
      </a:lt1>
      <a:dk2>
        <a:srgbClr val="707685"/>
      </a:dk2>
      <a:lt2>
        <a:srgbClr val="E5E5E5"/>
      </a:lt2>
      <a:accent1>
        <a:srgbClr val="00CEF6"/>
      </a:accent1>
      <a:accent2>
        <a:srgbClr val="3C78D8"/>
      </a:accent2>
      <a:accent3>
        <a:srgbClr val="00A7C8"/>
      </a:accent3>
      <a:accent4>
        <a:srgbClr val="8EC400"/>
      </a:accent4>
      <a:accent5>
        <a:srgbClr val="AFF000"/>
      </a:accent5>
      <a:accent6>
        <a:srgbClr val="7F7F7F"/>
      </a:accent6>
      <a:hlink>
        <a:srgbClr val="28324A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475</Words>
  <Application>Microsoft Office PowerPoint</Application>
  <PresentationFormat>عرض على الشاشة (16:9)</PresentationFormat>
  <Paragraphs>108</Paragraphs>
  <Slides>24</Slides>
  <Notes>7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24</vt:i4>
      </vt:variant>
    </vt:vector>
  </HeadingPairs>
  <TitlesOfParts>
    <vt:vector size="31" baseType="lpstr">
      <vt:lpstr>Oswald</vt:lpstr>
      <vt:lpstr>Arial</vt:lpstr>
      <vt:lpstr>Times New Roman</vt:lpstr>
      <vt:lpstr>Source Sans Pro</vt:lpstr>
      <vt:lpstr>MS Mincho</vt:lpstr>
      <vt:lpstr>ＭＳ Ｐゴシック</vt:lpstr>
      <vt:lpstr>Quince template</vt:lpstr>
      <vt:lpstr>HIV Associated Cancer</vt:lpstr>
      <vt:lpstr>Objectives </vt:lpstr>
      <vt:lpstr>عرض تقديمي في PowerPoint</vt:lpstr>
      <vt:lpstr>Pathogenesis</vt:lpstr>
      <vt:lpstr>Pathogenesis</vt:lpstr>
      <vt:lpstr>Pathogenesis</vt:lpstr>
      <vt:lpstr>عرض تقديمي في PowerPoint</vt:lpstr>
      <vt:lpstr>عرض تقديمي في PowerPoint</vt:lpstr>
      <vt:lpstr>Kaposi’s Sarcoma</vt:lpstr>
      <vt:lpstr>Kaposi’s Sarcoma</vt:lpstr>
      <vt:lpstr>Anal and Cervical Cancer Incidence</vt:lpstr>
      <vt:lpstr>Anal and Cervical Cancer Incidence</vt:lpstr>
      <vt:lpstr>Lymphomas</vt:lpstr>
      <vt:lpstr>عرض تقديمي في PowerPoint</vt:lpstr>
      <vt:lpstr>عرض تقديمي في PowerPoint</vt:lpstr>
      <vt:lpstr>Hodgkin’s Disease</vt:lpstr>
      <vt:lpstr>عرض تقديمي في PowerPoint</vt:lpstr>
      <vt:lpstr>Cancer Prevention </vt:lpstr>
      <vt:lpstr>عرض تقديمي في PowerPoint</vt:lpstr>
      <vt:lpstr>عرض تقديمي في PowerPoint</vt:lpstr>
      <vt:lpstr>Conclusion </vt:lpstr>
      <vt:lpstr>References </vt:lpstr>
      <vt:lpstr>عرض تقديمي في PowerPoint</vt:lpstr>
      <vt:lpstr>Thank You For Listening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home</dc:creator>
  <cp:lastModifiedBy>home</cp:lastModifiedBy>
  <cp:revision>11</cp:revision>
  <dcterms:modified xsi:type="dcterms:W3CDTF">2022-05-15T17:57:27Z</dcterms:modified>
</cp:coreProperties>
</file>