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4"/>
  </p:notesMasterIdLst>
  <p:sldIdLst>
    <p:sldId id="256" r:id="rId2"/>
    <p:sldId id="258" r:id="rId3"/>
    <p:sldId id="289" r:id="rId4"/>
    <p:sldId id="284" r:id="rId5"/>
    <p:sldId id="261" r:id="rId6"/>
    <p:sldId id="259" r:id="rId7"/>
    <p:sldId id="290" r:id="rId8"/>
    <p:sldId id="291" r:id="rId9"/>
    <p:sldId id="275" r:id="rId10"/>
    <p:sldId id="260" r:id="rId11"/>
    <p:sldId id="292" r:id="rId12"/>
    <p:sldId id="293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2ECA73-8BDD-45BC-9D22-370ACF3AC404}">
  <a:tblStyle styleId="{BC2ECA73-8BDD-45BC-9D22-370ACF3AC4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3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8ea035b43_0_1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08ea035b43_0_1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25786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6e4db574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6e4db574e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g16f3e7a335e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5" name="Google Shape;1595;g16f3e7a335e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6e4db574e3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16e4db574e3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6e4db574e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6e4db574e3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6e4db574e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6e4db574e3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3125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6e4db574e3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16e4db574e3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8043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16e4db574e3_0_1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1" name="Google Shape;1181;g16e4db574e3_0_1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6e4db574e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6e4db574e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219925" y="1066206"/>
            <a:ext cx="4210800" cy="236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217813" y="3434094"/>
            <a:ext cx="32655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512606" flipH="1">
            <a:off x="7479595" y="-256972"/>
            <a:ext cx="1780947" cy="1431159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490277">
            <a:off x="-790014" y="3874649"/>
            <a:ext cx="2771254" cy="1614427"/>
          </a:xfrm>
          <a:custGeom>
            <a:avLst/>
            <a:gdLst/>
            <a:ahLst/>
            <a:cxnLst/>
            <a:rect l="l" t="t" r="r" b="b"/>
            <a:pathLst>
              <a:path w="7034" h="4098" extrusionOk="0">
                <a:moveTo>
                  <a:pt x="2769" y="3893"/>
                </a:moveTo>
                <a:cubicBezTo>
                  <a:pt x="2035" y="3940"/>
                  <a:pt x="1264" y="3707"/>
                  <a:pt x="744" y="3187"/>
                </a:cubicBezTo>
                <a:cubicBezTo>
                  <a:pt x="224" y="2657"/>
                  <a:pt x="1" y="1831"/>
                  <a:pt x="270" y="1143"/>
                </a:cubicBezTo>
                <a:cubicBezTo>
                  <a:pt x="539" y="465"/>
                  <a:pt x="1338" y="0"/>
                  <a:pt x="2054" y="195"/>
                </a:cubicBezTo>
                <a:cubicBezTo>
                  <a:pt x="2463" y="307"/>
                  <a:pt x="2797" y="604"/>
                  <a:pt x="3187" y="781"/>
                </a:cubicBezTo>
                <a:cubicBezTo>
                  <a:pt x="4219" y="1255"/>
                  <a:pt x="5584" y="883"/>
                  <a:pt x="6448" y="1617"/>
                </a:cubicBezTo>
                <a:cubicBezTo>
                  <a:pt x="6820" y="1923"/>
                  <a:pt x="7034" y="2397"/>
                  <a:pt x="7024" y="2871"/>
                </a:cubicBezTo>
                <a:cubicBezTo>
                  <a:pt x="7015" y="3345"/>
                  <a:pt x="6783" y="3800"/>
                  <a:pt x="6402" y="4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_1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3"/>
          <p:cNvSpPr/>
          <p:nvPr/>
        </p:nvSpPr>
        <p:spPr>
          <a:xfrm rot="7396979">
            <a:off x="7876065" y="4591835"/>
            <a:ext cx="1812092" cy="1218944"/>
          </a:xfrm>
          <a:custGeom>
            <a:avLst/>
            <a:gdLst/>
            <a:ahLst/>
            <a:cxnLst/>
            <a:rect l="l" t="t" r="r" b="b"/>
            <a:pathLst>
              <a:path w="14196" h="9549" extrusionOk="0">
                <a:moveTo>
                  <a:pt x="5498" y="5114"/>
                </a:moveTo>
                <a:cubicBezTo>
                  <a:pt x="5517" y="5114"/>
                  <a:pt x="5536" y="5115"/>
                  <a:pt x="5556" y="5116"/>
                </a:cubicBezTo>
                <a:cubicBezTo>
                  <a:pt x="6318" y="5163"/>
                  <a:pt x="6132" y="6278"/>
                  <a:pt x="5881" y="6696"/>
                </a:cubicBezTo>
                <a:cubicBezTo>
                  <a:pt x="5711" y="6978"/>
                  <a:pt x="5497" y="7189"/>
                  <a:pt x="5256" y="7339"/>
                </a:cubicBezTo>
                <a:lnTo>
                  <a:pt x="5256" y="7339"/>
                </a:lnTo>
                <a:cubicBezTo>
                  <a:pt x="5090" y="7061"/>
                  <a:pt x="4965" y="6758"/>
                  <a:pt x="4896" y="6436"/>
                </a:cubicBezTo>
                <a:cubicBezTo>
                  <a:pt x="4788" y="5938"/>
                  <a:pt x="4803" y="5114"/>
                  <a:pt x="5498" y="5114"/>
                </a:cubicBezTo>
                <a:close/>
                <a:moveTo>
                  <a:pt x="1478" y="0"/>
                </a:moveTo>
                <a:cubicBezTo>
                  <a:pt x="1414" y="0"/>
                  <a:pt x="1351" y="36"/>
                  <a:pt x="1329" y="118"/>
                </a:cubicBezTo>
                <a:cubicBezTo>
                  <a:pt x="660" y="2366"/>
                  <a:pt x="0" y="5144"/>
                  <a:pt x="1793" y="7067"/>
                </a:cubicBezTo>
                <a:cubicBezTo>
                  <a:pt x="2365" y="7683"/>
                  <a:pt x="3252" y="8037"/>
                  <a:pt x="4106" y="8037"/>
                </a:cubicBezTo>
                <a:cubicBezTo>
                  <a:pt x="4486" y="8037"/>
                  <a:pt x="4859" y="7968"/>
                  <a:pt x="5195" y="7820"/>
                </a:cubicBezTo>
                <a:lnTo>
                  <a:pt x="5195" y="7820"/>
                </a:lnTo>
                <a:cubicBezTo>
                  <a:pt x="5997" y="8879"/>
                  <a:pt x="7382" y="9522"/>
                  <a:pt x="8687" y="9548"/>
                </a:cubicBezTo>
                <a:cubicBezTo>
                  <a:pt x="8715" y="9548"/>
                  <a:pt x="8743" y="9549"/>
                  <a:pt x="8771" y="9549"/>
                </a:cubicBezTo>
                <a:cubicBezTo>
                  <a:pt x="11231" y="9549"/>
                  <a:pt x="13213" y="7536"/>
                  <a:pt x="14132" y="5404"/>
                </a:cubicBezTo>
                <a:cubicBezTo>
                  <a:pt x="14195" y="5264"/>
                  <a:pt x="14071" y="5133"/>
                  <a:pt x="13957" y="5133"/>
                </a:cubicBezTo>
                <a:cubicBezTo>
                  <a:pt x="13905" y="5133"/>
                  <a:pt x="13854" y="5161"/>
                  <a:pt x="13825" y="5228"/>
                </a:cubicBezTo>
                <a:cubicBezTo>
                  <a:pt x="13193" y="6714"/>
                  <a:pt x="12134" y="8061"/>
                  <a:pt x="10648" y="8768"/>
                </a:cubicBezTo>
                <a:cubicBezTo>
                  <a:pt x="10043" y="9057"/>
                  <a:pt x="9387" y="9202"/>
                  <a:pt x="8734" y="9202"/>
                </a:cubicBezTo>
                <a:cubicBezTo>
                  <a:pt x="7792" y="9202"/>
                  <a:pt x="6858" y="8899"/>
                  <a:pt x="6095" y="8284"/>
                </a:cubicBezTo>
                <a:cubicBezTo>
                  <a:pt x="5868" y="8104"/>
                  <a:pt x="5661" y="7898"/>
                  <a:pt x="5483" y="7669"/>
                </a:cubicBezTo>
                <a:lnTo>
                  <a:pt x="5483" y="7669"/>
                </a:lnTo>
                <a:cubicBezTo>
                  <a:pt x="5850" y="7441"/>
                  <a:pt x="6154" y="7102"/>
                  <a:pt x="6346" y="6640"/>
                </a:cubicBezTo>
                <a:cubicBezTo>
                  <a:pt x="6634" y="5943"/>
                  <a:pt x="6476" y="4930"/>
                  <a:pt x="5603" y="4782"/>
                </a:cubicBezTo>
                <a:cubicBezTo>
                  <a:pt x="5542" y="4772"/>
                  <a:pt x="5483" y="4767"/>
                  <a:pt x="5428" y="4767"/>
                </a:cubicBezTo>
                <a:cubicBezTo>
                  <a:pt x="4684" y="4767"/>
                  <a:pt x="4457" y="5656"/>
                  <a:pt x="4543" y="6296"/>
                </a:cubicBezTo>
                <a:cubicBezTo>
                  <a:pt x="4607" y="6728"/>
                  <a:pt x="4756" y="7126"/>
                  <a:pt x="4969" y="7485"/>
                </a:cubicBezTo>
                <a:lnTo>
                  <a:pt x="4969" y="7485"/>
                </a:lnTo>
                <a:cubicBezTo>
                  <a:pt x="4718" y="7586"/>
                  <a:pt x="4447" y="7633"/>
                  <a:pt x="4170" y="7633"/>
                </a:cubicBezTo>
                <a:cubicBezTo>
                  <a:pt x="3271" y="7633"/>
                  <a:pt x="2317" y="7139"/>
                  <a:pt x="1812" y="6426"/>
                </a:cubicBezTo>
                <a:cubicBezTo>
                  <a:pt x="502" y="4577"/>
                  <a:pt x="1106" y="2208"/>
                  <a:pt x="1635" y="201"/>
                </a:cubicBezTo>
                <a:cubicBezTo>
                  <a:pt x="1669" y="79"/>
                  <a:pt x="1572" y="0"/>
                  <a:pt x="1478" y="0"/>
                </a:cubicBezTo>
                <a:close/>
              </a:path>
            </a:pathLst>
          </a:custGeom>
          <a:solidFill>
            <a:schemeClr val="dk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3"/>
          <p:cNvSpPr/>
          <p:nvPr/>
        </p:nvSpPr>
        <p:spPr>
          <a:xfrm rot="-687523" flipH="1">
            <a:off x="-3092429" y="2095212"/>
            <a:ext cx="3638991" cy="4216985"/>
          </a:xfrm>
          <a:custGeom>
            <a:avLst/>
            <a:gdLst/>
            <a:ahLst/>
            <a:cxnLst/>
            <a:rect l="l" t="t" r="r" b="b"/>
            <a:pathLst>
              <a:path w="7889" h="9142" extrusionOk="0">
                <a:moveTo>
                  <a:pt x="6252" y="1"/>
                </a:moveTo>
                <a:cubicBezTo>
                  <a:pt x="5808" y="1"/>
                  <a:pt x="5365" y="92"/>
                  <a:pt x="4962" y="274"/>
                </a:cubicBezTo>
                <a:cubicBezTo>
                  <a:pt x="4097" y="664"/>
                  <a:pt x="3438" y="1482"/>
                  <a:pt x="3224" y="2401"/>
                </a:cubicBezTo>
                <a:cubicBezTo>
                  <a:pt x="3057" y="3107"/>
                  <a:pt x="3113" y="3916"/>
                  <a:pt x="2630" y="4445"/>
                </a:cubicBezTo>
                <a:cubicBezTo>
                  <a:pt x="2165" y="4947"/>
                  <a:pt x="1403" y="5003"/>
                  <a:pt x="855" y="5402"/>
                </a:cubicBezTo>
                <a:cubicBezTo>
                  <a:pt x="195" y="5895"/>
                  <a:pt x="0" y="6870"/>
                  <a:pt x="316" y="7632"/>
                </a:cubicBezTo>
                <a:cubicBezTo>
                  <a:pt x="641" y="8385"/>
                  <a:pt x="1394" y="8914"/>
                  <a:pt x="2202" y="9081"/>
                </a:cubicBezTo>
                <a:cubicBezTo>
                  <a:pt x="2413" y="9123"/>
                  <a:pt x="2625" y="9142"/>
                  <a:pt x="2839" y="9142"/>
                </a:cubicBezTo>
                <a:cubicBezTo>
                  <a:pt x="3444" y="9142"/>
                  <a:pt x="4052" y="8987"/>
                  <a:pt x="4608" y="8747"/>
                </a:cubicBezTo>
                <a:cubicBezTo>
                  <a:pt x="6299" y="7994"/>
                  <a:pt x="7572" y="6359"/>
                  <a:pt x="7888" y="4529"/>
                </a:cubicBezTo>
                <a:lnTo>
                  <a:pt x="7712" y="357"/>
                </a:lnTo>
                <a:cubicBezTo>
                  <a:pt x="7266" y="120"/>
                  <a:pt x="6759" y="1"/>
                  <a:pt x="625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3"/>
          <p:cNvSpPr/>
          <p:nvPr/>
        </p:nvSpPr>
        <p:spPr>
          <a:xfrm rot="-512606" flipH="1">
            <a:off x="7540310" y="-379547"/>
            <a:ext cx="1780947" cy="1431159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3"/>
          <p:cNvSpPr/>
          <p:nvPr/>
        </p:nvSpPr>
        <p:spPr>
          <a:xfrm>
            <a:off x="3006100" y="47633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3"/>
          <p:cNvSpPr/>
          <p:nvPr/>
        </p:nvSpPr>
        <p:spPr>
          <a:xfrm>
            <a:off x="198372" y="22215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3"/>
          <p:cNvSpPr/>
          <p:nvPr/>
        </p:nvSpPr>
        <p:spPr>
          <a:xfrm>
            <a:off x="8654447" y="36219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3"/>
          <p:cNvSpPr/>
          <p:nvPr/>
        </p:nvSpPr>
        <p:spPr>
          <a:xfrm>
            <a:off x="8785225" y="14492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3"/>
          <p:cNvSpPr/>
          <p:nvPr/>
        </p:nvSpPr>
        <p:spPr>
          <a:xfrm>
            <a:off x="439400" y="6342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3"/>
          <p:cNvSpPr/>
          <p:nvPr/>
        </p:nvSpPr>
        <p:spPr>
          <a:xfrm rot="968563">
            <a:off x="-1029567" y="-438208"/>
            <a:ext cx="2649448" cy="981799"/>
          </a:xfrm>
          <a:custGeom>
            <a:avLst/>
            <a:gdLst/>
            <a:ahLst/>
            <a:cxnLst/>
            <a:rect l="l" t="t" r="r" b="b"/>
            <a:pathLst>
              <a:path w="108010" h="40025" extrusionOk="0">
                <a:moveTo>
                  <a:pt x="63717" y="22040"/>
                </a:moveTo>
                <a:cubicBezTo>
                  <a:pt x="64234" y="22040"/>
                  <a:pt x="64802" y="22285"/>
                  <a:pt x="65287" y="22873"/>
                </a:cubicBezTo>
                <a:cubicBezTo>
                  <a:pt x="66105" y="23885"/>
                  <a:pt x="66118" y="25247"/>
                  <a:pt x="65782" y="26532"/>
                </a:cubicBezTo>
                <a:lnTo>
                  <a:pt x="65782" y="26532"/>
                </a:lnTo>
                <a:cubicBezTo>
                  <a:pt x="64643" y="26286"/>
                  <a:pt x="63591" y="25853"/>
                  <a:pt x="62881" y="25084"/>
                </a:cubicBezTo>
                <a:cubicBezTo>
                  <a:pt x="61466" y="23554"/>
                  <a:pt x="62433" y="22040"/>
                  <a:pt x="63717" y="22040"/>
                </a:cubicBezTo>
                <a:close/>
                <a:moveTo>
                  <a:pt x="105878" y="1"/>
                </a:moveTo>
                <a:cubicBezTo>
                  <a:pt x="105410" y="1"/>
                  <a:pt x="104937" y="204"/>
                  <a:pt x="104604" y="695"/>
                </a:cubicBezTo>
                <a:cubicBezTo>
                  <a:pt x="99693" y="7914"/>
                  <a:pt x="94555" y="15394"/>
                  <a:pt x="87368" y="20597"/>
                </a:cubicBezTo>
                <a:cubicBezTo>
                  <a:pt x="83889" y="23166"/>
                  <a:pt x="79954" y="25117"/>
                  <a:pt x="75759" y="26158"/>
                </a:cubicBezTo>
                <a:cubicBezTo>
                  <a:pt x="73807" y="26613"/>
                  <a:pt x="71824" y="26873"/>
                  <a:pt x="69808" y="26873"/>
                </a:cubicBezTo>
                <a:cubicBezTo>
                  <a:pt x="69504" y="26868"/>
                  <a:pt x="69178" y="26863"/>
                  <a:pt x="68839" y="26853"/>
                </a:cubicBezTo>
                <a:lnTo>
                  <a:pt x="68839" y="26853"/>
                </a:lnTo>
                <a:cubicBezTo>
                  <a:pt x="69211" y="25083"/>
                  <a:pt x="69064" y="23258"/>
                  <a:pt x="68117" y="21637"/>
                </a:cubicBezTo>
                <a:cubicBezTo>
                  <a:pt x="67157" y="19976"/>
                  <a:pt x="65223" y="19000"/>
                  <a:pt x="63379" y="19000"/>
                </a:cubicBezTo>
                <a:cubicBezTo>
                  <a:pt x="61723" y="19000"/>
                  <a:pt x="60140" y="19787"/>
                  <a:pt x="59401" y="21572"/>
                </a:cubicBezTo>
                <a:cubicBezTo>
                  <a:pt x="57766" y="25595"/>
                  <a:pt x="61143" y="28105"/>
                  <a:pt x="64573" y="29187"/>
                </a:cubicBezTo>
                <a:lnTo>
                  <a:pt x="64573" y="29187"/>
                </a:lnTo>
                <a:cubicBezTo>
                  <a:pt x="62649" y="32021"/>
                  <a:pt x="59289" y="33562"/>
                  <a:pt x="56019" y="34222"/>
                </a:cubicBezTo>
                <a:cubicBezTo>
                  <a:pt x="54773" y="34479"/>
                  <a:pt x="53514" y="34586"/>
                  <a:pt x="52252" y="34586"/>
                </a:cubicBezTo>
                <a:cubicBezTo>
                  <a:pt x="49036" y="34586"/>
                  <a:pt x="45802" y="33892"/>
                  <a:pt x="42719" y="33214"/>
                </a:cubicBezTo>
                <a:cubicBezTo>
                  <a:pt x="38459" y="32271"/>
                  <a:pt x="34231" y="31328"/>
                  <a:pt x="29873" y="31101"/>
                </a:cubicBezTo>
                <a:cubicBezTo>
                  <a:pt x="28824" y="31038"/>
                  <a:pt x="27775" y="31007"/>
                  <a:pt x="26727" y="31007"/>
                </a:cubicBezTo>
                <a:cubicBezTo>
                  <a:pt x="17967" y="31007"/>
                  <a:pt x="9297" y="33173"/>
                  <a:pt x="1484" y="37182"/>
                </a:cubicBezTo>
                <a:cubicBezTo>
                  <a:pt x="1" y="37965"/>
                  <a:pt x="926" y="40025"/>
                  <a:pt x="2331" y="40025"/>
                </a:cubicBezTo>
                <a:cubicBezTo>
                  <a:pt x="2559" y="40025"/>
                  <a:pt x="2800" y="39971"/>
                  <a:pt x="3045" y="39848"/>
                </a:cubicBezTo>
                <a:cubicBezTo>
                  <a:pt x="10437" y="36047"/>
                  <a:pt x="18648" y="34069"/>
                  <a:pt x="26911" y="34069"/>
                </a:cubicBezTo>
                <a:cubicBezTo>
                  <a:pt x="30171" y="34069"/>
                  <a:pt x="33440" y="34377"/>
                  <a:pt x="36670" y="35003"/>
                </a:cubicBezTo>
                <a:cubicBezTo>
                  <a:pt x="41760" y="35996"/>
                  <a:pt x="47353" y="37521"/>
                  <a:pt x="52699" y="37521"/>
                </a:cubicBezTo>
                <a:cubicBezTo>
                  <a:pt x="57157" y="37521"/>
                  <a:pt x="61443" y="36461"/>
                  <a:pt x="65125" y="33149"/>
                </a:cubicBezTo>
                <a:cubicBezTo>
                  <a:pt x="66127" y="32245"/>
                  <a:pt x="67045" y="31086"/>
                  <a:pt x="67738" y="29800"/>
                </a:cubicBezTo>
                <a:lnTo>
                  <a:pt x="67738" y="29800"/>
                </a:lnTo>
                <a:cubicBezTo>
                  <a:pt x="68484" y="29867"/>
                  <a:pt x="69230" y="29900"/>
                  <a:pt x="69974" y="29900"/>
                </a:cubicBezTo>
                <a:cubicBezTo>
                  <a:pt x="74024" y="29900"/>
                  <a:pt x="78038" y="28934"/>
                  <a:pt x="81775" y="27328"/>
                </a:cubicBezTo>
                <a:cubicBezTo>
                  <a:pt x="93124" y="22418"/>
                  <a:pt x="100539" y="12142"/>
                  <a:pt x="107238" y="2223"/>
                </a:cubicBezTo>
                <a:cubicBezTo>
                  <a:pt x="108010" y="1088"/>
                  <a:pt x="106959" y="1"/>
                  <a:pt x="10587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3"/>
          <p:cNvSpPr/>
          <p:nvPr/>
        </p:nvSpPr>
        <p:spPr>
          <a:xfrm>
            <a:off x="810235" y="47458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3"/>
          <p:cNvSpPr/>
          <p:nvPr/>
        </p:nvSpPr>
        <p:spPr>
          <a:xfrm>
            <a:off x="7816775" y="47040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_1_1_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4"/>
          <p:cNvSpPr/>
          <p:nvPr/>
        </p:nvSpPr>
        <p:spPr>
          <a:xfrm rot="4001311" flipH="1">
            <a:off x="7575591" y="-578257"/>
            <a:ext cx="2015165" cy="1355541"/>
          </a:xfrm>
          <a:custGeom>
            <a:avLst/>
            <a:gdLst/>
            <a:ahLst/>
            <a:cxnLst/>
            <a:rect l="l" t="t" r="r" b="b"/>
            <a:pathLst>
              <a:path w="14196" h="9549" extrusionOk="0">
                <a:moveTo>
                  <a:pt x="5498" y="5114"/>
                </a:moveTo>
                <a:cubicBezTo>
                  <a:pt x="5517" y="5114"/>
                  <a:pt x="5536" y="5115"/>
                  <a:pt x="5556" y="5116"/>
                </a:cubicBezTo>
                <a:cubicBezTo>
                  <a:pt x="6318" y="5163"/>
                  <a:pt x="6132" y="6278"/>
                  <a:pt x="5881" y="6696"/>
                </a:cubicBezTo>
                <a:cubicBezTo>
                  <a:pt x="5711" y="6978"/>
                  <a:pt x="5497" y="7189"/>
                  <a:pt x="5256" y="7339"/>
                </a:cubicBezTo>
                <a:lnTo>
                  <a:pt x="5256" y="7339"/>
                </a:lnTo>
                <a:cubicBezTo>
                  <a:pt x="5090" y="7061"/>
                  <a:pt x="4965" y="6758"/>
                  <a:pt x="4896" y="6436"/>
                </a:cubicBezTo>
                <a:cubicBezTo>
                  <a:pt x="4788" y="5938"/>
                  <a:pt x="4803" y="5114"/>
                  <a:pt x="5498" y="5114"/>
                </a:cubicBezTo>
                <a:close/>
                <a:moveTo>
                  <a:pt x="1478" y="0"/>
                </a:moveTo>
                <a:cubicBezTo>
                  <a:pt x="1414" y="0"/>
                  <a:pt x="1351" y="36"/>
                  <a:pt x="1329" y="118"/>
                </a:cubicBezTo>
                <a:cubicBezTo>
                  <a:pt x="660" y="2366"/>
                  <a:pt x="0" y="5144"/>
                  <a:pt x="1793" y="7067"/>
                </a:cubicBezTo>
                <a:cubicBezTo>
                  <a:pt x="2365" y="7683"/>
                  <a:pt x="3252" y="8037"/>
                  <a:pt x="4106" y="8037"/>
                </a:cubicBezTo>
                <a:cubicBezTo>
                  <a:pt x="4486" y="8037"/>
                  <a:pt x="4859" y="7968"/>
                  <a:pt x="5195" y="7820"/>
                </a:cubicBezTo>
                <a:lnTo>
                  <a:pt x="5195" y="7820"/>
                </a:lnTo>
                <a:cubicBezTo>
                  <a:pt x="5997" y="8879"/>
                  <a:pt x="7382" y="9522"/>
                  <a:pt x="8687" y="9548"/>
                </a:cubicBezTo>
                <a:cubicBezTo>
                  <a:pt x="8715" y="9548"/>
                  <a:pt x="8743" y="9549"/>
                  <a:pt x="8771" y="9549"/>
                </a:cubicBezTo>
                <a:cubicBezTo>
                  <a:pt x="11231" y="9549"/>
                  <a:pt x="13213" y="7536"/>
                  <a:pt x="14132" y="5404"/>
                </a:cubicBezTo>
                <a:cubicBezTo>
                  <a:pt x="14195" y="5264"/>
                  <a:pt x="14071" y="5133"/>
                  <a:pt x="13957" y="5133"/>
                </a:cubicBezTo>
                <a:cubicBezTo>
                  <a:pt x="13905" y="5133"/>
                  <a:pt x="13854" y="5161"/>
                  <a:pt x="13825" y="5228"/>
                </a:cubicBezTo>
                <a:cubicBezTo>
                  <a:pt x="13193" y="6714"/>
                  <a:pt x="12134" y="8061"/>
                  <a:pt x="10648" y="8768"/>
                </a:cubicBezTo>
                <a:cubicBezTo>
                  <a:pt x="10043" y="9057"/>
                  <a:pt x="9387" y="9202"/>
                  <a:pt x="8734" y="9202"/>
                </a:cubicBezTo>
                <a:cubicBezTo>
                  <a:pt x="7792" y="9202"/>
                  <a:pt x="6858" y="8899"/>
                  <a:pt x="6095" y="8284"/>
                </a:cubicBezTo>
                <a:cubicBezTo>
                  <a:pt x="5868" y="8104"/>
                  <a:pt x="5661" y="7898"/>
                  <a:pt x="5483" y="7669"/>
                </a:cubicBezTo>
                <a:lnTo>
                  <a:pt x="5483" y="7669"/>
                </a:lnTo>
                <a:cubicBezTo>
                  <a:pt x="5850" y="7441"/>
                  <a:pt x="6154" y="7102"/>
                  <a:pt x="6346" y="6640"/>
                </a:cubicBezTo>
                <a:cubicBezTo>
                  <a:pt x="6634" y="5943"/>
                  <a:pt x="6476" y="4930"/>
                  <a:pt x="5603" y="4782"/>
                </a:cubicBezTo>
                <a:cubicBezTo>
                  <a:pt x="5542" y="4772"/>
                  <a:pt x="5483" y="4767"/>
                  <a:pt x="5428" y="4767"/>
                </a:cubicBezTo>
                <a:cubicBezTo>
                  <a:pt x="4684" y="4767"/>
                  <a:pt x="4457" y="5656"/>
                  <a:pt x="4543" y="6296"/>
                </a:cubicBezTo>
                <a:cubicBezTo>
                  <a:pt x="4607" y="6728"/>
                  <a:pt x="4756" y="7126"/>
                  <a:pt x="4969" y="7485"/>
                </a:cubicBezTo>
                <a:lnTo>
                  <a:pt x="4969" y="7485"/>
                </a:lnTo>
                <a:cubicBezTo>
                  <a:pt x="4718" y="7586"/>
                  <a:pt x="4447" y="7633"/>
                  <a:pt x="4170" y="7633"/>
                </a:cubicBezTo>
                <a:cubicBezTo>
                  <a:pt x="3271" y="7633"/>
                  <a:pt x="2317" y="7139"/>
                  <a:pt x="1812" y="6426"/>
                </a:cubicBezTo>
                <a:cubicBezTo>
                  <a:pt x="502" y="4577"/>
                  <a:pt x="1106" y="2208"/>
                  <a:pt x="1635" y="201"/>
                </a:cubicBezTo>
                <a:cubicBezTo>
                  <a:pt x="1669" y="79"/>
                  <a:pt x="1572" y="0"/>
                  <a:pt x="1478" y="0"/>
                </a:cubicBezTo>
                <a:close/>
              </a:path>
            </a:pathLst>
          </a:custGeom>
          <a:solidFill>
            <a:schemeClr val="dk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4"/>
          <p:cNvSpPr/>
          <p:nvPr/>
        </p:nvSpPr>
        <p:spPr>
          <a:xfrm rot="1187642">
            <a:off x="-545524" y="4284772"/>
            <a:ext cx="2076013" cy="961883"/>
          </a:xfrm>
          <a:custGeom>
            <a:avLst/>
            <a:gdLst/>
            <a:ahLst/>
            <a:cxnLst/>
            <a:rect l="l" t="t" r="r" b="b"/>
            <a:pathLst>
              <a:path w="7875" h="3649" extrusionOk="0">
                <a:moveTo>
                  <a:pt x="1807" y="1"/>
                </a:moveTo>
                <a:cubicBezTo>
                  <a:pt x="1167" y="1"/>
                  <a:pt x="587" y="472"/>
                  <a:pt x="117" y="890"/>
                </a:cubicBezTo>
                <a:cubicBezTo>
                  <a:pt x="0" y="985"/>
                  <a:pt x="107" y="1131"/>
                  <a:pt x="226" y="1131"/>
                </a:cubicBezTo>
                <a:cubicBezTo>
                  <a:pt x="258" y="1131"/>
                  <a:pt x="291" y="1120"/>
                  <a:pt x="321" y="1095"/>
                </a:cubicBezTo>
                <a:cubicBezTo>
                  <a:pt x="756" y="708"/>
                  <a:pt x="1335" y="324"/>
                  <a:pt x="1830" y="324"/>
                </a:cubicBezTo>
                <a:cubicBezTo>
                  <a:pt x="2204" y="324"/>
                  <a:pt x="2529" y="542"/>
                  <a:pt x="2709" y="1141"/>
                </a:cubicBezTo>
                <a:cubicBezTo>
                  <a:pt x="2858" y="1643"/>
                  <a:pt x="3053" y="2005"/>
                  <a:pt x="3610" y="2098"/>
                </a:cubicBezTo>
                <a:cubicBezTo>
                  <a:pt x="3696" y="2112"/>
                  <a:pt x="3780" y="2119"/>
                  <a:pt x="3862" y="2119"/>
                </a:cubicBezTo>
                <a:cubicBezTo>
                  <a:pt x="4463" y="2119"/>
                  <a:pt x="4968" y="1765"/>
                  <a:pt x="5524" y="1568"/>
                </a:cubicBezTo>
                <a:cubicBezTo>
                  <a:pt x="5698" y="1509"/>
                  <a:pt x="5871" y="1482"/>
                  <a:pt x="6038" y="1482"/>
                </a:cubicBezTo>
                <a:cubicBezTo>
                  <a:pt x="7004" y="1482"/>
                  <a:pt x="7763" y="2397"/>
                  <a:pt x="7280" y="3426"/>
                </a:cubicBezTo>
                <a:cubicBezTo>
                  <a:pt x="7222" y="3542"/>
                  <a:pt x="7324" y="3648"/>
                  <a:pt x="7420" y="3648"/>
                </a:cubicBezTo>
                <a:cubicBezTo>
                  <a:pt x="7463" y="3648"/>
                  <a:pt x="7505" y="3627"/>
                  <a:pt x="7531" y="3575"/>
                </a:cubicBezTo>
                <a:cubicBezTo>
                  <a:pt x="7875" y="2832"/>
                  <a:pt x="7735" y="1959"/>
                  <a:pt x="7048" y="1466"/>
                </a:cubicBezTo>
                <a:cubicBezTo>
                  <a:pt x="6753" y="1260"/>
                  <a:pt x="6469" y="1182"/>
                  <a:pt x="6188" y="1182"/>
                </a:cubicBezTo>
                <a:cubicBezTo>
                  <a:pt x="5610" y="1182"/>
                  <a:pt x="5050" y="1511"/>
                  <a:pt x="4456" y="1717"/>
                </a:cubicBezTo>
                <a:cubicBezTo>
                  <a:pt x="4274" y="1782"/>
                  <a:pt x="4078" y="1829"/>
                  <a:pt x="3885" y="1829"/>
                </a:cubicBezTo>
                <a:cubicBezTo>
                  <a:pt x="3802" y="1829"/>
                  <a:pt x="3719" y="1820"/>
                  <a:pt x="3638" y="1801"/>
                </a:cubicBezTo>
                <a:cubicBezTo>
                  <a:pt x="3146" y="1689"/>
                  <a:pt x="3081" y="1317"/>
                  <a:pt x="2941" y="890"/>
                </a:cubicBezTo>
                <a:cubicBezTo>
                  <a:pt x="2839" y="537"/>
                  <a:pt x="2672" y="268"/>
                  <a:pt x="2328" y="110"/>
                </a:cubicBezTo>
                <a:cubicBezTo>
                  <a:pt x="2151" y="34"/>
                  <a:pt x="1977" y="1"/>
                  <a:pt x="180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4"/>
          <p:cNvSpPr/>
          <p:nvPr/>
        </p:nvSpPr>
        <p:spPr>
          <a:xfrm>
            <a:off x="7753999" y="3888287"/>
            <a:ext cx="2037823" cy="1754853"/>
          </a:xfrm>
          <a:custGeom>
            <a:avLst/>
            <a:gdLst/>
            <a:ahLst/>
            <a:cxnLst/>
            <a:rect l="l" t="t" r="r" b="b"/>
            <a:pathLst>
              <a:path w="9254" h="7969" extrusionOk="0">
                <a:moveTo>
                  <a:pt x="6467" y="1"/>
                </a:moveTo>
                <a:cubicBezTo>
                  <a:pt x="6392" y="84"/>
                  <a:pt x="6318" y="158"/>
                  <a:pt x="6253" y="242"/>
                </a:cubicBezTo>
                <a:cubicBezTo>
                  <a:pt x="5761" y="837"/>
                  <a:pt x="5380" y="1524"/>
                  <a:pt x="5138" y="2258"/>
                </a:cubicBezTo>
                <a:cubicBezTo>
                  <a:pt x="4999" y="2686"/>
                  <a:pt x="4841" y="3197"/>
                  <a:pt x="4413" y="3345"/>
                </a:cubicBezTo>
                <a:cubicBezTo>
                  <a:pt x="4337" y="3371"/>
                  <a:pt x="4260" y="3382"/>
                  <a:pt x="4182" y="3382"/>
                </a:cubicBezTo>
                <a:cubicBezTo>
                  <a:pt x="3839" y="3382"/>
                  <a:pt x="3495" y="3161"/>
                  <a:pt x="3168" y="3001"/>
                </a:cubicBezTo>
                <a:cubicBezTo>
                  <a:pt x="2832" y="2844"/>
                  <a:pt x="2461" y="2758"/>
                  <a:pt x="2092" y="2758"/>
                </a:cubicBezTo>
                <a:cubicBezTo>
                  <a:pt x="1808" y="2758"/>
                  <a:pt x="1526" y="2809"/>
                  <a:pt x="1264" y="2918"/>
                </a:cubicBezTo>
                <a:cubicBezTo>
                  <a:pt x="660" y="3169"/>
                  <a:pt x="186" y="3735"/>
                  <a:pt x="102" y="4386"/>
                </a:cubicBezTo>
                <a:cubicBezTo>
                  <a:pt x="0" y="5315"/>
                  <a:pt x="678" y="6160"/>
                  <a:pt x="1440" y="6708"/>
                </a:cubicBezTo>
                <a:cubicBezTo>
                  <a:pt x="2564" y="7519"/>
                  <a:pt x="3957" y="7969"/>
                  <a:pt x="5346" y="7969"/>
                </a:cubicBezTo>
                <a:cubicBezTo>
                  <a:pt x="5565" y="7969"/>
                  <a:pt x="5784" y="7958"/>
                  <a:pt x="6002" y="7935"/>
                </a:cubicBezTo>
                <a:cubicBezTo>
                  <a:pt x="7377" y="7795"/>
                  <a:pt x="8381" y="5751"/>
                  <a:pt x="8827" y="4590"/>
                </a:cubicBezTo>
                <a:cubicBezTo>
                  <a:pt x="9096" y="3875"/>
                  <a:pt x="9254" y="3113"/>
                  <a:pt x="9254" y="2360"/>
                </a:cubicBezTo>
                <a:lnTo>
                  <a:pt x="9254" y="2360"/>
                </a:lnTo>
                <a:cubicBezTo>
                  <a:pt x="9180" y="2407"/>
                  <a:pt x="9105" y="2444"/>
                  <a:pt x="9022" y="2472"/>
                </a:cubicBezTo>
                <a:cubicBezTo>
                  <a:pt x="8856" y="2540"/>
                  <a:pt x="8681" y="2571"/>
                  <a:pt x="8505" y="2571"/>
                </a:cubicBezTo>
                <a:cubicBezTo>
                  <a:pt x="8078" y="2571"/>
                  <a:pt x="7644" y="2387"/>
                  <a:pt x="7321" y="2091"/>
                </a:cubicBezTo>
                <a:cubicBezTo>
                  <a:pt x="6875" y="1682"/>
                  <a:pt x="6634" y="1078"/>
                  <a:pt x="6532" y="474"/>
                </a:cubicBezTo>
                <a:cubicBezTo>
                  <a:pt x="6504" y="316"/>
                  <a:pt x="6485" y="158"/>
                  <a:pt x="64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4"/>
          <p:cNvSpPr/>
          <p:nvPr/>
        </p:nvSpPr>
        <p:spPr>
          <a:xfrm rot="512623">
            <a:off x="-496220" y="-617237"/>
            <a:ext cx="2182861" cy="1754134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4"/>
          <p:cNvSpPr/>
          <p:nvPr/>
        </p:nvSpPr>
        <p:spPr>
          <a:xfrm>
            <a:off x="2349222" y="2701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4"/>
          <p:cNvSpPr/>
          <p:nvPr/>
        </p:nvSpPr>
        <p:spPr>
          <a:xfrm>
            <a:off x="5142197" y="4699883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4"/>
          <p:cNvSpPr/>
          <p:nvPr/>
        </p:nvSpPr>
        <p:spPr>
          <a:xfrm>
            <a:off x="8537497" y="18246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4"/>
          <p:cNvSpPr/>
          <p:nvPr/>
        </p:nvSpPr>
        <p:spPr>
          <a:xfrm>
            <a:off x="7416200" y="1934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"/>
          <p:cNvSpPr/>
          <p:nvPr/>
        </p:nvSpPr>
        <p:spPr>
          <a:xfrm>
            <a:off x="397800" y="178138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2365662" y="4717349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4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2_1_1_2_1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/>
          <p:nvPr/>
        </p:nvSpPr>
        <p:spPr>
          <a:xfrm rot="-9899868">
            <a:off x="7670393" y="4158248"/>
            <a:ext cx="1962792" cy="1517093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5"/>
          <p:cNvSpPr/>
          <p:nvPr/>
        </p:nvSpPr>
        <p:spPr>
          <a:xfrm rot="-790074" flipH="1">
            <a:off x="-926283" y="-483254"/>
            <a:ext cx="2015156" cy="1355527"/>
          </a:xfrm>
          <a:custGeom>
            <a:avLst/>
            <a:gdLst/>
            <a:ahLst/>
            <a:cxnLst/>
            <a:rect l="l" t="t" r="r" b="b"/>
            <a:pathLst>
              <a:path w="14196" h="9549" extrusionOk="0">
                <a:moveTo>
                  <a:pt x="5498" y="5114"/>
                </a:moveTo>
                <a:cubicBezTo>
                  <a:pt x="5517" y="5114"/>
                  <a:pt x="5536" y="5115"/>
                  <a:pt x="5556" y="5116"/>
                </a:cubicBezTo>
                <a:cubicBezTo>
                  <a:pt x="6318" y="5163"/>
                  <a:pt x="6132" y="6278"/>
                  <a:pt x="5881" y="6696"/>
                </a:cubicBezTo>
                <a:cubicBezTo>
                  <a:pt x="5711" y="6978"/>
                  <a:pt x="5497" y="7189"/>
                  <a:pt x="5256" y="7339"/>
                </a:cubicBezTo>
                <a:lnTo>
                  <a:pt x="5256" y="7339"/>
                </a:lnTo>
                <a:cubicBezTo>
                  <a:pt x="5090" y="7061"/>
                  <a:pt x="4965" y="6758"/>
                  <a:pt x="4896" y="6436"/>
                </a:cubicBezTo>
                <a:cubicBezTo>
                  <a:pt x="4788" y="5938"/>
                  <a:pt x="4803" y="5114"/>
                  <a:pt x="5498" y="5114"/>
                </a:cubicBezTo>
                <a:close/>
                <a:moveTo>
                  <a:pt x="1478" y="0"/>
                </a:moveTo>
                <a:cubicBezTo>
                  <a:pt x="1414" y="0"/>
                  <a:pt x="1351" y="36"/>
                  <a:pt x="1329" y="118"/>
                </a:cubicBezTo>
                <a:cubicBezTo>
                  <a:pt x="660" y="2366"/>
                  <a:pt x="0" y="5144"/>
                  <a:pt x="1793" y="7067"/>
                </a:cubicBezTo>
                <a:cubicBezTo>
                  <a:pt x="2365" y="7683"/>
                  <a:pt x="3252" y="8037"/>
                  <a:pt x="4106" y="8037"/>
                </a:cubicBezTo>
                <a:cubicBezTo>
                  <a:pt x="4486" y="8037"/>
                  <a:pt x="4859" y="7968"/>
                  <a:pt x="5195" y="7820"/>
                </a:cubicBezTo>
                <a:lnTo>
                  <a:pt x="5195" y="7820"/>
                </a:lnTo>
                <a:cubicBezTo>
                  <a:pt x="5997" y="8879"/>
                  <a:pt x="7382" y="9522"/>
                  <a:pt x="8687" y="9548"/>
                </a:cubicBezTo>
                <a:cubicBezTo>
                  <a:pt x="8715" y="9548"/>
                  <a:pt x="8743" y="9549"/>
                  <a:pt x="8771" y="9549"/>
                </a:cubicBezTo>
                <a:cubicBezTo>
                  <a:pt x="11231" y="9549"/>
                  <a:pt x="13213" y="7536"/>
                  <a:pt x="14132" y="5404"/>
                </a:cubicBezTo>
                <a:cubicBezTo>
                  <a:pt x="14195" y="5264"/>
                  <a:pt x="14071" y="5133"/>
                  <a:pt x="13957" y="5133"/>
                </a:cubicBezTo>
                <a:cubicBezTo>
                  <a:pt x="13905" y="5133"/>
                  <a:pt x="13854" y="5161"/>
                  <a:pt x="13825" y="5228"/>
                </a:cubicBezTo>
                <a:cubicBezTo>
                  <a:pt x="13193" y="6714"/>
                  <a:pt x="12134" y="8061"/>
                  <a:pt x="10648" y="8768"/>
                </a:cubicBezTo>
                <a:cubicBezTo>
                  <a:pt x="10043" y="9057"/>
                  <a:pt x="9387" y="9202"/>
                  <a:pt x="8734" y="9202"/>
                </a:cubicBezTo>
                <a:cubicBezTo>
                  <a:pt x="7792" y="9202"/>
                  <a:pt x="6858" y="8899"/>
                  <a:pt x="6095" y="8284"/>
                </a:cubicBezTo>
                <a:cubicBezTo>
                  <a:pt x="5868" y="8104"/>
                  <a:pt x="5661" y="7898"/>
                  <a:pt x="5483" y="7669"/>
                </a:cubicBezTo>
                <a:lnTo>
                  <a:pt x="5483" y="7669"/>
                </a:lnTo>
                <a:cubicBezTo>
                  <a:pt x="5850" y="7441"/>
                  <a:pt x="6154" y="7102"/>
                  <a:pt x="6346" y="6640"/>
                </a:cubicBezTo>
                <a:cubicBezTo>
                  <a:pt x="6634" y="5943"/>
                  <a:pt x="6476" y="4930"/>
                  <a:pt x="5603" y="4782"/>
                </a:cubicBezTo>
                <a:cubicBezTo>
                  <a:pt x="5542" y="4772"/>
                  <a:pt x="5483" y="4767"/>
                  <a:pt x="5428" y="4767"/>
                </a:cubicBezTo>
                <a:cubicBezTo>
                  <a:pt x="4684" y="4767"/>
                  <a:pt x="4457" y="5656"/>
                  <a:pt x="4543" y="6296"/>
                </a:cubicBezTo>
                <a:cubicBezTo>
                  <a:pt x="4607" y="6728"/>
                  <a:pt x="4756" y="7126"/>
                  <a:pt x="4969" y="7485"/>
                </a:cubicBezTo>
                <a:lnTo>
                  <a:pt x="4969" y="7485"/>
                </a:lnTo>
                <a:cubicBezTo>
                  <a:pt x="4718" y="7586"/>
                  <a:pt x="4447" y="7633"/>
                  <a:pt x="4170" y="7633"/>
                </a:cubicBezTo>
                <a:cubicBezTo>
                  <a:pt x="3271" y="7633"/>
                  <a:pt x="2317" y="7139"/>
                  <a:pt x="1812" y="6426"/>
                </a:cubicBezTo>
                <a:cubicBezTo>
                  <a:pt x="502" y="4577"/>
                  <a:pt x="1106" y="2208"/>
                  <a:pt x="1635" y="201"/>
                </a:cubicBezTo>
                <a:cubicBezTo>
                  <a:pt x="1669" y="79"/>
                  <a:pt x="1572" y="0"/>
                  <a:pt x="147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5"/>
          <p:cNvSpPr/>
          <p:nvPr/>
        </p:nvSpPr>
        <p:spPr>
          <a:xfrm rot="-6732933">
            <a:off x="7022034" y="-1339401"/>
            <a:ext cx="3261303" cy="2808557"/>
          </a:xfrm>
          <a:custGeom>
            <a:avLst/>
            <a:gdLst/>
            <a:ahLst/>
            <a:cxnLst/>
            <a:rect l="l" t="t" r="r" b="b"/>
            <a:pathLst>
              <a:path w="9254" h="7969" extrusionOk="0">
                <a:moveTo>
                  <a:pt x="6467" y="1"/>
                </a:moveTo>
                <a:cubicBezTo>
                  <a:pt x="6392" y="84"/>
                  <a:pt x="6318" y="158"/>
                  <a:pt x="6253" y="242"/>
                </a:cubicBezTo>
                <a:cubicBezTo>
                  <a:pt x="5761" y="837"/>
                  <a:pt x="5380" y="1524"/>
                  <a:pt x="5138" y="2258"/>
                </a:cubicBezTo>
                <a:cubicBezTo>
                  <a:pt x="4999" y="2686"/>
                  <a:pt x="4841" y="3197"/>
                  <a:pt x="4413" y="3345"/>
                </a:cubicBezTo>
                <a:cubicBezTo>
                  <a:pt x="4337" y="3371"/>
                  <a:pt x="4260" y="3382"/>
                  <a:pt x="4182" y="3382"/>
                </a:cubicBezTo>
                <a:cubicBezTo>
                  <a:pt x="3839" y="3382"/>
                  <a:pt x="3495" y="3161"/>
                  <a:pt x="3168" y="3001"/>
                </a:cubicBezTo>
                <a:cubicBezTo>
                  <a:pt x="2832" y="2844"/>
                  <a:pt x="2461" y="2758"/>
                  <a:pt x="2092" y="2758"/>
                </a:cubicBezTo>
                <a:cubicBezTo>
                  <a:pt x="1808" y="2758"/>
                  <a:pt x="1526" y="2809"/>
                  <a:pt x="1264" y="2918"/>
                </a:cubicBezTo>
                <a:cubicBezTo>
                  <a:pt x="660" y="3169"/>
                  <a:pt x="186" y="3735"/>
                  <a:pt x="102" y="4386"/>
                </a:cubicBezTo>
                <a:cubicBezTo>
                  <a:pt x="0" y="5315"/>
                  <a:pt x="678" y="6160"/>
                  <a:pt x="1440" y="6708"/>
                </a:cubicBezTo>
                <a:cubicBezTo>
                  <a:pt x="2564" y="7519"/>
                  <a:pt x="3957" y="7969"/>
                  <a:pt x="5346" y="7969"/>
                </a:cubicBezTo>
                <a:cubicBezTo>
                  <a:pt x="5565" y="7969"/>
                  <a:pt x="5784" y="7958"/>
                  <a:pt x="6002" y="7935"/>
                </a:cubicBezTo>
                <a:cubicBezTo>
                  <a:pt x="7377" y="7795"/>
                  <a:pt x="8381" y="5751"/>
                  <a:pt x="8827" y="4590"/>
                </a:cubicBezTo>
                <a:cubicBezTo>
                  <a:pt x="9096" y="3875"/>
                  <a:pt x="9254" y="3113"/>
                  <a:pt x="9254" y="2360"/>
                </a:cubicBezTo>
                <a:lnTo>
                  <a:pt x="9254" y="2360"/>
                </a:lnTo>
                <a:cubicBezTo>
                  <a:pt x="9180" y="2407"/>
                  <a:pt x="9105" y="2444"/>
                  <a:pt x="9022" y="2472"/>
                </a:cubicBezTo>
                <a:cubicBezTo>
                  <a:pt x="8856" y="2540"/>
                  <a:pt x="8681" y="2571"/>
                  <a:pt x="8505" y="2571"/>
                </a:cubicBezTo>
                <a:cubicBezTo>
                  <a:pt x="8078" y="2571"/>
                  <a:pt x="7644" y="2387"/>
                  <a:pt x="7321" y="2091"/>
                </a:cubicBezTo>
                <a:cubicBezTo>
                  <a:pt x="6875" y="1682"/>
                  <a:pt x="6634" y="1078"/>
                  <a:pt x="6532" y="474"/>
                </a:cubicBezTo>
                <a:cubicBezTo>
                  <a:pt x="6504" y="316"/>
                  <a:pt x="6485" y="158"/>
                  <a:pt x="646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5"/>
          <p:cNvSpPr/>
          <p:nvPr/>
        </p:nvSpPr>
        <p:spPr>
          <a:xfrm>
            <a:off x="-1491699" y="4134325"/>
            <a:ext cx="3388981" cy="1974273"/>
          </a:xfrm>
          <a:custGeom>
            <a:avLst/>
            <a:gdLst/>
            <a:ahLst/>
            <a:cxnLst/>
            <a:rect l="l" t="t" r="r" b="b"/>
            <a:pathLst>
              <a:path w="7034" h="4098" extrusionOk="0">
                <a:moveTo>
                  <a:pt x="2769" y="3893"/>
                </a:moveTo>
                <a:cubicBezTo>
                  <a:pt x="2035" y="3940"/>
                  <a:pt x="1264" y="3707"/>
                  <a:pt x="744" y="3187"/>
                </a:cubicBezTo>
                <a:cubicBezTo>
                  <a:pt x="224" y="2657"/>
                  <a:pt x="1" y="1831"/>
                  <a:pt x="270" y="1143"/>
                </a:cubicBezTo>
                <a:cubicBezTo>
                  <a:pt x="539" y="465"/>
                  <a:pt x="1338" y="0"/>
                  <a:pt x="2054" y="195"/>
                </a:cubicBezTo>
                <a:cubicBezTo>
                  <a:pt x="2463" y="307"/>
                  <a:pt x="2797" y="604"/>
                  <a:pt x="3187" y="781"/>
                </a:cubicBezTo>
                <a:cubicBezTo>
                  <a:pt x="4219" y="1255"/>
                  <a:pt x="5584" y="883"/>
                  <a:pt x="6448" y="1617"/>
                </a:cubicBezTo>
                <a:cubicBezTo>
                  <a:pt x="6820" y="1923"/>
                  <a:pt x="7034" y="2397"/>
                  <a:pt x="7024" y="2871"/>
                </a:cubicBezTo>
                <a:cubicBezTo>
                  <a:pt x="7015" y="3345"/>
                  <a:pt x="6783" y="3800"/>
                  <a:pt x="6402" y="4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5"/>
          <p:cNvSpPr/>
          <p:nvPr/>
        </p:nvSpPr>
        <p:spPr>
          <a:xfrm>
            <a:off x="396300" y="17022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5"/>
          <p:cNvSpPr/>
          <p:nvPr/>
        </p:nvSpPr>
        <p:spPr>
          <a:xfrm>
            <a:off x="8546572" y="17989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5"/>
          <p:cNvSpPr/>
          <p:nvPr/>
        </p:nvSpPr>
        <p:spPr>
          <a:xfrm>
            <a:off x="1442595" y="2619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5"/>
          <p:cNvSpPr/>
          <p:nvPr/>
        </p:nvSpPr>
        <p:spPr>
          <a:xfrm>
            <a:off x="180047" y="37801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69" name="Google Shape;169;p15"/>
          <p:cNvSpPr/>
          <p:nvPr/>
        </p:nvSpPr>
        <p:spPr>
          <a:xfrm>
            <a:off x="7078222" y="48093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5"/>
          <p:cNvSpPr/>
          <p:nvPr/>
        </p:nvSpPr>
        <p:spPr>
          <a:xfrm>
            <a:off x="5993800" y="2347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5"/>
          <p:cNvSpPr/>
          <p:nvPr/>
        </p:nvSpPr>
        <p:spPr>
          <a:xfrm>
            <a:off x="8579450" y="31546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5"/>
          <p:cNvSpPr/>
          <p:nvPr/>
        </p:nvSpPr>
        <p:spPr>
          <a:xfrm>
            <a:off x="2371950" y="48094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6"/>
          <p:cNvSpPr/>
          <p:nvPr/>
        </p:nvSpPr>
        <p:spPr>
          <a:xfrm rot="1476072">
            <a:off x="8176976" y="3992795"/>
            <a:ext cx="1706195" cy="2036646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6"/>
          <p:cNvSpPr/>
          <p:nvPr/>
        </p:nvSpPr>
        <p:spPr>
          <a:xfrm flipH="1">
            <a:off x="-517330" y="-402948"/>
            <a:ext cx="2015158" cy="1355528"/>
          </a:xfrm>
          <a:custGeom>
            <a:avLst/>
            <a:gdLst/>
            <a:ahLst/>
            <a:cxnLst/>
            <a:rect l="l" t="t" r="r" b="b"/>
            <a:pathLst>
              <a:path w="14196" h="9549" extrusionOk="0">
                <a:moveTo>
                  <a:pt x="5498" y="5114"/>
                </a:moveTo>
                <a:cubicBezTo>
                  <a:pt x="5517" y="5114"/>
                  <a:pt x="5536" y="5115"/>
                  <a:pt x="5556" y="5116"/>
                </a:cubicBezTo>
                <a:cubicBezTo>
                  <a:pt x="6318" y="5163"/>
                  <a:pt x="6132" y="6278"/>
                  <a:pt x="5881" y="6696"/>
                </a:cubicBezTo>
                <a:cubicBezTo>
                  <a:pt x="5711" y="6978"/>
                  <a:pt x="5497" y="7189"/>
                  <a:pt x="5256" y="7339"/>
                </a:cubicBezTo>
                <a:lnTo>
                  <a:pt x="5256" y="7339"/>
                </a:lnTo>
                <a:cubicBezTo>
                  <a:pt x="5090" y="7061"/>
                  <a:pt x="4965" y="6758"/>
                  <a:pt x="4896" y="6436"/>
                </a:cubicBezTo>
                <a:cubicBezTo>
                  <a:pt x="4788" y="5938"/>
                  <a:pt x="4803" y="5114"/>
                  <a:pt x="5498" y="5114"/>
                </a:cubicBezTo>
                <a:close/>
                <a:moveTo>
                  <a:pt x="1478" y="0"/>
                </a:moveTo>
                <a:cubicBezTo>
                  <a:pt x="1414" y="0"/>
                  <a:pt x="1351" y="36"/>
                  <a:pt x="1329" y="118"/>
                </a:cubicBezTo>
                <a:cubicBezTo>
                  <a:pt x="660" y="2366"/>
                  <a:pt x="0" y="5144"/>
                  <a:pt x="1793" y="7067"/>
                </a:cubicBezTo>
                <a:cubicBezTo>
                  <a:pt x="2365" y="7683"/>
                  <a:pt x="3252" y="8037"/>
                  <a:pt x="4106" y="8037"/>
                </a:cubicBezTo>
                <a:cubicBezTo>
                  <a:pt x="4486" y="8037"/>
                  <a:pt x="4859" y="7968"/>
                  <a:pt x="5195" y="7820"/>
                </a:cubicBezTo>
                <a:lnTo>
                  <a:pt x="5195" y="7820"/>
                </a:lnTo>
                <a:cubicBezTo>
                  <a:pt x="5997" y="8879"/>
                  <a:pt x="7382" y="9522"/>
                  <a:pt x="8687" y="9548"/>
                </a:cubicBezTo>
                <a:cubicBezTo>
                  <a:pt x="8715" y="9548"/>
                  <a:pt x="8743" y="9549"/>
                  <a:pt x="8771" y="9549"/>
                </a:cubicBezTo>
                <a:cubicBezTo>
                  <a:pt x="11231" y="9549"/>
                  <a:pt x="13213" y="7536"/>
                  <a:pt x="14132" y="5404"/>
                </a:cubicBezTo>
                <a:cubicBezTo>
                  <a:pt x="14195" y="5264"/>
                  <a:pt x="14071" y="5133"/>
                  <a:pt x="13957" y="5133"/>
                </a:cubicBezTo>
                <a:cubicBezTo>
                  <a:pt x="13905" y="5133"/>
                  <a:pt x="13854" y="5161"/>
                  <a:pt x="13825" y="5228"/>
                </a:cubicBezTo>
                <a:cubicBezTo>
                  <a:pt x="13193" y="6714"/>
                  <a:pt x="12134" y="8061"/>
                  <a:pt x="10648" y="8768"/>
                </a:cubicBezTo>
                <a:cubicBezTo>
                  <a:pt x="10043" y="9057"/>
                  <a:pt x="9387" y="9202"/>
                  <a:pt x="8734" y="9202"/>
                </a:cubicBezTo>
                <a:cubicBezTo>
                  <a:pt x="7792" y="9202"/>
                  <a:pt x="6858" y="8899"/>
                  <a:pt x="6095" y="8284"/>
                </a:cubicBezTo>
                <a:cubicBezTo>
                  <a:pt x="5868" y="8104"/>
                  <a:pt x="5661" y="7898"/>
                  <a:pt x="5483" y="7669"/>
                </a:cubicBezTo>
                <a:lnTo>
                  <a:pt x="5483" y="7669"/>
                </a:lnTo>
                <a:cubicBezTo>
                  <a:pt x="5850" y="7441"/>
                  <a:pt x="6154" y="7102"/>
                  <a:pt x="6346" y="6640"/>
                </a:cubicBezTo>
                <a:cubicBezTo>
                  <a:pt x="6634" y="5943"/>
                  <a:pt x="6476" y="4930"/>
                  <a:pt x="5603" y="4782"/>
                </a:cubicBezTo>
                <a:cubicBezTo>
                  <a:pt x="5542" y="4772"/>
                  <a:pt x="5483" y="4767"/>
                  <a:pt x="5428" y="4767"/>
                </a:cubicBezTo>
                <a:cubicBezTo>
                  <a:pt x="4684" y="4767"/>
                  <a:pt x="4457" y="5656"/>
                  <a:pt x="4543" y="6296"/>
                </a:cubicBezTo>
                <a:cubicBezTo>
                  <a:pt x="4607" y="6728"/>
                  <a:pt x="4756" y="7126"/>
                  <a:pt x="4969" y="7485"/>
                </a:cubicBezTo>
                <a:lnTo>
                  <a:pt x="4969" y="7485"/>
                </a:lnTo>
                <a:cubicBezTo>
                  <a:pt x="4718" y="7586"/>
                  <a:pt x="4447" y="7633"/>
                  <a:pt x="4170" y="7633"/>
                </a:cubicBezTo>
                <a:cubicBezTo>
                  <a:pt x="3271" y="7633"/>
                  <a:pt x="2317" y="7139"/>
                  <a:pt x="1812" y="6426"/>
                </a:cubicBezTo>
                <a:cubicBezTo>
                  <a:pt x="502" y="4577"/>
                  <a:pt x="1106" y="2208"/>
                  <a:pt x="1635" y="201"/>
                </a:cubicBezTo>
                <a:cubicBezTo>
                  <a:pt x="1669" y="79"/>
                  <a:pt x="1572" y="0"/>
                  <a:pt x="147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6"/>
          <p:cNvSpPr/>
          <p:nvPr/>
        </p:nvSpPr>
        <p:spPr>
          <a:xfrm rot="-5732429">
            <a:off x="-619725" y="3898189"/>
            <a:ext cx="1843770" cy="1830394"/>
          </a:xfrm>
          <a:custGeom>
            <a:avLst/>
            <a:gdLst/>
            <a:ahLst/>
            <a:cxnLst/>
            <a:rect l="l" t="t" r="r" b="b"/>
            <a:pathLst>
              <a:path w="2480" h="2462" extrusionOk="0">
                <a:moveTo>
                  <a:pt x="1365" y="1"/>
                </a:moveTo>
                <a:cubicBezTo>
                  <a:pt x="1268" y="1"/>
                  <a:pt x="1176" y="15"/>
                  <a:pt x="1097" y="46"/>
                </a:cubicBezTo>
                <a:cubicBezTo>
                  <a:pt x="474" y="278"/>
                  <a:pt x="0" y="1021"/>
                  <a:pt x="47" y="1672"/>
                </a:cubicBezTo>
                <a:cubicBezTo>
                  <a:pt x="65" y="1886"/>
                  <a:pt x="140" y="2108"/>
                  <a:pt x="279" y="2266"/>
                </a:cubicBezTo>
                <a:cubicBezTo>
                  <a:pt x="390" y="2385"/>
                  <a:pt x="553" y="2461"/>
                  <a:pt x="714" y="2461"/>
                </a:cubicBezTo>
                <a:cubicBezTo>
                  <a:pt x="768" y="2461"/>
                  <a:pt x="822" y="2452"/>
                  <a:pt x="874" y="2434"/>
                </a:cubicBezTo>
                <a:cubicBezTo>
                  <a:pt x="1227" y="2313"/>
                  <a:pt x="1301" y="1848"/>
                  <a:pt x="1552" y="1570"/>
                </a:cubicBezTo>
                <a:cubicBezTo>
                  <a:pt x="1784" y="1328"/>
                  <a:pt x="2174" y="1226"/>
                  <a:pt x="2286" y="910"/>
                </a:cubicBezTo>
                <a:cubicBezTo>
                  <a:pt x="2480" y="374"/>
                  <a:pt x="1857" y="1"/>
                  <a:pt x="136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6"/>
          <p:cNvSpPr/>
          <p:nvPr/>
        </p:nvSpPr>
        <p:spPr>
          <a:xfrm rot="-510129">
            <a:off x="7799279" y="-965783"/>
            <a:ext cx="1872694" cy="2481186"/>
          </a:xfrm>
          <a:custGeom>
            <a:avLst/>
            <a:gdLst/>
            <a:ahLst/>
            <a:cxnLst/>
            <a:rect l="l" t="t" r="r" b="b"/>
            <a:pathLst>
              <a:path w="6672" h="8840" extrusionOk="0">
                <a:moveTo>
                  <a:pt x="3385" y="1"/>
                </a:moveTo>
                <a:cubicBezTo>
                  <a:pt x="3335" y="1"/>
                  <a:pt x="3284" y="3"/>
                  <a:pt x="3233" y="7"/>
                </a:cubicBezTo>
                <a:cubicBezTo>
                  <a:pt x="1868" y="119"/>
                  <a:pt x="604" y="2107"/>
                  <a:pt x="214" y="3250"/>
                </a:cubicBezTo>
                <a:cubicBezTo>
                  <a:pt x="65" y="3686"/>
                  <a:pt x="0" y="4244"/>
                  <a:pt x="363" y="4523"/>
                </a:cubicBezTo>
                <a:cubicBezTo>
                  <a:pt x="669" y="4745"/>
                  <a:pt x="1097" y="4653"/>
                  <a:pt x="1450" y="4792"/>
                </a:cubicBezTo>
                <a:cubicBezTo>
                  <a:pt x="1803" y="4931"/>
                  <a:pt x="2026" y="5275"/>
                  <a:pt x="2137" y="5637"/>
                </a:cubicBezTo>
                <a:cubicBezTo>
                  <a:pt x="2202" y="5842"/>
                  <a:pt x="2230" y="6055"/>
                  <a:pt x="2258" y="6269"/>
                </a:cubicBezTo>
                <a:cubicBezTo>
                  <a:pt x="2276" y="6427"/>
                  <a:pt x="2295" y="6585"/>
                  <a:pt x="2314" y="6743"/>
                </a:cubicBezTo>
                <a:cubicBezTo>
                  <a:pt x="2416" y="7347"/>
                  <a:pt x="2657" y="7951"/>
                  <a:pt x="3113" y="8360"/>
                </a:cubicBezTo>
                <a:cubicBezTo>
                  <a:pt x="3428" y="8656"/>
                  <a:pt x="3865" y="8840"/>
                  <a:pt x="4294" y="8840"/>
                </a:cubicBezTo>
                <a:cubicBezTo>
                  <a:pt x="4471" y="8840"/>
                  <a:pt x="4647" y="8808"/>
                  <a:pt x="4813" y="8740"/>
                </a:cubicBezTo>
                <a:cubicBezTo>
                  <a:pt x="4887" y="8713"/>
                  <a:pt x="4971" y="8666"/>
                  <a:pt x="5036" y="8620"/>
                </a:cubicBezTo>
                <a:cubicBezTo>
                  <a:pt x="5593" y="8267"/>
                  <a:pt x="5872" y="7561"/>
                  <a:pt x="6058" y="6910"/>
                </a:cubicBezTo>
                <a:cubicBezTo>
                  <a:pt x="6439" y="5535"/>
                  <a:pt x="6671" y="4049"/>
                  <a:pt x="6262" y="2683"/>
                </a:cubicBezTo>
                <a:cubicBezTo>
                  <a:pt x="5922" y="1536"/>
                  <a:pt x="4743" y="1"/>
                  <a:pt x="338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6"/>
          <p:cNvSpPr/>
          <p:nvPr/>
        </p:nvSpPr>
        <p:spPr>
          <a:xfrm>
            <a:off x="785300" y="10177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6"/>
          <p:cNvSpPr/>
          <p:nvPr/>
        </p:nvSpPr>
        <p:spPr>
          <a:xfrm>
            <a:off x="4506610" y="274302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"/>
          <p:cNvSpPr/>
          <p:nvPr/>
        </p:nvSpPr>
        <p:spPr>
          <a:xfrm>
            <a:off x="343460" y="36757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6"/>
          <p:cNvSpPr/>
          <p:nvPr/>
        </p:nvSpPr>
        <p:spPr>
          <a:xfrm>
            <a:off x="8040010" y="7720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6"/>
          <p:cNvSpPr/>
          <p:nvPr/>
        </p:nvSpPr>
        <p:spPr>
          <a:xfrm>
            <a:off x="8639275" y="39358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6"/>
          <p:cNvSpPr/>
          <p:nvPr/>
        </p:nvSpPr>
        <p:spPr>
          <a:xfrm>
            <a:off x="3881400" y="45510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 rot="4402595">
            <a:off x="-433328" y="3608993"/>
            <a:ext cx="2293111" cy="1772407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"/>
          <p:cNvSpPr/>
          <p:nvPr/>
        </p:nvSpPr>
        <p:spPr>
          <a:xfrm rot="711368" flipH="1">
            <a:off x="7549976" y="-180529"/>
            <a:ext cx="2015170" cy="1355541"/>
          </a:xfrm>
          <a:custGeom>
            <a:avLst/>
            <a:gdLst/>
            <a:ahLst/>
            <a:cxnLst/>
            <a:rect l="l" t="t" r="r" b="b"/>
            <a:pathLst>
              <a:path w="14196" h="9549" extrusionOk="0">
                <a:moveTo>
                  <a:pt x="5498" y="5114"/>
                </a:moveTo>
                <a:cubicBezTo>
                  <a:pt x="5517" y="5114"/>
                  <a:pt x="5536" y="5115"/>
                  <a:pt x="5556" y="5116"/>
                </a:cubicBezTo>
                <a:cubicBezTo>
                  <a:pt x="6318" y="5163"/>
                  <a:pt x="6132" y="6278"/>
                  <a:pt x="5881" y="6696"/>
                </a:cubicBezTo>
                <a:cubicBezTo>
                  <a:pt x="5711" y="6978"/>
                  <a:pt x="5497" y="7189"/>
                  <a:pt x="5256" y="7339"/>
                </a:cubicBezTo>
                <a:lnTo>
                  <a:pt x="5256" y="7339"/>
                </a:lnTo>
                <a:cubicBezTo>
                  <a:pt x="5090" y="7061"/>
                  <a:pt x="4965" y="6758"/>
                  <a:pt x="4896" y="6436"/>
                </a:cubicBezTo>
                <a:cubicBezTo>
                  <a:pt x="4788" y="5938"/>
                  <a:pt x="4803" y="5114"/>
                  <a:pt x="5498" y="5114"/>
                </a:cubicBezTo>
                <a:close/>
                <a:moveTo>
                  <a:pt x="1478" y="0"/>
                </a:moveTo>
                <a:cubicBezTo>
                  <a:pt x="1414" y="0"/>
                  <a:pt x="1351" y="36"/>
                  <a:pt x="1329" y="118"/>
                </a:cubicBezTo>
                <a:cubicBezTo>
                  <a:pt x="660" y="2366"/>
                  <a:pt x="0" y="5144"/>
                  <a:pt x="1793" y="7067"/>
                </a:cubicBezTo>
                <a:cubicBezTo>
                  <a:pt x="2365" y="7683"/>
                  <a:pt x="3252" y="8037"/>
                  <a:pt x="4106" y="8037"/>
                </a:cubicBezTo>
                <a:cubicBezTo>
                  <a:pt x="4486" y="8037"/>
                  <a:pt x="4859" y="7968"/>
                  <a:pt x="5195" y="7820"/>
                </a:cubicBezTo>
                <a:lnTo>
                  <a:pt x="5195" y="7820"/>
                </a:lnTo>
                <a:cubicBezTo>
                  <a:pt x="5997" y="8879"/>
                  <a:pt x="7382" y="9522"/>
                  <a:pt x="8687" y="9548"/>
                </a:cubicBezTo>
                <a:cubicBezTo>
                  <a:pt x="8715" y="9548"/>
                  <a:pt x="8743" y="9549"/>
                  <a:pt x="8771" y="9549"/>
                </a:cubicBezTo>
                <a:cubicBezTo>
                  <a:pt x="11231" y="9549"/>
                  <a:pt x="13213" y="7536"/>
                  <a:pt x="14132" y="5404"/>
                </a:cubicBezTo>
                <a:cubicBezTo>
                  <a:pt x="14195" y="5264"/>
                  <a:pt x="14071" y="5133"/>
                  <a:pt x="13957" y="5133"/>
                </a:cubicBezTo>
                <a:cubicBezTo>
                  <a:pt x="13905" y="5133"/>
                  <a:pt x="13854" y="5161"/>
                  <a:pt x="13825" y="5228"/>
                </a:cubicBezTo>
                <a:cubicBezTo>
                  <a:pt x="13193" y="6714"/>
                  <a:pt x="12134" y="8061"/>
                  <a:pt x="10648" y="8768"/>
                </a:cubicBezTo>
                <a:cubicBezTo>
                  <a:pt x="10043" y="9057"/>
                  <a:pt x="9387" y="9202"/>
                  <a:pt x="8734" y="9202"/>
                </a:cubicBezTo>
                <a:cubicBezTo>
                  <a:pt x="7792" y="9202"/>
                  <a:pt x="6858" y="8899"/>
                  <a:pt x="6095" y="8284"/>
                </a:cubicBezTo>
                <a:cubicBezTo>
                  <a:pt x="5868" y="8104"/>
                  <a:pt x="5661" y="7898"/>
                  <a:pt x="5483" y="7669"/>
                </a:cubicBezTo>
                <a:lnTo>
                  <a:pt x="5483" y="7669"/>
                </a:lnTo>
                <a:cubicBezTo>
                  <a:pt x="5850" y="7441"/>
                  <a:pt x="6154" y="7102"/>
                  <a:pt x="6346" y="6640"/>
                </a:cubicBezTo>
                <a:cubicBezTo>
                  <a:pt x="6634" y="5943"/>
                  <a:pt x="6476" y="4930"/>
                  <a:pt x="5603" y="4782"/>
                </a:cubicBezTo>
                <a:cubicBezTo>
                  <a:pt x="5542" y="4772"/>
                  <a:pt x="5483" y="4767"/>
                  <a:pt x="5428" y="4767"/>
                </a:cubicBezTo>
                <a:cubicBezTo>
                  <a:pt x="4684" y="4767"/>
                  <a:pt x="4457" y="5656"/>
                  <a:pt x="4543" y="6296"/>
                </a:cubicBezTo>
                <a:cubicBezTo>
                  <a:pt x="4607" y="6728"/>
                  <a:pt x="4756" y="7126"/>
                  <a:pt x="4969" y="7485"/>
                </a:cubicBezTo>
                <a:lnTo>
                  <a:pt x="4969" y="7485"/>
                </a:lnTo>
                <a:cubicBezTo>
                  <a:pt x="4718" y="7586"/>
                  <a:pt x="4447" y="7633"/>
                  <a:pt x="4170" y="7633"/>
                </a:cubicBezTo>
                <a:cubicBezTo>
                  <a:pt x="3271" y="7633"/>
                  <a:pt x="2317" y="7139"/>
                  <a:pt x="1812" y="6426"/>
                </a:cubicBezTo>
                <a:cubicBezTo>
                  <a:pt x="502" y="4577"/>
                  <a:pt x="1106" y="2208"/>
                  <a:pt x="1635" y="201"/>
                </a:cubicBezTo>
                <a:cubicBezTo>
                  <a:pt x="1669" y="79"/>
                  <a:pt x="1572" y="0"/>
                  <a:pt x="147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7"/>
          <p:cNvSpPr/>
          <p:nvPr/>
        </p:nvSpPr>
        <p:spPr>
          <a:xfrm rot="512606">
            <a:off x="-219065" y="-379547"/>
            <a:ext cx="1780947" cy="1431159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7"/>
          <p:cNvSpPr/>
          <p:nvPr/>
        </p:nvSpPr>
        <p:spPr>
          <a:xfrm rot="10652307">
            <a:off x="7578919" y="3878296"/>
            <a:ext cx="2008518" cy="1614013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7"/>
          <p:cNvSpPr/>
          <p:nvPr/>
        </p:nvSpPr>
        <p:spPr>
          <a:xfrm>
            <a:off x="343825" y="2268549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7"/>
          <p:cNvSpPr/>
          <p:nvPr/>
        </p:nvSpPr>
        <p:spPr>
          <a:xfrm>
            <a:off x="3195385" y="26817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7"/>
          <p:cNvSpPr/>
          <p:nvPr/>
        </p:nvSpPr>
        <p:spPr>
          <a:xfrm>
            <a:off x="6055360" y="15010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7"/>
          <p:cNvSpPr/>
          <p:nvPr/>
        </p:nvSpPr>
        <p:spPr>
          <a:xfrm>
            <a:off x="868935" y="7663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7"/>
          <p:cNvSpPr/>
          <p:nvPr/>
        </p:nvSpPr>
        <p:spPr>
          <a:xfrm>
            <a:off x="7174860" y="465842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7"/>
          <p:cNvSpPr/>
          <p:nvPr/>
        </p:nvSpPr>
        <p:spPr>
          <a:xfrm>
            <a:off x="1462800" y="4790074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7"/>
          <p:cNvSpPr/>
          <p:nvPr/>
        </p:nvSpPr>
        <p:spPr>
          <a:xfrm>
            <a:off x="8722050" y="2040999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41525" y="2531475"/>
            <a:ext cx="3441600" cy="8418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1pPr>
            <a:lvl2pPr lvl="1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1241525" y="1141775"/>
            <a:ext cx="34416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1pPr>
            <a:lvl2pPr lvl="1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2pPr>
            <a:lvl3pPr lvl="2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3pPr>
            <a:lvl4pPr lvl="3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4pPr>
            <a:lvl5pPr lvl="4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5pPr>
            <a:lvl6pPr lvl="5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6pPr>
            <a:lvl7pPr lvl="6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7pPr>
            <a:lvl8pPr lvl="7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8pPr>
            <a:lvl9pPr lvl="8" rtl="0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1481225" y="3446475"/>
            <a:ext cx="2962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9pPr>
          </a:lstStyle>
          <a:p>
            <a:endParaRPr/>
          </a:p>
        </p:txBody>
      </p:sp>
      <p:sp>
        <p:nvSpPr>
          <p:cNvPr id="17" name="Google Shape;17;p3"/>
          <p:cNvSpPr/>
          <p:nvPr/>
        </p:nvSpPr>
        <p:spPr>
          <a:xfrm rot="3403931">
            <a:off x="7602338" y="-532795"/>
            <a:ext cx="1382181" cy="1376909"/>
          </a:xfrm>
          <a:custGeom>
            <a:avLst/>
            <a:gdLst/>
            <a:ahLst/>
            <a:cxnLst/>
            <a:rect l="l" t="t" r="r" b="b"/>
            <a:pathLst>
              <a:path w="4823" h="4805" fill="none" extrusionOk="0">
                <a:moveTo>
                  <a:pt x="4776" y="1"/>
                </a:moveTo>
                <a:cubicBezTo>
                  <a:pt x="4822" y="1264"/>
                  <a:pt x="4321" y="2537"/>
                  <a:pt x="3429" y="3420"/>
                </a:cubicBezTo>
                <a:cubicBezTo>
                  <a:pt x="2537" y="4312"/>
                  <a:pt x="1255" y="4804"/>
                  <a:pt x="0" y="4748"/>
                </a:cubicBezTo>
              </a:path>
            </a:pathLst>
          </a:custGeom>
          <a:noFill/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7875626" y="3441522"/>
            <a:ext cx="2089715" cy="1799619"/>
          </a:xfrm>
          <a:custGeom>
            <a:avLst/>
            <a:gdLst/>
            <a:ahLst/>
            <a:cxnLst/>
            <a:rect l="l" t="t" r="r" b="b"/>
            <a:pathLst>
              <a:path w="9254" h="7969" extrusionOk="0">
                <a:moveTo>
                  <a:pt x="6467" y="1"/>
                </a:moveTo>
                <a:cubicBezTo>
                  <a:pt x="6392" y="84"/>
                  <a:pt x="6318" y="158"/>
                  <a:pt x="6253" y="242"/>
                </a:cubicBezTo>
                <a:cubicBezTo>
                  <a:pt x="5761" y="837"/>
                  <a:pt x="5380" y="1524"/>
                  <a:pt x="5138" y="2258"/>
                </a:cubicBezTo>
                <a:cubicBezTo>
                  <a:pt x="4999" y="2686"/>
                  <a:pt x="4841" y="3197"/>
                  <a:pt x="4413" y="3345"/>
                </a:cubicBezTo>
                <a:cubicBezTo>
                  <a:pt x="4337" y="3371"/>
                  <a:pt x="4260" y="3382"/>
                  <a:pt x="4182" y="3382"/>
                </a:cubicBezTo>
                <a:cubicBezTo>
                  <a:pt x="3839" y="3382"/>
                  <a:pt x="3495" y="3161"/>
                  <a:pt x="3168" y="3001"/>
                </a:cubicBezTo>
                <a:cubicBezTo>
                  <a:pt x="2832" y="2844"/>
                  <a:pt x="2461" y="2758"/>
                  <a:pt x="2092" y="2758"/>
                </a:cubicBezTo>
                <a:cubicBezTo>
                  <a:pt x="1808" y="2758"/>
                  <a:pt x="1526" y="2809"/>
                  <a:pt x="1264" y="2918"/>
                </a:cubicBezTo>
                <a:cubicBezTo>
                  <a:pt x="660" y="3169"/>
                  <a:pt x="186" y="3735"/>
                  <a:pt x="102" y="4386"/>
                </a:cubicBezTo>
                <a:cubicBezTo>
                  <a:pt x="0" y="5315"/>
                  <a:pt x="678" y="6160"/>
                  <a:pt x="1440" y="6708"/>
                </a:cubicBezTo>
                <a:cubicBezTo>
                  <a:pt x="2564" y="7519"/>
                  <a:pt x="3957" y="7969"/>
                  <a:pt x="5346" y="7969"/>
                </a:cubicBezTo>
                <a:cubicBezTo>
                  <a:pt x="5565" y="7969"/>
                  <a:pt x="5784" y="7958"/>
                  <a:pt x="6002" y="7935"/>
                </a:cubicBezTo>
                <a:cubicBezTo>
                  <a:pt x="7377" y="7795"/>
                  <a:pt x="8381" y="5751"/>
                  <a:pt x="8827" y="4590"/>
                </a:cubicBezTo>
                <a:cubicBezTo>
                  <a:pt x="9096" y="3875"/>
                  <a:pt x="9254" y="3113"/>
                  <a:pt x="9254" y="2360"/>
                </a:cubicBezTo>
                <a:lnTo>
                  <a:pt x="9254" y="2360"/>
                </a:lnTo>
                <a:cubicBezTo>
                  <a:pt x="9180" y="2407"/>
                  <a:pt x="9105" y="2444"/>
                  <a:pt x="9022" y="2472"/>
                </a:cubicBezTo>
                <a:cubicBezTo>
                  <a:pt x="8856" y="2540"/>
                  <a:pt x="8681" y="2571"/>
                  <a:pt x="8505" y="2571"/>
                </a:cubicBezTo>
                <a:cubicBezTo>
                  <a:pt x="8078" y="2571"/>
                  <a:pt x="7644" y="2387"/>
                  <a:pt x="7321" y="2091"/>
                </a:cubicBezTo>
                <a:cubicBezTo>
                  <a:pt x="6875" y="1682"/>
                  <a:pt x="6634" y="1078"/>
                  <a:pt x="6532" y="474"/>
                </a:cubicBezTo>
                <a:cubicBezTo>
                  <a:pt x="6504" y="316"/>
                  <a:pt x="6485" y="158"/>
                  <a:pt x="64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-523650" y="-586626"/>
            <a:ext cx="2148703" cy="2133126"/>
          </a:xfrm>
          <a:custGeom>
            <a:avLst/>
            <a:gdLst/>
            <a:ahLst/>
            <a:cxnLst/>
            <a:rect l="l" t="t" r="r" b="b"/>
            <a:pathLst>
              <a:path w="2480" h="2462" extrusionOk="0">
                <a:moveTo>
                  <a:pt x="1365" y="1"/>
                </a:moveTo>
                <a:cubicBezTo>
                  <a:pt x="1268" y="1"/>
                  <a:pt x="1176" y="15"/>
                  <a:pt x="1097" y="46"/>
                </a:cubicBezTo>
                <a:cubicBezTo>
                  <a:pt x="474" y="278"/>
                  <a:pt x="0" y="1021"/>
                  <a:pt x="47" y="1672"/>
                </a:cubicBezTo>
                <a:cubicBezTo>
                  <a:pt x="65" y="1886"/>
                  <a:pt x="140" y="2108"/>
                  <a:pt x="279" y="2266"/>
                </a:cubicBezTo>
                <a:cubicBezTo>
                  <a:pt x="390" y="2385"/>
                  <a:pt x="553" y="2461"/>
                  <a:pt x="714" y="2461"/>
                </a:cubicBezTo>
                <a:cubicBezTo>
                  <a:pt x="768" y="2461"/>
                  <a:pt x="822" y="2452"/>
                  <a:pt x="874" y="2434"/>
                </a:cubicBezTo>
                <a:cubicBezTo>
                  <a:pt x="1227" y="2313"/>
                  <a:pt x="1301" y="1848"/>
                  <a:pt x="1552" y="1570"/>
                </a:cubicBezTo>
                <a:cubicBezTo>
                  <a:pt x="1784" y="1328"/>
                  <a:pt x="2174" y="1226"/>
                  <a:pt x="2286" y="910"/>
                </a:cubicBezTo>
                <a:cubicBezTo>
                  <a:pt x="2480" y="374"/>
                  <a:pt x="1857" y="1"/>
                  <a:pt x="136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1744750" y="5395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424397" y="23844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3990235" y="9794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8489647" y="15464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4963325" y="45050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 rot="977322">
            <a:off x="-834939" y="3974466"/>
            <a:ext cx="2649442" cy="981797"/>
          </a:xfrm>
          <a:custGeom>
            <a:avLst/>
            <a:gdLst/>
            <a:ahLst/>
            <a:cxnLst/>
            <a:rect l="l" t="t" r="r" b="b"/>
            <a:pathLst>
              <a:path w="108010" h="40025" extrusionOk="0">
                <a:moveTo>
                  <a:pt x="63717" y="22040"/>
                </a:moveTo>
                <a:cubicBezTo>
                  <a:pt x="64234" y="22040"/>
                  <a:pt x="64802" y="22285"/>
                  <a:pt x="65287" y="22873"/>
                </a:cubicBezTo>
                <a:cubicBezTo>
                  <a:pt x="66105" y="23885"/>
                  <a:pt x="66118" y="25247"/>
                  <a:pt x="65782" y="26532"/>
                </a:cubicBezTo>
                <a:lnTo>
                  <a:pt x="65782" y="26532"/>
                </a:lnTo>
                <a:cubicBezTo>
                  <a:pt x="64643" y="26286"/>
                  <a:pt x="63591" y="25853"/>
                  <a:pt x="62881" y="25084"/>
                </a:cubicBezTo>
                <a:cubicBezTo>
                  <a:pt x="61466" y="23554"/>
                  <a:pt x="62433" y="22040"/>
                  <a:pt x="63717" y="22040"/>
                </a:cubicBezTo>
                <a:close/>
                <a:moveTo>
                  <a:pt x="105878" y="1"/>
                </a:moveTo>
                <a:cubicBezTo>
                  <a:pt x="105410" y="1"/>
                  <a:pt x="104937" y="204"/>
                  <a:pt x="104604" y="695"/>
                </a:cubicBezTo>
                <a:cubicBezTo>
                  <a:pt x="99693" y="7914"/>
                  <a:pt x="94555" y="15394"/>
                  <a:pt x="87368" y="20597"/>
                </a:cubicBezTo>
                <a:cubicBezTo>
                  <a:pt x="83889" y="23166"/>
                  <a:pt x="79954" y="25117"/>
                  <a:pt x="75759" y="26158"/>
                </a:cubicBezTo>
                <a:cubicBezTo>
                  <a:pt x="73807" y="26613"/>
                  <a:pt x="71824" y="26873"/>
                  <a:pt x="69808" y="26873"/>
                </a:cubicBezTo>
                <a:cubicBezTo>
                  <a:pt x="69504" y="26868"/>
                  <a:pt x="69178" y="26863"/>
                  <a:pt x="68839" y="26853"/>
                </a:cubicBezTo>
                <a:lnTo>
                  <a:pt x="68839" y="26853"/>
                </a:lnTo>
                <a:cubicBezTo>
                  <a:pt x="69211" y="25083"/>
                  <a:pt x="69064" y="23258"/>
                  <a:pt x="68117" y="21637"/>
                </a:cubicBezTo>
                <a:cubicBezTo>
                  <a:pt x="67157" y="19976"/>
                  <a:pt x="65223" y="19000"/>
                  <a:pt x="63379" y="19000"/>
                </a:cubicBezTo>
                <a:cubicBezTo>
                  <a:pt x="61723" y="19000"/>
                  <a:pt x="60140" y="19787"/>
                  <a:pt x="59401" y="21572"/>
                </a:cubicBezTo>
                <a:cubicBezTo>
                  <a:pt x="57766" y="25595"/>
                  <a:pt x="61143" y="28105"/>
                  <a:pt x="64573" y="29187"/>
                </a:cubicBezTo>
                <a:lnTo>
                  <a:pt x="64573" y="29187"/>
                </a:lnTo>
                <a:cubicBezTo>
                  <a:pt x="62649" y="32021"/>
                  <a:pt x="59289" y="33562"/>
                  <a:pt x="56019" y="34222"/>
                </a:cubicBezTo>
                <a:cubicBezTo>
                  <a:pt x="54773" y="34479"/>
                  <a:pt x="53514" y="34586"/>
                  <a:pt x="52252" y="34586"/>
                </a:cubicBezTo>
                <a:cubicBezTo>
                  <a:pt x="49036" y="34586"/>
                  <a:pt x="45802" y="33892"/>
                  <a:pt x="42719" y="33214"/>
                </a:cubicBezTo>
                <a:cubicBezTo>
                  <a:pt x="38459" y="32271"/>
                  <a:pt x="34231" y="31328"/>
                  <a:pt x="29873" y="31101"/>
                </a:cubicBezTo>
                <a:cubicBezTo>
                  <a:pt x="28824" y="31038"/>
                  <a:pt x="27775" y="31007"/>
                  <a:pt x="26727" y="31007"/>
                </a:cubicBezTo>
                <a:cubicBezTo>
                  <a:pt x="17967" y="31007"/>
                  <a:pt x="9297" y="33173"/>
                  <a:pt x="1484" y="37182"/>
                </a:cubicBezTo>
                <a:cubicBezTo>
                  <a:pt x="1" y="37965"/>
                  <a:pt x="926" y="40025"/>
                  <a:pt x="2331" y="40025"/>
                </a:cubicBezTo>
                <a:cubicBezTo>
                  <a:pt x="2559" y="40025"/>
                  <a:pt x="2800" y="39971"/>
                  <a:pt x="3045" y="39848"/>
                </a:cubicBezTo>
                <a:cubicBezTo>
                  <a:pt x="10437" y="36047"/>
                  <a:pt x="18648" y="34069"/>
                  <a:pt x="26911" y="34069"/>
                </a:cubicBezTo>
                <a:cubicBezTo>
                  <a:pt x="30171" y="34069"/>
                  <a:pt x="33440" y="34377"/>
                  <a:pt x="36670" y="35003"/>
                </a:cubicBezTo>
                <a:cubicBezTo>
                  <a:pt x="41760" y="35996"/>
                  <a:pt x="47353" y="37521"/>
                  <a:pt x="52699" y="37521"/>
                </a:cubicBezTo>
                <a:cubicBezTo>
                  <a:pt x="57157" y="37521"/>
                  <a:pt x="61443" y="36461"/>
                  <a:pt x="65125" y="33149"/>
                </a:cubicBezTo>
                <a:cubicBezTo>
                  <a:pt x="66127" y="32245"/>
                  <a:pt x="67045" y="31086"/>
                  <a:pt x="67738" y="29800"/>
                </a:cubicBezTo>
                <a:lnTo>
                  <a:pt x="67738" y="29800"/>
                </a:lnTo>
                <a:cubicBezTo>
                  <a:pt x="68484" y="29867"/>
                  <a:pt x="69230" y="29900"/>
                  <a:pt x="69974" y="29900"/>
                </a:cubicBezTo>
                <a:cubicBezTo>
                  <a:pt x="74024" y="29900"/>
                  <a:pt x="78038" y="28934"/>
                  <a:pt x="81775" y="27328"/>
                </a:cubicBezTo>
                <a:cubicBezTo>
                  <a:pt x="93124" y="22418"/>
                  <a:pt x="100539" y="12142"/>
                  <a:pt x="107238" y="2223"/>
                </a:cubicBezTo>
                <a:cubicBezTo>
                  <a:pt x="108010" y="1088"/>
                  <a:pt x="106959" y="1"/>
                  <a:pt x="10587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1"/>
          </p:nvPr>
        </p:nvSpPr>
        <p:spPr>
          <a:xfrm>
            <a:off x="1870500" y="3459750"/>
            <a:ext cx="2472600" cy="685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2"/>
          </p:nvPr>
        </p:nvSpPr>
        <p:spPr>
          <a:xfrm>
            <a:off x="1870500" y="2946800"/>
            <a:ext cx="24726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3"/>
          </p:nvPr>
        </p:nvSpPr>
        <p:spPr>
          <a:xfrm>
            <a:off x="4800900" y="3459750"/>
            <a:ext cx="2472600" cy="685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ubTitle" idx="4"/>
          </p:nvPr>
        </p:nvSpPr>
        <p:spPr>
          <a:xfrm>
            <a:off x="4800900" y="2946800"/>
            <a:ext cx="24726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Staatliches"/>
              <a:buNone/>
              <a:defRPr sz="26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 flipH="1">
            <a:off x="7598737" y="-379550"/>
            <a:ext cx="2135446" cy="1716052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5"/>
          <p:cNvSpPr/>
          <p:nvPr/>
        </p:nvSpPr>
        <p:spPr>
          <a:xfrm flipH="1">
            <a:off x="-1078091" y="2998201"/>
            <a:ext cx="2572485" cy="2981046"/>
          </a:xfrm>
          <a:custGeom>
            <a:avLst/>
            <a:gdLst/>
            <a:ahLst/>
            <a:cxnLst/>
            <a:rect l="l" t="t" r="r" b="b"/>
            <a:pathLst>
              <a:path w="7889" h="9142" extrusionOk="0">
                <a:moveTo>
                  <a:pt x="6252" y="1"/>
                </a:moveTo>
                <a:cubicBezTo>
                  <a:pt x="5808" y="1"/>
                  <a:pt x="5365" y="92"/>
                  <a:pt x="4962" y="274"/>
                </a:cubicBezTo>
                <a:cubicBezTo>
                  <a:pt x="4097" y="664"/>
                  <a:pt x="3438" y="1482"/>
                  <a:pt x="3224" y="2401"/>
                </a:cubicBezTo>
                <a:cubicBezTo>
                  <a:pt x="3057" y="3107"/>
                  <a:pt x="3113" y="3916"/>
                  <a:pt x="2630" y="4445"/>
                </a:cubicBezTo>
                <a:cubicBezTo>
                  <a:pt x="2165" y="4947"/>
                  <a:pt x="1403" y="5003"/>
                  <a:pt x="855" y="5402"/>
                </a:cubicBezTo>
                <a:cubicBezTo>
                  <a:pt x="195" y="5895"/>
                  <a:pt x="0" y="6870"/>
                  <a:pt x="316" y="7632"/>
                </a:cubicBezTo>
                <a:cubicBezTo>
                  <a:pt x="641" y="8385"/>
                  <a:pt x="1394" y="8914"/>
                  <a:pt x="2202" y="9081"/>
                </a:cubicBezTo>
                <a:cubicBezTo>
                  <a:pt x="2413" y="9123"/>
                  <a:pt x="2625" y="9142"/>
                  <a:pt x="2839" y="9142"/>
                </a:cubicBezTo>
                <a:cubicBezTo>
                  <a:pt x="3444" y="9142"/>
                  <a:pt x="4052" y="8987"/>
                  <a:pt x="4608" y="8747"/>
                </a:cubicBezTo>
                <a:cubicBezTo>
                  <a:pt x="6299" y="7994"/>
                  <a:pt x="7572" y="6359"/>
                  <a:pt x="7888" y="4529"/>
                </a:cubicBezTo>
                <a:lnTo>
                  <a:pt x="7712" y="357"/>
                </a:lnTo>
                <a:cubicBezTo>
                  <a:pt x="7266" y="120"/>
                  <a:pt x="6759" y="1"/>
                  <a:pt x="625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5"/>
          <p:cNvSpPr/>
          <p:nvPr/>
        </p:nvSpPr>
        <p:spPr>
          <a:xfrm rot="-10140242">
            <a:off x="-326715" y="-682313"/>
            <a:ext cx="1706183" cy="2036657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noFill/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5"/>
          <p:cNvSpPr/>
          <p:nvPr/>
        </p:nvSpPr>
        <p:spPr>
          <a:xfrm rot="10435955">
            <a:off x="7522051" y="3730172"/>
            <a:ext cx="1962780" cy="1517101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5"/>
          <p:cNvSpPr/>
          <p:nvPr/>
        </p:nvSpPr>
        <p:spPr>
          <a:xfrm>
            <a:off x="7500825" y="8188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5"/>
          <p:cNvSpPr/>
          <p:nvPr/>
        </p:nvSpPr>
        <p:spPr>
          <a:xfrm>
            <a:off x="4506610" y="18730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/>
          <p:nvPr/>
        </p:nvSpPr>
        <p:spPr>
          <a:xfrm>
            <a:off x="8365397" y="32636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5"/>
          <p:cNvSpPr/>
          <p:nvPr/>
        </p:nvSpPr>
        <p:spPr>
          <a:xfrm>
            <a:off x="966197" y="37359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5"/>
          <p:cNvSpPr/>
          <p:nvPr/>
        </p:nvSpPr>
        <p:spPr>
          <a:xfrm>
            <a:off x="868300" y="13365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/>
          <p:nvPr/>
        </p:nvSpPr>
        <p:spPr>
          <a:xfrm>
            <a:off x="6993550" y="46584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/>
          <p:nvPr/>
        </p:nvSpPr>
        <p:spPr>
          <a:xfrm rot="4402603">
            <a:off x="7585122" y="-219055"/>
            <a:ext cx="1962784" cy="1517090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6"/>
          <p:cNvSpPr/>
          <p:nvPr/>
        </p:nvSpPr>
        <p:spPr>
          <a:xfrm rot="5265153">
            <a:off x="-802344" y="4051622"/>
            <a:ext cx="1706191" cy="2036646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6"/>
          <p:cNvSpPr/>
          <p:nvPr/>
        </p:nvSpPr>
        <p:spPr>
          <a:xfrm flipH="1">
            <a:off x="-606146" y="-960009"/>
            <a:ext cx="1872697" cy="2481189"/>
          </a:xfrm>
          <a:custGeom>
            <a:avLst/>
            <a:gdLst/>
            <a:ahLst/>
            <a:cxnLst/>
            <a:rect l="l" t="t" r="r" b="b"/>
            <a:pathLst>
              <a:path w="6672" h="8840" extrusionOk="0">
                <a:moveTo>
                  <a:pt x="3385" y="1"/>
                </a:moveTo>
                <a:cubicBezTo>
                  <a:pt x="3335" y="1"/>
                  <a:pt x="3284" y="3"/>
                  <a:pt x="3233" y="7"/>
                </a:cubicBezTo>
                <a:cubicBezTo>
                  <a:pt x="1868" y="119"/>
                  <a:pt x="604" y="2107"/>
                  <a:pt x="214" y="3250"/>
                </a:cubicBezTo>
                <a:cubicBezTo>
                  <a:pt x="65" y="3686"/>
                  <a:pt x="0" y="4244"/>
                  <a:pt x="363" y="4523"/>
                </a:cubicBezTo>
                <a:cubicBezTo>
                  <a:pt x="669" y="4745"/>
                  <a:pt x="1097" y="4653"/>
                  <a:pt x="1450" y="4792"/>
                </a:cubicBezTo>
                <a:cubicBezTo>
                  <a:pt x="1803" y="4931"/>
                  <a:pt x="2026" y="5275"/>
                  <a:pt x="2137" y="5637"/>
                </a:cubicBezTo>
                <a:cubicBezTo>
                  <a:pt x="2202" y="5842"/>
                  <a:pt x="2230" y="6055"/>
                  <a:pt x="2258" y="6269"/>
                </a:cubicBezTo>
                <a:cubicBezTo>
                  <a:pt x="2276" y="6427"/>
                  <a:pt x="2295" y="6585"/>
                  <a:pt x="2314" y="6743"/>
                </a:cubicBezTo>
                <a:cubicBezTo>
                  <a:pt x="2416" y="7347"/>
                  <a:pt x="2657" y="7951"/>
                  <a:pt x="3113" y="8360"/>
                </a:cubicBezTo>
                <a:cubicBezTo>
                  <a:pt x="3428" y="8656"/>
                  <a:pt x="3865" y="8840"/>
                  <a:pt x="4294" y="8840"/>
                </a:cubicBezTo>
                <a:cubicBezTo>
                  <a:pt x="4471" y="8840"/>
                  <a:pt x="4647" y="8808"/>
                  <a:pt x="4813" y="8740"/>
                </a:cubicBezTo>
                <a:cubicBezTo>
                  <a:pt x="4887" y="8713"/>
                  <a:pt x="4971" y="8666"/>
                  <a:pt x="5036" y="8620"/>
                </a:cubicBezTo>
                <a:cubicBezTo>
                  <a:pt x="5593" y="8267"/>
                  <a:pt x="5872" y="7561"/>
                  <a:pt x="6058" y="6910"/>
                </a:cubicBezTo>
                <a:cubicBezTo>
                  <a:pt x="6439" y="5535"/>
                  <a:pt x="6671" y="4049"/>
                  <a:pt x="6262" y="2683"/>
                </a:cubicBezTo>
                <a:cubicBezTo>
                  <a:pt x="5922" y="1536"/>
                  <a:pt x="4743" y="1"/>
                  <a:pt x="338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 rot="10582301">
            <a:off x="7644532" y="4436557"/>
            <a:ext cx="3261308" cy="2808547"/>
          </a:xfrm>
          <a:custGeom>
            <a:avLst/>
            <a:gdLst/>
            <a:ahLst/>
            <a:cxnLst/>
            <a:rect l="l" t="t" r="r" b="b"/>
            <a:pathLst>
              <a:path w="9254" h="7969" extrusionOk="0">
                <a:moveTo>
                  <a:pt x="6467" y="1"/>
                </a:moveTo>
                <a:cubicBezTo>
                  <a:pt x="6392" y="84"/>
                  <a:pt x="6318" y="158"/>
                  <a:pt x="6253" y="242"/>
                </a:cubicBezTo>
                <a:cubicBezTo>
                  <a:pt x="5761" y="837"/>
                  <a:pt x="5380" y="1524"/>
                  <a:pt x="5138" y="2258"/>
                </a:cubicBezTo>
                <a:cubicBezTo>
                  <a:pt x="4999" y="2686"/>
                  <a:pt x="4841" y="3197"/>
                  <a:pt x="4413" y="3345"/>
                </a:cubicBezTo>
                <a:cubicBezTo>
                  <a:pt x="4337" y="3371"/>
                  <a:pt x="4260" y="3382"/>
                  <a:pt x="4182" y="3382"/>
                </a:cubicBezTo>
                <a:cubicBezTo>
                  <a:pt x="3839" y="3382"/>
                  <a:pt x="3495" y="3161"/>
                  <a:pt x="3168" y="3001"/>
                </a:cubicBezTo>
                <a:cubicBezTo>
                  <a:pt x="2832" y="2844"/>
                  <a:pt x="2461" y="2758"/>
                  <a:pt x="2092" y="2758"/>
                </a:cubicBezTo>
                <a:cubicBezTo>
                  <a:pt x="1808" y="2758"/>
                  <a:pt x="1526" y="2809"/>
                  <a:pt x="1264" y="2918"/>
                </a:cubicBezTo>
                <a:cubicBezTo>
                  <a:pt x="660" y="3169"/>
                  <a:pt x="186" y="3735"/>
                  <a:pt x="102" y="4386"/>
                </a:cubicBezTo>
                <a:cubicBezTo>
                  <a:pt x="0" y="5315"/>
                  <a:pt x="678" y="6160"/>
                  <a:pt x="1440" y="6708"/>
                </a:cubicBezTo>
                <a:cubicBezTo>
                  <a:pt x="2564" y="7519"/>
                  <a:pt x="3957" y="7969"/>
                  <a:pt x="5346" y="7969"/>
                </a:cubicBezTo>
                <a:cubicBezTo>
                  <a:pt x="5565" y="7969"/>
                  <a:pt x="5784" y="7958"/>
                  <a:pt x="6002" y="7935"/>
                </a:cubicBezTo>
                <a:cubicBezTo>
                  <a:pt x="7377" y="7795"/>
                  <a:pt x="8381" y="5751"/>
                  <a:pt x="8827" y="4590"/>
                </a:cubicBezTo>
                <a:cubicBezTo>
                  <a:pt x="9096" y="3875"/>
                  <a:pt x="9254" y="3113"/>
                  <a:pt x="9254" y="2360"/>
                </a:cubicBezTo>
                <a:lnTo>
                  <a:pt x="9254" y="2360"/>
                </a:lnTo>
                <a:cubicBezTo>
                  <a:pt x="9180" y="2407"/>
                  <a:pt x="9105" y="2444"/>
                  <a:pt x="9022" y="2472"/>
                </a:cubicBezTo>
                <a:cubicBezTo>
                  <a:pt x="8856" y="2540"/>
                  <a:pt x="8681" y="2571"/>
                  <a:pt x="8505" y="2571"/>
                </a:cubicBezTo>
                <a:cubicBezTo>
                  <a:pt x="8078" y="2571"/>
                  <a:pt x="7644" y="2387"/>
                  <a:pt x="7321" y="2091"/>
                </a:cubicBezTo>
                <a:cubicBezTo>
                  <a:pt x="6875" y="1682"/>
                  <a:pt x="6634" y="1078"/>
                  <a:pt x="6532" y="474"/>
                </a:cubicBezTo>
                <a:cubicBezTo>
                  <a:pt x="6504" y="316"/>
                  <a:pt x="6485" y="158"/>
                  <a:pt x="646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6"/>
          <p:cNvSpPr/>
          <p:nvPr/>
        </p:nvSpPr>
        <p:spPr>
          <a:xfrm>
            <a:off x="1658150" y="1774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6"/>
          <p:cNvSpPr/>
          <p:nvPr/>
        </p:nvSpPr>
        <p:spPr>
          <a:xfrm>
            <a:off x="1141572" y="47196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6"/>
          <p:cNvSpPr/>
          <p:nvPr/>
        </p:nvSpPr>
        <p:spPr>
          <a:xfrm>
            <a:off x="275297" y="18072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6"/>
          <p:cNvSpPr/>
          <p:nvPr/>
        </p:nvSpPr>
        <p:spPr>
          <a:xfrm>
            <a:off x="8776122" y="1599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6"/>
          <p:cNvSpPr/>
          <p:nvPr/>
        </p:nvSpPr>
        <p:spPr>
          <a:xfrm>
            <a:off x="8713850" y="404618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6"/>
          <p:cNvSpPr/>
          <p:nvPr/>
        </p:nvSpPr>
        <p:spPr>
          <a:xfrm>
            <a:off x="7576850" y="47371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4222500" cy="108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body" idx="1"/>
          </p:nvPr>
        </p:nvSpPr>
        <p:spPr>
          <a:xfrm>
            <a:off x="713225" y="2065600"/>
            <a:ext cx="4222500" cy="19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/>
          <p:nvPr/>
        </p:nvSpPr>
        <p:spPr>
          <a:xfrm rot="5133220">
            <a:off x="-717123" y="4131293"/>
            <a:ext cx="1706193" cy="2036648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7"/>
          <p:cNvSpPr/>
          <p:nvPr/>
        </p:nvSpPr>
        <p:spPr>
          <a:xfrm rot="866202">
            <a:off x="8008665" y="3403619"/>
            <a:ext cx="1891431" cy="2391604"/>
          </a:xfrm>
          <a:custGeom>
            <a:avLst/>
            <a:gdLst/>
            <a:ahLst/>
            <a:cxnLst/>
            <a:rect l="l" t="t" r="r" b="b"/>
            <a:pathLst>
              <a:path w="7265" h="9186" extrusionOk="0">
                <a:moveTo>
                  <a:pt x="4649" y="1"/>
                </a:moveTo>
                <a:cubicBezTo>
                  <a:pt x="4241" y="1"/>
                  <a:pt x="3844" y="124"/>
                  <a:pt x="3539" y="395"/>
                </a:cubicBezTo>
                <a:cubicBezTo>
                  <a:pt x="2796" y="1064"/>
                  <a:pt x="2870" y="2216"/>
                  <a:pt x="2694" y="3201"/>
                </a:cubicBezTo>
                <a:cubicBezTo>
                  <a:pt x="2517" y="4185"/>
                  <a:pt x="2016" y="5114"/>
                  <a:pt x="1282" y="5802"/>
                </a:cubicBezTo>
                <a:cubicBezTo>
                  <a:pt x="743" y="6313"/>
                  <a:pt x="9" y="6815"/>
                  <a:pt x="9" y="7558"/>
                </a:cubicBezTo>
                <a:cubicBezTo>
                  <a:pt x="0" y="8580"/>
                  <a:pt x="1104" y="9185"/>
                  <a:pt x="2022" y="9185"/>
                </a:cubicBezTo>
                <a:cubicBezTo>
                  <a:pt x="2138" y="9185"/>
                  <a:pt x="2252" y="9176"/>
                  <a:pt x="2359" y="9156"/>
                </a:cubicBezTo>
                <a:cubicBezTo>
                  <a:pt x="3697" y="8905"/>
                  <a:pt x="4942" y="8190"/>
                  <a:pt x="5806" y="7140"/>
                </a:cubicBezTo>
                <a:cubicBezTo>
                  <a:pt x="6791" y="5951"/>
                  <a:pt x="7265" y="4353"/>
                  <a:pt x="7098" y="2820"/>
                </a:cubicBezTo>
                <a:cubicBezTo>
                  <a:pt x="7005" y="1937"/>
                  <a:pt x="6670" y="1036"/>
                  <a:pt x="5983" y="469"/>
                </a:cubicBezTo>
                <a:cubicBezTo>
                  <a:pt x="5613" y="169"/>
                  <a:pt x="5124" y="1"/>
                  <a:pt x="464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7"/>
          <p:cNvSpPr/>
          <p:nvPr/>
        </p:nvSpPr>
        <p:spPr>
          <a:xfrm rot="-6134121">
            <a:off x="-1514201" y="-1871384"/>
            <a:ext cx="2911730" cy="3857569"/>
          </a:xfrm>
          <a:custGeom>
            <a:avLst/>
            <a:gdLst/>
            <a:ahLst/>
            <a:cxnLst/>
            <a:rect l="l" t="t" r="r" b="b"/>
            <a:pathLst>
              <a:path w="6672" h="8840" extrusionOk="0">
                <a:moveTo>
                  <a:pt x="3385" y="1"/>
                </a:moveTo>
                <a:cubicBezTo>
                  <a:pt x="3335" y="1"/>
                  <a:pt x="3284" y="3"/>
                  <a:pt x="3233" y="7"/>
                </a:cubicBezTo>
                <a:cubicBezTo>
                  <a:pt x="1868" y="119"/>
                  <a:pt x="604" y="2107"/>
                  <a:pt x="214" y="3250"/>
                </a:cubicBezTo>
                <a:cubicBezTo>
                  <a:pt x="65" y="3686"/>
                  <a:pt x="0" y="4244"/>
                  <a:pt x="363" y="4523"/>
                </a:cubicBezTo>
                <a:cubicBezTo>
                  <a:pt x="669" y="4745"/>
                  <a:pt x="1097" y="4653"/>
                  <a:pt x="1450" y="4792"/>
                </a:cubicBezTo>
                <a:cubicBezTo>
                  <a:pt x="1803" y="4931"/>
                  <a:pt x="2026" y="5275"/>
                  <a:pt x="2137" y="5637"/>
                </a:cubicBezTo>
                <a:cubicBezTo>
                  <a:pt x="2202" y="5842"/>
                  <a:pt x="2230" y="6055"/>
                  <a:pt x="2258" y="6269"/>
                </a:cubicBezTo>
                <a:cubicBezTo>
                  <a:pt x="2276" y="6427"/>
                  <a:pt x="2295" y="6585"/>
                  <a:pt x="2314" y="6743"/>
                </a:cubicBezTo>
                <a:cubicBezTo>
                  <a:pt x="2416" y="7347"/>
                  <a:pt x="2657" y="7951"/>
                  <a:pt x="3113" y="8360"/>
                </a:cubicBezTo>
                <a:cubicBezTo>
                  <a:pt x="3428" y="8656"/>
                  <a:pt x="3865" y="8840"/>
                  <a:pt x="4294" y="8840"/>
                </a:cubicBezTo>
                <a:cubicBezTo>
                  <a:pt x="4471" y="8840"/>
                  <a:pt x="4647" y="8808"/>
                  <a:pt x="4813" y="8740"/>
                </a:cubicBezTo>
                <a:cubicBezTo>
                  <a:pt x="4887" y="8713"/>
                  <a:pt x="4971" y="8666"/>
                  <a:pt x="5036" y="8620"/>
                </a:cubicBezTo>
                <a:cubicBezTo>
                  <a:pt x="5593" y="8267"/>
                  <a:pt x="5872" y="7561"/>
                  <a:pt x="6058" y="6910"/>
                </a:cubicBezTo>
                <a:cubicBezTo>
                  <a:pt x="6439" y="5535"/>
                  <a:pt x="6671" y="4049"/>
                  <a:pt x="6262" y="2683"/>
                </a:cubicBezTo>
                <a:cubicBezTo>
                  <a:pt x="5922" y="1536"/>
                  <a:pt x="4743" y="1"/>
                  <a:pt x="338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1262175" y="45994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5364497" y="41808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8588597" y="21198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7"/>
          <p:cNvSpPr/>
          <p:nvPr/>
        </p:nvSpPr>
        <p:spPr>
          <a:xfrm>
            <a:off x="8316437" y="38187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/>
          <p:nvPr/>
        </p:nvSpPr>
        <p:spPr>
          <a:xfrm>
            <a:off x="5530300" y="12246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7"/>
          <p:cNvSpPr/>
          <p:nvPr/>
        </p:nvSpPr>
        <p:spPr>
          <a:xfrm rot="1040614">
            <a:off x="7112973" y="-195299"/>
            <a:ext cx="2649516" cy="981825"/>
          </a:xfrm>
          <a:custGeom>
            <a:avLst/>
            <a:gdLst/>
            <a:ahLst/>
            <a:cxnLst/>
            <a:rect l="l" t="t" r="r" b="b"/>
            <a:pathLst>
              <a:path w="108010" h="40025" extrusionOk="0">
                <a:moveTo>
                  <a:pt x="63717" y="22040"/>
                </a:moveTo>
                <a:cubicBezTo>
                  <a:pt x="64234" y="22040"/>
                  <a:pt x="64802" y="22285"/>
                  <a:pt x="65287" y="22873"/>
                </a:cubicBezTo>
                <a:cubicBezTo>
                  <a:pt x="66105" y="23885"/>
                  <a:pt x="66118" y="25247"/>
                  <a:pt x="65782" y="26532"/>
                </a:cubicBezTo>
                <a:lnTo>
                  <a:pt x="65782" y="26532"/>
                </a:lnTo>
                <a:cubicBezTo>
                  <a:pt x="64643" y="26286"/>
                  <a:pt x="63591" y="25853"/>
                  <a:pt x="62881" y="25084"/>
                </a:cubicBezTo>
                <a:cubicBezTo>
                  <a:pt x="61466" y="23554"/>
                  <a:pt x="62433" y="22040"/>
                  <a:pt x="63717" y="22040"/>
                </a:cubicBezTo>
                <a:close/>
                <a:moveTo>
                  <a:pt x="105878" y="1"/>
                </a:moveTo>
                <a:cubicBezTo>
                  <a:pt x="105410" y="1"/>
                  <a:pt x="104937" y="204"/>
                  <a:pt x="104604" y="695"/>
                </a:cubicBezTo>
                <a:cubicBezTo>
                  <a:pt x="99693" y="7914"/>
                  <a:pt x="94555" y="15394"/>
                  <a:pt x="87368" y="20597"/>
                </a:cubicBezTo>
                <a:cubicBezTo>
                  <a:pt x="83889" y="23166"/>
                  <a:pt x="79954" y="25117"/>
                  <a:pt x="75759" y="26158"/>
                </a:cubicBezTo>
                <a:cubicBezTo>
                  <a:pt x="73807" y="26613"/>
                  <a:pt x="71824" y="26873"/>
                  <a:pt x="69808" y="26873"/>
                </a:cubicBezTo>
                <a:cubicBezTo>
                  <a:pt x="69504" y="26868"/>
                  <a:pt x="69178" y="26863"/>
                  <a:pt x="68839" y="26853"/>
                </a:cubicBezTo>
                <a:lnTo>
                  <a:pt x="68839" y="26853"/>
                </a:lnTo>
                <a:cubicBezTo>
                  <a:pt x="69211" y="25083"/>
                  <a:pt x="69064" y="23258"/>
                  <a:pt x="68117" y="21637"/>
                </a:cubicBezTo>
                <a:cubicBezTo>
                  <a:pt x="67157" y="19976"/>
                  <a:pt x="65223" y="19000"/>
                  <a:pt x="63379" y="19000"/>
                </a:cubicBezTo>
                <a:cubicBezTo>
                  <a:pt x="61723" y="19000"/>
                  <a:pt x="60140" y="19787"/>
                  <a:pt x="59401" y="21572"/>
                </a:cubicBezTo>
                <a:cubicBezTo>
                  <a:pt x="57766" y="25595"/>
                  <a:pt x="61143" y="28105"/>
                  <a:pt x="64573" y="29187"/>
                </a:cubicBezTo>
                <a:lnTo>
                  <a:pt x="64573" y="29187"/>
                </a:lnTo>
                <a:cubicBezTo>
                  <a:pt x="62649" y="32021"/>
                  <a:pt x="59289" y="33562"/>
                  <a:pt x="56019" y="34222"/>
                </a:cubicBezTo>
                <a:cubicBezTo>
                  <a:pt x="54773" y="34479"/>
                  <a:pt x="53514" y="34586"/>
                  <a:pt x="52252" y="34586"/>
                </a:cubicBezTo>
                <a:cubicBezTo>
                  <a:pt x="49036" y="34586"/>
                  <a:pt x="45802" y="33892"/>
                  <a:pt x="42719" y="33214"/>
                </a:cubicBezTo>
                <a:cubicBezTo>
                  <a:pt x="38459" y="32271"/>
                  <a:pt x="34231" y="31328"/>
                  <a:pt x="29873" y="31101"/>
                </a:cubicBezTo>
                <a:cubicBezTo>
                  <a:pt x="28824" y="31038"/>
                  <a:pt x="27775" y="31007"/>
                  <a:pt x="26727" y="31007"/>
                </a:cubicBezTo>
                <a:cubicBezTo>
                  <a:pt x="17967" y="31007"/>
                  <a:pt x="9297" y="33173"/>
                  <a:pt x="1484" y="37182"/>
                </a:cubicBezTo>
                <a:cubicBezTo>
                  <a:pt x="1" y="37965"/>
                  <a:pt x="926" y="40025"/>
                  <a:pt x="2331" y="40025"/>
                </a:cubicBezTo>
                <a:cubicBezTo>
                  <a:pt x="2559" y="40025"/>
                  <a:pt x="2800" y="39971"/>
                  <a:pt x="3045" y="39848"/>
                </a:cubicBezTo>
                <a:cubicBezTo>
                  <a:pt x="10437" y="36047"/>
                  <a:pt x="18648" y="34069"/>
                  <a:pt x="26911" y="34069"/>
                </a:cubicBezTo>
                <a:cubicBezTo>
                  <a:pt x="30171" y="34069"/>
                  <a:pt x="33440" y="34377"/>
                  <a:pt x="36670" y="35003"/>
                </a:cubicBezTo>
                <a:cubicBezTo>
                  <a:pt x="41760" y="35996"/>
                  <a:pt x="47353" y="37521"/>
                  <a:pt x="52699" y="37521"/>
                </a:cubicBezTo>
                <a:cubicBezTo>
                  <a:pt x="57157" y="37521"/>
                  <a:pt x="61443" y="36461"/>
                  <a:pt x="65125" y="33149"/>
                </a:cubicBezTo>
                <a:cubicBezTo>
                  <a:pt x="66127" y="32245"/>
                  <a:pt x="67045" y="31086"/>
                  <a:pt x="67738" y="29800"/>
                </a:cubicBezTo>
                <a:lnTo>
                  <a:pt x="67738" y="29800"/>
                </a:lnTo>
                <a:cubicBezTo>
                  <a:pt x="68484" y="29867"/>
                  <a:pt x="69230" y="29900"/>
                  <a:pt x="69974" y="29900"/>
                </a:cubicBezTo>
                <a:cubicBezTo>
                  <a:pt x="74024" y="29900"/>
                  <a:pt x="78038" y="28934"/>
                  <a:pt x="81775" y="27328"/>
                </a:cubicBezTo>
                <a:cubicBezTo>
                  <a:pt x="93124" y="22418"/>
                  <a:pt x="100539" y="12142"/>
                  <a:pt x="107238" y="2223"/>
                </a:cubicBezTo>
                <a:cubicBezTo>
                  <a:pt x="108010" y="1088"/>
                  <a:pt x="106959" y="1"/>
                  <a:pt x="10587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1651950" y="1377000"/>
            <a:ext cx="5840100" cy="23895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>
            <a:endParaRPr/>
          </a:p>
        </p:txBody>
      </p:sp>
      <p:sp>
        <p:nvSpPr>
          <p:cNvPr id="80" name="Google Shape;80;p8"/>
          <p:cNvSpPr/>
          <p:nvPr/>
        </p:nvSpPr>
        <p:spPr>
          <a:xfrm rot="-5909732">
            <a:off x="7510279" y="-478826"/>
            <a:ext cx="1706187" cy="2036643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8"/>
          <p:cNvSpPr/>
          <p:nvPr/>
        </p:nvSpPr>
        <p:spPr>
          <a:xfrm>
            <a:off x="-695409" y="-1431813"/>
            <a:ext cx="2457328" cy="3015551"/>
          </a:xfrm>
          <a:custGeom>
            <a:avLst/>
            <a:gdLst/>
            <a:ahLst/>
            <a:cxnLst/>
            <a:rect l="l" t="t" r="r" b="b"/>
            <a:pathLst>
              <a:path w="3438" h="4219" extrusionOk="0">
                <a:moveTo>
                  <a:pt x="75" y="2370"/>
                </a:moveTo>
                <a:cubicBezTo>
                  <a:pt x="121" y="2964"/>
                  <a:pt x="381" y="3559"/>
                  <a:pt x="855" y="3921"/>
                </a:cubicBezTo>
                <a:cubicBezTo>
                  <a:pt x="1106" y="4116"/>
                  <a:pt x="1496" y="4219"/>
                  <a:pt x="1728" y="3996"/>
                </a:cubicBezTo>
                <a:cubicBezTo>
                  <a:pt x="1933" y="3791"/>
                  <a:pt x="1886" y="3448"/>
                  <a:pt x="2035" y="3206"/>
                </a:cubicBezTo>
                <a:cubicBezTo>
                  <a:pt x="2258" y="2844"/>
                  <a:pt x="2797" y="2853"/>
                  <a:pt x="3113" y="2574"/>
                </a:cubicBezTo>
                <a:cubicBezTo>
                  <a:pt x="3438" y="2295"/>
                  <a:pt x="3438" y="1766"/>
                  <a:pt x="3224" y="1385"/>
                </a:cubicBezTo>
                <a:cubicBezTo>
                  <a:pt x="3020" y="1013"/>
                  <a:pt x="2639" y="762"/>
                  <a:pt x="2267" y="540"/>
                </a:cubicBezTo>
                <a:cubicBezTo>
                  <a:pt x="1961" y="363"/>
                  <a:pt x="1635" y="186"/>
                  <a:pt x="1282" y="149"/>
                </a:cubicBezTo>
                <a:cubicBezTo>
                  <a:pt x="93" y="1"/>
                  <a:pt x="0" y="1496"/>
                  <a:pt x="75" y="23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8"/>
          <p:cNvSpPr/>
          <p:nvPr/>
        </p:nvSpPr>
        <p:spPr>
          <a:xfrm rot="-8100006">
            <a:off x="7660638" y="3573350"/>
            <a:ext cx="1897759" cy="2262001"/>
          </a:xfrm>
          <a:custGeom>
            <a:avLst/>
            <a:gdLst/>
            <a:ahLst/>
            <a:cxnLst/>
            <a:rect l="l" t="t" r="r" b="b"/>
            <a:pathLst>
              <a:path w="2001" h="2385" extrusionOk="0">
                <a:moveTo>
                  <a:pt x="940" y="0"/>
                </a:moveTo>
                <a:cubicBezTo>
                  <a:pt x="122" y="0"/>
                  <a:pt x="1" y="1071"/>
                  <a:pt x="179" y="1696"/>
                </a:cubicBezTo>
                <a:cubicBezTo>
                  <a:pt x="280" y="2054"/>
                  <a:pt x="589" y="2384"/>
                  <a:pt x="963" y="2384"/>
                </a:cubicBezTo>
                <a:cubicBezTo>
                  <a:pt x="968" y="2384"/>
                  <a:pt x="973" y="2384"/>
                  <a:pt x="978" y="2384"/>
                </a:cubicBezTo>
                <a:cubicBezTo>
                  <a:pt x="1303" y="2384"/>
                  <a:pt x="1582" y="2133"/>
                  <a:pt x="1740" y="1845"/>
                </a:cubicBezTo>
                <a:cubicBezTo>
                  <a:pt x="1935" y="1511"/>
                  <a:pt x="2000" y="1092"/>
                  <a:pt x="1879" y="721"/>
                </a:cubicBezTo>
                <a:cubicBezTo>
                  <a:pt x="1759" y="358"/>
                  <a:pt x="1424" y="52"/>
                  <a:pt x="1043" y="5"/>
                </a:cubicBezTo>
                <a:cubicBezTo>
                  <a:pt x="1008" y="2"/>
                  <a:pt x="973" y="0"/>
                  <a:pt x="9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"/>
          <p:cNvSpPr/>
          <p:nvPr/>
        </p:nvSpPr>
        <p:spPr>
          <a:xfrm>
            <a:off x="615325" y="264678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8"/>
          <p:cNvSpPr/>
          <p:nvPr/>
        </p:nvSpPr>
        <p:spPr>
          <a:xfrm>
            <a:off x="6677922" y="6439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"/>
          <p:cNvSpPr/>
          <p:nvPr/>
        </p:nvSpPr>
        <p:spPr>
          <a:xfrm>
            <a:off x="7185197" y="44310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"/>
          <p:cNvSpPr/>
          <p:nvPr/>
        </p:nvSpPr>
        <p:spPr>
          <a:xfrm>
            <a:off x="1308197" y="9238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8"/>
          <p:cNvSpPr/>
          <p:nvPr/>
        </p:nvSpPr>
        <p:spPr>
          <a:xfrm>
            <a:off x="1377747" y="37664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8"/>
          <p:cNvSpPr/>
          <p:nvPr/>
        </p:nvSpPr>
        <p:spPr>
          <a:xfrm>
            <a:off x="3833875" y="4911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/>
          <p:nvPr/>
        </p:nvSpPr>
        <p:spPr>
          <a:xfrm>
            <a:off x="8110725" y="264678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8"/>
          <p:cNvSpPr/>
          <p:nvPr/>
        </p:nvSpPr>
        <p:spPr>
          <a:xfrm>
            <a:off x="4332400" y="44485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8"/>
          <p:cNvSpPr/>
          <p:nvPr/>
        </p:nvSpPr>
        <p:spPr>
          <a:xfrm rot="1311902">
            <a:off x="-688110" y="3688453"/>
            <a:ext cx="3025643" cy="1121205"/>
          </a:xfrm>
          <a:custGeom>
            <a:avLst/>
            <a:gdLst/>
            <a:ahLst/>
            <a:cxnLst/>
            <a:rect l="l" t="t" r="r" b="b"/>
            <a:pathLst>
              <a:path w="108010" h="40025" extrusionOk="0">
                <a:moveTo>
                  <a:pt x="63717" y="22040"/>
                </a:moveTo>
                <a:cubicBezTo>
                  <a:pt x="64234" y="22040"/>
                  <a:pt x="64802" y="22285"/>
                  <a:pt x="65287" y="22873"/>
                </a:cubicBezTo>
                <a:cubicBezTo>
                  <a:pt x="66105" y="23885"/>
                  <a:pt x="66118" y="25247"/>
                  <a:pt x="65782" y="26532"/>
                </a:cubicBezTo>
                <a:lnTo>
                  <a:pt x="65782" y="26532"/>
                </a:lnTo>
                <a:cubicBezTo>
                  <a:pt x="64643" y="26286"/>
                  <a:pt x="63591" y="25853"/>
                  <a:pt x="62881" y="25084"/>
                </a:cubicBezTo>
                <a:cubicBezTo>
                  <a:pt x="61466" y="23554"/>
                  <a:pt x="62433" y="22040"/>
                  <a:pt x="63717" y="22040"/>
                </a:cubicBezTo>
                <a:close/>
                <a:moveTo>
                  <a:pt x="105878" y="1"/>
                </a:moveTo>
                <a:cubicBezTo>
                  <a:pt x="105410" y="1"/>
                  <a:pt x="104937" y="204"/>
                  <a:pt x="104604" y="695"/>
                </a:cubicBezTo>
                <a:cubicBezTo>
                  <a:pt x="99693" y="7914"/>
                  <a:pt x="94555" y="15394"/>
                  <a:pt x="87368" y="20597"/>
                </a:cubicBezTo>
                <a:cubicBezTo>
                  <a:pt x="83889" y="23166"/>
                  <a:pt x="79954" y="25117"/>
                  <a:pt x="75759" y="26158"/>
                </a:cubicBezTo>
                <a:cubicBezTo>
                  <a:pt x="73807" y="26613"/>
                  <a:pt x="71824" y="26873"/>
                  <a:pt x="69808" y="26873"/>
                </a:cubicBezTo>
                <a:cubicBezTo>
                  <a:pt x="69504" y="26868"/>
                  <a:pt x="69178" y="26863"/>
                  <a:pt x="68839" y="26853"/>
                </a:cubicBezTo>
                <a:lnTo>
                  <a:pt x="68839" y="26853"/>
                </a:lnTo>
                <a:cubicBezTo>
                  <a:pt x="69211" y="25083"/>
                  <a:pt x="69064" y="23258"/>
                  <a:pt x="68117" y="21637"/>
                </a:cubicBezTo>
                <a:cubicBezTo>
                  <a:pt x="67157" y="19976"/>
                  <a:pt x="65223" y="19000"/>
                  <a:pt x="63379" y="19000"/>
                </a:cubicBezTo>
                <a:cubicBezTo>
                  <a:pt x="61723" y="19000"/>
                  <a:pt x="60140" y="19787"/>
                  <a:pt x="59401" y="21572"/>
                </a:cubicBezTo>
                <a:cubicBezTo>
                  <a:pt x="57766" y="25595"/>
                  <a:pt x="61143" y="28105"/>
                  <a:pt x="64573" y="29187"/>
                </a:cubicBezTo>
                <a:lnTo>
                  <a:pt x="64573" y="29187"/>
                </a:lnTo>
                <a:cubicBezTo>
                  <a:pt x="62649" y="32021"/>
                  <a:pt x="59289" y="33562"/>
                  <a:pt x="56019" y="34222"/>
                </a:cubicBezTo>
                <a:cubicBezTo>
                  <a:pt x="54773" y="34479"/>
                  <a:pt x="53514" y="34586"/>
                  <a:pt x="52252" y="34586"/>
                </a:cubicBezTo>
                <a:cubicBezTo>
                  <a:pt x="49036" y="34586"/>
                  <a:pt x="45802" y="33892"/>
                  <a:pt x="42719" y="33214"/>
                </a:cubicBezTo>
                <a:cubicBezTo>
                  <a:pt x="38459" y="32271"/>
                  <a:pt x="34231" y="31328"/>
                  <a:pt x="29873" y="31101"/>
                </a:cubicBezTo>
                <a:cubicBezTo>
                  <a:pt x="28824" y="31038"/>
                  <a:pt x="27775" y="31007"/>
                  <a:pt x="26727" y="31007"/>
                </a:cubicBezTo>
                <a:cubicBezTo>
                  <a:pt x="17967" y="31007"/>
                  <a:pt x="9297" y="33173"/>
                  <a:pt x="1484" y="37182"/>
                </a:cubicBezTo>
                <a:cubicBezTo>
                  <a:pt x="1" y="37965"/>
                  <a:pt x="926" y="40025"/>
                  <a:pt x="2331" y="40025"/>
                </a:cubicBezTo>
                <a:cubicBezTo>
                  <a:pt x="2559" y="40025"/>
                  <a:pt x="2800" y="39971"/>
                  <a:pt x="3045" y="39848"/>
                </a:cubicBezTo>
                <a:cubicBezTo>
                  <a:pt x="10437" y="36047"/>
                  <a:pt x="18648" y="34069"/>
                  <a:pt x="26911" y="34069"/>
                </a:cubicBezTo>
                <a:cubicBezTo>
                  <a:pt x="30171" y="34069"/>
                  <a:pt x="33440" y="34377"/>
                  <a:pt x="36670" y="35003"/>
                </a:cubicBezTo>
                <a:cubicBezTo>
                  <a:pt x="41760" y="35996"/>
                  <a:pt x="47353" y="37521"/>
                  <a:pt x="52699" y="37521"/>
                </a:cubicBezTo>
                <a:cubicBezTo>
                  <a:pt x="57157" y="37521"/>
                  <a:pt x="61443" y="36461"/>
                  <a:pt x="65125" y="33149"/>
                </a:cubicBezTo>
                <a:cubicBezTo>
                  <a:pt x="66127" y="32245"/>
                  <a:pt x="67045" y="31086"/>
                  <a:pt x="67738" y="29800"/>
                </a:cubicBezTo>
                <a:lnTo>
                  <a:pt x="67738" y="29800"/>
                </a:lnTo>
                <a:cubicBezTo>
                  <a:pt x="68484" y="29867"/>
                  <a:pt x="69230" y="29900"/>
                  <a:pt x="69974" y="29900"/>
                </a:cubicBezTo>
                <a:cubicBezTo>
                  <a:pt x="74024" y="29900"/>
                  <a:pt x="78038" y="28934"/>
                  <a:pt x="81775" y="27328"/>
                </a:cubicBezTo>
                <a:cubicBezTo>
                  <a:pt x="93124" y="22418"/>
                  <a:pt x="100539" y="12142"/>
                  <a:pt x="107238" y="2223"/>
                </a:cubicBezTo>
                <a:cubicBezTo>
                  <a:pt x="108010" y="1088"/>
                  <a:pt x="106959" y="1"/>
                  <a:pt x="10587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>
            <a:spLocks noGrp="1"/>
          </p:cNvSpPr>
          <p:nvPr>
            <p:ph type="title"/>
          </p:nvPr>
        </p:nvSpPr>
        <p:spPr>
          <a:xfrm>
            <a:off x="4156975" y="1298475"/>
            <a:ext cx="4045200" cy="831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94" name="Google Shape;94;p9"/>
          <p:cNvSpPr txBox="1">
            <a:spLocks noGrp="1"/>
          </p:cNvSpPr>
          <p:nvPr>
            <p:ph type="subTitle" idx="1"/>
          </p:nvPr>
        </p:nvSpPr>
        <p:spPr>
          <a:xfrm>
            <a:off x="4156975" y="2316650"/>
            <a:ext cx="4045200" cy="14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9pPr>
          </a:lstStyle>
          <a:p>
            <a:endParaRPr/>
          </a:p>
        </p:txBody>
      </p:sp>
      <p:sp>
        <p:nvSpPr>
          <p:cNvPr id="95" name="Google Shape;95;p9"/>
          <p:cNvSpPr/>
          <p:nvPr/>
        </p:nvSpPr>
        <p:spPr>
          <a:xfrm rot="-10342274">
            <a:off x="7362895" y="3918915"/>
            <a:ext cx="1962791" cy="1517101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9"/>
          <p:cNvSpPr/>
          <p:nvPr/>
        </p:nvSpPr>
        <p:spPr>
          <a:xfrm rot="-9874690">
            <a:off x="-568734" y="-801538"/>
            <a:ext cx="1706192" cy="2036652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-749539" y="4154448"/>
            <a:ext cx="2733553" cy="1592442"/>
          </a:xfrm>
          <a:custGeom>
            <a:avLst/>
            <a:gdLst/>
            <a:ahLst/>
            <a:cxnLst/>
            <a:rect l="l" t="t" r="r" b="b"/>
            <a:pathLst>
              <a:path w="7034" h="4098" extrusionOk="0">
                <a:moveTo>
                  <a:pt x="2769" y="3893"/>
                </a:moveTo>
                <a:cubicBezTo>
                  <a:pt x="2035" y="3940"/>
                  <a:pt x="1264" y="3707"/>
                  <a:pt x="744" y="3187"/>
                </a:cubicBezTo>
                <a:cubicBezTo>
                  <a:pt x="224" y="2657"/>
                  <a:pt x="1" y="1831"/>
                  <a:pt x="270" y="1143"/>
                </a:cubicBezTo>
                <a:cubicBezTo>
                  <a:pt x="539" y="465"/>
                  <a:pt x="1338" y="0"/>
                  <a:pt x="2054" y="195"/>
                </a:cubicBezTo>
                <a:cubicBezTo>
                  <a:pt x="2463" y="307"/>
                  <a:pt x="2797" y="604"/>
                  <a:pt x="3187" y="781"/>
                </a:cubicBezTo>
                <a:cubicBezTo>
                  <a:pt x="4219" y="1255"/>
                  <a:pt x="5584" y="883"/>
                  <a:pt x="6448" y="1617"/>
                </a:cubicBezTo>
                <a:cubicBezTo>
                  <a:pt x="6820" y="1923"/>
                  <a:pt x="7034" y="2397"/>
                  <a:pt x="7024" y="2871"/>
                </a:cubicBezTo>
                <a:cubicBezTo>
                  <a:pt x="7015" y="3345"/>
                  <a:pt x="6783" y="3800"/>
                  <a:pt x="6402" y="4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 rot="-512606" flipH="1">
            <a:off x="7540310" y="-379547"/>
            <a:ext cx="1780947" cy="1431159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/>
          <p:nvPr/>
        </p:nvSpPr>
        <p:spPr>
          <a:xfrm>
            <a:off x="7891700" y="41544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9"/>
          <p:cNvSpPr/>
          <p:nvPr/>
        </p:nvSpPr>
        <p:spPr>
          <a:xfrm>
            <a:off x="4303072" y="43260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9"/>
          <p:cNvSpPr/>
          <p:nvPr/>
        </p:nvSpPr>
        <p:spPr>
          <a:xfrm>
            <a:off x="8606172" y="17634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9"/>
          <p:cNvSpPr/>
          <p:nvPr/>
        </p:nvSpPr>
        <p:spPr>
          <a:xfrm>
            <a:off x="498547" y="12984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/>
          <p:nvPr/>
        </p:nvSpPr>
        <p:spPr>
          <a:xfrm>
            <a:off x="3125075" y="6560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9"/>
          <p:cNvSpPr/>
          <p:nvPr/>
        </p:nvSpPr>
        <p:spPr>
          <a:xfrm>
            <a:off x="664275" y="33060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9"/>
          <p:cNvSpPr/>
          <p:nvPr/>
        </p:nvSpPr>
        <p:spPr>
          <a:xfrm>
            <a:off x="6891500" y="4911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0"/>
          <p:cNvSpPr txBox="1">
            <a:spLocks noGrp="1"/>
          </p:cNvSpPr>
          <p:nvPr>
            <p:ph type="title"/>
          </p:nvPr>
        </p:nvSpPr>
        <p:spPr>
          <a:xfrm>
            <a:off x="6115550" y="1628250"/>
            <a:ext cx="2488800" cy="1887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0"/>
          <p:cNvSpPr/>
          <p:nvPr/>
        </p:nvSpPr>
        <p:spPr>
          <a:xfrm rot="2318080">
            <a:off x="7645129" y="3925621"/>
            <a:ext cx="1706194" cy="2036640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0"/>
          <p:cNvSpPr/>
          <p:nvPr/>
        </p:nvSpPr>
        <p:spPr>
          <a:xfrm rot="8100000">
            <a:off x="7802918" y="-865423"/>
            <a:ext cx="1799913" cy="2208689"/>
          </a:xfrm>
          <a:custGeom>
            <a:avLst/>
            <a:gdLst/>
            <a:ahLst/>
            <a:cxnLst/>
            <a:rect l="l" t="t" r="r" b="b"/>
            <a:pathLst>
              <a:path w="3438" h="4219" extrusionOk="0">
                <a:moveTo>
                  <a:pt x="75" y="2370"/>
                </a:moveTo>
                <a:cubicBezTo>
                  <a:pt x="121" y="2964"/>
                  <a:pt x="381" y="3559"/>
                  <a:pt x="855" y="3921"/>
                </a:cubicBezTo>
                <a:cubicBezTo>
                  <a:pt x="1106" y="4116"/>
                  <a:pt x="1496" y="4219"/>
                  <a:pt x="1728" y="3996"/>
                </a:cubicBezTo>
                <a:cubicBezTo>
                  <a:pt x="1933" y="3791"/>
                  <a:pt x="1886" y="3448"/>
                  <a:pt x="2035" y="3206"/>
                </a:cubicBezTo>
                <a:cubicBezTo>
                  <a:pt x="2258" y="2844"/>
                  <a:pt x="2797" y="2853"/>
                  <a:pt x="3113" y="2574"/>
                </a:cubicBezTo>
                <a:cubicBezTo>
                  <a:pt x="3438" y="2295"/>
                  <a:pt x="3438" y="1766"/>
                  <a:pt x="3224" y="1385"/>
                </a:cubicBezTo>
                <a:cubicBezTo>
                  <a:pt x="3020" y="1013"/>
                  <a:pt x="2639" y="762"/>
                  <a:pt x="2267" y="540"/>
                </a:cubicBezTo>
                <a:cubicBezTo>
                  <a:pt x="1961" y="363"/>
                  <a:pt x="1635" y="186"/>
                  <a:pt x="1282" y="149"/>
                </a:cubicBezTo>
                <a:cubicBezTo>
                  <a:pt x="93" y="1"/>
                  <a:pt x="0" y="1496"/>
                  <a:pt x="75" y="2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0"/>
          <p:cNvSpPr/>
          <p:nvPr/>
        </p:nvSpPr>
        <p:spPr>
          <a:xfrm rot="-10652301" flipH="1">
            <a:off x="-347902" y="4031123"/>
            <a:ext cx="1628198" cy="1308369"/>
          </a:xfrm>
          <a:custGeom>
            <a:avLst/>
            <a:gdLst/>
            <a:ahLst/>
            <a:cxnLst/>
            <a:rect l="l" t="t" r="r" b="b"/>
            <a:pathLst>
              <a:path w="10239" h="8228" extrusionOk="0">
                <a:moveTo>
                  <a:pt x="0" y="1"/>
                </a:moveTo>
                <a:lnTo>
                  <a:pt x="149" y="7703"/>
                </a:lnTo>
                <a:cubicBezTo>
                  <a:pt x="612" y="8056"/>
                  <a:pt x="1191" y="8227"/>
                  <a:pt x="1772" y="8227"/>
                </a:cubicBezTo>
                <a:cubicBezTo>
                  <a:pt x="2565" y="8227"/>
                  <a:pt x="3364" y="7909"/>
                  <a:pt x="3884" y="7303"/>
                </a:cubicBezTo>
                <a:cubicBezTo>
                  <a:pt x="4580" y="6476"/>
                  <a:pt x="4803" y="5241"/>
                  <a:pt x="5714" y="4674"/>
                </a:cubicBezTo>
                <a:cubicBezTo>
                  <a:pt x="6801" y="3987"/>
                  <a:pt x="8380" y="4553"/>
                  <a:pt x="9393" y="3773"/>
                </a:cubicBezTo>
                <a:cubicBezTo>
                  <a:pt x="9867" y="3401"/>
                  <a:pt x="10118" y="2797"/>
                  <a:pt x="10174" y="2203"/>
                </a:cubicBezTo>
                <a:cubicBezTo>
                  <a:pt x="10239" y="1599"/>
                  <a:pt x="10136" y="995"/>
                  <a:pt x="10034" y="41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0"/>
          <p:cNvSpPr/>
          <p:nvPr/>
        </p:nvSpPr>
        <p:spPr>
          <a:xfrm>
            <a:off x="5645822" y="12474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0"/>
          <p:cNvSpPr/>
          <p:nvPr/>
        </p:nvSpPr>
        <p:spPr>
          <a:xfrm>
            <a:off x="8604347" y="386509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0"/>
          <p:cNvSpPr/>
          <p:nvPr/>
        </p:nvSpPr>
        <p:spPr>
          <a:xfrm>
            <a:off x="3785247" y="44677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0"/>
          <p:cNvSpPr/>
          <p:nvPr/>
        </p:nvSpPr>
        <p:spPr>
          <a:xfrm>
            <a:off x="1563747" y="176522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0"/>
          <p:cNvSpPr/>
          <p:nvPr/>
        </p:nvSpPr>
        <p:spPr>
          <a:xfrm>
            <a:off x="3687350" y="8713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0"/>
          <p:cNvSpPr/>
          <p:nvPr/>
        </p:nvSpPr>
        <p:spPr>
          <a:xfrm>
            <a:off x="1054775" y="40374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0"/>
          <p:cNvSpPr/>
          <p:nvPr/>
        </p:nvSpPr>
        <p:spPr>
          <a:xfrm>
            <a:off x="5792775" y="35152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0"/>
          <p:cNvSpPr/>
          <p:nvPr/>
        </p:nvSpPr>
        <p:spPr>
          <a:xfrm>
            <a:off x="7065272" y="46194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0"/>
          <p:cNvSpPr/>
          <p:nvPr/>
        </p:nvSpPr>
        <p:spPr>
          <a:xfrm rot="1311858">
            <a:off x="-414305" y="130683"/>
            <a:ext cx="2649425" cy="981791"/>
          </a:xfrm>
          <a:custGeom>
            <a:avLst/>
            <a:gdLst/>
            <a:ahLst/>
            <a:cxnLst/>
            <a:rect l="l" t="t" r="r" b="b"/>
            <a:pathLst>
              <a:path w="108010" h="40025" extrusionOk="0">
                <a:moveTo>
                  <a:pt x="63717" y="22040"/>
                </a:moveTo>
                <a:cubicBezTo>
                  <a:pt x="64234" y="22040"/>
                  <a:pt x="64802" y="22285"/>
                  <a:pt x="65287" y="22873"/>
                </a:cubicBezTo>
                <a:cubicBezTo>
                  <a:pt x="66105" y="23885"/>
                  <a:pt x="66118" y="25247"/>
                  <a:pt x="65782" y="26532"/>
                </a:cubicBezTo>
                <a:lnTo>
                  <a:pt x="65782" y="26532"/>
                </a:lnTo>
                <a:cubicBezTo>
                  <a:pt x="64643" y="26286"/>
                  <a:pt x="63591" y="25853"/>
                  <a:pt x="62881" y="25084"/>
                </a:cubicBezTo>
                <a:cubicBezTo>
                  <a:pt x="61466" y="23554"/>
                  <a:pt x="62433" y="22040"/>
                  <a:pt x="63717" y="22040"/>
                </a:cubicBezTo>
                <a:close/>
                <a:moveTo>
                  <a:pt x="105878" y="1"/>
                </a:moveTo>
                <a:cubicBezTo>
                  <a:pt x="105410" y="1"/>
                  <a:pt x="104937" y="204"/>
                  <a:pt x="104604" y="695"/>
                </a:cubicBezTo>
                <a:cubicBezTo>
                  <a:pt x="99693" y="7914"/>
                  <a:pt x="94555" y="15394"/>
                  <a:pt x="87368" y="20597"/>
                </a:cubicBezTo>
                <a:cubicBezTo>
                  <a:pt x="83889" y="23166"/>
                  <a:pt x="79954" y="25117"/>
                  <a:pt x="75759" y="26158"/>
                </a:cubicBezTo>
                <a:cubicBezTo>
                  <a:pt x="73807" y="26613"/>
                  <a:pt x="71824" y="26873"/>
                  <a:pt x="69808" y="26873"/>
                </a:cubicBezTo>
                <a:cubicBezTo>
                  <a:pt x="69504" y="26868"/>
                  <a:pt x="69178" y="26863"/>
                  <a:pt x="68839" y="26853"/>
                </a:cubicBezTo>
                <a:lnTo>
                  <a:pt x="68839" y="26853"/>
                </a:lnTo>
                <a:cubicBezTo>
                  <a:pt x="69211" y="25083"/>
                  <a:pt x="69064" y="23258"/>
                  <a:pt x="68117" y="21637"/>
                </a:cubicBezTo>
                <a:cubicBezTo>
                  <a:pt x="67157" y="19976"/>
                  <a:pt x="65223" y="19000"/>
                  <a:pt x="63379" y="19000"/>
                </a:cubicBezTo>
                <a:cubicBezTo>
                  <a:pt x="61723" y="19000"/>
                  <a:pt x="60140" y="19787"/>
                  <a:pt x="59401" y="21572"/>
                </a:cubicBezTo>
                <a:cubicBezTo>
                  <a:pt x="57766" y="25595"/>
                  <a:pt x="61143" y="28105"/>
                  <a:pt x="64573" y="29187"/>
                </a:cubicBezTo>
                <a:lnTo>
                  <a:pt x="64573" y="29187"/>
                </a:lnTo>
                <a:cubicBezTo>
                  <a:pt x="62649" y="32021"/>
                  <a:pt x="59289" y="33562"/>
                  <a:pt x="56019" y="34222"/>
                </a:cubicBezTo>
                <a:cubicBezTo>
                  <a:pt x="54773" y="34479"/>
                  <a:pt x="53514" y="34586"/>
                  <a:pt x="52252" y="34586"/>
                </a:cubicBezTo>
                <a:cubicBezTo>
                  <a:pt x="49036" y="34586"/>
                  <a:pt x="45802" y="33892"/>
                  <a:pt x="42719" y="33214"/>
                </a:cubicBezTo>
                <a:cubicBezTo>
                  <a:pt x="38459" y="32271"/>
                  <a:pt x="34231" y="31328"/>
                  <a:pt x="29873" y="31101"/>
                </a:cubicBezTo>
                <a:cubicBezTo>
                  <a:pt x="28824" y="31038"/>
                  <a:pt x="27775" y="31007"/>
                  <a:pt x="26727" y="31007"/>
                </a:cubicBezTo>
                <a:cubicBezTo>
                  <a:pt x="17967" y="31007"/>
                  <a:pt x="9297" y="33173"/>
                  <a:pt x="1484" y="37182"/>
                </a:cubicBezTo>
                <a:cubicBezTo>
                  <a:pt x="1" y="37965"/>
                  <a:pt x="926" y="40025"/>
                  <a:pt x="2331" y="40025"/>
                </a:cubicBezTo>
                <a:cubicBezTo>
                  <a:pt x="2559" y="40025"/>
                  <a:pt x="2800" y="39971"/>
                  <a:pt x="3045" y="39848"/>
                </a:cubicBezTo>
                <a:cubicBezTo>
                  <a:pt x="10437" y="36047"/>
                  <a:pt x="18648" y="34069"/>
                  <a:pt x="26911" y="34069"/>
                </a:cubicBezTo>
                <a:cubicBezTo>
                  <a:pt x="30171" y="34069"/>
                  <a:pt x="33440" y="34377"/>
                  <a:pt x="36670" y="35003"/>
                </a:cubicBezTo>
                <a:cubicBezTo>
                  <a:pt x="41760" y="35996"/>
                  <a:pt x="47353" y="37521"/>
                  <a:pt x="52699" y="37521"/>
                </a:cubicBezTo>
                <a:cubicBezTo>
                  <a:pt x="57157" y="37521"/>
                  <a:pt x="61443" y="36461"/>
                  <a:pt x="65125" y="33149"/>
                </a:cubicBezTo>
                <a:cubicBezTo>
                  <a:pt x="66127" y="32245"/>
                  <a:pt x="67045" y="31086"/>
                  <a:pt x="67738" y="29800"/>
                </a:cubicBezTo>
                <a:lnTo>
                  <a:pt x="67738" y="29800"/>
                </a:lnTo>
                <a:cubicBezTo>
                  <a:pt x="68484" y="29867"/>
                  <a:pt x="69230" y="29900"/>
                  <a:pt x="69974" y="29900"/>
                </a:cubicBezTo>
                <a:cubicBezTo>
                  <a:pt x="74024" y="29900"/>
                  <a:pt x="78038" y="28934"/>
                  <a:pt x="81775" y="27328"/>
                </a:cubicBezTo>
                <a:cubicBezTo>
                  <a:pt x="93124" y="22418"/>
                  <a:pt x="100539" y="12142"/>
                  <a:pt x="107238" y="2223"/>
                </a:cubicBezTo>
                <a:cubicBezTo>
                  <a:pt x="108010" y="1088"/>
                  <a:pt x="106959" y="1"/>
                  <a:pt x="10587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"/>
          <p:cNvSpPr txBox="1">
            <a:spLocks noGrp="1"/>
          </p:cNvSpPr>
          <p:nvPr>
            <p:ph type="title" hasCustomPrompt="1"/>
          </p:nvPr>
        </p:nvSpPr>
        <p:spPr>
          <a:xfrm>
            <a:off x="713250" y="1100900"/>
            <a:ext cx="7717500" cy="1695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9pPr>
          </a:lstStyle>
          <a:p>
            <a:r>
              <a:t>xx%</a:t>
            </a:r>
          </a:p>
        </p:txBody>
      </p:sp>
      <p:sp>
        <p:nvSpPr>
          <p:cNvPr id="122" name="Google Shape;122;p11"/>
          <p:cNvSpPr/>
          <p:nvPr/>
        </p:nvSpPr>
        <p:spPr>
          <a:xfrm rot="-8484671">
            <a:off x="7321293" y="3637654"/>
            <a:ext cx="2218962" cy="1715086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1"/>
          <p:cNvSpPr/>
          <p:nvPr/>
        </p:nvSpPr>
        <p:spPr>
          <a:xfrm rot="4577619">
            <a:off x="7511976" y="-995208"/>
            <a:ext cx="2076004" cy="2547473"/>
          </a:xfrm>
          <a:custGeom>
            <a:avLst/>
            <a:gdLst/>
            <a:ahLst/>
            <a:cxnLst/>
            <a:rect l="l" t="t" r="r" b="b"/>
            <a:pathLst>
              <a:path w="3438" h="4219" extrusionOk="0">
                <a:moveTo>
                  <a:pt x="75" y="2370"/>
                </a:moveTo>
                <a:cubicBezTo>
                  <a:pt x="121" y="2964"/>
                  <a:pt x="381" y="3559"/>
                  <a:pt x="855" y="3921"/>
                </a:cubicBezTo>
                <a:cubicBezTo>
                  <a:pt x="1106" y="4116"/>
                  <a:pt x="1496" y="4219"/>
                  <a:pt x="1728" y="3996"/>
                </a:cubicBezTo>
                <a:cubicBezTo>
                  <a:pt x="1933" y="3791"/>
                  <a:pt x="1886" y="3448"/>
                  <a:pt x="2035" y="3206"/>
                </a:cubicBezTo>
                <a:cubicBezTo>
                  <a:pt x="2258" y="2844"/>
                  <a:pt x="2797" y="2853"/>
                  <a:pt x="3113" y="2574"/>
                </a:cubicBezTo>
                <a:cubicBezTo>
                  <a:pt x="3438" y="2295"/>
                  <a:pt x="3438" y="1766"/>
                  <a:pt x="3224" y="1385"/>
                </a:cubicBezTo>
                <a:cubicBezTo>
                  <a:pt x="3020" y="1013"/>
                  <a:pt x="2639" y="762"/>
                  <a:pt x="2267" y="540"/>
                </a:cubicBezTo>
                <a:cubicBezTo>
                  <a:pt x="1961" y="363"/>
                  <a:pt x="1635" y="186"/>
                  <a:pt x="1282" y="149"/>
                </a:cubicBezTo>
                <a:cubicBezTo>
                  <a:pt x="93" y="1"/>
                  <a:pt x="0" y="1496"/>
                  <a:pt x="75" y="23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1"/>
          <p:cNvSpPr/>
          <p:nvPr/>
        </p:nvSpPr>
        <p:spPr>
          <a:xfrm rot="-8537190">
            <a:off x="-232752" y="-419219"/>
            <a:ext cx="1399989" cy="1798956"/>
          </a:xfrm>
          <a:custGeom>
            <a:avLst/>
            <a:gdLst/>
            <a:ahLst/>
            <a:cxnLst/>
            <a:rect l="l" t="t" r="r" b="b"/>
            <a:pathLst>
              <a:path w="3689" h="4740" fill="none" extrusionOk="0">
                <a:moveTo>
                  <a:pt x="3689" y="484"/>
                </a:moveTo>
                <a:cubicBezTo>
                  <a:pt x="2918" y="1"/>
                  <a:pt x="1858" y="38"/>
                  <a:pt x="1115" y="558"/>
                </a:cubicBezTo>
                <a:cubicBezTo>
                  <a:pt x="381" y="1079"/>
                  <a:pt x="0" y="2063"/>
                  <a:pt x="195" y="2955"/>
                </a:cubicBezTo>
                <a:cubicBezTo>
                  <a:pt x="390" y="3838"/>
                  <a:pt x="1152" y="4572"/>
                  <a:pt x="2044" y="4739"/>
                </a:cubicBezTo>
              </a:path>
            </a:pathLst>
          </a:custGeom>
          <a:noFill/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1"/>
          <p:cNvSpPr/>
          <p:nvPr/>
        </p:nvSpPr>
        <p:spPr>
          <a:xfrm flipH="1">
            <a:off x="-704064" y="3502524"/>
            <a:ext cx="2342627" cy="2017392"/>
          </a:xfrm>
          <a:custGeom>
            <a:avLst/>
            <a:gdLst/>
            <a:ahLst/>
            <a:cxnLst/>
            <a:rect l="l" t="t" r="r" b="b"/>
            <a:pathLst>
              <a:path w="9254" h="7969" extrusionOk="0">
                <a:moveTo>
                  <a:pt x="6467" y="1"/>
                </a:moveTo>
                <a:cubicBezTo>
                  <a:pt x="6392" y="84"/>
                  <a:pt x="6318" y="158"/>
                  <a:pt x="6253" y="242"/>
                </a:cubicBezTo>
                <a:cubicBezTo>
                  <a:pt x="5761" y="837"/>
                  <a:pt x="5380" y="1524"/>
                  <a:pt x="5138" y="2258"/>
                </a:cubicBezTo>
                <a:cubicBezTo>
                  <a:pt x="4999" y="2686"/>
                  <a:pt x="4841" y="3197"/>
                  <a:pt x="4413" y="3345"/>
                </a:cubicBezTo>
                <a:cubicBezTo>
                  <a:pt x="4337" y="3371"/>
                  <a:pt x="4260" y="3382"/>
                  <a:pt x="4182" y="3382"/>
                </a:cubicBezTo>
                <a:cubicBezTo>
                  <a:pt x="3839" y="3382"/>
                  <a:pt x="3495" y="3161"/>
                  <a:pt x="3168" y="3001"/>
                </a:cubicBezTo>
                <a:cubicBezTo>
                  <a:pt x="2832" y="2844"/>
                  <a:pt x="2461" y="2758"/>
                  <a:pt x="2092" y="2758"/>
                </a:cubicBezTo>
                <a:cubicBezTo>
                  <a:pt x="1808" y="2758"/>
                  <a:pt x="1526" y="2809"/>
                  <a:pt x="1264" y="2918"/>
                </a:cubicBezTo>
                <a:cubicBezTo>
                  <a:pt x="660" y="3169"/>
                  <a:pt x="186" y="3735"/>
                  <a:pt x="102" y="4386"/>
                </a:cubicBezTo>
                <a:cubicBezTo>
                  <a:pt x="0" y="5315"/>
                  <a:pt x="678" y="6160"/>
                  <a:pt x="1440" y="6708"/>
                </a:cubicBezTo>
                <a:cubicBezTo>
                  <a:pt x="2564" y="7519"/>
                  <a:pt x="3957" y="7969"/>
                  <a:pt x="5346" y="7969"/>
                </a:cubicBezTo>
                <a:cubicBezTo>
                  <a:pt x="5565" y="7969"/>
                  <a:pt x="5784" y="7958"/>
                  <a:pt x="6002" y="7935"/>
                </a:cubicBezTo>
                <a:cubicBezTo>
                  <a:pt x="7377" y="7795"/>
                  <a:pt x="8381" y="5751"/>
                  <a:pt x="8827" y="4590"/>
                </a:cubicBezTo>
                <a:cubicBezTo>
                  <a:pt x="9096" y="3875"/>
                  <a:pt x="9254" y="3113"/>
                  <a:pt x="9254" y="2360"/>
                </a:cubicBezTo>
                <a:lnTo>
                  <a:pt x="9254" y="2360"/>
                </a:lnTo>
                <a:cubicBezTo>
                  <a:pt x="9180" y="2407"/>
                  <a:pt x="9105" y="2444"/>
                  <a:pt x="9022" y="2472"/>
                </a:cubicBezTo>
                <a:cubicBezTo>
                  <a:pt x="8856" y="2540"/>
                  <a:pt x="8681" y="2571"/>
                  <a:pt x="8505" y="2571"/>
                </a:cubicBezTo>
                <a:cubicBezTo>
                  <a:pt x="8078" y="2571"/>
                  <a:pt x="7644" y="2387"/>
                  <a:pt x="7321" y="2091"/>
                </a:cubicBezTo>
                <a:cubicBezTo>
                  <a:pt x="6875" y="1682"/>
                  <a:pt x="6634" y="1078"/>
                  <a:pt x="6532" y="474"/>
                </a:cubicBezTo>
                <a:cubicBezTo>
                  <a:pt x="6504" y="316"/>
                  <a:pt x="6485" y="158"/>
                  <a:pt x="646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1"/>
          <p:cNvSpPr/>
          <p:nvPr/>
        </p:nvSpPr>
        <p:spPr>
          <a:xfrm>
            <a:off x="1804425" y="6702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1"/>
          <p:cNvSpPr/>
          <p:nvPr/>
        </p:nvSpPr>
        <p:spPr>
          <a:xfrm>
            <a:off x="6179347" y="4684671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1"/>
          <p:cNvSpPr/>
          <p:nvPr/>
        </p:nvSpPr>
        <p:spPr>
          <a:xfrm>
            <a:off x="6403022" y="670246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1"/>
          <p:cNvSpPr/>
          <p:nvPr/>
        </p:nvSpPr>
        <p:spPr>
          <a:xfrm>
            <a:off x="516897" y="2495433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1"/>
          <p:cNvSpPr/>
          <p:nvPr/>
        </p:nvSpPr>
        <p:spPr>
          <a:xfrm>
            <a:off x="2198000" y="41949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1"/>
          <p:cNvSpPr/>
          <p:nvPr/>
        </p:nvSpPr>
        <p:spPr>
          <a:xfrm>
            <a:off x="8332837" y="340578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1"/>
          <p:cNvSpPr/>
          <p:nvPr/>
        </p:nvSpPr>
        <p:spPr>
          <a:xfrm>
            <a:off x="8054675" y="162001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1"/>
          <p:cNvSpPr txBox="1">
            <a:spLocks noGrp="1"/>
          </p:cNvSpPr>
          <p:nvPr>
            <p:ph type="subTitle" idx="1"/>
          </p:nvPr>
        </p:nvSpPr>
        <p:spPr>
          <a:xfrm>
            <a:off x="1995900" y="3081075"/>
            <a:ext cx="5152200" cy="62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taatliches"/>
              <a:buNone/>
              <a:defRPr sz="350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97400"/>
            <a:ext cx="77175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●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○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■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●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○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■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●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ppins"/>
              <a:buChar char="○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Font typeface="Poppins"/>
              <a:buChar char="■"/>
              <a:defRPr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/>
          <p:nvPr/>
        </p:nvSpPr>
        <p:spPr>
          <a:xfrm>
            <a:off x="8365335" y="1862458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0"/>
          <p:cNvSpPr/>
          <p:nvPr/>
        </p:nvSpPr>
        <p:spPr>
          <a:xfrm>
            <a:off x="7174485" y="4604208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0"/>
          <p:cNvSpPr/>
          <p:nvPr/>
        </p:nvSpPr>
        <p:spPr>
          <a:xfrm rot="1048545">
            <a:off x="6349965" y="1217555"/>
            <a:ext cx="1690536" cy="633355"/>
          </a:xfrm>
          <a:custGeom>
            <a:avLst/>
            <a:gdLst/>
            <a:ahLst/>
            <a:cxnLst/>
            <a:rect l="l" t="t" r="r" b="b"/>
            <a:pathLst>
              <a:path w="109471" h="41015" extrusionOk="0">
                <a:moveTo>
                  <a:pt x="64408" y="23037"/>
                </a:moveTo>
                <a:cubicBezTo>
                  <a:pt x="64788" y="23037"/>
                  <a:pt x="65227" y="23231"/>
                  <a:pt x="65621" y="23694"/>
                </a:cubicBezTo>
                <a:cubicBezTo>
                  <a:pt x="66274" y="24430"/>
                  <a:pt x="66361" y="25436"/>
                  <a:pt x="66171" y="26437"/>
                </a:cubicBezTo>
                <a:lnTo>
                  <a:pt x="66171" y="26437"/>
                </a:lnTo>
                <a:cubicBezTo>
                  <a:pt x="65298" y="26198"/>
                  <a:pt x="64518" y="25820"/>
                  <a:pt x="63995" y="25223"/>
                </a:cubicBezTo>
                <a:cubicBezTo>
                  <a:pt x="62974" y="24067"/>
                  <a:pt x="63535" y="23037"/>
                  <a:pt x="64408" y="23037"/>
                </a:cubicBezTo>
                <a:close/>
                <a:moveTo>
                  <a:pt x="106629" y="0"/>
                </a:moveTo>
                <a:cubicBezTo>
                  <a:pt x="106007" y="0"/>
                  <a:pt x="105378" y="273"/>
                  <a:pt x="104937" y="931"/>
                </a:cubicBezTo>
                <a:cubicBezTo>
                  <a:pt x="100059" y="8085"/>
                  <a:pt x="94953" y="15499"/>
                  <a:pt x="87864" y="20670"/>
                </a:cubicBezTo>
                <a:cubicBezTo>
                  <a:pt x="84417" y="23174"/>
                  <a:pt x="80547" y="25158"/>
                  <a:pt x="76385" y="26166"/>
                </a:cubicBezTo>
                <a:cubicBezTo>
                  <a:pt x="74573" y="26596"/>
                  <a:pt x="72762" y="26851"/>
                  <a:pt x="70897" y="26851"/>
                </a:cubicBezTo>
                <a:cubicBezTo>
                  <a:pt x="70786" y="26851"/>
                  <a:pt x="70675" y="26851"/>
                  <a:pt x="70564" y="26849"/>
                </a:cubicBezTo>
                <a:cubicBezTo>
                  <a:pt x="70445" y="26849"/>
                  <a:pt x="70322" y="26849"/>
                  <a:pt x="70194" y="26848"/>
                </a:cubicBezTo>
                <a:lnTo>
                  <a:pt x="70194" y="26848"/>
                </a:lnTo>
                <a:cubicBezTo>
                  <a:pt x="70445" y="25146"/>
                  <a:pt x="70227" y="23421"/>
                  <a:pt x="69328" y="21873"/>
                </a:cubicBezTo>
                <a:cubicBezTo>
                  <a:pt x="68265" y="20051"/>
                  <a:pt x="66152" y="18999"/>
                  <a:pt x="64137" y="18999"/>
                </a:cubicBezTo>
                <a:cubicBezTo>
                  <a:pt x="62268" y="18999"/>
                  <a:pt x="60484" y="19904"/>
                  <a:pt x="59702" y="21938"/>
                </a:cubicBezTo>
                <a:cubicBezTo>
                  <a:pt x="58089" y="25995"/>
                  <a:pt x="61087" y="28657"/>
                  <a:pt x="64498" y="29936"/>
                </a:cubicBezTo>
                <a:lnTo>
                  <a:pt x="64498" y="29936"/>
                </a:lnTo>
                <a:cubicBezTo>
                  <a:pt x="62600" y="32339"/>
                  <a:pt x="59583" y="33643"/>
                  <a:pt x="56645" y="34231"/>
                </a:cubicBezTo>
                <a:cubicBezTo>
                  <a:pt x="55432" y="34477"/>
                  <a:pt x="54207" y="34580"/>
                  <a:pt x="52978" y="34580"/>
                </a:cubicBezTo>
                <a:cubicBezTo>
                  <a:pt x="49824" y="34580"/>
                  <a:pt x="46647" y="33901"/>
                  <a:pt x="43605" y="33223"/>
                </a:cubicBezTo>
                <a:cubicBezTo>
                  <a:pt x="39312" y="32279"/>
                  <a:pt x="35052" y="31336"/>
                  <a:pt x="30629" y="31076"/>
                </a:cubicBezTo>
                <a:cubicBezTo>
                  <a:pt x="29633" y="31020"/>
                  <a:pt x="28635" y="30993"/>
                  <a:pt x="27639" y="30993"/>
                </a:cubicBezTo>
                <a:cubicBezTo>
                  <a:pt x="18754" y="30993"/>
                  <a:pt x="9933" y="33191"/>
                  <a:pt x="1980" y="37255"/>
                </a:cubicBezTo>
                <a:cubicBezTo>
                  <a:pt x="0" y="38286"/>
                  <a:pt x="1223" y="41015"/>
                  <a:pt x="3088" y="41015"/>
                </a:cubicBezTo>
                <a:cubicBezTo>
                  <a:pt x="3398" y="41015"/>
                  <a:pt x="3727" y="40939"/>
                  <a:pt x="4061" y="40767"/>
                </a:cubicBezTo>
                <a:cubicBezTo>
                  <a:pt x="11357" y="37014"/>
                  <a:pt x="19472" y="35066"/>
                  <a:pt x="27640" y="35066"/>
                </a:cubicBezTo>
                <a:cubicBezTo>
                  <a:pt x="30866" y="35066"/>
                  <a:pt x="34101" y="35370"/>
                  <a:pt x="37296" y="35987"/>
                </a:cubicBezTo>
                <a:cubicBezTo>
                  <a:pt x="42472" y="37008"/>
                  <a:pt x="48105" y="38524"/>
                  <a:pt x="53494" y="38524"/>
                </a:cubicBezTo>
                <a:cubicBezTo>
                  <a:pt x="58060" y="38524"/>
                  <a:pt x="62450" y="37436"/>
                  <a:pt x="66238" y="34036"/>
                </a:cubicBezTo>
                <a:cubicBezTo>
                  <a:pt x="67200" y="33154"/>
                  <a:pt x="68079" y="32054"/>
                  <a:pt x="68772" y="30838"/>
                </a:cubicBezTo>
                <a:lnTo>
                  <a:pt x="68772" y="30838"/>
                </a:lnTo>
                <a:cubicBezTo>
                  <a:pt x="69422" y="30888"/>
                  <a:pt x="70073" y="30913"/>
                  <a:pt x="70723" y="30913"/>
                </a:cubicBezTo>
                <a:cubicBezTo>
                  <a:pt x="74872" y="30913"/>
                  <a:pt x="78982" y="29913"/>
                  <a:pt x="82791" y="28247"/>
                </a:cubicBezTo>
                <a:cubicBezTo>
                  <a:pt x="94205" y="23304"/>
                  <a:pt x="101652" y="12963"/>
                  <a:pt x="108449" y="2979"/>
                </a:cubicBezTo>
                <a:cubicBezTo>
                  <a:pt x="109471" y="1458"/>
                  <a:pt x="108067" y="0"/>
                  <a:pt x="10662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8" name="Google Shape;208;p20"/>
          <p:cNvSpPr/>
          <p:nvPr/>
        </p:nvSpPr>
        <p:spPr>
          <a:xfrm rot="-4402603" flipH="1">
            <a:off x="-579029" y="-261305"/>
            <a:ext cx="1962784" cy="1517090"/>
          </a:xfrm>
          <a:custGeom>
            <a:avLst/>
            <a:gdLst/>
            <a:ahLst/>
            <a:cxnLst/>
            <a:rect l="l" t="t" r="r" b="b"/>
            <a:pathLst>
              <a:path w="11736" h="9071" extrusionOk="0">
                <a:moveTo>
                  <a:pt x="11148" y="0"/>
                </a:moveTo>
                <a:cubicBezTo>
                  <a:pt x="11054" y="0"/>
                  <a:pt x="10963" y="74"/>
                  <a:pt x="11002" y="191"/>
                </a:cubicBezTo>
                <a:cubicBezTo>
                  <a:pt x="11541" y="1947"/>
                  <a:pt x="10277" y="3526"/>
                  <a:pt x="8493" y="3536"/>
                </a:cubicBezTo>
                <a:cubicBezTo>
                  <a:pt x="8469" y="3536"/>
                  <a:pt x="8444" y="3536"/>
                  <a:pt x="8419" y="3536"/>
                </a:cubicBezTo>
                <a:cubicBezTo>
                  <a:pt x="8103" y="3536"/>
                  <a:pt x="7778" y="3521"/>
                  <a:pt x="7457" y="3521"/>
                </a:cubicBezTo>
                <a:cubicBezTo>
                  <a:pt x="6630" y="3521"/>
                  <a:pt x="5827" y="3621"/>
                  <a:pt x="5251" y="4335"/>
                </a:cubicBezTo>
                <a:cubicBezTo>
                  <a:pt x="4535" y="5208"/>
                  <a:pt x="4545" y="6425"/>
                  <a:pt x="3913" y="7335"/>
                </a:cubicBezTo>
                <a:cubicBezTo>
                  <a:pt x="3541" y="7865"/>
                  <a:pt x="2975" y="8255"/>
                  <a:pt x="2352" y="8450"/>
                </a:cubicBezTo>
                <a:cubicBezTo>
                  <a:pt x="2074" y="8538"/>
                  <a:pt x="1809" y="8572"/>
                  <a:pt x="1545" y="8572"/>
                </a:cubicBezTo>
                <a:cubicBezTo>
                  <a:pt x="1166" y="8572"/>
                  <a:pt x="792" y="8501"/>
                  <a:pt x="392" y="8413"/>
                </a:cubicBezTo>
                <a:cubicBezTo>
                  <a:pt x="375" y="8409"/>
                  <a:pt x="358" y="8407"/>
                  <a:pt x="341" y="8407"/>
                </a:cubicBezTo>
                <a:cubicBezTo>
                  <a:pt x="136" y="8407"/>
                  <a:pt x="1" y="8710"/>
                  <a:pt x="225" y="8822"/>
                </a:cubicBezTo>
                <a:cubicBezTo>
                  <a:pt x="569" y="8994"/>
                  <a:pt x="953" y="9070"/>
                  <a:pt x="1345" y="9070"/>
                </a:cubicBezTo>
                <a:cubicBezTo>
                  <a:pt x="2158" y="9070"/>
                  <a:pt x="3005" y="8744"/>
                  <a:pt x="3606" y="8274"/>
                </a:cubicBezTo>
                <a:cubicBezTo>
                  <a:pt x="4777" y="7363"/>
                  <a:pt x="4721" y="5942"/>
                  <a:pt x="5483" y="4790"/>
                </a:cubicBezTo>
                <a:cubicBezTo>
                  <a:pt x="6431" y="3350"/>
                  <a:pt x="8512" y="4279"/>
                  <a:pt x="9878" y="3601"/>
                </a:cubicBezTo>
                <a:cubicBezTo>
                  <a:pt x="11188" y="2960"/>
                  <a:pt x="11736" y="1473"/>
                  <a:pt x="11299" y="107"/>
                </a:cubicBezTo>
                <a:cubicBezTo>
                  <a:pt x="11273" y="33"/>
                  <a:pt x="11210" y="0"/>
                  <a:pt x="1114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0"/>
          <p:cNvSpPr/>
          <p:nvPr/>
        </p:nvSpPr>
        <p:spPr>
          <a:xfrm flipH="1">
            <a:off x="7048073" y="4911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0"/>
          <p:cNvSpPr/>
          <p:nvPr/>
        </p:nvSpPr>
        <p:spPr>
          <a:xfrm flipH="1">
            <a:off x="8524098" y="4539224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0"/>
          <p:cNvSpPr/>
          <p:nvPr/>
        </p:nvSpPr>
        <p:spPr>
          <a:xfrm flipH="1">
            <a:off x="1685511" y="4332137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0"/>
          <p:cNvSpPr/>
          <p:nvPr/>
        </p:nvSpPr>
        <p:spPr>
          <a:xfrm flipH="1">
            <a:off x="3925561" y="704662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0"/>
          <p:cNvSpPr/>
          <p:nvPr/>
        </p:nvSpPr>
        <p:spPr>
          <a:xfrm flipH="1">
            <a:off x="647844" y="1469683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0"/>
          <p:cNvSpPr/>
          <p:nvPr/>
        </p:nvSpPr>
        <p:spPr>
          <a:xfrm flipH="1">
            <a:off x="1327706" y="985421"/>
            <a:ext cx="97904" cy="96726"/>
          </a:xfrm>
          <a:custGeom>
            <a:avLst/>
            <a:gdLst/>
            <a:ahLst/>
            <a:cxnLst/>
            <a:rect l="l" t="t" r="r" b="b"/>
            <a:pathLst>
              <a:path w="1651" h="1631" extrusionOk="0">
                <a:moveTo>
                  <a:pt x="836" y="1"/>
                </a:moveTo>
                <a:cubicBezTo>
                  <a:pt x="367" y="1"/>
                  <a:pt x="1" y="367"/>
                  <a:pt x="1" y="815"/>
                </a:cubicBezTo>
                <a:cubicBezTo>
                  <a:pt x="1" y="1263"/>
                  <a:pt x="367" y="1630"/>
                  <a:pt x="836" y="1630"/>
                </a:cubicBezTo>
                <a:cubicBezTo>
                  <a:pt x="1284" y="1630"/>
                  <a:pt x="1650" y="1263"/>
                  <a:pt x="1650" y="815"/>
                </a:cubicBezTo>
                <a:cubicBezTo>
                  <a:pt x="1650" y="367"/>
                  <a:pt x="1284" y="1"/>
                  <a:pt x="83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0"/>
          <p:cNvSpPr/>
          <p:nvPr/>
        </p:nvSpPr>
        <p:spPr>
          <a:xfrm rot="-6213134" flipH="1">
            <a:off x="7719959" y="3859943"/>
            <a:ext cx="1706190" cy="2036650"/>
          </a:xfrm>
          <a:custGeom>
            <a:avLst/>
            <a:gdLst/>
            <a:ahLst/>
            <a:cxnLst/>
            <a:rect l="l" t="t" r="r" b="b"/>
            <a:pathLst>
              <a:path w="5325" h="6356" fill="none" extrusionOk="0">
                <a:moveTo>
                  <a:pt x="5324" y="168"/>
                </a:moveTo>
                <a:cubicBezTo>
                  <a:pt x="3773" y="1"/>
                  <a:pt x="2156" y="688"/>
                  <a:pt x="1208" y="1924"/>
                </a:cubicBezTo>
                <a:cubicBezTo>
                  <a:pt x="251" y="3160"/>
                  <a:pt x="1" y="4897"/>
                  <a:pt x="558" y="6356"/>
                </a:cubicBezTo>
              </a:path>
            </a:pathLst>
          </a:custGeom>
          <a:solidFill>
            <a:schemeClr val="dk1"/>
          </a:solidFill>
          <a:ln w="76200" cap="flat" cmpd="sng">
            <a:solidFill>
              <a:schemeClr val="dk1"/>
            </a:solidFill>
            <a:prstDash val="solid"/>
            <a:miter lim="929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0"/>
          <p:cNvSpPr/>
          <p:nvPr/>
        </p:nvSpPr>
        <p:spPr>
          <a:xfrm>
            <a:off x="358766" y="1882021"/>
            <a:ext cx="3505334" cy="2050675"/>
          </a:xfrm>
          <a:custGeom>
            <a:avLst/>
            <a:gdLst/>
            <a:ahLst/>
            <a:cxnLst/>
            <a:rect l="l" t="t" r="r" b="b"/>
            <a:pathLst>
              <a:path w="68164" h="39877" extrusionOk="0">
                <a:moveTo>
                  <a:pt x="36688" y="0"/>
                </a:moveTo>
                <a:cubicBezTo>
                  <a:pt x="27884" y="0"/>
                  <a:pt x="18343" y="3795"/>
                  <a:pt x="12321" y="9597"/>
                </a:cubicBezTo>
                <a:cubicBezTo>
                  <a:pt x="5499" y="16175"/>
                  <a:pt x="0" y="27437"/>
                  <a:pt x="5540" y="35034"/>
                </a:cubicBezTo>
                <a:cubicBezTo>
                  <a:pt x="7495" y="37722"/>
                  <a:pt x="10285" y="39392"/>
                  <a:pt x="13238" y="39779"/>
                </a:cubicBezTo>
                <a:cubicBezTo>
                  <a:pt x="13705" y="39844"/>
                  <a:pt x="14176" y="39876"/>
                  <a:pt x="14651" y="39876"/>
                </a:cubicBezTo>
                <a:cubicBezTo>
                  <a:pt x="16409" y="39876"/>
                  <a:pt x="18201" y="39426"/>
                  <a:pt x="19918" y="38496"/>
                </a:cubicBezTo>
                <a:cubicBezTo>
                  <a:pt x="23869" y="36360"/>
                  <a:pt x="26607" y="33850"/>
                  <a:pt x="31572" y="33850"/>
                </a:cubicBezTo>
                <a:cubicBezTo>
                  <a:pt x="32288" y="33850"/>
                  <a:pt x="33050" y="33903"/>
                  <a:pt x="33868" y="34015"/>
                </a:cubicBezTo>
                <a:cubicBezTo>
                  <a:pt x="38939" y="34708"/>
                  <a:pt x="43603" y="38129"/>
                  <a:pt x="50038" y="39290"/>
                </a:cubicBezTo>
                <a:cubicBezTo>
                  <a:pt x="51311" y="39517"/>
                  <a:pt x="52538" y="39627"/>
                  <a:pt x="53710" y="39627"/>
                </a:cubicBezTo>
                <a:cubicBezTo>
                  <a:pt x="60325" y="39627"/>
                  <a:pt x="65224" y="36138"/>
                  <a:pt x="67023" y="30533"/>
                </a:cubicBezTo>
                <a:cubicBezTo>
                  <a:pt x="67757" y="28232"/>
                  <a:pt x="68082" y="25869"/>
                  <a:pt x="68103" y="23018"/>
                </a:cubicBezTo>
                <a:cubicBezTo>
                  <a:pt x="68164" y="18578"/>
                  <a:pt x="66453" y="14322"/>
                  <a:pt x="63337" y="10860"/>
                </a:cubicBezTo>
                <a:cubicBezTo>
                  <a:pt x="57777" y="4730"/>
                  <a:pt x="48043" y="1003"/>
                  <a:pt x="39632" y="147"/>
                </a:cubicBezTo>
                <a:cubicBezTo>
                  <a:pt x="38664" y="48"/>
                  <a:pt x="37681" y="0"/>
                  <a:pt x="36688" y="0"/>
                </a:cubicBezTo>
                <a:close/>
              </a:path>
            </a:pathLst>
          </a:custGeom>
          <a:solidFill>
            <a:schemeClr val="accent3">
              <a:alpha val="435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"/>
          <p:cNvSpPr txBox="1">
            <a:spLocks noGrp="1"/>
          </p:cNvSpPr>
          <p:nvPr>
            <p:ph type="ctrTitle"/>
          </p:nvPr>
        </p:nvSpPr>
        <p:spPr>
          <a:xfrm>
            <a:off x="1524447" y="18935"/>
            <a:ext cx="5641146" cy="7557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Libyan International Medical University Faculty of Business Administration</a:t>
            </a:r>
            <a:endParaRPr sz="2400" dirty="0"/>
          </a:p>
        </p:txBody>
      </p:sp>
      <p:sp>
        <p:nvSpPr>
          <p:cNvPr id="218" name="Google Shape;218;p20"/>
          <p:cNvSpPr txBox="1">
            <a:spLocks noGrp="1"/>
          </p:cNvSpPr>
          <p:nvPr>
            <p:ph type="subTitle" idx="1"/>
          </p:nvPr>
        </p:nvSpPr>
        <p:spPr>
          <a:xfrm>
            <a:off x="4504575" y="3189797"/>
            <a:ext cx="3265500" cy="14733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/>
              <a:t>Prepared </a:t>
            </a:r>
            <a:r>
              <a:rPr lang="en-US" sz="1200" dirty="0"/>
              <a:t>By: Mohammed Wannees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Email:mohammed_3781@Limu.Edu.ly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ID:3781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grpSp>
        <p:nvGrpSpPr>
          <p:cNvPr id="219" name="Google Shape;219;p20"/>
          <p:cNvGrpSpPr/>
          <p:nvPr/>
        </p:nvGrpSpPr>
        <p:grpSpPr>
          <a:xfrm>
            <a:off x="677471" y="978336"/>
            <a:ext cx="1907711" cy="3341354"/>
            <a:chOff x="1609125" y="1680925"/>
            <a:chExt cx="1269100" cy="2222975"/>
          </a:xfrm>
        </p:grpSpPr>
        <p:sp>
          <p:nvSpPr>
            <p:cNvPr id="220" name="Google Shape;220;p20"/>
            <p:cNvSpPr/>
            <p:nvPr/>
          </p:nvSpPr>
          <p:spPr>
            <a:xfrm>
              <a:off x="2130250" y="2966275"/>
              <a:ext cx="248800" cy="882925"/>
            </a:xfrm>
            <a:custGeom>
              <a:avLst/>
              <a:gdLst/>
              <a:ahLst/>
              <a:cxnLst/>
              <a:rect l="l" t="t" r="r" b="b"/>
              <a:pathLst>
                <a:path w="9952" h="35317" fill="none" extrusionOk="0">
                  <a:moveTo>
                    <a:pt x="196" y="2765"/>
                  </a:moveTo>
                  <a:cubicBezTo>
                    <a:pt x="1" y="1529"/>
                    <a:pt x="814" y="391"/>
                    <a:pt x="2017" y="195"/>
                  </a:cubicBezTo>
                  <a:cubicBezTo>
                    <a:pt x="3220" y="0"/>
                    <a:pt x="4358" y="846"/>
                    <a:pt x="4553" y="2049"/>
                  </a:cubicBezTo>
                  <a:lnTo>
                    <a:pt x="9952" y="35317"/>
                  </a:lnTo>
                </a:path>
              </a:pathLst>
            </a:custGeom>
            <a:noFill/>
            <a:ln w="28575" cap="rnd" cmpd="sng">
              <a:solidFill>
                <a:srgbClr val="000000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2153025" y="2315150"/>
              <a:ext cx="256100" cy="254800"/>
            </a:xfrm>
            <a:custGeom>
              <a:avLst/>
              <a:gdLst/>
              <a:ahLst/>
              <a:cxnLst/>
              <a:rect l="l" t="t" r="r" b="b"/>
              <a:pathLst>
                <a:path w="10244" h="10192" extrusionOk="0">
                  <a:moveTo>
                    <a:pt x="9144" y="0"/>
                  </a:moveTo>
                  <a:cubicBezTo>
                    <a:pt x="8635" y="0"/>
                    <a:pt x="8228" y="387"/>
                    <a:pt x="8228" y="387"/>
                  </a:cubicBezTo>
                  <a:cubicBezTo>
                    <a:pt x="6602" y="1851"/>
                    <a:pt x="5073" y="3347"/>
                    <a:pt x="3447" y="4778"/>
                  </a:cubicBezTo>
                  <a:cubicBezTo>
                    <a:pt x="2959" y="5233"/>
                    <a:pt x="2081" y="5721"/>
                    <a:pt x="1691" y="6273"/>
                  </a:cubicBezTo>
                  <a:cubicBezTo>
                    <a:pt x="1106" y="7184"/>
                    <a:pt x="0" y="8940"/>
                    <a:pt x="1073" y="9851"/>
                  </a:cubicBezTo>
                  <a:cubicBezTo>
                    <a:pt x="1344" y="10086"/>
                    <a:pt x="1644" y="10191"/>
                    <a:pt x="1965" y="10191"/>
                  </a:cubicBezTo>
                  <a:cubicBezTo>
                    <a:pt x="4035" y="10191"/>
                    <a:pt x="6956" y="5814"/>
                    <a:pt x="8195" y="3900"/>
                  </a:cubicBezTo>
                  <a:cubicBezTo>
                    <a:pt x="8618" y="3282"/>
                    <a:pt x="10244" y="1461"/>
                    <a:pt x="10081" y="713"/>
                  </a:cubicBezTo>
                  <a:cubicBezTo>
                    <a:pt x="10081" y="615"/>
                    <a:pt x="9886" y="257"/>
                    <a:pt x="9561" y="95"/>
                  </a:cubicBezTo>
                  <a:cubicBezTo>
                    <a:pt x="9419" y="27"/>
                    <a:pt x="9278" y="0"/>
                    <a:pt x="9144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0"/>
            <p:cNvSpPr/>
            <p:nvPr/>
          </p:nvSpPr>
          <p:spPr>
            <a:xfrm>
              <a:off x="2361950" y="2257450"/>
              <a:ext cx="98400" cy="99950"/>
            </a:xfrm>
            <a:custGeom>
              <a:avLst/>
              <a:gdLst/>
              <a:ahLst/>
              <a:cxnLst/>
              <a:rect l="l" t="t" r="r" b="b"/>
              <a:pathLst>
                <a:path w="3936" h="3998" extrusionOk="0">
                  <a:moveTo>
                    <a:pt x="1629" y="0"/>
                  </a:moveTo>
                  <a:cubicBezTo>
                    <a:pt x="1526" y="0"/>
                    <a:pt x="1423" y="29"/>
                    <a:pt x="1301" y="126"/>
                  </a:cubicBezTo>
                  <a:cubicBezTo>
                    <a:pt x="1009" y="354"/>
                    <a:pt x="651" y="972"/>
                    <a:pt x="456" y="1297"/>
                  </a:cubicBezTo>
                  <a:cubicBezTo>
                    <a:pt x="196" y="1752"/>
                    <a:pt x="1" y="2305"/>
                    <a:pt x="33" y="2826"/>
                  </a:cubicBezTo>
                  <a:cubicBezTo>
                    <a:pt x="61" y="3580"/>
                    <a:pt x="737" y="3998"/>
                    <a:pt x="1401" y="3998"/>
                  </a:cubicBezTo>
                  <a:cubicBezTo>
                    <a:pt x="1510" y="3998"/>
                    <a:pt x="1619" y="3987"/>
                    <a:pt x="1724" y="3964"/>
                  </a:cubicBezTo>
                  <a:cubicBezTo>
                    <a:pt x="2505" y="3769"/>
                    <a:pt x="3155" y="3216"/>
                    <a:pt x="3545" y="2565"/>
                  </a:cubicBezTo>
                  <a:cubicBezTo>
                    <a:pt x="3870" y="2110"/>
                    <a:pt x="3936" y="1265"/>
                    <a:pt x="3773" y="744"/>
                  </a:cubicBezTo>
                  <a:cubicBezTo>
                    <a:pt x="3578" y="191"/>
                    <a:pt x="3285" y="159"/>
                    <a:pt x="2667" y="29"/>
                  </a:cubicBezTo>
                  <a:cubicBezTo>
                    <a:pt x="2537" y="29"/>
                    <a:pt x="2375" y="29"/>
                    <a:pt x="2212" y="61"/>
                  </a:cubicBezTo>
                  <a:cubicBezTo>
                    <a:pt x="2185" y="64"/>
                    <a:pt x="2159" y="65"/>
                    <a:pt x="2133" y="65"/>
                  </a:cubicBezTo>
                  <a:cubicBezTo>
                    <a:pt x="1930" y="65"/>
                    <a:pt x="1781" y="0"/>
                    <a:pt x="1629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2361150" y="2331000"/>
              <a:ext cx="26850" cy="26375"/>
            </a:xfrm>
            <a:custGeom>
              <a:avLst/>
              <a:gdLst/>
              <a:ahLst/>
              <a:cxnLst/>
              <a:rect l="l" t="t" r="r" b="b"/>
              <a:pathLst>
                <a:path w="1074" h="1055" extrusionOk="0">
                  <a:moveTo>
                    <a:pt x="114" y="0"/>
                  </a:moveTo>
                  <a:cubicBezTo>
                    <a:pt x="100" y="0"/>
                    <a:pt x="84" y="4"/>
                    <a:pt x="65" y="14"/>
                  </a:cubicBezTo>
                  <a:cubicBezTo>
                    <a:pt x="33" y="14"/>
                    <a:pt x="0" y="46"/>
                    <a:pt x="33" y="111"/>
                  </a:cubicBezTo>
                  <a:cubicBezTo>
                    <a:pt x="65" y="306"/>
                    <a:pt x="163" y="534"/>
                    <a:pt x="325" y="697"/>
                  </a:cubicBezTo>
                  <a:cubicBezTo>
                    <a:pt x="488" y="892"/>
                    <a:pt x="716" y="989"/>
                    <a:pt x="943" y="1054"/>
                  </a:cubicBezTo>
                  <a:cubicBezTo>
                    <a:pt x="1008" y="1054"/>
                    <a:pt x="1041" y="1022"/>
                    <a:pt x="1073" y="957"/>
                  </a:cubicBezTo>
                  <a:cubicBezTo>
                    <a:pt x="1073" y="892"/>
                    <a:pt x="1041" y="859"/>
                    <a:pt x="976" y="859"/>
                  </a:cubicBezTo>
                  <a:cubicBezTo>
                    <a:pt x="585" y="762"/>
                    <a:pt x="293" y="436"/>
                    <a:pt x="163" y="46"/>
                  </a:cubicBezTo>
                  <a:cubicBezTo>
                    <a:pt x="163" y="23"/>
                    <a:pt x="146" y="0"/>
                    <a:pt x="114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2284725" y="2307625"/>
              <a:ext cx="117900" cy="110975"/>
            </a:xfrm>
            <a:custGeom>
              <a:avLst/>
              <a:gdLst/>
              <a:ahLst/>
              <a:cxnLst/>
              <a:rect l="l" t="t" r="r" b="b"/>
              <a:pathLst>
                <a:path w="4716" h="4439" extrusionOk="0">
                  <a:moveTo>
                    <a:pt x="2323" y="0"/>
                  </a:moveTo>
                  <a:cubicBezTo>
                    <a:pt x="1940" y="0"/>
                    <a:pt x="1620" y="398"/>
                    <a:pt x="1171" y="688"/>
                  </a:cubicBezTo>
                  <a:cubicBezTo>
                    <a:pt x="943" y="851"/>
                    <a:pt x="748" y="1079"/>
                    <a:pt x="553" y="1274"/>
                  </a:cubicBezTo>
                  <a:cubicBezTo>
                    <a:pt x="0" y="1794"/>
                    <a:pt x="1301" y="2932"/>
                    <a:pt x="1594" y="3388"/>
                  </a:cubicBezTo>
                  <a:cubicBezTo>
                    <a:pt x="2100" y="4125"/>
                    <a:pt x="2484" y="4438"/>
                    <a:pt x="2852" y="4438"/>
                  </a:cubicBezTo>
                  <a:cubicBezTo>
                    <a:pt x="3311" y="4438"/>
                    <a:pt x="3744" y="3951"/>
                    <a:pt x="4358" y="3192"/>
                  </a:cubicBezTo>
                  <a:cubicBezTo>
                    <a:pt x="4716" y="2737"/>
                    <a:pt x="4618" y="2217"/>
                    <a:pt x="4325" y="1762"/>
                  </a:cubicBezTo>
                  <a:cubicBezTo>
                    <a:pt x="4033" y="1339"/>
                    <a:pt x="3090" y="168"/>
                    <a:pt x="2602" y="71"/>
                  </a:cubicBezTo>
                  <a:cubicBezTo>
                    <a:pt x="2504" y="22"/>
                    <a:pt x="2412" y="0"/>
                    <a:pt x="2323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1837575" y="2337575"/>
              <a:ext cx="526850" cy="291175"/>
            </a:xfrm>
            <a:custGeom>
              <a:avLst/>
              <a:gdLst/>
              <a:ahLst/>
              <a:cxnLst/>
              <a:rect l="l" t="t" r="r" b="b"/>
              <a:pathLst>
                <a:path w="21074" h="11647" extrusionOk="0">
                  <a:moveTo>
                    <a:pt x="18613" y="1"/>
                  </a:moveTo>
                  <a:cubicBezTo>
                    <a:pt x="18552" y="1"/>
                    <a:pt x="18493" y="16"/>
                    <a:pt x="18439" y="43"/>
                  </a:cubicBezTo>
                  <a:lnTo>
                    <a:pt x="18407" y="76"/>
                  </a:lnTo>
                  <a:cubicBezTo>
                    <a:pt x="16488" y="1116"/>
                    <a:pt x="13659" y="3653"/>
                    <a:pt x="10179" y="4206"/>
                  </a:cubicBezTo>
                  <a:cubicBezTo>
                    <a:pt x="9224" y="4342"/>
                    <a:pt x="8521" y="4376"/>
                    <a:pt x="7896" y="4376"/>
                  </a:cubicBezTo>
                  <a:cubicBezTo>
                    <a:pt x="7298" y="4376"/>
                    <a:pt x="6772" y="4345"/>
                    <a:pt x="6167" y="4345"/>
                  </a:cubicBezTo>
                  <a:cubicBezTo>
                    <a:pt x="5898" y="4345"/>
                    <a:pt x="5614" y="4351"/>
                    <a:pt x="5301" y="4368"/>
                  </a:cubicBezTo>
                  <a:cubicBezTo>
                    <a:pt x="3513" y="4498"/>
                    <a:pt x="1854" y="5019"/>
                    <a:pt x="748" y="6450"/>
                  </a:cubicBezTo>
                  <a:cubicBezTo>
                    <a:pt x="488" y="6742"/>
                    <a:pt x="293" y="7100"/>
                    <a:pt x="228" y="7523"/>
                  </a:cubicBezTo>
                  <a:cubicBezTo>
                    <a:pt x="0" y="8791"/>
                    <a:pt x="423" y="9702"/>
                    <a:pt x="1139" y="10352"/>
                  </a:cubicBezTo>
                  <a:cubicBezTo>
                    <a:pt x="2166" y="11268"/>
                    <a:pt x="3853" y="11647"/>
                    <a:pt x="5399" y="11647"/>
                  </a:cubicBezTo>
                  <a:cubicBezTo>
                    <a:pt x="6104" y="11647"/>
                    <a:pt x="6780" y="11568"/>
                    <a:pt x="7350" y="11425"/>
                  </a:cubicBezTo>
                  <a:cubicBezTo>
                    <a:pt x="8911" y="11067"/>
                    <a:pt x="10179" y="9864"/>
                    <a:pt x="11773" y="9767"/>
                  </a:cubicBezTo>
                  <a:cubicBezTo>
                    <a:pt x="13821" y="9637"/>
                    <a:pt x="15285" y="9767"/>
                    <a:pt x="17398" y="8759"/>
                  </a:cubicBezTo>
                  <a:cubicBezTo>
                    <a:pt x="18179" y="8368"/>
                    <a:pt x="19252" y="7523"/>
                    <a:pt x="20065" y="6450"/>
                  </a:cubicBezTo>
                  <a:cubicBezTo>
                    <a:pt x="20195" y="6255"/>
                    <a:pt x="20325" y="6092"/>
                    <a:pt x="20423" y="5897"/>
                  </a:cubicBezTo>
                  <a:cubicBezTo>
                    <a:pt x="20813" y="5279"/>
                    <a:pt x="21008" y="4661"/>
                    <a:pt x="21041" y="4173"/>
                  </a:cubicBezTo>
                  <a:cubicBezTo>
                    <a:pt x="21073" y="3848"/>
                    <a:pt x="21073" y="3523"/>
                    <a:pt x="20976" y="3198"/>
                  </a:cubicBezTo>
                  <a:cubicBezTo>
                    <a:pt x="20976" y="3068"/>
                    <a:pt x="20943" y="2970"/>
                    <a:pt x="20878" y="2840"/>
                  </a:cubicBezTo>
                  <a:cubicBezTo>
                    <a:pt x="20520" y="1929"/>
                    <a:pt x="19675" y="791"/>
                    <a:pt x="18862" y="108"/>
                  </a:cubicBezTo>
                  <a:cubicBezTo>
                    <a:pt x="18786" y="32"/>
                    <a:pt x="18698" y="1"/>
                    <a:pt x="18613" y="1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0"/>
            <p:cNvSpPr/>
            <p:nvPr/>
          </p:nvSpPr>
          <p:spPr>
            <a:xfrm>
              <a:off x="1866025" y="2498800"/>
              <a:ext cx="473200" cy="129975"/>
            </a:xfrm>
            <a:custGeom>
              <a:avLst/>
              <a:gdLst/>
              <a:ahLst/>
              <a:cxnLst/>
              <a:rect l="l" t="t" r="r" b="b"/>
              <a:pathLst>
                <a:path w="18928" h="5199" extrusionOk="0">
                  <a:moveTo>
                    <a:pt x="18927" y="1"/>
                  </a:moveTo>
                  <a:lnTo>
                    <a:pt x="18927" y="1"/>
                  </a:lnTo>
                  <a:cubicBezTo>
                    <a:pt x="17581" y="885"/>
                    <a:pt x="15688" y="1285"/>
                    <a:pt x="13939" y="1285"/>
                  </a:cubicBezTo>
                  <a:cubicBezTo>
                    <a:pt x="12858" y="1285"/>
                    <a:pt x="11832" y="1132"/>
                    <a:pt x="11025" y="846"/>
                  </a:cubicBezTo>
                  <a:cubicBezTo>
                    <a:pt x="10097" y="543"/>
                    <a:pt x="9180" y="295"/>
                    <a:pt x="8261" y="295"/>
                  </a:cubicBezTo>
                  <a:cubicBezTo>
                    <a:pt x="7602" y="295"/>
                    <a:pt x="6942" y="423"/>
                    <a:pt x="6277" y="749"/>
                  </a:cubicBezTo>
                  <a:cubicBezTo>
                    <a:pt x="6244" y="749"/>
                    <a:pt x="2472" y="2602"/>
                    <a:pt x="1" y="3936"/>
                  </a:cubicBezTo>
                  <a:cubicBezTo>
                    <a:pt x="1025" y="4826"/>
                    <a:pt x="2690" y="5199"/>
                    <a:pt x="4233" y="5199"/>
                  </a:cubicBezTo>
                  <a:cubicBezTo>
                    <a:pt x="4943" y="5199"/>
                    <a:pt x="5628" y="5120"/>
                    <a:pt x="6212" y="4976"/>
                  </a:cubicBezTo>
                  <a:cubicBezTo>
                    <a:pt x="7773" y="4618"/>
                    <a:pt x="9041" y="3448"/>
                    <a:pt x="10635" y="3318"/>
                  </a:cubicBezTo>
                  <a:cubicBezTo>
                    <a:pt x="12683" y="3188"/>
                    <a:pt x="14147" y="3350"/>
                    <a:pt x="16228" y="2310"/>
                  </a:cubicBezTo>
                  <a:cubicBezTo>
                    <a:pt x="17041" y="1919"/>
                    <a:pt x="18114" y="1074"/>
                    <a:pt x="18927" y="1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2351375" y="1693125"/>
              <a:ext cx="297600" cy="787000"/>
            </a:xfrm>
            <a:custGeom>
              <a:avLst/>
              <a:gdLst/>
              <a:ahLst/>
              <a:cxnLst/>
              <a:rect l="l" t="t" r="r" b="b"/>
              <a:pathLst>
                <a:path w="11904" h="31480" fill="none" extrusionOk="0">
                  <a:moveTo>
                    <a:pt x="11903" y="1"/>
                  </a:moveTo>
                  <a:lnTo>
                    <a:pt x="1" y="31480"/>
                  </a:lnTo>
                </a:path>
              </a:pathLst>
            </a:custGeom>
            <a:noFill/>
            <a:ln w="28575" cap="rnd" cmpd="sng">
              <a:solidFill>
                <a:srgbClr val="000000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0"/>
            <p:cNvSpPr/>
            <p:nvPr/>
          </p:nvSpPr>
          <p:spPr>
            <a:xfrm>
              <a:off x="2213175" y="1680925"/>
              <a:ext cx="665050" cy="570750"/>
            </a:xfrm>
            <a:custGeom>
              <a:avLst/>
              <a:gdLst/>
              <a:ahLst/>
              <a:cxnLst/>
              <a:rect l="l" t="t" r="r" b="b"/>
              <a:pathLst>
                <a:path w="26602" h="22830" extrusionOk="0">
                  <a:moveTo>
                    <a:pt x="5626" y="1"/>
                  </a:moveTo>
                  <a:lnTo>
                    <a:pt x="1" y="14927"/>
                  </a:lnTo>
                  <a:lnTo>
                    <a:pt x="20943" y="22830"/>
                  </a:lnTo>
                  <a:lnTo>
                    <a:pt x="26602" y="7936"/>
                  </a:lnTo>
                  <a:lnTo>
                    <a:pt x="5626" y="1"/>
                  </a:ln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0"/>
            <p:cNvSpPr/>
            <p:nvPr/>
          </p:nvSpPr>
          <p:spPr>
            <a:xfrm>
              <a:off x="2213175" y="1680925"/>
              <a:ext cx="544725" cy="570750"/>
            </a:xfrm>
            <a:custGeom>
              <a:avLst/>
              <a:gdLst/>
              <a:ahLst/>
              <a:cxnLst/>
              <a:rect l="l" t="t" r="r" b="b"/>
              <a:pathLst>
                <a:path w="21789" h="22830" extrusionOk="0">
                  <a:moveTo>
                    <a:pt x="5659" y="1"/>
                  </a:moveTo>
                  <a:lnTo>
                    <a:pt x="1" y="14927"/>
                  </a:lnTo>
                  <a:lnTo>
                    <a:pt x="20943" y="22830"/>
                  </a:lnTo>
                  <a:lnTo>
                    <a:pt x="21789" y="20651"/>
                  </a:lnTo>
                  <a:cubicBezTo>
                    <a:pt x="8781" y="17854"/>
                    <a:pt x="8358" y="4749"/>
                    <a:pt x="8488" y="1074"/>
                  </a:cubicBezTo>
                  <a:lnTo>
                    <a:pt x="5659" y="1"/>
                  </a:ln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0"/>
            <p:cNvSpPr/>
            <p:nvPr/>
          </p:nvSpPr>
          <p:spPr>
            <a:xfrm>
              <a:off x="2381475" y="2233800"/>
              <a:ext cx="55150" cy="55500"/>
            </a:xfrm>
            <a:custGeom>
              <a:avLst/>
              <a:gdLst/>
              <a:ahLst/>
              <a:cxnLst/>
              <a:rect l="l" t="t" r="r" b="b"/>
              <a:pathLst>
                <a:path w="2206" h="2220" extrusionOk="0">
                  <a:moveTo>
                    <a:pt x="1864" y="0"/>
                  </a:moveTo>
                  <a:cubicBezTo>
                    <a:pt x="1784" y="0"/>
                    <a:pt x="1700" y="22"/>
                    <a:pt x="1626" y="64"/>
                  </a:cubicBezTo>
                  <a:cubicBezTo>
                    <a:pt x="1431" y="194"/>
                    <a:pt x="520" y="1007"/>
                    <a:pt x="293" y="1333"/>
                  </a:cubicBezTo>
                  <a:cubicBezTo>
                    <a:pt x="130" y="1528"/>
                    <a:pt x="0" y="1723"/>
                    <a:pt x="130" y="1983"/>
                  </a:cubicBezTo>
                  <a:cubicBezTo>
                    <a:pt x="213" y="2148"/>
                    <a:pt x="343" y="2219"/>
                    <a:pt x="499" y="2219"/>
                  </a:cubicBezTo>
                  <a:cubicBezTo>
                    <a:pt x="1137" y="2219"/>
                    <a:pt x="2205" y="1024"/>
                    <a:pt x="2179" y="292"/>
                  </a:cubicBezTo>
                  <a:cubicBezTo>
                    <a:pt x="2179" y="94"/>
                    <a:pt x="2031" y="0"/>
                    <a:pt x="1864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2390225" y="2259775"/>
              <a:ext cx="75825" cy="70125"/>
            </a:xfrm>
            <a:custGeom>
              <a:avLst/>
              <a:gdLst/>
              <a:ahLst/>
              <a:cxnLst/>
              <a:rect l="l" t="t" r="r" b="b"/>
              <a:pathLst>
                <a:path w="3033" h="2805" extrusionOk="0">
                  <a:moveTo>
                    <a:pt x="1390" y="1"/>
                  </a:moveTo>
                  <a:cubicBezTo>
                    <a:pt x="1138" y="1"/>
                    <a:pt x="886" y="33"/>
                    <a:pt x="723" y="131"/>
                  </a:cubicBezTo>
                  <a:cubicBezTo>
                    <a:pt x="528" y="261"/>
                    <a:pt x="463" y="456"/>
                    <a:pt x="626" y="619"/>
                  </a:cubicBezTo>
                  <a:cubicBezTo>
                    <a:pt x="658" y="651"/>
                    <a:pt x="691" y="684"/>
                    <a:pt x="723" y="716"/>
                  </a:cubicBezTo>
                  <a:cubicBezTo>
                    <a:pt x="886" y="911"/>
                    <a:pt x="626" y="846"/>
                    <a:pt x="366" y="1009"/>
                  </a:cubicBezTo>
                  <a:cubicBezTo>
                    <a:pt x="203" y="1172"/>
                    <a:pt x="170" y="1367"/>
                    <a:pt x="301" y="1562"/>
                  </a:cubicBezTo>
                  <a:cubicBezTo>
                    <a:pt x="333" y="1627"/>
                    <a:pt x="431" y="1692"/>
                    <a:pt x="431" y="1724"/>
                  </a:cubicBezTo>
                  <a:cubicBezTo>
                    <a:pt x="626" y="1920"/>
                    <a:pt x="203" y="1692"/>
                    <a:pt x="105" y="2017"/>
                  </a:cubicBezTo>
                  <a:cubicBezTo>
                    <a:pt x="0" y="2411"/>
                    <a:pt x="850" y="2805"/>
                    <a:pt x="1557" y="2805"/>
                  </a:cubicBezTo>
                  <a:cubicBezTo>
                    <a:pt x="1726" y="2805"/>
                    <a:pt x="1886" y="2783"/>
                    <a:pt x="2024" y="2733"/>
                  </a:cubicBezTo>
                  <a:cubicBezTo>
                    <a:pt x="2870" y="2505"/>
                    <a:pt x="3032" y="294"/>
                    <a:pt x="2057" y="66"/>
                  </a:cubicBezTo>
                  <a:cubicBezTo>
                    <a:pt x="1894" y="33"/>
                    <a:pt x="1642" y="1"/>
                    <a:pt x="1390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2389600" y="2258875"/>
              <a:ext cx="40675" cy="70850"/>
            </a:xfrm>
            <a:custGeom>
              <a:avLst/>
              <a:gdLst/>
              <a:ahLst/>
              <a:cxnLst/>
              <a:rect l="l" t="t" r="r" b="b"/>
              <a:pathLst>
                <a:path w="1627" h="2834" extrusionOk="0">
                  <a:moveTo>
                    <a:pt x="456" y="1598"/>
                  </a:moveTo>
                  <a:cubicBezTo>
                    <a:pt x="450" y="1600"/>
                    <a:pt x="445" y="1601"/>
                    <a:pt x="440" y="1603"/>
                  </a:cubicBezTo>
                  <a:lnTo>
                    <a:pt x="440" y="1603"/>
                  </a:lnTo>
                  <a:cubicBezTo>
                    <a:pt x="450" y="1598"/>
                    <a:pt x="456" y="1598"/>
                    <a:pt x="456" y="1598"/>
                  </a:cubicBezTo>
                  <a:close/>
                  <a:moveTo>
                    <a:pt x="423" y="1728"/>
                  </a:moveTo>
                  <a:lnTo>
                    <a:pt x="423" y="1760"/>
                  </a:lnTo>
                  <a:cubicBezTo>
                    <a:pt x="423" y="1750"/>
                    <a:pt x="419" y="1739"/>
                    <a:pt x="415" y="1728"/>
                  </a:cubicBezTo>
                  <a:close/>
                  <a:moveTo>
                    <a:pt x="1300" y="1"/>
                  </a:moveTo>
                  <a:cubicBezTo>
                    <a:pt x="1124" y="1"/>
                    <a:pt x="943" y="15"/>
                    <a:pt x="748" y="102"/>
                  </a:cubicBezTo>
                  <a:cubicBezTo>
                    <a:pt x="683" y="102"/>
                    <a:pt x="618" y="167"/>
                    <a:pt x="553" y="232"/>
                  </a:cubicBezTo>
                  <a:cubicBezTo>
                    <a:pt x="488" y="297"/>
                    <a:pt x="488" y="395"/>
                    <a:pt x="488" y="492"/>
                  </a:cubicBezTo>
                  <a:cubicBezTo>
                    <a:pt x="488" y="586"/>
                    <a:pt x="539" y="696"/>
                    <a:pt x="579" y="787"/>
                  </a:cubicBezTo>
                  <a:lnTo>
                    <a:pt x="579" y="787"/>
                  </a:lnTo>
                  <a:cubicBezTo>
                    <a:pt x="516" y="808"/>
                    <a:pt x="453" y="829"/>
                    <a:pt x="391" y="850"/>
                  </a:cubicBezTo>
                  <a:cubicBezTo>
                    <a:pt x="293" y="915"/>
                    <a:pt x="195" y="1012"/>
                    <a:pt x="163" y="1143"/>
                  </a:cubicBezTo>
                  <a:cubicBezTo>
                    <a:pt x="98" y="1273"/>
                    <a:pt x="163" y="1403"/>
                    <a:pt x="228" y="1500"/>
                  </a:cubicBezTo>
                  <a:cubicBezTo>
                    <a:pt x="260" y="1565"/>
                    <a:pt x="293" y="1598"/>
                    <a:pt x="326" y="1630"/>
                  </a:cubicBezTo>
                  <a:lnTo>
                    <a:pt x="336" y="1641"/>
                  </a:lnTo>
                  <a:lnTo>
                    <a:pt x="336" y="1641"/>
                  </a:lnTo>
                  <a:cubicBezTo>
                    <a:pt x="282" y="1663"/>
                    <a:pt x="233" y="1690"/>
                    <a:pt x="195" y="1728"/>
                  </a:cubicBezTo>
                  <a:cubicBezTo>
                    <a:pt x="98" y="1793"/>
                    <a:pt x="0" y="1891"/>
                    <a:pt x="0" y="2053"/>
                  </a:cubicBezTo>
                  <a:cubicBezTo>
                    <a:pt x="33" y="2313"/>
                    <a:pt x="228" y="2443"/>
                    <a:pt x="391" y="2541"/>
                  </a:cubicBezTo>
                  <a:cubicBezTo>
                    <a:pt x="748" y="2769"/>
                    <a:pt x="1139" y="2834"/>
                    <a:pt x="1529" y="2834"/>
                  </a:cubicBezTo>
                  <a:cubicBezTo>
                    <a:pt x="1594" y="2834"/>
                    <a:pt x="1594" y="2801"/>
                    <a:pt x="1594" y="2769"/>
                  </a:cubicBezTo>
                  <a:cubicBezTo>
                    <a:pt x="1594" y="2736"/>
                    <a:pt x="1594" y="2703"/>
                    <a:pt x="1529" y="2703"/>
                  </a:cubicBezTo>
                  <a:cubicBezTo>
                    <a:pt x="1171" y="2703"/>
                    <a:pt x="781" y="2606"/>
                    <a:pt x="488" y="2411"/>
                  </a:cubicBezTo>
                  <a:cubicBezTo>
                    <a:pt x="326" y="2313"/>
                    <a:pt x="195" y="2183"/>
                    <a:pt x="163" y="2053"/>
                  </a:cubicBezTo>
                  <a:cubicBezTo>
                    <a:pt x="195" y="1923"/>
                    <a:pt x="358" y="1825"/>
                    <a:pt x="521" y="1760"/>
                  </a:cubicBezTo>
                  <a:cubicBezTo>
                    <a:pt x="521" y="1760"/>
                    <a:pt x="553" y="1760"/>
                    <a:pt x="586" y="1695"/>
                  </a:cubicBezTo>
                  <a:cubicBezTo>
                    <a:pt x="586" y="1663"/>
                    <a:pt x="553" y="1630"/>
                    <a:pt x="553" y="1630"/>
                  </a:cubicBezTo>
                  <a:lnTo>
                    <a:pt x="553" y="1598"/>
                  </a:lnTo>
                  <a:lnTo>
                    <a:pt x="521" y="1598"/>
                  </a:lnTo>
                  <a:lnTo>
                    <a:pt x="521" y="1565"/>
                  </a:lnTo>
                  <a:lnTo>
                    <a:pt x="456" y="1500"/>
                  </a:lnTo>
                  <a:cubicBezTo>
                    <a:pt x="423" y="1468"/>
                    <a:pt x="391" y="1435"/>
                    <a:pt x="391" y="1403"/>
                  </a:cubicBezTo>
                  <a:cubicBezTo>
                    <a:pt x="326" y="1338"/>
                    <a:pt x="326" y="1240"/>
                    <a:pt x="326" y="1208"/>
                  </a:cubicBezTo>
                  <a:cubicBezTo>
                    <a:pt x="391" y="1045"/>
                    <a:pt x="553" y="1012"/>
                    <a:pt x="748" y="915"/>
                  </a:cubicBezTo>
                  <a:lnTo>
                    <a:pt x="781" y="915"/>
                  </a:lnTo>
                  <a:cubicBezTo>
                    <a:pt x="813" y="882"/>
                    <a:pt x="846" y="850"/>
                    <a:pt x="813" y="785"/>
                  </a:cubicBezTo>
                  <a:cubicBezTo>
                    <a:pt x="748" y="655"/>
                    <a:pt x="683" y="557"/>
                    <a:pt x="683" y="460"/>
                  </a:cubicBezTo>
                  <a:cubicBezTo>
                    <a:pt x="683" y="362"/>
                    <a:pt x="716" y="297"/>
                    <a:pt x="813" y="265"/>
                  </a:cubicBezTo>
                  <a:cubicBezTo>
                    <a:pt x="1041" y="199"/>
                    <a:pt x="1301" y="199"/>
                    <a:pt x="1561" y="199"/>
                  </a:cubicBezTo>
                  <a:cubicBezTo>
                    <a:pt x="1594" y="199"/>
                    <a:pt x="1626" y="134"/>
                    <a:pt x="1626" y="102"/>
                  </a:cubicBezTo>
                  <a:cubicBezTo>
                    <a:pt x="1626" y="69"/>
                    <a:pt x="1594" y="4"/>
                    <a:pt x="1561" y="4"/>
                  </a:cubicBezTo>
                  <a:cubicBezTo>
                    <a:pt x="1475" y="4"/>
                    <a:pt x="1388" y="1"/>
                    <a:pt x="13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0"/>
            <p:cNvSpPr/>
            <p:nvPr/>
          </p:nvSpPr>
          <p:spPr>
            <a:xfrm>
              <a:off x="2405050" y="2276250"/>
              <a:ext cx="28475" cy="12825"/>
            </a:xfrm>
            <a:custGeom>
              <a:avLst/>
              <a:gdLst/>
              <a:ahLst/>
              <a:cxnLst/>
              <a:rect l="l" t="t" r="r" b="b"/>
              <a:pathLst>
                <a:path w="1139" h="513" extrusionOk="0">
                  <a:moveTo>
                    <a:pt x="81" y="0"/>
                  </a:moveTo>
                  <a:cubicBezTo>
                    <a:pt x="65" y="0"/>
                    <a:pt x="49" y="9"/>
                    <a:pt x="33" y="25"/>
                  </a:cubicBezTo>
                  <a:cubicBezTo>
                    <a:pt x="0" y="57"/>
                    <a:pt x="0" y="122"/>
                    <a:pt x="33" y="155"/>
                  </a:cubicBezTo>
                  <a:cubicBezTo>
                    <a:pt x="163" y="285"/>
                    <a:pt x="358" y="350"/>
                    <a:pt x="521" y="415"/>
                  </a:cubicBezTo>
                  <a:cubicBezTo>
                    <a:pt x="716" y="480"/>
                    <a:pt x="878" y="513"/>
                    <a:pt x="1041" y="513"/>
                  </a:cubicBezTo>
                  <a:cubicBezTo>
                    <a:pt x="1073" y="513"/>
                    <a:pt x="1106" y="513"/>
                    <a:pt x="1106" y="480"/>
                  </a:cubicBezTo>
                  <a:cubicBezTo>
                    <a:pt x="1138" y="448"/>
                    <a:pt x="1106" y="415"/>
                    <a:pt x="1073" y="383"/>
                  </a:cubicBezTo>
                  <a:cubicBezTo>
                    <a:pt x="911" y="350"/>
                    <a:pt x="748" y="285"/>
                    <a:pt x="586" y="220"/>
                  </a:cubicBezTo>
                  <a:cubicBezTo>
                    <a:pt x="423" y="155"/>
                    <a:pt x="293" y="90"/>
                    <a:pt x="130" y="25"/>
                  </a:cubicBezTo>
                  <a:cubicBezTo>
                    <a:pt x="114" y="9"/>
                    <a:pt x="98" y="0"/>
                    <a:pt x="8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0"/>
            <p:cNvSpPr/>
            <p:nvPr/>
          </p:nvSpPr>
          <p:spPr>
            <a:xfrm>
              <a:off x="2397725" y="2297175"/>
              <a:ext cx="27675" cy="13050"/>
            </a:xfrm>
            <a:custGeom>
              <a:avLst/>
              <a:gdLst/>
              <a:ahLst/>
              <a:cxnLst/>
              <a:rect l="l" t="t" r="r" b="b"/>
              <a:pathLst>
                <a:path w="1107" h="522" extrusionOk="0">
                  <a:moveTo>
                    <a:pt x="131" y="1"/>
                  </a:moveTo>
                  <a:cubicBezTo>
                    <a:pt x="98" y="1"/>
                    <a:pt x="66" y="1"/>
                    <a:pt x="33" y="33"/>
                  </a:cubicBezTo>
                  <a:cubicBezTo>
                    <a:pt x="1" y="66"/>
                    <a:pt x="1" y="98"/>
                    <a:pt x="33" y="131"/>
                  </a:cubicBezTo>
                  <a:cubicBezTo>
                    <a:pt x="163" y="261"/>
                    <a:pt x="326" y="359"/>
                    <a:pt x="521" y="391"/>
                  </a:cubicBezTo>
                  <a:cubicBezTo>
                    <a:pt x="683" y="456"/>
                    <a:pt x="879" y="489"/>
                    <a:pt x="1041" y="521"/>
                  </a:cubicBezTo>
                  <a:cubicBezTo>
                    <a:pt x="1074" y="521"/>
                    <a:pt x="1106" y="489"/>
                    <a:pt x="1106" y="456"/>
                  </a:cubicBezTo>
                  <a:cubicBezTo>
                    <a:pt x="1106" y="424"/>
                    <a:pt x="1106" y="391"/>
                    <a:pt x="1074" y="391"/>
                  </a:cubicBezTo>
                  <a:cubicBezTo>
                    <a:pt x="911" y="326"/>
                    <a:pt x="748" y="293"/>
                    <a:pt x="586" y="228"/>
                  </a:cubicBezTo>
                  <a:cubicBezTo>
                    <a:pt x="423" y="163"/>
                    <a:pt x="261" y="98"/>
                    <a:pt x="1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1878225" y="2449125"/>
              <a:ext cx="224400" cy="766850"/>
            </a:xfrm>
            <a:custGeom>
              <a:avLst/>
              <a:gdLst/>
              <a:ahLst/>
              <a:cxnLst/>
              <a:rect l="l" t="t" r="r" b="b"/>
              <a:pathLst>
                <a:path w="8976" h="30674" extrusionOk="0">
                  <a:moveTo>
                    <a:pt x="1149" y="0"/>
                  </a:moveTo>
                  <a:cubicBezTo>
                    <a:pt x="934" y="0"/>
                    <a:pt x="874" y="181"/>
                    <a:pt x="813" y="362"/>
                  </a:cubicBezTo>
                  <a:cubicBezTo>
                    <a:pt x="813" y="459"/>
                    <a:pt x="781" y="524"/>
                    <a:pt x="748" y="622"/>
                  </a:cubicBezTo>
                  <a:cubicBezTo>
                    <a:pt x="0" y="3126"/>
                    <a:pt x="358" y="6085"/>
                    <a:pt x="716" y="8622"/>
                  </a:cubicBezTo>
                  <a:cubicBezTo>
                    <a:pt x="1009" y="10638"/>
                    <a:pt x="1561" y="12589"/>
                    <a:pt x="2017" y="14573"/>
                  </a:cubicBezTo>
                  <a:cubicBezTo>
                    <a:pt x="2309" y="15841"/>
                    <a:pt x="2537" y="17109"/>
                    <a:pt x="2635" y="18443"/>
                  </a:cubicBezTo>
                  <a:cubicBezTo>
                    <a:pt x="2862" y="21402"/>
                    <a:pt x="2700" y="24394"/>
                    <a:pt x="3057" y="27320"/>
                  </a:cubicBezTo>
                  <a:cubicBezTo>
                    <a:pt x="3155" y="28101"/>
                    <a:pt x="3285" y="29337"/>
                    <a:pt x="3545" y="30410"/>
                  </a:cubicBezTo>
                  <a:cubicBezTo>
                    <a:pt x="3598" y="30649"/>
                    <a:pt x="3630" y="30671"/>
                    <a:pt x="3907" y="30671"/>
                  </a:cubicBezTo>
                  <a:cubicBezTo>
                    <a:pt x="3968" y="30671"/>
                    <a:pt x="4042" y="30670"/>
                    <a:pt x="4130" y="30670"/>
                  </a:cubicBezTo>
                  <a:cubicBezTo>
                    <a:pt x="4216" y="30672"/>
                    <a:pt x="4304" y="30673"/>
                    <a:pt x="4392" y="30673"/>
                  </a:cubicBezTo>
                  <a:cubicBezTo>
                    <a:pt x="5537" y="30673"/>
                    <a:pt x="6846" y="30477"/>
                    <a:pt x="7903" y="30085"/>
                  </a:cubicBezTo>
                  <a:cubicBezTo>
                    <a:pt x="8683" y="29792"/>
                    <a:pt x="7903" y="30215"/>
                    <a:pt x="7675" y="23646"/>
                  </a:cubicBezTo>
                  <a:cubicBezTo>
                    <a:pt x="7415" y="16134"/>
                    <a:pt x="8976" y="7776"/>
                    <a:pt x="5334" y="2410"/>
                  </a:cubicBezTo>
                  <a:cubicBezTo>
                    <a:pt x="4326" y="947"/>
                    <a:pt x="3025" y="264"/>
                    <a:pt x="1204" y="4"/>
                  </a:cubicBezTo>
                  <a:cubicBezTo>
                    <a:pt x="1184" y="2"/>
                    <a:pt x="1166" y="0"/>
                    <a:pt x="1149" y="0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1994475" y="2486800"/>
              <a:ext cx="63450" cy="126650"/>
            </a:xfrm>
            <a:custGeom>
              <a:avLst/>
              <a:gdLst/>
              <a:ahLst/>
              <a:cxnLst/>
              <a:rect l="l" t="t" r="r" b="b"/>
              <a:pathLst>
                <a:path w="2538" h="5066" extrusionOk="0">
                  <a:moveTo>
                    <a:pt x="82" y="1"/>
                  </a:moveTo>
                  <a:cubicBezTo>
                    <a:pt x="66" y="1"/>
                    <a:pt x="50" y="9"/>
                    <a:pt x="33" y="25"/>
                  </a:cubicBezTo>
                  <a:cubicBezTo>
                    <a:pt x="1" y="58"/>
                    <a:pt x="1" y="123"/>
                    <a:pt x="33" y="155"/>
                  </a:cubicBezTo>
                  <a:cubicBezTo>
                    <a:pt x="326" y="481"/>
                    <a:pt x="619" y="838"/>
                    <a:pt x="846" y="1229"/>
                  </a:cubicBezTo>
                  <a:cubicBezTo>
                    <a:pt x="1106" y="1586"/>
                    <a:pt x="1334" y="1977"/>
                    <a:pt x="1497" y="2399"/>
                  </a:cubicBezTo>
                  <a:cubicBezTo>
                    <a:pt x="1692" y="2822"/>
                    <a:pt x="1854" y="3212"/>
                    <a:pt x="1984" y="3668"/>
                  </a:cubicBezTo>
                  <a:cubicBezTo>
                    <a:pt x="2147" y="4090"/>
                    <a:pt x="2245" y="4546"/>
                    <a:pt x="2310" y="4968"/>
                  </a:cubicBezTo>
                  <a:cubicBezTo>
                    <a:pt x="2342" y="5033"/>
                    <a:pt x="2375" y="5066"/>
                    <a:pt x="2440" y="5066"/>
                  </a:cubicBezTo>
                  <a:cubicBezTo>
                    <a:pt x="2505" y="5066"/>
                    <a:pt x="2537" y="5001"/>
                    <a:pt x="2505" y="4936"/>
                  </a:cubicBezTo>
                  <a:cubicBezTo>
                    <a:pt x="2440" y="4481"/>
                    <a:pt x="2342" y="4058"/>
                    <a:pt x="2180" y="3603"/>
                  </a:cubicBezTo>
                  <a:cubicBezTo>
                    <a:pt x="2050" y="3147"/>
                    <a:pt x="1887" y="2724"/>
                    <a:pt x="1692" y="2302"/>
                  </a:cubicBezTo>
                  <a:cubicBezTo>
                    <a:pt x="1497" y="1911"/>
                    <a:pt x="1269" y="1489"/>
                    <a:pt x="1009" y="1131"/>
                  </a:cubicBezTo>
                  <a:cubicBezTo>
                    <a:pt x="749" y="741"/>
                    <a:pt x="456" y="351"/>
                    <a:pt x="131" y="25"/>
                  </a:cubicBezTo>
                  <a:cubicBezTo>
                    <a:pt x="115" y="9"/>
                    <a:pt x="98" y="1"/>
                    <a:pt x="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0"/>
            <p:cNvSpPr/>
            <p:nvPr/>
          </p:nvSpPr>
          <p:spPr>
            <a:xfrm>
              <a:off x="1927000" y="3664525"/>
              <a:ext cx="86200" cy="213850"/>
            </a:xfrm>
            <a:custGeom>
              <a:avLst/>
              <a:gdLst/>
              <a:ahLst/>
              <a:cxnLst/>
              <a:rect l="l" t="t" r="r" b="b"/>
              <a:pathLst>
                <a:path w="3448" h="8554" extrusionOk="0">
                  <a:moveTo>
                    <a:pt x="1524" y="0"/>
                  </a:moveTo>
                  <a:cubicBezTo>
                    <a:pt x="909" y="0"/>
                    <a:pt x="344" y="481"/>
                    <a:pt x="228" y="1338"/>
                  </a:cubicBezTo>
                  <a:cubicBezTo>
                    <a:pt x="1" y="2866"/>
                    <a:pt x="163" y="4525"/>
                    <a:pt x="293" y="6053"/>
                  </a:cubicBezTo>
                  <a:cubicBezTo>
                    <a:pt x="391" y="7029"/>
                    <a:pt x="391" y="7972"/>
                    <a:pt x="1204" y="8460"/>
                  </a:cubicBezTo>
                  <a:cubicBezTo>
                    <a:pt x="1312" y="8520"/>
                    <a:pt x="1443" y="8554"/>
                    <a:pt x="1582" y="8554"/>
                  </a:cubicBezTo>
                  <a:cubicBezTo>
                    <a:pt x="1816" y="8554"/>
                    <a:pt x="2072" y="8457"/>
                    <a:pt x="2277" y="8232"/>
                  </a:cubicBezTo>
                  <a:cubicBezTo>
                    <a:pt x="3448" y="6866"/>
                    <a:pt x="3415" y="2444"/>
                    <a:pt x="3090" y="1468"/>
                  </a:cubicBezTo>
                  <a:cubicBezTo>
                    <a:pt x="2769" y="457"/>
                    <a:pt x="2123" y="0"/>
                    <a:pt x="1524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1916475" y="3800300"/>
              <a:ext cx="213800" cy="103600"/>
            </a:xfrm>
            <a:custGeom>
              <a:avLst/>
              <a:gdLst/>
              <a:ahLst/>
              <a:cxnLst/>
              <a:rect l="l" t="t" r="r" b="b"/>
              <a:pathLst>
                <a:path w="8552" h="4144" extrusionOk="0">
                  <a:moveTo>
                    <a:pt x="3900" y="0"/>
                  </a:moveTo>
                  <a:cubicBezTo>
                    <a:pt x="3748" y="0"/>
                    <a:pt x="3596" y="65"/>
                    <a:pt x="3478" y="200"/>
                  </a:cubicBezTo>
                  <a:cubicBezTo>
                    <a:pt x="3316" y="330"/>
                    <a:pt x="3218" y="525"/>
                    <a:pt x="3186" y="752"/>
                  </a:cubicBezTo>
                  <a:cubicBezTo>
                    <a:pt x="3121" y="1370"/>
                    <a:pt x="3316" y="1565"/>
                    <a:pt x="2958" y="1565"/>
                  </a:cubicBezTo>
                  <a:cubicBezTo>
                    <a:pt x="2763" y="1565"/>
                    <a:pt x="2568" y="1500"/>
                    <a:pt x="2405" y="1403"/>
                  </a:cubicBezTo>
                  <a:cubicBezTo>
                    <a:pt x="1397" y="655"/>
                    <a:pt x="1397" y="590"/>
                    <a:pt x="1072" y="460"/>
                  </a:cubicBezTo>
                  <a:cubicBezTo>
                    <a:pt x="975" y="423"/>
                    <a:pt x="889" y="405"/>
                    <a:pt x="811" y="405"/>
                  </a:cubicBezTo>
                  <a:cubicBezTo>
                    <a:pt x="0" y="405"/>
                    <a:pt x="173" y="2291"/>
                    <a:pt x="292" y="3419"/>
                  </a:cubicBezTo>
                  <a:cubicBezTo>
                    <a:pt x="324" y="3582"/>
                    <a:pt x="357" y="3744"/>
                    <a:pt x="422" y="3842"/>
                  </a:cubicBezTo>
                  <a:cubicBezTo>
                    <a:pt x="552" y="4037"/>
                    <a:pt x="747" y="4102"/>
                    <a:pt x="942" y="4134"/>
                  </a:cubicBezTo>
                  <a:cubicBezTo>
                    <a:pt x="1001" y="4141"/>
                    <a:pt x="1304" y="4144"/>
                    <a:pt x="1751" y="4144"/>
                  </a:cubicBezTo>
                  <a:cubicBezTo>
                    <a:pt x="3541" y="4144"/>
                    <a:pt x="7641" y="4102"/>
                    <a:pt x="7641" y="4102"/>
                  </a:cubicBezTo>
                  <a:cubicBezTo>
                    <a:pt x="8064" y="4102"/>
                    <a:pt x="8324" y="3842"/>
                    <a:pt x="8356" y="3452"/>
                  </a:cubicBezTo>
                  <a:cubicBezTo>
                    <a:pt x="8552" y="2313"/>
                    <a:pt x="6730" y="2086"/>
                    <a:pt x="5072" y="882"/>
                  </a:cubicBezTo>
                  <a:cubicBezTo>
                    <a:pt x="4617" y="557"/>
                    <a:pt x="4584" y="427"/>
                    <a:pt x="4291" y="167"/>
                  </a:cubicBezTo>
                  <a:cubicBezTo>
                    <a:pt x="4181" y="57"/>
                    <a:pt x="4041" y="0"/>
                    <a:pt x="3900" y="0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1923750" y="3885775"/>
              <a:ext cx="201650" cy="17900"/>
            </a:xfrm>
            <a:custGeom>
              <a:avLst/>
              <a:gdLst/>
              <a:ahLst/>
              <a:cxnLst/>
              <a:rect l="l" t="t" r="r" b="b"/>
              <a:pathLst>
                <a:path w="8066" h="716" extrusionOk="0">
                  <a:moveTo>
                    <a:pt x="1" y="0"/>
                  </a:moveTo>
                  <a:lnTo>
                    <a:pt x="1" y="0"/>
                  </a:lnTo>
                  <a:cubicBezTo>
                    <a:pt x="33" y="163"/>
                    <a:pt x="66" y="325"/>
                    <a:pt x="131" y="423"/>
                  </a:cubicBezTo>
                  <a:cubicBezTo>
                    <a:pt x="261" y="618"/>
                    <a:pt x="456" y="683"/>
                    <a:pt x="651" y="715"/>
                  </a:cubicBezTo>
                  <a:lnTo>
                    <a:pt x="2082" y="715"/>
                  </a:lnTo>
                  <a:cubicBezTo>
                    <a:pt x="3675" y="715"/>
                    <a:pt x="5301" y="683"/>
                    <a:pt x="6895" y="683"/>
                  </a:cubicBezTo>
                  <a:lnTo>
                    <a:pt x="7350" y="683"/>
                  </a:lnTo>
                  <a:cubicBezTo>
                    <a:pt x="7643" y="683"/>
                    <a:pt x="7870" y="553"/>
                    <a:pt x="8000" y="260"/>
                  </a:cubicBezTo>
                  <a:cubicBezTo>
                    <a:pt x="8033" y="195"/>
                    <a:pt x="8065" y="98"/>
                    <a:pt x="8065" y="3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>
              <a:off x="2006675" y="3837175"/>
              <a:ext cx="61000" cy="25025"/>
            </a:xfrm>
            <a:custGeom>
              <a:avLst/>
              <a:gdLst/>
              <a:ahLst/>
              <a:cxnLst/>
              <a:rect l="l" t="t" r="r" b="b"/>
              <a:pathLst>
                <a:path w="2440" h="1001" extrusionOk="0">
                  <a:moveTo>
                    <a:pt x="82" y="1"/>
                  </a:moveTo>
                  <a:cubicBezTo>
                    <a:pt x="66" y="1"/>
                    <a:pt x="49" y="9"/>
                    <a:pt x="33" y="25"/>
                  </a:cubicBezTo>
                  <a:cubicBezTo>
                    <a:pt x="1" y="58"/>
                    <a:pt x="1" y="123"/>
                    <a:pt x="33" y="123"/>
                  </a:cubicBezTo>
                  <a:cubicBezTo>
                    <a:pt x="326" y="448"/>
                    <a:pt x="716" y="643"/>
                    <a:pt x="1106" y="806"/>
                  </a:cubicBezTo>
                  <a:cubicBezTo>
                    <a:pt x="1496" y="936"/>
                    <a:pt x="1919" y="1001"/>
                    <a:pt x="2342" y="1001"/>
                  </a:cubicBezTo>
                  <a:cubicBezTo>
                    <a:pt x="2375" y="1001"/>
                    <a:pt x="2440" y="936"/>
                    <a:pt x="2440" y="903"/>
                  </a:cubicBezTo>
                  <a:cubicBezTo>
                    <a:pt x="2440" y="838"/>
                    <a:pt x="2375" y="806"/>
                    <a:pt x="2342" y="806"/>
                  </a:cubicBezTo>
                  <a:cubicBezTo>
                    <a:pt x="1919" y="806"/>
                    <a:pt x="1529" y="741"/>
                    <a:pt x="1171" y="611"/>
                  </a:cubicBezTo>
                  <a:cubicBezTo>
                    <a:pt x="781" y="481"/>
                    <a:pt x="423" y="286"/>
                    <a:pt x="163" y="25"/>
                  </a:cubicBezTo>
                  <a:lnTo>
                    <a:pt x="131" y="25"/>
                  </a:lnTo>
                  <a:cubicBezTo>
                    <a:pt x="114" y="9"/>
                    <a:pt x="98" y="1"/>
                    <a:pt x="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0"/>
            <p:cNvSpPr/>
            <p:nvPr/>
          </p:nvSpPr>
          <p:spPr>
            <a:xfrm>
              <a:off x="1700175" y="3664525"/>
              <a:ext cx="86200" cy="213850"/>
            </a:xfrm>
            <a:custGeom>
              <a:avLst/>
              <a:gdLst/>
              <a:ahLst/>
              <a:cxnLst/>
              <a:rect l="l" t="t" r="r" b="b"/>
              <a:pathLst>
                <a:path w="3448" h="8554" extrusionOk="0">
                  <a:moveTo>
                    <a:pt x="1508" y="0"/>
                  </a:moveTo>
                  <a:cubicBezTo>
                    <a:pt x="885" y="0"/>
                    <a:pt x="311" y="481"/>
                    <a:pt x="196" y="1338"/>
                  </a:cubicBezTo>
                  <a:cubicBezTo>
                    <a:pt x="1" y="2866"/>
                    <a:pt x="163" y="4525"/>
                    <a:pt x="293" y="6053"/>
                  </a:cubicBezTo>
                  <a:cubicBezTo>
                    <a:pt x="358" y="7029"/>
                    <a:pt x="358" y="7972"/>
                    <a:pt x="1171" y="8460"/>
                  </a:cubicBezTo>
                  <a:cubicBezTo>
                    <a:pt x="1280" y="8520"/>
                    <a:pt x="1415" y="8554"/>
                    <a:pt x="1558" y="8554"/>
                  </a:cubicBezTo>
                  <a:cubicBezTo>
                    <a:pt x="1799" y="8554"/>
                    <a:pt x="2060" y="8457"/>
                    <a:pt x="2245" y="8232"/>
                  </a:cubicBezTo>
                  <a:cubicBezTo>
                    <a:pt x="3448" y="6866"/>
                    <a:pt x="3415" y="2444"/>
                    <a:pt x="3090" y="1468"/>
                  </a:cubicBezTo>
                  <a:cubicBezTo>
                    <a:pt x="2769" y="457"/>
                    <a:pt x="2115" y="0"/>
                    <a:pt x="1508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0"/>
            <p:cNvSpPr/>
            <p:nvPr/>
          </p:nvSpPr>
          <p:spPr>
            <a:xfrm>
              <a:off x="1688825" y="3800300"/>
              <a:ext cx="213825" cy="103600"/>
            </a:xfrm>
            <a:custGeom>
              <a:avLst/>
              <a:gdLst/>
              <a:ahLst/>
              <a:cxnLst/>
              <a:rect l="l" t="t" r="r" b="b"/>
              <a:pathLst>
                <a:path w="8553" h="4144" extrusionOk="0">
                  <a:moveTo>
                    <a:pt x="3925" y="0"/>
                  </a:moveTo>
                  <a:cubicBezTo>
                    <a:pt x="3774" y="0"/>
                    <a:pt x="3613" y="65"/>
                    <a:pt x="3479" y="200"/>
                  </a:cubicBezTo>
                  <a:cubicBezTo>
                    <a:pt x="3349" y="330"/>
                    <a:pt x="3251" y="525"/>
                    <a:pt x="3219" y="752"/>
                  </a:cubicBezTo>
                  <a:cubicBezTo>
                    <a:pt x="3154" y="1370"/>
                    <a:pt x="3349" y="1565"/>
                    <a:pt x="2991" y="1565"/>
                  </a:cubicBezTo>
                  <a:cubicBezTo>
                    <a:pt x="2796" y="1565"/>
                    <a:pt x="2601" y="1500"/>
                    <a:pt x="2438" y="1403"/>
                  </a:cubicBezTo>
                  <a:cubicBezTo>
                    <a:pt x="1430" y="655"/>
                    <a:pt x="1430" y="590"/>
                    <a:pt x="1073" y="460"/>
                  </a:cubicBezTo>
                  <a:cubicBezTo>
                    <a:pt x="976" y="423"/>
                    <a:pt x="889" y="405"/>
                    <a:pt x="811" y="405"/>
                  </a:cubicBezTo>
                  <a:cubicBezTo>
                    <a:pt x="1" y="405"/>
                    <a:pt x="176" y="2291"/>
                    <a:pt x="325" y="3419"/>
                  </a:cubicBezTo>
                  <a:cubicBezTo>
                    <a:pt x="325" y="3582"/>
                    <a:pt x="357" y="3744"/>
                    <a:pt x="455" y="3842"/>
                  </a:cubicBezTo>
                  <a:cubicBezTo>
                    <a:pt x="585" y="4037"/>
                    <a:pt x="747" y="4102"/>
                    <a:pt x="942" y="4134"/>
                  </a:cubicBezTo>
                  <a:cubicBezTo>
                    <a:pt x="1001" y="4141"/>
                    <a:pt x="1305" y="4144"/>
                    <a:pt x="1755" y="4144"/>
                  </a:cubicBezTo>
                  <a:cubicBezTo>
                    <a:pt x="3553" y="4144"/>
                    <a:pt x="7674" y="4102"/>
                    <a:pt x="7674" y="4102"/>
                  </a:cubicBezTo>
                  <a:cubicBezTo>
                    <a:pt x="8097" y="4102"/>
                    <a:pt x="8324" y="3842"/>
                    <a:pt x="8389" y="3452"/>
                  </a:cubicBezTo>
                  <a:cubicBezTo>
                    <a:pt x="8552" y="2313"/>
                    <a:pt x="6763" y="2086"/>
                    <a:pt x="5072" y="882"/>
                  </a:cubicBezTo>
                  <a:cubicBezTo>
                    <a:pt x="4617" y="557"/>
                    <a:pt x="4617" y="427"/>
                    <a:pt x="4292" y="167"/>
                  </a:cubicBezTo>
                  <a:cubicBezTo>
                    <a:pt x="4198" y="57"/>
                    <a:pt x="4065" y="0"/>
                    <a:pt x="3925" y="0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0"/>
            <p:cNvSpPr/>
            <p:nvPr/>
          </p:nvSpPr>
          <p:spPr>
            <a:xfrm>
              <a:off x="1696925" y="3885775"/>
              <a:ext cx="201650" cy="17900"/>
            </a:xfrm>
            <a:custGeom>
              <a:avLst/>
              <a:gdLst/>
              <a:ahLst/>
              <a:cxnLst/>
              <a:rect l="l" t="t" r="r" b="b"/>
              <a:pathLst>
                <a:path w="8066" h="716" extrusionOk="0">
                  <a:moveTo>
                    <a:pt x="1" y="0"/>
                  </a:moveTo>
                  <a:cubicBezTo>
                    <a:pt x="1" y="163"/>
                    <a:pt x="33" y="325"/>
                    <a:pt x="131" y="423"/>
                  </a:cubicBezTo>
                  <a:cubicBezTo>
                    <a:pt x="261" y="618"/>
                    <a:pt x="423" y="683"/>
                    <a:pt x="618" y="715"/>
                  </a:cubicBezTo>
                  <a:lnTo>
                    <a:pt x="2082" y="715"/>
                  </a:lnTo>
                  <a:cubicBezTo>
                    <a:pt x="3675" y="715"/>
                    <a:pt x="5269" y="683"/>
                    <a:pt x="6862" y="683"/>
                  </a:cubicBezTo>
                  <a:lnTo>
                    <a:pt x="7350" y="683"/>
                  </a:lnTo>
                  <a:cubicBezTo>
                    <a:pt x="7643" y="683"/>
                    <a:pt x="7870" y="553"/>
                    <a:pt x="8000" y="260"/>
                  </a:cubicBezTo>
                  <a:cubicBezTo>
                    <a:pt x="8033" y="195"/>
                    <a:pt x="8033" y="98"/>
                    <a:pt x="8065" y="3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0"/>
            <p:cNvSpPr/>
            <p:nvPr/>
          </p:nvSpPr>
          <p:spPr>
            <a:xfrm>
              <a:off x="1779850" y="3837175"/>
              <a:ext cx="60200" cy="25025"/>
            </a:xfrm>
            <a:custGeom>
              <a:avLst/>
              <a:gdLst/>
              <a:ahLst/>
              <a:cxnLst/>
              <a:rect l="l" t="t" r="r" b="b"/>
              <a:pathLst>
                <a:path w="2408" h="1001" extrusionOk="0">
                  <a:moveTo>
                    <a:pt x="70" y="1"/>
                  </a:moveTo>
                  <a:cubicBezTo>
                    <a:pt x="49" y="1"/>
                    <a:pt x="33" y="9"/>
                    <a:pt x="33" y="25"/>
                  </a:cubicBezTo>
                  <a:cubicBezTo>
                    <a:pt x="1" y="58"/>
                    <a:pt x="1" y="123"/>
                    <a:pt x="33" y="123"/>
                  </a:cubicBezTo>
                  <a:cubicBezTo>
                    <a:pt x="326" y="448"/>
                    <a:pt x="684" y="643"/>
                    <a:pt x="1074" y="806"/>
                  </a:cubicBezTo>
                  <a:cubicBezTo>
                    <a:pt x="1464" y="936"/>
                    <a:pt x="1887" y="1001"/>
                    <a:pt x="2309" y="1001"/>
                  </a:cubicBezTo>
                  <a:cubicBezTo>
                    <a:pt x="2375" y="1001"/>
                    <a:pt x="2407" y="936"/>
                    <a:pt x="2407" y="903"/>
                  </a:cubicBezTo>
                  <a:cubicBezTo>
                    <a:pt x="2407" y="838"/>
                    <a:pt x="2375" y="806"/>
                    <a:pt x="2309" y="806"/>
                  </a:cubicBezTo>
                  <a:cubicBezTo>
                    <a:pt x="1919" y="806"/>
                    <a:pt x="1529" y="741"/>
                    <a:pt x="1139" y="611"/>
                  </a:cubicBezTo>
                  <a:cubicBezTo>
                    <a:pt x="781" y="481"/>
                    <a:pt x="423" y="286"/>
                    <a:pt x="131" y="25"/>
                  </a:cubicBezTo>
                  <a:cubicBezTo>
                    <a:pt x="114" y="9"/>
                    <a:pt x="90" y="1"/>
                    <a:pt x="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>
              <a:off x="1651400" y="2922575"/>
              <a:ext cx="392700" cy="871000"/>
            </a:xfrm>
            <a:custGeom>
              <a:avLst/>
              <a:gdLst/>
              <a:ahLst/>
              <a:cxnLst/>
              <a:rect l="l" t="t" r="r" b="b"/>
              <a:pathLst>
                <a:path w="15708" h="34840" extrusionOk="0">
                  <a:moveTo>
                    <a:pt x="6452" y="1"/>
                  </a:moveTo>
                  <a:cubicBezTo>
                    <a:pt x="6068" y="1"/>
                    <a:pt x="5693" y="40"/>
                    <a:pt x="5334" y="122"/>
                  </a:cubicBezTo>
                  <a:cubicBezTo>
                    <a:pt x="2602" y="740"/>
                    <a:pt x="944" y="2626"/>
                    <a:pt x="553" y="4448"/>
                  </a:cubicBezTo>
                  <a:cubicBezTo>
                    <a:pt x="521" y="4643"/>
                    <a:pt x="521" y="4805"/>
                    <a:pt x="488" y="5000"/>
                  </a:cubicBezTo>
                  <a:cubicBezTo>
                    <a:pt x="196" y="6301"/>
                    <a:pt x="131" y="8447"/>
                    <a:pt x="98" y="9390"/>
                  </a:cubicBezTo>
                  <a:cubicBezTo>
                    <a:pt x="33" y="11081"/>
                    <a:pt x="0" y="10626"/>
                    <a:pt x="98" y="11569"/>
                  </a:cubicBezTo>
                  <a:cubicBezTo>
                    <a:pt x="98" y="11602"/>
                    <a:pt x="618" y="25000"/>
                    <a:pt x="683" y="25585"/>
                  </a:cubicBezTo>
                  <a:cubicBezTo>
                    <a:pt x="716" y="25878"/>
                    <a:pt x="1041" y="32707"/>
                    <a:pt x="1041" y="32740"/>
                  </a:cubicBezTo>
                  <a:cubicBezTo>
                    <a:pt x="1106" y="34658"/>
                    <a:pt x="1236" y="34593"/>
                    <a:pt x="2082" y="34691"/>
                  </a:cubicBezTo>
                  <a:cubicBezTo>
                    <a:pt x="2598" y="34769"/>
                    <a:pt x="3286" y="34817"/>
                    <a:pt x="4028" y="34817"/>
                  </a:cubicBezTo>
                  <a:cubicBezTo>
                    <a:pt x="4830" y="34817"/>
                    <a:pt x="5695" y="34761"/>
                    <a:pt x="6472" y="34626"/>
                  </a:cubicBezTo>
                  <a:cubicBezTo>
                    <a:pt x="6732" y="34593"/>
                    <a:pt x="6732" y="34268"/>
                    <a:pt x="6992" y="32219"/>
                  </a:cubicBezTo>
                  <a:cubicBezTo>
                    <a:pt x="6992" y="32219"/>
                    <a:pt x="7870" y="25488"/>
                    <a:pt x="8033" y="24480"/>
                  </a:cubicBezTo>
                  <a:cubicBezTo>
                    <a:pt x="8033" y="24447"/>
                    <a:pt x="8041" y="24431"/>
                    <a:pt x="8049" y="24431"/>
                  </a:cubicBezTo>
                  <a:cubicBezTo>
                    <a:pt x="8057" y="24431"/>
                    <a:pt x="8065" y="24447"/>
                    <a:pt x="8065" y="24480"/>
                  </a:cubicBezTo>
                  <a:cubicBezTo>
                    <a:pt x="8163" y="24642"/>
                    <a:pt x="8326" y="25520"/>
                    <a:pt x="8911" y="28122"/>
                  </a:cubicBezTo>
                  <a:cubicBezTo>
                    <a:pt x="9919" y="32707"/>
                    <a:pt x="10244" y="33878"/>
                    <a:pt x="10309" y="34398"/>
                  </a:cubicBezTo>
                  <a:cubicBezTo>
                    <a:pt x="10365" y="34706"/>
                    <a:pt x="11271" y="34839"/>
                    <a:pt x="12292" y="34839"/>
                  </a:cubicBezTo>
                  <a:cubicBezTo>
                    <a:pt x="13643" y="34839"/>
                    <a:pt x="15197" y="34606"/>
                    <a:pt x="15252" y="34235"/>
                  </a:cubicBezTo>
                  <a:cubicBezTo>
                    <a:pt x="15707" y="30593"/>
                    <a:pt x="15415" y="14529"/>
                    <a:pt x="14212" y="6756"/>
                  </a:cubicBezTo>
                  <a:cubicBezTo>
                    <a:pt x="13601" y="2858"/>
                    <a:pt x="9710" y="1"/>
                    <a:pt x="6452" y="1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>
              <a:off x="1853825" y="3238325"/>
              <a:ext cx="89475" cy="387300"/>
            </a:xfrm>
            <a:custGeom>
              <a:avLst/>
              <a:gdLst/>
              <a:ahLst/>
              <a:cxnLst/>
              <a:rect l="l" t="t" r="r" b="b"/>
              <a:pathLst>
                <a:path w="3579" h="15492" extrusionOk="0">
                  <a:moveTo>
                    <a:pt x="1560" y="0"/>
                  </a:moveTo>
                  <a:cubicBezTo>
                    <a:pt x="1368" y="0"/>
                    <a:pt x="1320" y="1528"/>
                    <a:pt x="261" y="9736"/>
                  </a:cubicBezTo>
                  <a:cubicBezTo>
                    <a:pt x="131" y="10711"/>
                    <a:pt x="33" y="11394"/>
                    <a:pt x="1" y="11850"/>
                  </a:cubicBezTo>
                  <a:cubicBezTo>
                    <a:pt x="66" y="12012"/>
                    <a:pt x="229" y="12890"/>
                    <a:pt x="814" y="15492"/>
                  </a:cubicBezTo>
                  <a:cubicBezTo>
                    <a:pt x="879" y="15459"/>
                    <a:pt x="911" y="15329"/>
                    <a:pt x="1009" y="15232"/>
                  </a:cubicBezTo>
                  <a:cubicBezTo>
                    <a:pt x="1562" y="14549"/>
                    <a:pt x="2050" y="13801"/>
                    <a:pt x="2375" y="13020"/>
                  </a:cubicBezTo>
                  <a:cubicBezTo>
                    <a:pt x="3220" y="11102"/>
                    <a:pt x="3578" y="9053"/>
                    <a:pt x="3578" y="7004"/>
                  </a:cubicBezTo>
                  <a:cubicBezTo>
                    <a:pt x="3578" y="5768"/>
                    <a:pt x="3415" y="4533"/>
                    <a:pt x="3155" y="3329"/>
                  </a:cubicBezTo>
                  <a:cubicBezTo>
                    <a:pt x="2895" y="2061"/>
                    <a:pt x="2440" y="1053"/>
                    <a:pt x="1627" y="45"/>
                  </a:cubicBezTo>
                  <a:cubicBezTo>
                    <a:pt x="1602" y="17"/>
                    <a:pt x="1580" y="0"/>
                    <a:pt x="1560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>
              <a:off x="1850575" y="3235050"/>
              <a:ext cx="42300" cy="301975"/>
            </a:xfrm>
            <a:custGeom>
              <a:avLst/>
              <a:gdLst/>
              <a:ahLst/>
              <a:cxnLst/>
              <a:rect l="l" t="t" r="r" b="b"/>
              <a:pathLst>
                <a:path w="1692" h="12079" extrusionOk="0">
                  <a:moveTo>
                    <a:pt x="1601" y="1"/>
                  </a:moveTo>
                  <a:cubicBezTo>
                    <a:pt x="1579" y="1"/>
                    <a:pt x="1562" y="31"/>
                    <a:pt x="1562" y="78"/>
                  </a:cubicBezTo>
                  <a:cubicBezTo>
                    <a:pt x="1041" y="4013"/>
                    <a:pt x="521" y="7981"/>
                    <a:pt x="33" y="11948"/>
                  </a:cubicBezTo>
                  <a:cubicBezTo>
                    <a:pt x="1" y="12013"/>
                    <a:pt x="66" y="12046"/>
                    <a:pt x="98" y="12078"/>
                  </a:cubicBezTo>
                  <a:cubicBezTo>
                    <a:pt x="163" y="12078"/>
                    <a:pt x="196" y="12046"/>
                    <a:pt x="228" y="11981"/>
                  </a:cubicBezTo>
                  <a:cubicBezTo>
                    <a:pt x="716" y="8013"/>
                    <a:pt x="1204" y="4046"/>
                    <a:pt x="1692" y="78"/>
                  </a:cubicBezTo>
                  <a:cubicBezTo>
                    <a:pt x="1692" y="46"/>
                    <a:pt x="1659" y="13"/>
                    <a:pt x="1627" y="13"/>
                  </a:cubicBezTo>
                  <a:cubicBezTo>
                    <a:pt x="1618" y="5"/>
                    <a:pt x="1609" y="1"/>
                    <a:pt x="16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>
              <a:off x="1918875" y="3750800"/>
              <a:ext cx="95150" cy="8975"/>
            </a:xfrm>
            <a:custGeom>
              <a:avLst/>
              <a:gdLst/>
              <a:ahLst/>
              <a:cxnLst/>
              <a:rect l="l" t="t" r="r" b="b"/>
              <a:pathLst>
                <a:path w="3806" h="359" extrusionOk="0">
                  <a:moveTo>
                    <a:pt x="3708" y="1"/>
                  </a:moveTo>
                  <a:cubicBezTo>
                    <a:pt x="3122" y="66"/>
                    <a:pt x="2504" y="131"/>
                    <a:pt x="1919" y="131"/>
                  </a:cubicBezTo>
                  <a:cubicBezTo>
                    <a:pt x="1610" y="147"/>
                    <a:pt x="1309" y="163"/>
                    <a:pt x="1013" y="163"/>
                  </a:cubicBezTo>
                  <a:cubicBezTo>
                    <a:pt x="716" y="163"/>
                    <a:pt x="423" y="147"/>
                    <a:pt x="131" y="98"/>
                  </a:cubicBezTo>
                  <a:cubicBezTo>
                    <a:pt x="113" y="90"/>
                    <a:pt x="98" y="86"/>
                    <a:pt x="85" y="86"/>
                  </a:cubicBezTo>
                  <a:cubicBezTo>
                    <a:pt x="48" y="86"/>
                    <a:pt x="24" y="116"/>
                    <a:pt x="0" y="163"/>
                  </a:cubicBezTo>
                  <a:cubicBezTo>
                    <a:pt x="0" y="228"/>
                    <a:pt x="33" y="261"/>
                    <a:pt x="98" y="293"/>
                  </a:cubicBezTo>
                  <a:cubicBezTo>
                    <a:pt x="391" y="326"/>
                    <a:pt x="716" y="358"/>
                    <a:pt x="1009" y="358"/>
                  </a:cubicBezTo>
                  <a:lnTo>
                    <a:pt x="1919" y="358"/>
                  </a:lnTo>
                  <a:cubicBezTo>
                    <a:pt x="2504" y="326"/>
                    <a:pt x="3122" y="261"/>
                    <a:pt x="3708" y="163"/>
                  </a:cubicBezTo>
                  <a:cubicBezTo>
                    <a:pt x="3773" y="163"/>
                    <a:pt x="3805" y="131"/>
                    <a:pt x="3805" y="66"/>
                  </a:cubicBezTo>
                  <a:cubicBezTo>
                    <a:pt x="3805" y="33"/>
                    <a:pt x="3740" y="1"/>
                    <a:pt x="37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0"/>
            <p:cNvSpPr/>
            <p:nvPr/>
          </p:nvSpPr>
          <p:spPr>
            <a:xfrm>
              <a:off x="1701800" y="3748375"/>
              <a:ext cx="94325" cy="8950"/>
            </a:xfrm>
            <a:custGeom>
              <a:avLst/>
              <a:gdLst/>
              <a:ahLst/>
              <a:cxnLst/>
              <a:rect l="l" t="t" r="r" b="b"/>
              <a:pathLst>
                <a:path w="3773" h="358" extrusionOk="0">
                  <a:moveTo>
                    <a:pt x="131" y="0"/>
                  </a:moveTo>
                  <a:cubicBezTo>
                    <a:pt x="66" y="0"/>
                    <a:pt x="33" y="33"/>
                    <a:pt x="1" y="98"/>
                  </a:cubicBezTo>
                  <a:cubicBezTo>
                    <a:pt x="1" y="130"/>
                    <a:pt x="33" y="195"/>
                    <a:pt x="66" y="195"/>
                  </a:cubicBezTo>
                  <a:cubicBezTo>
                    <a:pt x="391" y="260"/>
                    <a:pt x="684" y="293"/>
                    <a:pt x="976" y="325"/>
                  </a:cubicBezTo>
                  <a:cubicBezTo>
                    <a:pt x="1301" y="358"/>
                    <a:pt x="1594" y="358"/>
                    <a:pt x="1887" y="358"/>
                  </a:cubicBezTo>
                  <a:cubicBezTo>
                    <a:pt x="2505" y="325"/>
                    <a:pt x="3123" y="293"/>
                    <a:pt x="3708" y="228"/>
                  </a:cubicBezTo>
                  <a:cubicBezTo>
                    <a:pt x="3740" y="228"/>
                    <a:pt x="3773" y="195"/>
                    <a:pt x="3773" y="130"/>
                  </a:cubicBezTo>
                  <a:cubicBezTo>
                    <a:pt x="3773" y="98"/>
                    <a:pt x="3740" y="65"/>
                    <a:pt x="3708" y="65"/>
                  </a:cubicBezTo>
                  <a:cubicBezTo>
                    <a:pt x="3090" y="130"/>
                    <a:pt x="2505" y="130"/>
                    <a:pt x="1887" y="130"/>
                  </a:cubicBezTo>
                  <a:cubicBezTo>
                    <a:pt x="1301" y="130"/>
                    <a:pt x="684" y="130"/>
                    <a:pt x="1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0"/>
            <p:cNvSpPr/>
            <p:nvPr/>
          </p:nvSpPr>
          <p:spPr>
            <a:xfrm>
              <a:off x="1740825" y="3441525"/>
              <a:ext cx="61825" cy="9325"/>
            </a:xfrm>
            <a:custGeom>
              <a:avLst/>
              <a:gdLst/>
              <a:ahLst/>
              <a:cxnLst/>
              <a:rect l="l" t="t" r="r" b="b"/>
              <a:pathLst>
                <a:path w="2473" h="373" extrusionOk="0">
                  <a:moveTo>
                    <a:pt x="2409" y="1"/>
                  </a:moveTo>
                  <a:cubicBezTo>
                    <a:pt x="2396" y="1"/>
                    <a:pt x="2384" y="5"/>
                    <a:pt x="2375" y="14"/>
                  </a:cubicBezTo>
                  <a:cubicBezTo>
                    <a:pt x="2017" y="112"/>
                    <a:pt x="1643" y="161"/>
                    <a:pt x="1265" y="161"/>
                  </a:cubicBezTo>
                  <a:cubicBezTo>
                    <a:pt x="887" y="161"/>
                    <a:pt x="505" y="112"/>
                    <a:pt x="131" y="14"/>
                  </a:cubicBezTo>
                  <a:cubicBezTo>
                    <a:pt x="98" y="14"/>
                    <a:pt x="33" y="47"/>
                    <a:pt x="33" y="79"/>
                  </a:cubicBezTo>
                  <a:cubicBezTo>
                    <a:pt x="1" y="144"/>
                    <a:pt x="33" y="177"/>
                    <a:pt x="98" y="209"/>
                  </a:cubicBezTo>
                  <a:cubicBezTo>
                    <a:pt x="456" y="307"/>
                    <a:pt x="846" y="372"/>
                    <a:pt x="1269" y="372"/>
                  </a:cubicBezTo>
                  <a:cubicBezTo>
                    <a:pt x="1659" y="340"/>
                    <a:pt x="2049" y="274"/>
                    <a:pt x="2407" y="144"/>
                  </a:cubicBezTo>
                  <a:cubicBezTo>
                    <a:pt x="2472" y="144"/>
                    <a:pt x="2472" y="79"/>
                    <a:pt x="2472" y="47"/>
                  </a:cubicBezTo>
                  <a:cubicBezTo>
                    <a:pt x="2472" y="24"/>
                    <a:pt x="2440" y="1"/>
                    <a:pt x="2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0"/>
            <p:cNvSpPr/>
            <p:nvPr/>
          </p:nvSpPr>
          <p:spPr>
            <a:xfrm>
              <a:off x="1937575" y="3441525"/>
              <a:ext cx="61800" cy="9325"/>
            </a:xfrm>
            <a:custGeom>
              <a:avLst/>
              <a:gdLst/>
              <a:ahLst/>
              <a:cxnLst/>
              <a:rect l="l" t="t" r="r" b="b"/>
              <a:pathLst>
                <a:path w="2472" h="373" extrusionOk="0">
                  <a:moveTo>
                    <a:pt x="2403" y="1"/>
                  </a:moveTo>
                  <a:cubicBezTo>
                    <a:pt x="2393" y="1"/>
                    <a:pt x="2384" y="5"/>
                    <a:pt x="2374" y="14"/>
                  </a:cubicBezTo>
                  <a:cubicBezTo>
                    <a:pt x="2000" y="112"/>
                    <a:pt x="1618" y="161"/>
                    <a:pt x="1240" y="161"/>
                  </a:cubicBezTo>
                  <a:cubicBezTo>
                    <a:pt x="862" y="161"/>
                    <a:pt x="488" y="112"/>
                    <a:pt x="130" y="14"/>
                  </a:cubicBezTo>
                  <a:cubicBezTo>
                    <a:pt x="98" y="14"/>
                    <a:pt x="33" y="47"/>
                    <a:pt x="0" y="79"/>
                  </a:cubicBezTo>
                  <a:cubicBezTo>
                    <a:pt x="0" y="144"/>
                    <a:pt x="33" y="177"/>
                    <a:pt x="65" y="209"/>
                  </a:cubicBezTo>
                  <a:cubicBezTo>
                    <a:pt x="456" y="307"/>
                    <a:pt x="846" y="372"/>
                    <a:pt x="1269" y="372"/>
                  </a:cubicBezTo>
                  <a:cubicBezTo>
                    <a:pt x="1659" y="340"/>
                    <a:pt x="2049" y="274"/>
                    <a:pt x="2407" y="144"/>
                  </a:cubicBezTo>
                  <a:cubicBezTo>
                    <a:pt x="2439" y="144"/>
                    <a:pt x="2472" y="79"/>
                    <a:pt x="2472" y="47"/>
                  </a:cubicBezTo>
                  <a:cubicBezTo>
                    <a:pt x="2449" y="24"/>
                    <a:pt x="2426" y="1"/>
                    <a:pt x="24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0"/>
            <p:cNvSpPr/>
            <p:nvPr/>
          </p:nvSpPr>
          <p:spPr>
            <a:xfrm>
              <a:off x="1750575" y="2424025"/>
              <a:ext cx="317925" cy="685000"/>
            </a:xfrm>
            <a:custGeom>
              <a:avLst/>
              <a:gdLst/>
              <a:ahLst/>
              <a:cxnLst/>
              <a:rect l="l" t="t" r="r" b="b"/>
              <a:pathLst>
                <a:path w="12717" h="27400" extrusionOk="0">
                  <a:moveTo>
                    <a:pt x="3892" y="1"/>
                  </a:moveTo>
                  <a:cubicBezTo>
                    <a:pt x="2112" y="1"/>
                    <a:pt x="6" y="1308"/>
                    <a:pt x="66" y="3219"/>
                  </a:cubicBezTo>
                  <a:cubicBezTo>
                    <a:pt x="66" y="3447"/>
                    <a:pt x="1" y="5268"/>
                    <a:pt x="163" y="6536"/>
                  </a:cubicBezTo>
                  <a:cubicBezTo>
                    <a:pt x="261" y="7089"/>
                    <a:pt x="456" y="10276"/>
                    <a:pt x="2050" y="15447"/>
                  </a:cubicBezTo>
                  <a:cubicBezTo>
                    <a:pt x="3123" y="18861"/>
                    <a:pt x="5757" y="25625"/>
                    <a:pt x="8846" y="27316"/>
                  </a:cubicBezTo>
                  <a:cubicBezTo>
                    <a:pt x="8950" y="27368"/>
                    <a:pt x="9023" y="27400"/>
                    <a:pt x="9083" y="27400"/>
                  </a:cubicBezTo>
                  <a:cubicBezTo>
                    <a:pt x="9174" y="27400"/>
                    <a:pt x="9236" y="27329"/>
                    <a:pt x="9334" y="27154"/>
                  </a:cubicBezTo>
                  <a:cubicBezTo>
                    <a:pt x="12716" y="20812"/>
                    <a:pt x="12293" y="6048"/>
                    <a:pt x="7090" y="1236"/>
                  </a:cubicBezTo>
                  <a:cubicBezTo>
                    <a:pt x="6342" y="520"/>
                    <a:pt x="5367" y="162"/>
                    <a:pt x="4359" y="32"/>
                  </a:cubicBezTo>
                  <a:cubicBezTo>
                    <a:pt x="4207" y="11"/>
                    <a:pt x="4051" y="1"/>
                    <a:pt x="38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0"/>
            <p:cNvSpPr/>
            <p:nvPr/>
          </p:nvSpPr>
          <p:spPr>
            <a:xfrm>
              <a:off x="1818075" y="2357375"/>
              <a:ext cx="134150" cy="138825"/>
            </a:xfrm>
            <a:custGeom>
              <a:avLst/>
              <a:gdLst/>
              <a:ahLst/>
              <a:cxnLst/>
              <a:rect l="l" t="t" r="r" b="b"/>
              <a:pathLst>
                <a:path w="5366" h="5553" extrusionOk="0">
                  <a:moveTo>
                    <a:pt x="2783" y="0"/>
                  </a:moveTo>
                  <a:cubicBezTo>
                    <a:pt x="2314" y="0"/>
                    <a:pt x="1843" y="130"/>
                    <a:pt x="1431" y="422"/>
                  </a:cubicBezTo>
                  <a:cubicBezTo>
                    <a:pt x="748" y="877"/>
                    <a:pt x="1073" y="1365"/>
                    <a:pt x="163" y="2276"/>
                  </a:cubicBezTo>
                  <a:cubicBezTo>
                    <a:pt x="33" y="2406"/>
                    <a:pt x="0" y="2536"/>
                    <a:pt x="65" y="2698"/>
                  </a:cubicBezTo>
                  <a:cubicBezTo>
                    <a:pt x="902" y="4759"/>
                    <a:pt x="2621" y="5552"/>
                    <a:pt x="3795" y="5552"/>
                  </a:cubicBezTo>
                  <a:cubicBezTo>
                    <a:pt x="4492" y="5552"/>
                    <a:pt x="4996" y="5273"/>
                    <a:pt x="5008" y="4812"/>
                  </a:cubicBezTo>
                  <a:cubicBezTo>
                    <a:pt x="5008" y="4747"/>
                    <a:pt x="4976" y="4519"/>
                    <a:pt x="4976" y="4227"/>
                  </a:cubicBezTo>
                  <a:cubicBezTo>
                    <a:pt x="5008" y="3869"/>
                    <a:pt x="5041" y="3381"/>
                    <a:pt x="5171" y="3024"/>
                  </a:cubicBezTo>
                  <a:cubicBezTo>
                    <a:pt x="5366" y="2503"/>
                    <a:pt x="5366" y="2015"/>
                    <a:pt x="5203" y="1593"/>
                  </a:cubicBezTo>
                  <a:cubicBezTo>
                    <a:pt x="4866" y="649"/>
                    <a:pt x="3831" y="0"/>
                    <a:pt x="2783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0"/>
            <p:cNvSpPr/>
            <p:nvPr/>
          </p:nvSpPr>
          <p:spPr>
            <a:xfrm>
              <a:off x="1875775" y="2397175"/>
              <a:ext cx="76450" cy="66350"/>
            </a:xfrm>
            <a:custGeom>
              <a:avLst/>
              <a:gdLst/>
              <a:ahLst/>
              <a:cxnLst/>
              <a:rect l="l" t="t" r="r" b="b"/>
              <a:pathLst>
                <a:path w="3058" h="2654" extrusionOk="0">
                  <a:moveTo>
                    <a:pt x="1" y="1"/>
                  </a:moveTo>
                  <a:cubicBezTo>
                    <a:pt x="33" y="1"/>
                    <a:pt x="131" y="749"/>
                    <a:pt x="131" y="846"/>
                  </a:cubicBezTo>
                  <a:cubicBezTo>
                    <a:pt x="281" y="1805"/>
                    <a:pt x="1038" y="2654"/>
                    <a:pt x="2327" y="2654"/>
                  </a:cubicBezTo>
                  <a:cubicBezTo>
                    <a:pt x="2437" y="2654"/>
                    <a:pt x="2550" y="2648"/>
                    <a:pt x="2668" y="2635"/>
                  </a:cubicBezTo>
                  <a:cubicBezTo>
                    <a:pt x="2700" y="2277"/>
                    <a:pt x="2733" y="1789"/>
                    <a:pt x="2863" y="1432"/>
                  </a:cubicBezTo>
                  <a:cubicBezTo>
                    <a:pt x="3058" y="911"/>
                    <a:pt x="3058" y="423"/>
                    <a:pt x="2895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0"/>
            <p:cNvSpPr/>
            <p:nvPr/>
          </p:nvSpPr>
          <p:spPr>
            <a:xfrm>
              <a:off x="1609125" y="2440575"/>
              <a:ext cx="400025" cy="783800"/>
            </a:xfrm>
            <a:custGeom>
              <a:avLst/>
              <a:gdLst/>
              <a:ahLst/>
              <a:cxnLst/>
              <a:rect l="l" t="t" r="r" b="b"/>
              <a:pathLst>
                <a:path w="16001" h="31352" extrusionOk="0">
                  <a:moveTo>
                    <a:pt x="7573" y="1"/>
                  </a:moveTo>
                  <a:cubicBezTo>
                    <a:pt x="5873" y="1"/>
                    <a:pt x="4226" y="1263"/>
                    <a:pt x="3350" y="3143"/>
                  </a:cubicBezTo>
                  <a:cubicBezTo>
                    <a:pt x="2017" y="6004"/>
                    <a:pt x="1757" y="9159"/>
                    <a:pt x="1691" y="12281"/>
                  </a:cubicBezTo>
                  <a:cubicBezTo>
                    <a:pt x="1659" y="12964"/>
                    <a:pt x="1659" y="13614"/>
                    <a:pt x="1659" y="14264"/>
                  </a:cubicBezTo>
                  <a:cubicBezTo>
                    <a:pt x="1659" y="18947"/>
                    <a:pt x="976" y="23565"/>
                    <a:pt x="66" y="28150"/>
                  </a:cubicBezTo>
                  <a:cubicBezTo>
                    <a:pt x="0" y="28378"/>
                    <a:pt x="66" y="28540"/>
                    <a:pt x="228" y="28670"/>
                  </a:cubicBezTo>
                  <a:cubicBezTo>
                    <a:pt x="781" y="29191"/>
                    <a:pt x="3252" y="30557"/>
                    <a:pt x="6439" y="31109"/>
                  </a:cubicBezTo>
                  <a:cubicBezTo>
                    <a:pt x="7570" y="31292"/>
                    <a:pt x="8670" y="31351"/>
                    <a:pt x="9774" y="31351"/>
                  </a:cubicBezTo>
                  <a:cubicBezTo>
                    <a:pt x="10638" y="31351"/>
                    <a:pt x="11505" y="31315"/>
                    <a:pt x="12390" y="31272"/>
                  </a:cubicBezTo>
                  <a:cubicBezTo>
                    <a:pt x="12683" y="31272"/>
                    <a:pt x="13008" y="31272"/>
                    <a:pt x="13268" y="31142"/>
                  </a:cubicBezTo>
                  <a:cubicBezTo>
                    <a:pt x="14081" y="30752"/>
                    <a:pt x="14342" y="28605"/>
                    <a:pt x="14537" y="27792"/>
                  </a:cubicBezTo>
                  <a:lnTo>
                    <a:pt x="14569" y="27792"/>
                  </a:lnTo>
                  <a:cubicBezTo>
                    <a:pt x="15545" y="23760"/>
                    <a:pt x="16000" y="18557"/>
                    <a:pt x="15545" y="13614"/>
                  </a:cubicBezTo>
                  <a:cubicBezTo>
                    <a:pt x="15025" y="8086"/>
                    <a:pt x="12748" y="3663"/>
                    <a:pt x="10179" y="1126"/>
                  </a:cubicBezTo>
                  <a:cubicBezTo>
                    <a:pt x="9364" y="345"/>
                    <a:pt x="8462" y="1"/>
                    <a:pt x="7573" y="1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0"/>
            <p:cNvSpPr/>
            <p:nvPr/>
          </p:nvSpPr>
          <p:spPr>
            <a:xfrm>
              <a:off x="1609125" y="2747575"/>
              <a:ext cx="364250" cy="476800"/>
            </a:xfrm>
            <a:custGeom>
              <a:avLst/>
              <a:gdLst/>
              <a:ahLst/>
              <a:cxnLst/>
              <a:rect l="l" t="t" r="r" b="b"/>
              <a:pathLst>
                <a:path w="14570" h="19072" extrusionOk="0">
                  <a:moveTo>
                    <a:pt x="14537" y="15512"/>
                  </a:moveTo>
                  <a:cubicBezTo>
                    <a:pt x="14536" y="15518"/>
                    <a:pt x="14534" y="15523"/>
                    <a:pt x="14533" y="15528"/>
                  </a:cubicBezTo>
                  <a:lnTo>
                    <a:pt x="14533" y="15528"/>
                  </a:lnTo>
                  <a:cubicBezTo>
                    <a:pt x="14545" y="15523"/>
                    <a:pt x="14557" y="15518"/>
                    <a:pt x="14569" y="15512"/>
                  </a:cubicBezTo>
                  <a:close/>
                  <a:moveTo>
                    <a:pt x="1691" y="1"/>
                  </a:moveTo>
                  <a:cubicBezTo>
                    <a:pt x="1659" y="684"/>
                    <a:pt x="1659" y="1334"/>
                    <a:pt x="1659" y="1984"/>
                  </a:cubicBezTo>
                  <a:cubicBezTo>
                    <a:pt x="1659" y="6667"/>
                    <a:pt x="976" y="11285"/>
                    <a:pt x="66" y="15870"/>
                  </a:cubicBezTo>
                  <a:cubicBezTo>
                    <a:pt x="0" y="16098"/>
                    <a:pt x="66" y="16260"/>
                    <a:pt x="228" y="16390"/>
                  </a:cubicBezTo>
                  <a:cubicBezTo>
                    <a:pt x="781" y="16911"/>
                    <a:pt x="3252" y="18277"/>
                    <a:pt x="6439" y="18829"/>
                  </a:cubicBezTo>
                  <a:cubicBezTo>
                    <a:pt x="7570" y="19012"/>
                    <a:pt x="8670" y="19071"/>
                    <a:pt x="9774" y="19071"/>
                  </a:cubicBezTo>
                  <a:cubicBezTo>
                    <a:pt x="10638" y="19071"/>
                    <a:pt x="11505" y="19035"/>
                    <a:pt x="12390" y="18992"/>
                  </a:cubicBezTo>
                  <a:cubicBezTo>
                    <a:pt x="12683" y="18992"/>
                    <a:pt x="13008" y="18992"/>
                    <a:pt x="13268" y="18862"/>
                  </a:cubicBezTo>
                  <a:cubicBezTo>
                    <a:pt x="14076" y="18474"/>
                    <a:pt x="14338" y="16353"/>
                    <a:pt x="14533" y="15528"/>
                  </a:cubicBezTo>
                  <a:lnTo>
                    <a:pt x="14533" y="15528"/>
                  </a:lnTo>
                  <a:cubicBezTo>
                    <a:pt x="14083" y="15726"/>
                    <a:pt x="13524" y="16066"/>
                    <a:pt x="13366" y="16098"/>
                  </a:cubicBezTo>
                  <a:cubicBezTo>
                    <a:pt x="12546" y="16378"/>
                    <a:pt x="11677" y="16510"/>
                    <a:pt x="10805" y="16510"/>
                  </a:cubicBezTo>
                  <a:cubicBezTo>
                    <a:pt x="10258" y="16510"/>
                    <a:pt x="9710" y="16458"/>
                    <a:pt x="9171" y="16358"/>
                  </a:cubicBezTo>
                  <a:cubicBezTo>
                    <a:pt x="6472" y="15838"/>
                    <a:pt x="4196" y="13886"/>
                    <a:pt x="3480" y="11220"/>
                  </a:cubicBezTo>
                  <a:cubicBezTo>
                    <a:pt x="2570" y="7935"/>
                    <a:pt x="3090" y="4456"/>
                    <a:pt x="2114" y="1171"/>
                  </a:cubicBezTo>
                  <a:cubicBezTo>
                    <a:pt x="1984" y="814"/>
                    <a:pt x="1854" y="423"/>
                    <a:pt x="1691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0"/>
            <p:cNvSpPr/>
            <p:nvPr/>
          </p:nvSpPr>
          <p:spPr>
            <a:xfrm>
              <a:off x="1788800" y="2208800"/>
              <a:ext cx="213025" cy="229125"/>
            </a:xfrm>
            <a:custGeom>
              <a:avLst/>
              <a:gdLst/>
              <a:ahLst/>
              <a:cxnLst/>
              <a:rect l="l" t="t" r="r" b="b"/>
              <a:pathLst>
                <a:path w="8521" h="9165" extrusionOk="0">
                  <a:moveTo>
                    <a:pt x="4008" y="1"/>
                  </a:moveTo>
                  <a:cubicBezTo>
                    <a:pt x="3769" y="1"/>
                    <a:pt x="3528" y="29"/>
                    <a:pt x="3285" y="89"/>
                  </a:cubicBezTo>
                  <a:cubicBezTo>
                    <a:pt x="1236" y="609"/>
                    <a:pt x="0" y="2918"/>
                    <a:pt x="553" y="5389"/>
                  </a:cubicBezTo>
                  <a:cubicBezTo>
                    <a:pt x="1061" y="7688"/>
                    <a:pt x="3103" y="9165"/>
                    <a:pt x="5045" y="9165"/>
                  </a:cubicBezTo>
                  <a:cubicBezTo>
                    <a:pt x="5218" y="9165"/>
                    <a:pt x="5391" y="9153"/>
                    <a:pt x="5561" y="9129"/>
                  </a:cubicBezTo>
                  <a:cubicBezTo>
                    <a:pt x="7870" y="8771"/>
                    <a:pt x="8520" y="6267"/>
                    <a:pt x="7968" y="3763"/>
                  </a:cubicBezTo>
                  <a:cubicBezTo>
                    <a:pt x="7507" y="1691"/>
                    <a:pt x="5849" y="1"/>
                    <a:pt x="4008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0"/>
            <p:cNvSpPr/>
            <p:nvPr/>
          </p:nvSpPr>
          <p:spPr>
            <a:xfrm>
              <a:off x="1945450" y="2274650"/>
              <a:ext cx="27125" cy="14550"/>
            </a:xfrm>
            <a:custGeom>
              <a:avLst/>
              <a:gdLst/>
              <a:ahLst/>
              <a:cxnLst/>
              <a:rect l="l" t="t" r="r" b="b"/>
              <a:pathLst>
                <a:path w="1085" h="582" extrusionOk="0">
                  <a:moveTo>
                    <a:pt x="683" y="1"/>
                  </a:moveTo>
                  <a:cubicBezTo>
                    <a:pt x="378" y="1"/>
                    <a:pt x="0" y="209"/>
                    <a:pt x="108" y="447"/>
                  </a:cubicBezTo>
                  <a:cubicBezTo>
                    <a:pt x="140" y="541"/>
                    <a:pt x="257" y="582"/>
                    <a:pt x="397" y="582"/>
                  </a:cubicBezTo>
                  <a:cubicBezTo>
                    <a:pt x="690" y="582"/>
                    <a:pt x="1085" y="406"/>
                    <a:pt x="1019" y="186"/>
                  </a:cubicBezTo>
                  <a:cubicBezTo>
                    <a:pt x="975" y="55"/>
                    <a:pt x="839" y="1"/>
                    <a:pt x="68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0"/>
            <p:cNvSpPr/>
            <p:nvPr/>
          </p:nvSpPr>
          <p:spPr>
            <a:xfrm>
              <a:off x="1875750" y="2282325"/>
              <a:ext cx="24875" cy="14075"/>
            </a:xfrm>
            <a:custGeom>
              <a:avLst/>
              <a:gdLst/>
              <a:ahLst/>
              <a:cxnLst/>
              <a:rect l="l" t="t" r="r" b="b"/>
              <a:pathLst>
                <a:path w="995" h="563" extrusionOk="0">
                  <a:moveTo>
                    <a:pt x="510" y="1"/>
                  </a:moveTo>
                  <a:cubicBezTo>
                    <a:pt x="256" y="1"/>
                    <a:pt x="1" y="115"/>
                    <a:pt x="34" y="335"/>
                  </a:cubicBezTo>
                  <a:cubicBezTo>
                    <a:pt x="50" y="489"/>
                    <a:pt x="271" y="563"/>
                    <a:pt x="495" y="563"/>
                  </a:cubicBezTo>
                  <a:cubicBezTo>
                    <a:pt x="743" y="563"/>
                    <a:pt x="995" y="473"/>
                    <a:pt x="978" y="302"/>
                  </a:cubicBezTo>
                  <a:cubicBezTo>
                    <a:pt x="978" y="99"/>
                    <a:pt x="744" y="1"/>
                    <a:pt x="51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0"/>
            <p:cNvSpPr/>
            <p:nvPr/>
          </p:nvSpPr>
          <p:spPr>
            <a:xfrm>
              <a:off x="1914000" y="2366800"/>
              <a:ext cx="40675" cy="20675"/>
            </a:xfrm>
            <a:custGeom>
              <a:avLst/>
              <a:gdLst/>
              <a:ahLst/>
              <a:cxnLst/>
              <a:rect l="l" t="t" r="r" b="b"/>
              <a:pathLst>
                <a:path w="1627" h="827" extrusionOk="0">
                  <a:moveTo>
                    <a:pt x="835" y="0"/>
                  </a:moveTo>
                  <a:cubicBezTo>
                    <a:pt x="641" y="0"/>
                    <a:pt x="445" y="57"/>
                    <a:pt x="293" y="175"/>
                  </a:cubicBezTo>
                  <a:cubicBezTo>
                    <a:pt x="195" y="240"/>
                    <a:pt x="130" y="305"/>
                    <a:pt x="98" y="403"/>
                  </a:cubicBezTo>
                  <a:cubicBezTo>
                    <a:pt x="0" y="565"/>
                    <a:pt x="130" y="728"/>
                    <a:pt x="293" y="728"/>
                  </a:cubicBezTo>
                  <a:cubicBezTo>
                    <a:pt x="358" y="728"/>
                    <a:pt x="423" y="695"/>
                    <a:pt x="488" y="695"/>
                  </a:cubicBezTo>
                  <a:cubicBezTo>
                    <a:pt x="575" y="671"/>
                    <a:pt x="657" y="660"/>
                    <a:pt x="737" y="660"/>
                  </a:cubicBezTo>
                  <a:cubicBezTo>
                    <a:pt x="865" y="660"/>
                    <a:pt x="985" y="688"/>
                    <a:pt x="1106" y="728"/>
                  </a:cubicBezTo>
                  <a:cubicBezTo>
                    <a:pt x="1139" y="760"/>
                    <a:pt x="1204" y="793"/>
                    <a:pt x="1269" y="793"/>
                  </a:cubicBezTo>
                  <a:cubicBezTo>
                    <a:pt x="1303" y="816"/>
                    <a:pt x="1338" y="827"/>
                    <a:pt x="1372" y="827"/>
                  </a:cubicBezTo>
                  <a:cubicBezTo>
                    <a:pt x="1435" y="827"/>
                    <a:pt x="1498" y="791"/>
                    <a:pt x="1561" y="728"/>
                  </a:cubicBezTo>
                  <a:cubicBezTo>
                    <a:pt x="1626" y="663"/>
                    <a:pt x="1594" y="500"/>
                    <a:pt x="1561" y="403"/>
                  </a:cubicBezTo>
                  <a:cubicBezTo>
                    <a:pt x="1496" y="338"/>
                    <a:pt x="1431" y="240"/>
                    <a:pt x="1366" y="175"/>
                  </a:cubicBezTo>
                  <a:cubicBezTo>
                    <a:pt x="1366" y="175"/>
                    <a:pt x="1334" y="175"/>
                    <a:pt x="1334" y="143"/>
                  </a:cubicBezTo>
                  <a:cubicBezTo>
                    <a:pt x="1193" y="49"/>
                    <a:pt x="1015" y="0"/>
                    <a:pt x="8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0"/>
            <p:cNvSpPr/>
            <p:nvPr/>
          </p:nvSpPr>
          <p:spPr>
            <a:xfrm>
              <a:off x="1883100" y="2316075"/>
              <a:ext cx="21975" cy="12625"/>
            </a:xfrm>
            <a:custGeom>
              <a:avLst/>
              <a:gdLst/>
              <a:ahLst/>
              <a:cxnLst/>
              <a:rect l="l" t="t" r="r" b="b"/>
              <a:pathLst>
                <a:path w="879" h="505" extrusionOk="0">
                  <a:moveTo>
                    <a:pt x="472" y="1"/>
                  </a:moveTo>
                  <a:cubicBezTo>
                    <a:pt x="431" y="1"/>
                    <a:pt x="391" y="9"/>
                    <a:pt x="358" y="25"/>
                  </a:cubicBezTo>
                  <a:cubicBezTo>
                    <a:pt x="261" y="58"/>
                    <a:pt x="196" y="90"/>
                    <a:pt x="131" y="155"/>
                  </a:cubicBezTo>
                  <a:cubicBezTo>
                    <a:pt x="66" y="220"/>
                    <a:pt x="33" y="285"/>
                    <a:pt x="33" y="383"/>
                  </a:cubicBezTo>
                  <a:cubicBezTo>
                    <a:pt x="1" y="415"/>
                    <a:pt x="33" y="448"/>
                    <a:pt x="66" y="481"/>
                  </a:cubicBezTo>
                  <a:cubicBezTo>
                    <a:pt x="82" y="497"/>
                    <a:pt x="114" y="505"/>
                    <a:pt x="147" y="505"/>
                  </a:cubicBezTo>
                  <a:cubicBezTo>
                    <a:pt x="179" y="505"/>
                    <a:pt x="212" y="497"/>
                    <a:pt x="228" y="481"/>
                  </a:cubicBezTo>
                  <a:lnTo>
                    <a:pt x="228" y="448"/>
                  </a:lnTo>
                  <a:cubicBezTo>
                    <a:pt x="261" y="415"/>
                    <a:pt x="293" y="383"/>
                    <a:pt x="326" y="350"/>
                  </a:cubicBezTo>
                  <a:cubicBezTo>
                    <a:pt x="358" y="350"/>
                    <a:pt x="391" y="318"/>
                    <a:pt x="423" y="318"/>
                  </a:cubicBezTo>
                  <a:cubicBezTo>
                    <a:pt x="488" y="318"/>
                    <a:pt x="553" y="318"/>
                    <a:pt x="651" y="350"/>
                  </a:cubicBezTo>
                  <a:lnTo>
                    <a:pt x="651" y="383"/>
                  </a:lnTo>
                  <a:cubicBezTo>
                    <a:pt x="716" y="383"/>
                    <a:pt x="814" y="383"/>
                    <a:pt x="846" y="318"/>
                  </a:cubicBezTo>
                  <a:cubicBezTo>
                    <a:pt x="879" y="253"/>
                    <a:pt x="879" y="155"/>
                    <a:pt x="781" y="90"/>
                  </a:cubicBezTo>
                  <a:cubicBezTo>
                    <a:pt x="716" y="58"/>
                    <a:pt x="651" y="25"/>
                    <a:pt x="586" y="25"/>
                  </a:cubicBezTo>
                  <a:cubicBezTo>
                    <a:pt x="553" y="9"/>
                    <a:pt x="513" y="1"/>
                    <a:pt x="4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0"/>
            <p:cNvSpPr/>
            <p:nvPr/>
          </p:nvSpPr>
          <p:spPr>
            <a:xfrm>
              <a:off x="1958700" y="2307750"/>
              <a:ext cx="21975" cy="12025"/>
            </a:xfrm>
            <a:custGeom>
              <a:avLst/>
              <a:gdLst/>
              <a:ahLst/>
              <a:cxnLst/>
              <a:rect l="l" t="t" r="r" b="b"/>
              <a:pathLst>
                <a:path w="879" h="481" extrusionOk="0">
                  <a:moveTo>
                    <a:pt x="359" y="1"/>
                  </a:moveTo>
                  <a:cubicBezTo>
                    <a:pt x="294" y="33"/>
                    <a:pt x="196" y="66"/>
                    <a:pt x="131" y="131"/>
                  </a:cubicBezTo>
                  <a:cubicBezTo>
                    <a:pt x="66" y="196"/>
                    <a:pt x="33" y="261"/>
                    <a:pt x="33" y="326"/>
                  </a:cubicBezTo>
                  <a:cubicBezTo>
                    <a:pt x="1" y="391"/>
                    <a:pt x="1" y="423"/>
                    <a:pt x="66" y="456"/>
                  </a:cubicBezTo>
                  <a:cubicBezTo>
                    <a:pt x="82" y="472"/>
                    <a:pt x="107" y="480"/>
                    <a:pt x="135" y="480"/>
                  </a:cubicBezTo>
                  <a:cubicBezTo>
                    <a:pt x="164" y="480"/>
                    <a:pt x="196" y="472"/>
                    <a:pt x="229" y="456"/>
                  </a:cubicBezTo>
                  <a:lnTo>
                    <a:pt x="229" y="423"/>
                  </a:lnTo>
                  <a:cubicBezTo>
                    <a:pt x="261" y="391"/>
                    <a:pt x="294" y="358"/>
                    <a:pt x="326" y="326"/>
                  </a:cubicBezTo>
                  <a:lnTo>
                    <a:pt x="424" y="326"/>
                  </a:lnTo>
                  <a:cubicBezTo>
                    <a:pt x="441" y="317"/>
                    <a:pt x="459" y="313"/>
                    <a:pt x="477" y="313"/>
                  </a:cubicBezTo>
                  <a:cubicBezTo>
                    <a:pt x="526" y="313"/>
                    <a:pt x="580" y="343"/>
                    <a:pt x="651" y="391"/>
                  </a:cubicBezTo>
                  <a:cubicBezTo>
                    <a:pt x="669" y="399"/>
                    <a:pt x="686" y="404"/>
                    <a:pt x="704" y="404"/>
                  </a:cubicBezTo>
                  <a:cubicBezTo>
                    <a:pt x="751" y="404"/>
                    <a:pt x="799" y="373"/>
                    <a:pt x="846" y="326"/>
                  </a:cubicBezTo>
                  <a:cubicBezTo>
                    <a:pt x="879" y="261"/>
                    <a:pt x="879" y="196"/>
                    <a:pt x="814" y="131"/>
                  </a:cubicBezTo>
                  <a:cubicBezTo>
                    <a:pt x="749" y="98"/>
                    <a:pt x="684" y="66"/>
                    <a:pt x="619" y="33"/>
                  </a:cubicBezTo>
                  <a:cubicBezTo>
                    <a:pt x="554" y="1"/>
                    <a:pt x="456" y="1"/>
                    <a:pt x="3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0"/>
            <p:cNvSpPr/>
            <p:nvPr/>
          </p:nvSpPr>
          <p:spPr>
            <a:xfrm>
              <a:off x="1861975" y="2348050"/>
              <a:ext cx="39850" cy="28800"/>
            </a:xfrm>
            <a:custGeom>
              <a:avLst/>
              <a:gdLst/>
              <a:ahLst/>
              <a:cxnLst/>
              <a:rect l="l" t="t" r="r" b="b"/>
              <a:pathLst>
                <a:path w="1594" h="1152" extrusionOk="0">
                  <a:moveTo>
                    <a:pt x="883" y="0"/>
                  </a:moveTo>
                  <a:cubicBezTo>
                    <a:pt x="829" y="0"/>
                    <a:pt x="772" y="5"/>
                    <a:pt x="716" y="15"/>
                  </a:cubicBezTo>
                  <a:cubicBezTo>
                    <a:pt x="293" y="112"/>
                    <a:pt x="0" y="437"/>
                    <a:pt x="65" y="697"/>
                  </a:cubicBezTo>
                  <a:cubicBezTo>
                    <a:pt x="116" y="1005"/>
                    <a:pt x="390" y="1151"/>
                    <a:pt x="695" y="1151"/>
                  </a:cubicBezTo>
                  <a:cubicBezTo>
                    <a:pt x="777" y="1151"/>
                    <a:pt x="861" y="1141"/>
                    <a:pt x="943" y="1120"/>
                  </a:cubicBezTo>
                  <a:cubicBezTo>
                    <a:pt x="1301" y="1055"/>
                    <a:pt x="1594" y="730"/>
                    <a:pt x="1529" y="437"/>
                  </a:cubicBezTo>
                  <a:cubicBezTo>
                    <a:pt x="1473" y="160"/>
                    <a:pt x="1204" y="0"/>
                    <a:pt x="883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0"/>
            <p:cNvSpPr/>
            <p:nvPr/>
          </p:nvSpPr>
          <p:spPr>
            <a:xfrm>
              <a:off x="1961150" y="2335325"/>
              <a:ext cx="39050" cy="27800"/>
            </a:xfrm>
            <a:custGeom>
              <a:avLst/>
              <a:gdLst/>
              <a:ahLst/>
              <a:cxnLst/>
              <a:rect l="l" t="t" r="r" b="b"/>
              <a:pathLst>
                <a:path w="1562" h="1112" extrusionOk="0">
                  <a:moveTo>
                    <a:pt x="797" y="0"/>
                  </a:moveTo>
                  <a:cubicBezTo>
                    <a:pt x="770" y="0"/>
                    <a:pt x="743" y="1"/>
                    <a:pt x="716" y="3"/>
                  </a:cubicBezTo>
                  <a:cubicBezTo>
                    <a:pt x="326" y="36"/>
                    <a:pt x="0" y="263"/>
                    <a:pt x="0" y="621"/>
                  </a:cubicBezTo>
                  <a:cubicBezTo>
                    <a:pt x="31" y="895"/>
                    <a:pt x="346" y="1112"/>
                    <a:pt x="706" y="1112"/>
                  </a:cubicBezTo>
                  <a:cubicBezTo>
                    <a:pt x="731" y="1112"/>
                    <a:pt x="756" y="1111"/>
                    <a:pt x="781" y="1109"/>
                  </a:cubicBezTo>
                  <a:cubicBezTo>
                    <a:pt x="1204" y="1076"/>
                    <a:pt x="1561" y="849"/>
                    <a:pt x="1529" y="458"/>
                  </a:cubicBezTo>
                  <a:cubicBezTo>
                    <a:pt x="1498" y="215"/>
                    <a:pt x="1183" y="0"/>
                    <a:pt x="797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0"/>
            <p:cNvSpPr/>
            <p:nvPr/>
          </p:nvSpPr>
          <p:spPr>
            <a:xfrm>
              <a:off x="1927000" y="2306950"/>
              <a:ext cx="18725" cy="47975"/>
            </a:xfrm>
            <a:custGeom>
              <a:avLst/>
              <a:gdLst/>
              <a:ahLst/>
              <a:cxnLst/>
              <a:rect l="l" t="t" r="r" b="b"/>
              <a:pathLst>
                <a:path w="749" h="1919" extrusionOk="0">
                  <a:moveTo>
                    <a:pt x="98" y="0"/>
                  </a:moveTo>
                  <a:cubicBezTo>
                    <a:pt x="66" y="0"/>
                    <a:pt x="33" y="65"/>
                    <a:pt x="66" y="98"/>
                  </a:cubicBezTo>
                  <a:cubicBezTo>
                    <a:pt x="196" y="423"/>
                    <a:pt x="326" y="748"/>
                    <a:pt x="456" y="1106"/>
                  </a:cubicBezTo>
                  <a:cubicBezTo>
                    <a:pt x="521" y="1268"/>
                    <a:pt x="553" y="1431"/>
                    <a:pt x="488" y="1528"/>
                  </a:cubicBezTo>
                  <a:cubicBezTo>
                    <a:pt x="456" y="1561"/>
                    <a:pt x="391" y="1593"/>
                    <a:pt x="293" y="1659"/>
                  </a:cubicBezTo>
                  <a:cubicBezTo>
                    <a:pt x="228" y="1691"/>
                    <a:pt x="163" y="1724"/>
                    <a:pt x="66" y="1756"/>
                  </a:cubicBezTo>
                  <a:cubicBezTo>
                    <a:pt x="33" y="1756"/>
                    <a:pt x="1" y="1789"/>
                    <a:pt x="1" y="1854"/>
                  </a:cubicBezTo>
                  <a:cubicBezTo>
                    <a:pt x="33" y="1886"/>
                    <a:pt x="66" y="1919"/>
                    <a:pt x="98" y="1919"/>
                  </a:cubicBezTo>
                  <a:lnTo>
                    <a:pt x="131" y="1919"/>
                  </a:lnTo>
                  <a:cubicBezTo>
                    <a:pt x="228" y="1919"/>
                    <a:pt x="326" y="1854"/>
                    <a:pt x="391" y="1821"/>
                  </a:cubicBezTo>
                  <a:cubicBezTo>
                    <a:pt x="488" y="1789"/>
                    <a:pt x="586" y="1724"/>
                    <a:pt x="651" y="1626"/>
                  </a:cubicBezTo>
                  <a:cubicBezTo>
                    <a:pt x="716" y="1561"/>
                    <a:pt x="749" y="1431"/>
                    <a:pt x="749" y="1301"/>
                  </a:cubicBezTo>
                  <a:cubicBezTo>
                    <a:pt x="716" y="1203"/>
                    <a:pt x="684" y="1106"/>
                    <a:pt x="651" y="1008"/>
                  </a:cubicBezTo>
                  <a:cubicBezTo>
                    <a:pt x="521" y="683"/>
                    <a:pt x="358" y="358"/>
                    <a:pt x="163" y="33"/>
                  </a:cubicBezTo>
                  <a:cubicBezTo>
                    <a:pt x="163" y="0"/>
                    <a:pt x="131" y="0"/>
                    <a:pt x="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0"/>
            <p:cNvSpPr/>
            <p:nvPr/>
          </p:nvSpPr>
          <p:spPr>
            <a:xfrm>
              <a:off x="1826200" y="2352125"/>
              <a:ext cx="11400" cy="13100"/>
            </a:xfrm>
            <a:custGeom>
              <a:avLst/>
              <a:gdLst/>
              <a:ahLst/>
              <a:cxnLst/>
              <a:rect l="l" t="t" r="r" b="b"/>
              <a:pathLst>
                <a:path w="456" h="524" extrusionOk="0">
                  <a:moveTo>
                    <a:pt x="93" y="1"/>
                  </a:moveTo>
                  <a:cubicBezTo>
                    <a:pt x="84" y="1"/>
                    <a:pt x="75" y="5"/>
                    <a:pt x="65" y="14"/>
                  </a:cubicBezTo>
                  <a:cubicBezTo>
                    <a:pt x="0" y="47"/>
                    <a:pt x="0" y="79"/>
                    <a:pt x="33" y="112"/>
                  </a:cubicBezTo>
                  <a:cubicBezTo>
                    <a:pt x="98" y="274"/>
                    <a:pt x="163" y="372"/>
                    <a:pt x="293" y="502"/>
                  </a:cubicBezTo>
                  <a:cubicBezTo>
                    <a:pt x="306" y="515"/>
                    <a:pt x="325" y="523"/>
                    <a:pt x="345" y="523"/>
                  </a:cubicBezTo>
                  <a:cubicBezTo>
                    <a:pt x="374" y="523"/>
                    <a:pt x="404" y="507"/>
                    <a:pt x="423" y="469"/>
                  </a:cubicBezTo>
                  <a:cubicBezTo>
                    <a:pt x="455" y="437"/>
                    <a:pt x="455" y="372"/>
                    <a:pt x="423" y="339"/>
                  </a:cubicBezTo>
                  <a:cubicBezTo>
                    <a:pt x="390" y="307"/>
                    <a:pt x="358" y="242"/>
                    <a:pt x="293" y="177"/>
                  </a:cubicBezTo>
                  <a:cubicBezTo>
                    <a:pt x="260" y="144"/>
                    <a:pt x="195" y="79"/>
                    <a:pt x="163" y="47"/>
                  </a:cubicBezTo>
                  <a:lnTo>
                    <a:pt x="130" y="47"/>
                  </a:lnTo>
                  <a:cubicBezTo>
                    <a:pt x="130" y="24"/>
                    <a:pt x="114" y="1"/>
                    <a:pt x="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0"/>
            <p:cNvSpPr/>
            <p:nvPr/>
          </p:nvSpPr>
          <p:spPr>
            <a:xfrm>
              <a:off x="1866850" y="2293975"/>
              <a:ext cx="128475" cy="53925"/>
            </a:xfrm>
            <a:custGeom>
              <a:avLst/>
              <a:gdLst/>
              <a:ahLst/>
              <a:cxnLst/>
              <a:rect l="l" t="t" r="r" b="b"/>
              <a:pathLst>
                <a:path w="5139" h="2157" extrusionOk="0">
                  <a:moveTo>
                    <a:pt x="4187" y="214"/>
                  </a:moveTo>
                  <a:cubicBezTo>
                    <a:pt x="4307" y="214"/>
                    <a:pt x="4423" y="251"/>
                    <a:pt x="4520" y="324"/>
                  </a:cubicBezTo>
                  <a:cubicBezTo>
                    <a:pt x="4716" y="421"/>
                    <a:pt x="4813" y="584"/>
                    <a:pt x="4878" y="779"/>
                  </a:cubicBezTo>
                  <a:cubicBezTo>
                    <a:pt x="4911" y="942"/>
                    <a:pt x="4878" y="1137"/>
                    <a:pt x="4748" y="1299"/>
                  </a:cubicBezTo>
                  <a:cubicBezTo>
                    <a:pt x="4651" y="1495"/>
                    <a:pt x="4455" y="1592"/>
                    <a:pt x="4260" y="1657"/>
                  </a:cubicBezTo>
                  <a:cubicBezTo>
                    <a:pt x="4211" y="1665"/>
                    <a:pt x="4163" y="1669"/>
                    <a:pt x="4114" y="1669"/>
                  </a:cubicBezTo>
                  <a:cubicBezTo>
                    <a:pt x="3968" y="1669"/>
                    <a:pt x="3821" y="1633"/>
                    <a:pt x="3675" y="1560"/>
                  </a:cubicBezTo>
                  <a:cubicBezTo>
                    <a:pt x="3512" y="1462"/>
                    <a:pt x="3382" y="1299"/>
                    <a:pt x="3350" y="1104"/>
                  </a:cubicBezTo>
                  <a:cubicBezTo>
                    <a:pt x="3285" y="909"/>
                    <a:pt x="3350" y="714"/>
                    <a:pt x="3447" y="552"/>
                  </a:cubicBezTo>
                  <a:cubicBezTo>
                    <a:pt x="3577" y="389"/>
                    <a:pt x="3740" y="259"/>
                    <a:pt x="3935" y="226"/>
                  </a:cubicBezTo>
                  <a:lnTo>
                    <a:pt x="4065" y="226"/>
                  </a:lnTo>
                  <a:cubicBezTo>
                    <a:pt x="4106" y="218"/>
                    <a:pt x="4146" y="214"/>
                    <a:pt x="4187" y="214"/>
                  </a:cubicBezTo>
                  <a:close/>
                  <a:moveTo>
                    <a:pt x="1008" y="487"/>
                  </a:moveTo>
                  <a:cubicBezTo>
                    <a:pt x="1171" y="487"/>
                    <a:pt x="1334" y="519"/>
                    <a:pt x="1464" y="584"/>
                  </a:cubicBezTo>
                  <a:cubicBezTo>
                    <a:pt x="1659" y="682"/>
                    <a:pt x="1756" y="844"/>
                    <a:pt x="1821" y="1039"/>
                  </a:cubicBezTo>
                  <a:cubicBezTo>
                    <a:pt x="1854" y="1234"/>
                    <a:pt x="1821" y="1430"/>
                    <a:pt x="1691" y="1592"/>
                  </a:cubicBezTo>
                  <a:cubicBezTo>
                    <a:pt x="1594" y="1755"/>
                    <a:pt x="1431" y="1885"/>
                    <a:pt x="1203" y="1917"/>
                  </a:cubicBezTo>
                  <a:cubicBezTo>
                    <a:pt x="1134" y="1940"/>
                    <a:pt x="1065" y="1951"/>
                    <a:pt x="996" y="1951"/>
                  </a:cubicBezTo>
                  <a:cubicBezTo>
                    <a:pt x="870" y="1951"/>
                    <a:pt x="744" y="1915"/>
                    <a:pt x="618" y="1852"/>
                  </a:cubicBezTo>
                  <a:cubicBezTo>
                    <a:pt x="455" y="1755"/>
                    <a:pt x="325" y="1592"/>
                    <a:pt x="293" y="1397"/>
                  </a:cubicBezTo>
                  <a:cubicBezTo>
                    <a:pt x="228" y="1202"/>
                    <a:pt x="293" y="1007"/>
                    <a:pt x="390" y="844"/>
                  </a:cubicBezTo>
                  <a:cubicBezTo>
                    <a:pt x="521" y="682"/>
                    <a:pt x="683" y="552"/>
                    <a:pt x="878" y="519"/>
                  </a:cubicBezTo>
                  <a:cubicBezTo>
                    <a:pt x="911" y="487"/>
                    <a:pt x="943" y="487"/>
                    <a:pt x="1008" y="487"/>
                  </a:cubicBezTo>
                  <a:close/>
                  <a:moveTo>
                    <a:pt x="4153" y="0"/>
                  </a:moveTo>
                  <a:cubicBezTo>
                    <a:pt x="4070" y="0"/>
                    <a:pt x="3986" y="10"/>
                    <a:pt x="3903" y="31"/>
                  </a:cubicBezTo>
                  <a:cubicBezTo>
                    <a:pt x="3512" y="129"/>
                    <a:pt x="3187" y="389"/>
                    <a:pt x="3122" y="747"/>
                  </a:cubicBezTo>
                  <a:lnTo>
                    <a:pt x="3122" y="812"/>
                  </a:lnTo>
                  <a:lnTo>
                    <a:pt x="3057" y="779"/>
                  </a:lnTo>
                  <a:cubicBezTo>
                    <a:pt x="2905" y="725"/>
                    <a:pt x="2764" y="703"/>
                    <a:pt x="2637" y="703"/>
                  </a:cubicBezTo>
                  <a:cubicBezTo>
                    <a:pt x="2381" y="703"/>
                    <a:pt x="2179" y="790"/>
                    <a:pt x="2049" y="877"/>
                  </a:cubicBezTo>
                  <a:lnTo>
                    <a:pt x="2016" y="909"/>
                  </a:lnTo>
                  <a:lnTo>
                    <a:pt x="1984" y="877"/>
                  </a:lnTo>
                  <a:cubicBezTo>
                    <a:pt x="1844" y="514"/>
                    <a:pt x="1465" y="271"/>
                    <a:pt x="1052" y="271"/>
                  </a:cubicBezTo>
                  <a:cubicBezTo>
                    <a:pt x="984" y="271"/>
                    <a:pt x="915" y="278"/>
                    <a:pt x="846" y="291"/>
                  </a:cubicBezTo>
                  <a:cubicBezTo>
                    <a:pt x="553" y="356"/>
                    <a:pt x="325" y="519"/>
                    <a:pt x="195" y="747"/>
                  </a:cubicBezTo>
                  <a:cubicBezTo>
                    <a:pt x="33" y="942"/>
                    <a:pt x="0" y="1202"/>
                    <a:pt x="65" y="1462"/>
                  </a:cubicBezTo>
                  <a:cubicBezTo>
                    <a:pt x="98" y="1690"/>
                    <a:pt x="260" y="1885"/>
                    <a:pt x="488" y="2015"/>
                  </a:cubicBezTo>
                  <a:cubicBezTo>
                    <a:pt x="662" y="2114"/>
                    <a:pt x="855" y="2157"/>
                    <a:pt x="1067" y="2157"/>
                  </a:cubicBezTo>
                  <a:cubicBezTo>
                    <a:pt x="1132" y="2157"/>
                    <a:pt x="1199" y="2153"/>
                    <a:pt x="1268" y="2145"/>
                  </a:cubicBezTo>
                  <a:cubicBezTo>
                    <a:pt x="1724" y="2015"/>
                    <a:pt x="2049" y="1625"/>
                    <a:pt x="2049" y="1169"/>
                  </a:cubicBezTo>
                  <a:lnTo>
                    <a:pt x="2049" y="1137"/>
                  </a:lnTo>
                  <a:cubicBezTo>
                    <a:pt x="2114" y="1072"/>
                    <a:pt x="2277" y="942"/>
                    <a:pt x="2537" y="909"/>
                  </a:cubicBezTo>
                  <a:cubicBezTo>
                    <a:pt x="2699" y="909"/>
                    <a:pt x="2894" y="942"/>
                    <a:pt x="3057" y="1007"/>
                  </a:cubicBezTo>
                  <a:lnTo>
                    <a:pt x="3090" y="1007"/>
                  </a:lnTo>
                  <a:lnTo>
                    <a:pt x="3090" y="1039"/>
                  </a:lnTo>
                  <a:cubicBezTo>
                    <a:pt x="3090" y="1072"/>
                    <a:pt x="3090" y="1104"/>
                    <a:pt x="3122" y="1169"/>
                  </a:cubicBezTo>
                  <a:cubicBezTo>
                    <a:pt x="3215" y="1602"/>
                    <a:pt x="3630" y="1887"/>
                    <a:pt x="4089" y="1887"/>
                  </a:cubicBezTo>
                  <a:cubicBezTo>
                    <a:pt x="4113" y="1887"/>
                    <a:pt x="4138" y="1886"/>
                    <a:pt x="4163" y="1885"/>
                  </a:cubicBezTo>
                  <a:cubicBezTo>
                    <a:pt x="4228" y="1885"/>
                    <a:pt x="4260" y="1852"/>
                    <a:pt x="4293" y="1852"/>
                  </a:cubicBezTo>
                  <a:cubicBezTo>
                    <a:pt x="4585" y="1787"/>
                    <a:pt x="4813" y="1625"/>
                    <a:pt x="4943" y="1430"/>
                  </a:cubicBezTo>
                  <a:cubicBezTo>
                    <a:pt x="5106" y="1202"/>
                    <a:pt x="5138" y="942"/>
                    <a:pt x="5106" y="714"/>
                  </a:cubicBezTo>
                  <a:cubicBezTo>
                    <a:pt x="4996" y="277"/>
                    <a:pt x="4589" y="0"/>
                    <a:pt x="4153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0"/>
            <p:cNvSpPr/>
            <p:nvPr/>
          </p:nvSpPr>
          <p:spPr>
            <a:xfrm>
              <a:off x="1717250" y="2159700"/>
              <a:ext cx="291900" cy="291550"/>
            </a:xfrm>
            <a:custGeom>
              <a:avLst/>
              <a:gdLst/>
              <a:ahLst/>
              <a:cxnLst/>
              <a:rect l="l" t="t" r="r" b="b"/>
              <a:pathLst>
                <a:path w="11676" h="11662" extrusionOk="0">
                  <a:moveTo>
                    <a:pt x="5600" y="1"/>
                  </a:moveTo>
                  <a:cubicBezTo>
                    <a:pt x="4206" y="1"/>
                    <a:pt x="2886" y="732"/>
                    <a:pt x="2440" y="2183"/>
                  </a:cubicBezTo>
                  <a:cubicBezTo>
                    <a:pt x="2277" y="2703"/>
                    <a:pt x="2505" y="4004"/>
                    <a:pt x="1919" y="4264"/>
                  </a:cubicBezTo>
                  <a:cubicBezTo>
                    <a:pt x="944" y="4687"/>
                    <a:pt x="1" y="5923"/>
                    <a:pt x="98" y="7256"/>
                  </a:cubicBezTo>
                  <a:cubicBezTo>
                    <a:pt x="228" y="9435"/>
                    <a:pt x="2147" y="8784"/>
                    <a:pt x="2082" y="10183"/>
                  </a:cubicBezTo>
                  <a:cubicBezTo>
                    <a:pt x="2082" y="10866"/>
                    <a:pt x="2635" y="11548"/>
                    <a:pt x="3350" y="11646"/>
                  </a:cubicBezTo>
                  <a:cubicBezTo>
                    <a:pt x="3438" y="11656"/>
                    <a:pt x="3523" y="11661"/>
                    <a:pt x="3606" y="11661"/>
                  </a:cubicBezTo>
                  <a:cubicBezTo>
                    <a:pt x="5105" y="11661"/>
                    <a:pt x="5919" y="10061"/>
                    <a:pt x="4748" y="9044"/>
                  </a:cubicBezTo>
                  <a:cubicBezTo>
                    <a:pt x="4196" y="8524"/>
                    <a:pt x="4001" y="8427"/>
                    <a:pt x="3870" y="8069"/>
                  </a:cubicBezTo>
                  <a:cubicBezTo>
                    <a:pt x="3773" y="7679"/>
                    <a:pt x="3903" y="7386"/>
                    <a:pt x="4261" y="7256"/>
                  </a:cubicBezTo>
                  <a:cubicBezTo>
                    <a:pt x="4521" y="7126"/>
                    <a:pt x="5334" y="7353"/>
                    <a:pt x="5692" y="6931"/>
                  </a:cubicBezTo>
                  <a:cubicBezTo>
                    <a:pt x="6244" y="6280"/>
                    <a:pt x="5984" y="5792"/>
                    <a:pt x="5919" y="5337"/>
                  </a:cubicBezTo>
                  <a:cubicBezTo>
                    <a:pt x="5887" y="5077"/>
                    <a:pt x="5984" y="4849"/>
                    <a:pt x="6244" y="4752"/>
                  </a:cubicBezTo>
                  <a:cubicBezTo>
                    <a:pt x="7057" y="4492"/>
                    <a:pt x="7090" y="4622"/>
                    <a:pt x="7805" y="4101"/>
                  </a:cubicBezTo>
                  <a:cubicBezTo>
                    <a:pt x="8358" y="3744"/>
                    <a:pt x="8261" y="3484"/>
                    <a:pt x="8488" y="3061"/>
                  </a:cubicBezTo>
                  <a:cubicBezTo>
                    <a:pt x="8556" y="2925"/>
                    <a:pt x="8608" y="2868"/>
                    <a:pt x="8711" y="2868"/>
                  </a:cubicBezTo>
                  <a:cubicBezTo>
                    <a:pt x="8756" y="2868"/>
                    <a:pt x="8810" y="2879"/>
                    <a:pt x="8878" y="2898"/>
                  </a:cubicBezTo>
                  <a:cubicBezTo>
                    <a:pt x="9594" y="3126"/>
                    <a:pt x="9887" y="3679"/>
                    <a:pt x="10439" y="4557"/>
                  </a:cubicBezTo>
                  <a:cubicBezTo>
                    <a:pt x="10470" y="4606"/>
                    <a:pt x="10508" y="4627"/>
                    <a:pt x="10550" y="4627"/>
                  </a:cubicBezTo>
                  <a:cubicBezTo>
                    <a:pt x="10730" y="4627"/>
                    <a:pt x="10984" y="4241"/>
                    <a:pt x="11090" y="4004"/>
                  </a:cubicBezTo>
                  <a:cubicBezTo>
                    <a:pt x="11675" y="2508"/>
                    <a:pt x="10700" y="654"/>
                    <a:pt x="9334" y="654"/>
                  </a:cubicBezTo>
                  <a:cubicBezTo>
                    <a:pt x="8504" y="654"/>
                    <a:pt x="8315" y="874"/>
                    <a:pt x="8163" y="874"/>
                  </a:cubicBezTo>
                  <a:cubicBezTo>
                    <a:pt x="8112" y="874"/>
                    <a:pt x="8065" y="849"/>
                    <a:pt x="8000" y="784"/>
                  </a:cubicBezTo>
                  <a:cubicBezTo>
                    <a:pt x="7838" y="654"/>
                    <a:pt x="7675" y="557"/>
                    <a:pt x="7480" y="459"/>
                  </a:cubicBezTo>
                  <a:cubicBezTo>
                    <a:pt x="6889" y="153"/>
                    <a:pt x="6237" y="1"/>
                    <a:pt x="560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0"/>
            <p:cNvSpPr/>
            <p:nvPr/>
          </p:nvSpPr>
          <p:spPr>
            <a:xfrm>
              <a:off x="1743275" y="2180600"/>
              <a:ext cx="77250" cy="244575"/>
            </a:xfrm>
            <a:custGeom>
              <a:avLst/>
              <a:gdLst/>
              <a:ahLst/>
              <a:cxnLst/>
              <a:rect l="l" t="t" r="r" b="b"/>
              <a:pathLst>
                <a:path w="3090" h="9783" extrusionOk="0">
                  <a:moveTo>
                    <a:pt x="2996" y="0"/>
                  </a:moveTo>
                  <a:cubicBezTo>
                    <a:pt x="2973" y="0"/>
                    <a:pt x="2950" y="23"/>
                    <a:pt x="2927" y="46"/>
                  </a:cubicBezTo>
                  <a:cubicBezTo>
                    <a:pt x="2634" y="404"/>
                    <a:pt x="2342" y="794"/>
                    <a:pt x="2147" y="1217"/>
                  </a:cubicBezTo>
                  <a:cubicBezTo>
                    <a:pt x="2049" y="1444"/>
                    <a:pt x="1984" y="1672"/>
                    <a:pt x="1951" y="1932"/>
                  </a:cubicBezTo>
                  <a:cubicBezTo>
                    <a:pt x="1919" y="2160"/>
                    <a:pt x="1951" y="2420"/>
                    <a:pt x="1951" y="2648"/>
                  </a:cubicBezTo>
                  <a:cubicBezTo>
                    <a:pt x="1984" y="2875"/>
                    <a:pt x="1984" y="3103"/>
                    <a:pt x="1886" y="3298"/>
                  </a:cubicBezTo>
                  <a:cubicBezTo>
                    <a:pt x="1821" y="3493"/>
                    <a:pt x="1691" y="3688"/>
                    <a:pt x="1529" y="3818"/>
                  </a:cubicBezTo>
                  <a:cubicBezTo>
                    <a:pt x="1366" y="3981"/>
                    <a:pt x="1171" y="4078"/>
                    <a:pt x="976" y="4241"/>
                  </a:cubicBezTo>
                  <a:cubicBezTo>
                    <a:pt x="748" y="4371"/>
                    <a:pt x="586" y="4534"/>
                    <a:pt x="423" y="4729"/>
                  </a:cubicBezTo>
                  <a:cubicBezTo>
                    <a:pt x="130" y="5119"/>
                    <a:pt x="0" y="5639"/>
                    <a:pt x="33" y="6127"/>
                  </a:cubicBezTo>
                  <a:cubicBezTo>
                    <a:pt x="98" y="6615"/>
                    <a:pt x="325" y="7070"/>
                    <a:pt x="716" y="7395"/>
                  </a:cubicBezTo>
                  <a:cubicBezTo>
                    <a:pt x="911" y="7558"/>
                    <a:pt x="1073" y="7688"/>
                    <a:pt x="1236" y="7851"/>
                  </a:cubicBezTo>
                  <a:cubicBezTo>
                    <a:pt x="1399" y="8013"/>
                    <a:pt x="1529" y="8176"/>
                    <a:pt x="1626" y="8404"/>
                  </a:cubicBezTo>
                  <a:cubicBezTo>
                    <a:pt x="1821" y="8794"/>
                    <a:pt x="1886" y="9249"/>
                    <a:pt x="2016" y="9704"/>
                  </a:cubicBezTo>
                  <a:cubicBezTo>
                    <a:pt x="2040" y="9752"/>
                    <a:pt x="2064" y="9782"/>
                    <a:pt x="2101" y="9782"/>
                  </a:cubicBezTo>
                  <a:cubicBezTo>
                    <a:pt x="2114" y="9782"/>
                    <a:pt x="2129" y="9778"/>
                    <a:pt x="2147" y="9769"/>
                  </a:cubicBezTo>
                  <a:cubicBezTo>
                    <a:pt x="2212" y="9769"/>
                    <a:pt x="2212" y="9704"/>
                    <a:pt x="2212" y="9639"/>
                  </a:cubicBezTo>
                  <a:cubicBezTo>
                    <a:pt x="2081" y="9217"/>
                    <a:pt x="2016" y="8729"/>
                    <a:pt x="1789" y="8306"/>
                  </a:cubicBezTo>
                  <a:cubicBezTo>
                    <a:pt x="1691" y="8078"/>
                    <a:pt x="1561" y="7883"/>
                    <a:pt x="1366" y="7688"/>
                  </a:cubicBezTo>
                  <a:cubicBezTo>
                    <a:pt x="1203" y="7526"/>
                    <a:pt x="1008" y="7395"/>
                    <a:pt x="846" y="7233"/>
                  </a:cubicBezTo>
                  <a:cubicBezTo>
                    <a:pt x="488" y="6940"/>
                    <a:pt x="293" y="6517"/>
                    <a:pt x="260" y="6095"/>
                  </a:cubicBezTo>
                  <a:cubicBezTo>
                    <a:pt x="195" y="5639"/>
                    <a:pt x="325" y="5184"/>
                    <a:pt x="586" y="4826"/>
                  </a:cubicBezTo>
                  <a:cubicBezTo>
                    <a:pt x="716" y="4664"/>
                    <a:pt x="878" y="4501"/>
                    <a:pt x="1073" y="4371"/>
                  </a:cubicBezTo>
                  <a:cubicBezTo>
                    <a:pt x="1268" y="4241"/>
                    <a:pt x="1464" y="4111"/>
                    <a:pt x="1659" y="3948"/>
                  </a:cubicBezTo>
                  <a:cubicBezTo>
                    <a:pt x="1821" y="3786"/>
                    <a:pt x="1984" y="3591"/>
                    <a:pt x="2081" y="3363"/>
                  </a:cubicBezTo>
                  <a:cubicBezTo>
                    <a:pt x="2179" y="3103"/>
                    <a:pt x="2179" y="2843"/>
                    <a:pt x="2147" y="2615"/>
                  </a:cubicBezTo>
                  <a:cubicBezTo>
                    <a:pt x="2147" y="2387"/>
                    <a:pt x="2114" y="2160"/>
                    <a:pt x="2147" y="1932"/>
                  </a:cubicBezTo>
                  <a:cubicBezTo>
                    <a:pt x="2147" y="1705"/>
                    <a:pt x="2212" y="1477"/>
                    <a:pt x="2309" y="1282"/>
                  </a:cubicBezTo>
                  <a:cubicBezTo>
                    <a:pt x="2472" y="859"/>
                    <a:pt x="2764" y="469"/>
                    <a:pt x="3057" y="111"/>
                  </a:cubicBezTo>
                  <a:cubicBezTo>
                    <a:pt x="3090" y="79"/>
                    <a:pt x="3090" y="46"/>
                    <a:pt x="3025" y="13"/>
                  </a:cubicBezTo>
                  <a:cubicBezTo>
                    <a:pt x="3015" y="4"/>
                    <a:pt x="3005" y="0"/>
                    <a:pt x="29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0"/>
            <p:cNvSpPr/>
            <p:nvPr/>
          </p:nvSpPr>
          <p:spPr>
            <a:xfrm>
              <a:off x="1920500" y="2183650"/>
              <a:ext cx="16275" cy="42825"/>
            </a:xfrm>
            <a:custGeom>
              <a:avLst/>
              <a:gdLst/>
              <a:ahLst/>
              <a:cxnLst/>
              <a:rect l="l" t="t" r="r" b="b"/>
              <a:pathLst>
                <a:path w="651" h="1713" extrusionOk="0">
                  <a:moveTo>
                    <a:pt x="106" y="0"/>
                  </a:moveTo>
                  <a:cubicBezTo>
                    <a:pt x="92" y="0"/>
                    <a:pt x="79" y="8"/>
                    <a:pt x="66" y="22"/>
                  </a:cubicBezTo>
                  <a:cubicBezTo>
                    <a:pt x="0" y="22"/>
                    <a:pt x="0" y="87"/>
                    <a:pt x="0" y="119"/>
                  </a:cubicBezTo>
                  <a:cubicBezTo>
                    <a:pt x="228" y="574"/>
                    <a:pt x="358" y="1095"/>
                    <a:pt x="456" y="1615"/>
                  </a:cubicBezTo>
                  <a:cubicBezTo>
                    <a:pt x="488" y="1680"/>
                    <a:pt x="521" y="1713"/>
                    <a:pt x="586" y="1713"/>
                  </a:cubicBezTo>
                  <a:cubicBezTo>
                    <a:pt x="618" y="1680"/>
                    <a:pt x="651" y="1648"/>
                    <a:pt x="651" y="1583"/>
                  </a:cubicBezTo>
                  <a:cubicBezTo>
                    <a:pt x="553" y="1062"/>
                    <a:pt x="423" y="509"/>
                    <a:pt x="163" y="54"/>
                  </a:cubicBezTo>
                  <a:cubicBezTo>
                    <a:pt x="144" y="16"/>
                    <a:pt x="125" y="0"/>
                    <a:pt x="1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0"/>
            <p:cNvSpPr/>
            <p:nvPr/>
          </p:nvSpPr>
          <p:spPr>
            <a:xfrm>
              <a:off x="2082275" y="2928475"/>
              <a:ext cx="148800" cy="98200"/>
            </a:xfrm>
            <a:custGeom>
              <a:avLst/>
              <a:gdLst/>
              <a:ahLst/>
              <a:cxnLst/>
              <a:rect l="l" t="t" r="r" b="b"/>
              <a:pathLst>
                <a:path w="5952" h="3928" extrusionOk="0">
                  <a:moveTo>
                    <a:pt x="2487" y="1"/>
                  </a:moveTo>
                  <a:cubicBezTo>
                    <a:pt x="1280" y="1"/>
                    <a:pt x="48" y="271"/>
                    <a:pt x="33" y="1025"/>
                  </a:cubicBezTo>
                  <a:cubicBezTo>
                    <a:pt x="1" y="1773"/>
                    <a:pt x="781" y="2520"/>
                    <a:pt x="1302" y="2976"/>
                  </a:cubicBezTo>
                  <a:cubicBezTo>
                    <a:pt x="1697" y="3345"/>
                    <a:pt x="2776" y="3927"/>
                    <a:pt x="3430" y="3927"/>
                  </a:cubicBezTo>
                  <a:cubicBezTo>
                    <a:pt x="3583" y="3927"/>
                    <a:pt x="3713" y="3895"/>
                    <a:pt x="3806" y="3821"/>
                  </a:cubicBezTo>
                  <a:cubicBezTo>
                    <a:pt x="3871" y="3789"/>
                    <a:pt x="3936" y="3724"/>
                    <a:pt x="4001" y="3659"/>
                  </a:cubicBezTo>
                  <a:cubicBezTo>
                    <a:pt x="4073" y="3587"/>
                    <a:pt x="4145" y="3565"/>
                    <a:pt x="4222" y="3565"/>
                  </a:cubicBezTo>
                  <a:cubicBezTo>
                    <a:pt x="4285" y="3565"/>
                    <a:pt x="4351" y="3579"/>
                    <a:pt x="4424" y="3594"/>
                  </a:cubicBezTo>
                  <a:cubicBezTo>
                    <a:pt x="4440" y="3596"/>
                    <a:pt x="4457" y="3597"/>
                    <a:pt x="4473" y="3597"/>
                  </a:cubicBezTo>
                  <a:cubicBezTo>
                    <a:pt x="4716" y="3597"/>
                    <a:pt x="4944" y="3380"/>
                    <a:pt x="4944" y="3106"/>
                  </a:cubicBezTo>
                  <a:cubicBezTo>
                    <a:pt x="4944" y="3008"/>
                    <a:pt x="5497" y="3106"/>
                    <a:pt x="5627" y="2878"/>
                  </a:cubicBezTo>
                  <a:cubicBezTo>
                    <a:pt x="5952" y="2358"/>
                    <a:pt x="3968" y="2000"/>
                    <a:pt x="3383" y="1447"/>
                  </a:cubicBezTo>
                  <a:cubicBezTo>
                    <a:pt x="3285" y="1350"/>
                    <a:pt x="3188" y="1155"/>
                    <a:pt x="3546" y="1090"/>
                  </a:cubicBezTo>
                  <a:cubicBezTo>
                    <a:pt x="3871" y="992"/>
                    <a:pt x="4293" y="960"/>
                    <a:pt x="4586" y="797"/>
                  </a:cubicBezTo>
                  <a:cubicBezTo>
                    <a:pt x="5349" y="389"/>
                    <a:pt x="3935" y="1"/>
                    <a:pt x="248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0"/>
            <p:cNvSpPr/>
            <p:nvPr/>
          </p:nvSpPr>
          <p:spPr>
            <a:xfrm>
              <a:off x="2159525" y="3004475"/>
              <a:ext cx="24400" cy="13850"/>
            </a:xfrm>
            <a:custGeom>
              <a:avLst/>
              <a:gdLst/>
              <a:ahLst/>
              <a:cxnLst/>
              <a:rect l="l" t="t" r="r" b="b"/>
              <a:pathLst>
                <a:path w="976" h="554" extrusionOk="0">
                  <a:moveTo>
                    <a:pt x="0" y="1"/>
                  </a:moveTo>
                  <a:cubicBezTo>
                    <a:pt x="98" y="98"/>
                    <a:pt x="651" y="456"/>
                    <a:pt x="976" y="55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0"/>
            <p:cNvSpPr/>
            <p:nvPr/>
          </p:nvSpPr>
          <p:spPr>
            <a:xfrm>
              <a:off x="2157075" y="3001625"/>
              <a:ext cx="29300" cy="18325"/>
            </a:xfrm>
            <a:custGeom>
              <a:avLst/>
              <a:gdLst/>
              <a:ahLst/>
              <a:cxnLst/>
              <a:rect l="l" t="t" r="r" b="b"/>
              <a:pathLst>
                <a:path w="1172" h="733" extrusionOk="0">
                  <a:moveTo>
                    <a:pt x="98" y="1"/>
                  </a:moveTo>
                  <a:cubicBezTo>
                    <a:pt x="74" y="1"/>
                    <a:pt x="49" y="17"/>
                    <a:pt x="33" y="50"/>
                  </a:cubicBezTo>
                  <a:cubicBezTo>
                    <a:pt x="1" y="82"/>
                    <a:pt x="1" y="147"/>
                    <a:pt x="33" y="180"/>
                  </a:cubicBezTo>
                  <a:cubicBezTo>
                    <a:pt x="98" y="277"/>
                    <a:pt x="196" y="310"/>
                    <a:pt x="261" y="375"/>
                  </a:cubicBezTo>
                  <a:cubicBezTo>
                    <a:pt x="358" y="407"/>
                    <a:pt x="423" y="473"/>
                    <a:pt x="521" y="505"/>
                  </a:cubicBezTo>
                  <a:cubicBezTo>
                    <a:pt x="684" y="603"/>
                    <a:pt x="879" y="668"/>
                    <a:pt x="1074" y="733"/>
                  </a:cubicBezTo>
                  <a:cubicBezTo>
                    <a:pt x="1106" y="733"/>
                    <a:pt x="1139" y="700"/>
                    <a:pt x="1171" y="668"/>
                  </a:cubicBezTo>
                  <a:cubicBezTo>
                    <a:pt x="1171" y="635"/>
                    <a:pt x="1139" y="603"/>
                    <a:pt x="1106" y="570"/>
                  </a:cubicBezTo>
                  <a:cubicBezTo>
                    <a:pt x="944" y="538"/>
                    <a:pt x="781" y="440"/>
                    <a:pt x="619" y="342"/>
                  </a:cubicBezTo>
                  <a:lnTo>
                    <a:pt x="391" y="212"/>
                  </a:lnTo>
                  <a:cubicBezTo>
                    <a:pt x="293" y="147"/>
                    <a:pt x="228" y="82"/>
                    <a:pt x="163" y="50"/>
                  </a:cubicBezTo>
                  <a:cubicBezTo>
                    <a:pt x="147" y="17"/>
                    <a:pt x="123" y="1"/>
                    <a:pt x="98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0"/>
            <p:cNvSpPr/>
            <p:nvPr/>
          </p:nvSpPr>
          <p:spPr>
            <a:xfrm>
              <a:off x="2174150" y="2993100"/>
              <a:ext cx="30925" cy="13025"/>
            </a:xfrm>
            <a:custGeom>
              <a:avLst/>
              <a:gdLst/>
              <a:ahLst/>
              <a:cxnLst/>
              <a:rect l="l" t="t" r="r" b="b"/>
              <a:pathLst>
                <a:path w="1237" h="521" extrusionOk="0">
                  <a:moveTo>
                    <a:pt x="1" y="1"/>
                  </a:moveTo>
                  <a:cubicBezTo>
                    <a:pt x="98" y="98"/>
                    <a:pt x="944" y="488"/>
                    <a:pt x="1236" y="52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0"/>
            <p:cNvSpPr/>
            <p:nvPr/>
          </p:nvSpPr>
          <p:spPr>
            <a:xfrm>
              <a:off x="2170900" y="2990125"/>
              <a:ext cx="36600" cy="18450"/>
            </a:xfrm>
            <a:custGeom>
              <a:avLst/>
              <a:gdLst/>
              <a:ahLst/>
              <a:cxnLst/>
              <a:rect l="l" t="t" r="r" b="b"/>
              <a:pathLst>
                <a:path w="1464" h="738" extrusionOk="0">
                  <a:moveTo>
                    <a:pt x="127" y="1"/>
                  </a:moveTo>
                  <a:cubicBezTo>
                    <a:pt x="98" y="1"/>
                    <a:pt x="71" y="16"/>
                    <a:pt x="33" y="54"/>
                  </a:cubicBezTo>
                  <a:cubicBezTo>
                    <a:pt x="1" y="87"/>
                    <a:pt x="1" y="152"/>
                    <a:pt x="66" y="185"/>
                  </a:cubicBezTo>
                  <a:cubicBezTo>
                    <a:pt x="196" y="282"/>
                    <a:pt x="261" y="315"/>
                    <a:pt x="391" y="380"/>
                  </a:cubicBezTo>
                  <a:cubicBezTo>
                    <a:pt x="488" y="445"/>
                    <a:pt x="586" y="477"/>
                    <a:pt x="683" y="510"/>
                  </a:cubicBezTo>
                  <a:cubicBezTo>
                    <a:pt x="911" y="607"/>
                    <a:pt x="1106" y="672"/>
                    <a:pt x="1366" y="737"/>
                  </a:cubicBezTo>
                  <a:cubicBezTo>
                    <a:pt x="1399" y="737"/>
                    <a:pt x="1431" y="705"/>
                    <a:pt x="1431" y="672"/>
                  </a:cubicBezTo>
                  <a:cubicBezTo>
                    <a:pt x="1464" y="640"/>
                    <a:pt x="1431" y="575"/>
                    <a:pt x="1399" y="575"/>
                  </a:cubicBezTo>
                  <a:lnTo>
                    <a:pt x="1366" y="575"/>
                  </a:lnTo>
                  <a:cubicBezTo>
                    <a:pt x="1171" y="510"/>
                    <a:pt x="976" y="412"/>
                    <a:pt x="781" y="347"/>
                  </a:cubicBezTo>
                  <a:lnTo>
                    <a:pt x="456" y="185"/>
                  </a:lnTo>
                  <a:cubicBezTo>
                    <a:pt x="358" y="152"/>
                    <a:pt x="261" y="87"/>
                    <a:pt x="196" y="54"/>
                  </a:cubicBezTo>
                  <a:lnTo>
                    <a:pt x="196" y="22"/>
                  </a:lnTo>
                  <a:cubicBezTo>
                    <a:pt x="169" y="8"/>
                    <a:pt x="147" y="1"/>
                    <a:pt x="127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0"/>
            <p:cNvSpPr/>
            <p:nvPr/>
          </p:nvSpPr>
          <p:spPr>
            <a:xfrm>
              <a:off x="2014800" y="2879800"/>
              <a:ext cx="119550" cy="108575"/>
            </a:xfrm>
            <a:custGeom>
              <a:avLst/>
              <a:gdLst/>
              <a:ahLst/>
              <a:cxnLst/>
              <a:rect l="l" t="t" r="r" b="b"/>
              <a:pathLst>
                <a:path w="4782" h="4343" extrusionOk="0">
                  <a:moveTo>
                    <a:pt x="2737" y="1"/>
                  </a:moveTo>
                  <a:cubicBezTo>
                    <a:pt x="2120" y="1"/>
                    <a:pt x="1531" y="1320"/>
                    <a:pt x="1237" y="1703"/>
                  </a:cubicBezTo>
                  <a:cubicBezTo>
                    <a:pt x="1" y="3297"/>
                    <a:pt x="619" y="3654"/>
                    <a:pt x="2277" y="4272"/>
                  </a:cubicBezTo>
                  <a:cubicBezTo>
                    <a:pt x="2406" y="4321"/>
                    <a:pt x="2530" y="4343"/>
                    <a:pt x="2651" y="4343"/>
                  </a:cubicBezTo>
                  <a:cubicBezTo>
                    <a:pt x="3017" y="4343"/>
                    <a:pt x="3341" y="4135"/>
                    <a:pt x="3610" y="3817"/>
                  </a:cubicBezTo>
                  <a:cubicBezTo>
                    <a:pt x="3936" y="3394"/>
                    <a:pt x="4749" y="2159"/>
                    <a:pt x="4716" y="1638"/>
                  </a:cubicBezTo>
                  <a:cubicBezTo>
                    <a:pt x="4781" y="1085"/>
                    <a:pt x="4163" y="890"/>
                    <a:pt x="3643" y="500"/>
                  </a:cubicBezTo>
                  <a:cubicBezTo>
                    <a:pt x="3415" y="305"/>
                    <a:pt x="3188" y="175"/>
                    <a:pt x="2928" y="45"/>
                  </a:cubicBezTo>
                  <a:cubicBezTo>
                    <a:pt x="2864" y="15"/>
                    <a:pt x="2800" y="1"/>
                    <a:pt x="2737" y="1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0"/>
            <p:cNvSpPr/>
            <p:nvPr/>
          </p:nvSpPr>
          <p:spPr>
            <a:xfrm>
              <a:off x="1701000" y="2504300"/>
              <a:ext cx="391075" cy="472475"/>
            </a:xfrm>
            <a:custGeom>
              <a:avLst/>
              <a:gdLst/>
              <a:ahLst/>
              <a:cxnLst/>
              <a:rect l="l" t="t" r="r" b="b"/>
              <a:pathLst>
                <a:path w="15643" h="18899" extrusionOk="0">
                  <a:moveTo>
                    <a:pt x="3006" y="0"/>
                  </a:moveTo>
                  <a:cubicBezTo>
                    <a:pt x="2937" y="0"/>
                    <a:pt x="2867" y="3"/>
                    <a:pt x="2797" y="8"/>
                  </a:cubicBezTo>
                  <a:cubicBezTo>
                    <a:pt x="878" y="301"/>
                    <a:pt x="0" y="1699"/>
                    <a:pt x="33" y="3488"/>
                  </a:cubicBezTo>
                  <a:cubicBezTo>
                    <a:pt x="33" y="4203"/>
                    <a:pt x="0" y="4268"/>
                    <a:pt x="130" y="5081"/>
                  </a:cubicBezTo>
                  <a:cubicBezTo>
                    <a:pt x="293" y="5862"/>
                    <a:pt x="521" y="6610"/>
                    <a:pt x="911" y="7325"/>
                  </a:cubicBezTo>
                  <a:cubicBezTo>
                    <a:pt x="1106" y="7715"/>
                    <a:pt x="1268" y="8398"/>
                    <a:pt x="2309" y="9406"/>
                  </a:cubicBezTo>
                  <a:cubicBezTo>
                    <a:pt x="2862" y="9959"/>
                    <a:pt x="3707" y="10480"/>
                    <a:pt x="4195" y="11715"/>
                  </a:cubicBezTo>
                  <a:cubicBezTo>
                    <a:pt x="4976" y="13634"/>
                    <a:pt x="5268" y="15065"/>
                    <a:pt x="6862" y="16756"/>
                  </a:cubicBezTo>
                  <a:cubicBezTo>
                    <a:pt x="7610" y="17504"/>
                    <a:pt x="9041" y="18414"/>
                    <a:pt x="10537" y="18772"/>
                  </a:cubicBezTo>
                  <a:cubicBezTo>
                    <a:pt x="10897" y="18858"/>
                    <a:pt x="11258" y="18898"/>
                    <a:pt x="11585" y="18898"/>
                  </a:cubicBezTo>
                  <a:cubicBezTo>
                    <a:pt x="11877" y="18898"/>
                    <a:pt x="12143" y="18866"/>
                    <a:pt x="12358" y="18805"/>
                  </a:cubicBezTo>
                  <a:cubicBezTo>
                    <a:pt x="12813" y="18707"/>
                    <a:pt x="13236" y="18544"/>
                    <a:pt x="13593" y="18252"/>
                  </a:cubicBezTo>
                  <a:cubicBezTo>
                    <a:pt x="14341" y="17634"/>
                    <a:pt x="15154" y="16496"/>
                    <a:pt x="15577" y="15488"/>
                  </a:cubicBezTo>
                  <a:cubicBezTo>
                    <a:pt x="15642" y="15325"/>
                    <a:pt x="15577" y="15162"/>
                    <a:pt x="15480" y="15065"/>
                  </a:cubicBezTo>
                  <a:cubicBezTo>
                    <a:pt x="13886" y="13536"/>
                    <a:pt x="10602" y="11618"/>
                    <a:pt x="9008" y="8496"/>
                  </a:cubicBezTo>
                  <a:cubicBezTo>
                    <a:pt x="7968" y="6415"/>
                    <a:pt x="8000" y="5537"/>
                    <a:pt x="7350" y="3878"/>
                  </a:cubicBezTo>
                  <a:cubicBezTo>
                    <a:pt x="6699" y="2220"/>
                    <a:pt x="5691" y="821"/>
                    <a:pt x="4000" y="203"/>
                  </a:cubicBezTo>
                  <a:cubicBezTo>
                    <a:pt x="3675" y="68"/>
                    <a:pt x="3350" y="0"/>
                    <a:pt x="3006" y="0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0"/>
            <p:cNvSpPr/>
            <p:nvPr/>
          </p:nvSpPr>
          <p:spPr>
            <a:xfrm>
              <a:off x="1701000" y="2607750"/>
              <a:ext cx="295125" cy="368300"/>
            </a:xfrm>
            <a:custGeom>
              <a:avLst/>
              <a:gdLst/>
              <a:ahLst/>
              <a:cxnLst/>
              <a:rect l="l" t="t" r="r" b="b"/>
              <a:pathLst>
                <a:path w="11805" h="14732" extrusionOk="0">
                  <a:moveTo>
                    <a:pt x="65" y="0"/>
                  </a:moveTo>
                  <a:cubicBezTo>
                    <a:pt x="33" y="0"/>
                    <a:pt x="0" y="33"/>
                    <a:pt x="0" y="98"/>
                  </a:cubicBezTo>
                  <a:cubicBezTo>
                    <a:pt x="33" y="911"/>
                    <a:pt x="228" y="1724"/>
                    <a:pt x="521" y="2504"/>
                  </a:cubicBezTo>
                  <a:cubicBezTo>
                    <a:pt x="846" y="3285"/>
                    <a:pt x="1236" y="4000"/>
                    <a:pt x="1691" y="4683"/>
                  </a:cubicBezTo>
                  <a:cubicBezTo>
                    <a:pt x="2179" y="5366"/>
                    <a:pt x="2732" y="5951"/>
                    <a:pt x="3285" y="6569"/>
                  </a:cubicBezTo>
                  <a:cubicBezTo>
                    <a:pt x="3838" y="7155"/>
                    <a:pt x="4228" y="7870"/>
                    <a:pt x="4553" y="8618"/>
                  </a:cubicBezTo>
                  <a:cubicBezTo>
                    <a:pt x="5138" y="10146"/>
                    <a:pt x="5951" y="11675"/>
                    <a:pt x="7252" y="12748"/>
                  </a:cubicBezTo>
                  <a:cubicBezTo>
                    <a:pt x="8488" y="13821"/>
                    <a:pt x="10049" y="14602"/>
                    <a:pt x="11707" y="14732"/>
                  </a:cubicBezTo>
                  <a:cubicBezTo>
                    <a:pt x="11772" y="14732"/>
                    <a:pt x="11805" y="14699"/>
                    <a:pt x="11805" y="14634"/>
                  </a:cubicBezTo>
                  <a:cubicBezTo>
                    <a:pt x="11805" y="14602"/>
                    <a:pt x="11772" y="14536"/>
                    <a:pt x="11740" y="14536"/>
                  </a:cubicBezTo>
                  <a:cubicBezTo>
                    <a:pt x="10114" y="14406"/>
                    <a:pt x="8585" y="13658"/>
                    <a:pt x="7382" y="12585"/>
                  </a:cubicBezTo>
                  <a:cubicBezTo>
                    <a:pt x="6764" y="12065"/>
                    <a:pt x="6244" y="11447"/>
                    <a:pt x="5821" y="10732"/>
                  </a:cubicBezTo>
                  <a:cubicBezTo>
                    <a:pt x="5366" y="10049"/>
                    <a:pt x="5041" y="9301"/>
                    <a:pt x="4716" y="8553"/>
                  </a:cubicBezTo>
                  <a:cubicBezTo>
                    <a:pt x="4390" y="7805"/>
                    <a:pt x="4000" y="7057"/>
                    <a:pt x="3415" y="6439"/>
                  </a:cubicBezTo>
                  <a:cubicBezTo>
                    <a:pt x="2894" y="5854"/>
                    <a:pt x="2309" y="5236"/>
                    <a:pt x="1854" y="4586"/>
                  </a:cubicBezTo>
                  <a:cubicBezTo>
                    <a:pt x="1399" y="3935"/>
                    <a:pt x="976" y="3220"/>
                    <a:pt x="683" y="2439"/>
                  </a:cubicBezTo>
                  <a:cubicBezTo>
                    <a:pt x="390" y="1691"/>
                    <a:pt x="195" y="878"/>
                    <a:pt x="163" y="98"/>
                  </a:cubicBezTo>
                  <a:cubicBezTo>
                    <a:pt x="163" y="65"/>
                    <a:pt x="98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0"/>
            <p:cNvSpPr/>
            <p:nvPr/>
          </p:nvSpPr>
          <p:spPr>
            <a:xfrm>
              <a:off x="1840825" y="2534775"/>
              <a:ext cx="156925" cy="268725"/>
            </a:xfrm>
            <a:custGeom>
              <a:avLst/>
              <a:gdLst/>
              <a:ahLst/>
              <a:cxnLst/>
              <a:rect l="l" t="t" r="r" b="b"/>
              <a:pathLst>
                <a:path w="6277" h="10749" extrusionOk="0">
                  <a:moveTo>
                    <a:pt x="82" y="1"/>
                  </a:moveTo>
                  <a:cubicBezTo>
                    <a:pt x="66" y="1"/>
                    <a:pt x="49" y="9"/>
                    <a:pt x="33" y="25"/>
                  </a:cubicBezTo>
                  <a:cubicBezTo>
                    <a:pt x="1" y="25"/>
                    <a:pt x="1" y="90"/>
                    <a:pt x="1" y="123"/>
                  </a:cubicBezTo>
                  <a:cubicBezTo>
                    <a:pt x="683" y="903"/>
                    <a:pt x="1106" y="1846"/>
                    <a:pt x="1431" y="2822"/>
                  </a:cubicBezTo>
                  <a:cubicBezTo>
                    <a:pt x="1757" y="3765"/>
                    <a:pt x="2049" y="4773"/>
                    <a:pt x="2472" y="5716"/>
                  </a:cubicBezTo>
                  <a:cubicBezTo>
                    <a:pt x="2927" y="6659"/>
                    <a:pt x="3448" y="7537"/>
                    <a:pt x="4066" y="8383"/>
                  </a:cubicBezTo>
                  <a:cubicBezTo>
                    <a:pt x="4651" y="9228"/>
                    <a:pt x="5366" y="9976"/>
                    <a:pt x="6114" y="10724"/>
                  </a:cubicBezTo>
                  <a:cubicBezTo>
                    <a:pt x="6131" y="10740"/>
                    <a:pt x="6155" y="10748"/>
                    <a:pt x="6179" y="10748"/>
                  </a:cubicBezTo>
                  <a:cubicBezTo>
                    <a:pt x="6204" y="10748"/>
                    <a:pt x="6228" y="10740"/>
                    <a:pt x="6244" y="10724"/>
                  </a:cubicBezTo>
                  <a:cubicBezTo>
                    <a:pt x="6277" y="10659"/>
                    <a:pt x="6277" y="10626"/>
                    <a:pt x="6244" y="10561"/>
                  </a:cubicBezTo>
                  <a:cubicBezTo>
                    <a:pt x="5529" y="9846"/>
                    <a:pt x="4813" y="9098"/>
                    <a:pt x="4228" y="8252"/>
                  </a:cubicBezTo>
                  <a:cubicBezTo>
                    <a:pt x="3610" y="7439"/>
                    <a:pt x="3090" y="6561"/>
                    <a:pt x="2667" y="5618"/>
                  </a:cubicBezTo>
                  <a:cubicBezTo>
                    <a:pt x="2244" y="4708"/>
                    <a:pt x="1919" y="3732"/>
                    <a:pt x="1594" y="2757"/>
                  </a:cubicBezTo>
                  <a:cubicBezTo>
                    <a:pt x="1269" y="1781"/>
                    <a:pt x="814" y="805"/>
                    <a:pt x="131" y="25"/>
                  </a:cubicBezTo>
                  <a:cubicBezTo>
                    <a:pt x="114" y="9"/>
                    <a:pt x="98" y="1"/>
                    <a:pt x="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" name="Google Shape;280;p20"/>
          <p:cNvGrpSpPr/>
          <p:nvPr/>
        </p:nvGrpSpPr>
        <p:grpSpPr>
          <a:xfrm>
            <a:off x="2448315" y="1344906"/>
            <a:ext cx="1235363" cy="2999507"/>
            <a:chOff x="16056841" y="1387953"/>
            <a:chExt cx="1382921" cy="3357782"/>
          </a:xfrm>
        </p:grpSpPr>
        <p:sp>
          <p:nvSpPr>
            <p:cNvPr id="281" name="Google Shape;281;p20"/>
            <p:cNvSpPr/>
            <p:nvPr/>
          </p:nvSpPr>
          <p:spPr>
            <a:xfrm rot="315363" flipH="1">
              <a:off x="16427267" y="3668706"/>
              <a:ext cx="345230" cy="1026627"/>
            </a:xfrm>
            <a:custGeom>
              <a:avLst/>
              <a:gdLst/>
              <a:ahLst/>
              <a:cxnLst/>
              <a:rect l="l" t="t" r="r" b="b"/>
              <a:pathLst>
                <a:path w="8456" h="25146" extrusionOk="0">
                  <a:moveTo>
                    <a:pt x="5384" y="1"/>
                  </a:moveTo>
                  <a:cubicBezTo>
                    <a:pt x="4672" y="1"/>
                    <a:pt x="3814" y="399"/>
                    <a:pt x="3429" y="967"/>
                  </a:cubicBezTo>
                  <a:cubicBezTo>
                    <a:pt x="2833" y="1841"/>
                    <a:pt x="3174" y="2820"/>
                    <a:pt x="3174" y="3843"/>
                  </a:cubicBezTo>
                  <a:cubicBezTo>
                    <a:pt x="3195" y="5269"/>
                    <a:pt x="3472" y="12404"/>
                    <a:pt x="4558" y="20007"/>
                  </a:cubicBezTo>
                  <a:cubicBezTo>
                    <a:pt x="4601" y="20263"/>
                    <a:pt x="4643" y="20817"/>
                    <a:pt x="4366" y="21392"/>
                  </a:cubicBezTo>
                  <a:cubicBezTo>
                    <a:pt x="4153" y="21839"/>
                    <a:pt x="3770" y="22201"/>
                    <a:pt x="3110" y="22670"/>
                  </a:cubicBezTo>
                  <a:cubicBezTo>
                    <a:pt x="2322" y="23202"/>
                    <a:pt x="1513" y="23777"/>
                    <a:pt x="575" y="24075"/>
                  </a:cubicBezTo>
                  <a:cubicBezTo>
                    <a:pt x="405" y="24118"/>
                    <a:pt x="0" y="24224"/>
                    <a:pt x="107" y="24480"/>
                  </a:cubicBezTo>
                  <a:cubicBezTo>
                    <a:pt x="342" y="25032"/>
                    <a:pt x="1015" y="25146"/>
                    <a:pt x="1669" y="25146"/>
                  </a:cubicBezTo>
                  <a:cubicBezTo>
                    <a:pt x="2023" y="25146"/>
                    <a:pt x="2372" y="25113"/>
                    <a:pt x="2641" y="25098"/>
                  </a:cubicBezTo>
                  <a:cubicBezTo>
                    <a:pt x="3529" y="25079"/>
                    <a:pt x="4465" y="24707"/>
                    <a:pt x="5295" y="24707"/>
                  </a:cubicBezTo>
                  <a:cubicBezTo>
                    <a:pt x="5421" y="24707"/>
                    <a:pt x="5545" y="24716"/>
                    <a:pt x="5666" y="24735"/>
                  </a:cubicBezTo>
                  <a:cubicBezTo>
                    <a:pt x="6011" y="24796"/>
                    <a:pt x="6404" y="24872"/>
                    <a:pt x="6768" y="24872"/>
                  </a:cubicBezTo>
                  <a:cubicBezTo>
                    <a:pt x="7167" y="24872"/>
                    <a:pt x="7530" y="24781"/>
                    <a:pt x="7753" y="24480"/>
                  </a:cubicBezTo>
                  <a:cubicBezTo>
                    <a:pt x="8157" y="23926"/>
                    <a:pt x="7795" y="22946"/>
                    <a:pt x="7689" y="22627"/>
                  </a:cubicBezTo>
                  <a:cubicBezTo>
                    <a:pt x="7497" y="22095"/>
                    <a:pt x="7391" y="21562"/>
                    <a:pt x="7327" y="21008"/>
                  </a:cubicBezTo>
                  <a:cubicBezTo>
                    <a:pt x="7199" y="19539"/>
                    <a:pt x="7476" y="18069"/>
                    <a:pt x="7710" y="16621"/>
                  </a:cubicBezTo>
                  <a:cubicBezTo>
                    <a:pt x="8264" y="13299"/>
                    <a:pt x="8456" y="10061"/>
                    <a:pt x="8243" y="6675"/>
                  </a:cubicBezTo>
                  <a:cubicBezTo>
                    <a:pt x="8094" y="4481"/>
                    <a:pt x="8306" y="1074"/>
                    <a:pt x="5921" y="94"/>
                  </a:cubicBezTo>
                  <a:cubicBezTo>
                    <a:pt x="5761" y="30"/>
                    <a:pt x="5578" y="1"/>
                    <a:pt x="5384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0"/>
            <p:cNvSpPr/>
            <p:nvPr/>
          </p:nvSpPr>
          <p:spPr>
            <a:xfrm rot="315363" flipH="1">
              <a:off x="16568905" y="3804422"/>
              <a:ext cx="79163" cy="17596"/>
            </a:xfrm>
            <a:custGeom>
              <a:avLst/>
              <a:gdLst/>
              <a:ahLst/>
              <a:cxnLst/>
              <a:rect l="l" t="t" r="r" b="b"/>
              <a:pathLst>
                <a:path w="1939" h="431" extrusionOk="0">
                  <a:moveTo>
                    <a:pt x="46" y="1"/>
                  </a:moveTo>
                  <a:cubicBezTo>
                    <a:pt x="31" y="1"/>
                    <a:pt x="16" y="16"/>
                    <a:pt x="1" y="31"/>
                  </a:cubicBezTo>
                  <a:cubicBezTo>
                    <a:pt x="1" y="52"/>
                    <a:pt x="1" y="74"/>
                    <a:pt x="22" y="95"/>
                  </a:cubicBezTo>
                  <a:cubicBezTo>
                    <a:pt x="299" y="265"/>
                    <a:pt x="618" y="372"/>
                    <a:pt x="938" y="414"/>
                  </a:cubicBezTo>
                  <a:cubicBezTo>
                    <a:pt x="1015" y="425"/>
                    <a:pt x="1095" y="431"/>
                    <a:pt x="1176" y="431"/>
                  </a:cubicBezTo>
                  <a:cubicBezTo>
                    <a:pt x="1409" y="431"/>
                    <a:pt x="1654" y="387"/>
                    <a:pt x="1875" y="308"/>
                  </a:cubicBezTo>
                  <a:cubicBezTo>
                    <a:pt x="1917" y="308"/>
                    <a:pt x="1939" y="265"/>
                    <a:pt x="1917" y="244"/>
                  </a:cubicBezTo>
                  <a:cubicBezTo>
                    <a:pt x="1917" y="201"/>
                    <a:pt x="1875" y="180"/>
                    <a:pt x="1853" y="180"/>
                  </a:cubicBezTo>
                  <a:lnTo>
                    <a:pt x="1832" y="180"/>
                  </a:lnTo>
                  <a:cubicBezTo>
                    <a:pt x="1704" y="201"/>
                    <a:pt x="1555" y="244"/>
                    <a:pt x="1406" y="265"/>
                  </a:cubicBezTo>
                  <a:cubicBezTo>
                    <a:pt x="1257" y="265"/>
                    <a:pt x="1087" y="265"/>
                    <a:pt x="938" y="244"/>
                  </a:cubicBezTo>
                  <a:cubicBezTo>
                    <a:pt x="640" y="223"/>
                    <a:pt x="341" y="138"/>
                    <a:pt x="86" y="10"/>
                  </a:cubicBezTo>
                  <a:lnTo>
                    <a:pt x="64" y="10"/>
                  </a:lnTo>
                  <a:cubicBezTo>
                    <a:pt x="58" y="3"/>
                    <a:pt x="52" y="1"/>
                    <a:pt x="46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0"/>
            <p:cNvSpPr/>
            <p:nvPr/>
          </p:nvSpPr>
          <p:spPr>
            <a:xfrm rot="315363" flipH="1">
              <a:off x="16429399" y="4425457"/>
              <a:ext cx="142567" cy="122725"/>
            </a:xfrm>
            <a:custGeom>
              <a:avLst/>
              <a:gdLst/>
              <a:ahLst/>
              <a:cxnLst/>
              <a:rect l="l" t="t" r="r" b="b"/>
              <a:pathLst>
                <a:path w="3492" h="3006" extrusionOk="0">
                  <a:moveTo>
                    <a:pt x="3287" y="0"/>
                  </a:moveTo>
                  <a:cubicBezTo>
                    <a:pt x="3278" y="0"/>
                    <a:pt x="3268" y="1"/>
                    <a:pt x="3259" y="3"/>
                  </a:cubicBezTo>
                  <a:lnTo>
                    <a:pt x="235" y="88"/>
                  </a:lnTo>
                  <a:cubicBezTo>
                    <a:pt x="86" y="88"/>
                    <a:pt x="0" y="216"/>
                    <a:pt x="22" y="365"/>
                  </a:cubicBezTo>
                  <a:lnTo>
                    <a:pt x="341" y="2814"/>
                  </a:lnTo>
                  <a:cubicBezTo>
                    <a:pt x="362" y="2920"/>
                    <a:pt x="469" y="3006"/>
                    <a:pt x="575" y="3006"/>
                  </a:cubicBezTo>
                  <a:lnTo>
                    <a:pt x="3067" y="2942"/>
                  </a:lnTo>
                  <a:cubicBezTo>
                    <a:pt x="3174" y="2942"/>
                    <a:pt x="3280" y="2835"/>
                    <a:pt x="3280" y="2729"/>
                  </a:cubicBezTo>
                  <a:lnTo>
                    <a:pt x="3472" y="279"/>
                  </a:lnTo>
                  <a:cubicBezTo>
                    <a:pt x="3492" y="122"/>
                    <a:pt x="3402" y="0"/>
                    <a:pt x="32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0"/>
            <p:cNvSpPr/>
            <p:nvPr/>
          </p:nvSpPr>
          <p:spPr>
            <a:xfrm rot="315363" flipH="1">
              <a:off x="16470925" y="4448401"/>
              <a:ext cx="8737" cy="58300"/>
            </a:xfrm>
            <a:custGeom>
              <a:avLst/>
              <a:gdLst/>
              <a:ahLst/>
              <a:cxnLst/>
              <a:rect l="l" t="t" r="r" b="b"/>
              <a:pathLst>
                <a:path w="214" h="1428" extrusionOk="0">
                  <a:moveTo>
                    <a:pt x="149" y="0"/>
                  </a:moveTo>
                  <a:cubicBezTo>
                    <a:pt x="107" y="0"/>
                    <a:pt x="64" y="21"/>
                    <a:pt x="64" y="64"/>
                  </a:cubicBezTo>
                  <a:cubicBezTo>
                    <a:pt x="21" y="490"/>
                    <a:pt x="21" y="916"/>
                    <a:pt x="0" y="1363"/>
                  </a:cubicBezTo>
                  <a:cubicBezTo>
                    <a:pt x="0" y="1385"/>
                    <a:pt x="43" y="1427"/>
                    <a:pt x="64" y="1427"/>
                  </a:cubicBezTo>
                  <a:cubicBezTo>
                    <a:pt x="107" y="1427"/>
                    <a:pt x="128" y="1406"/>
                    <a:pt x="128" y="1363"/>
                  </a:cubicBezTo>
                  <a:cubicBezTo>
                    <a:pt x="171" y="937"/>
                    <a:pt x="213" y="511"/>
                    <a:pt x="213" y="85"/>
                  </a:cubicBezTo>
                  <a:cubicBezTo>
                    <a:pt x="213" y="43"/>
                    <a:pt x="192" y="0"/>
                    <a:pt x="1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0"/>
            <p:cNvSpPr/>
            <p:nvPr/>
          </p:nvSpPr>
          <p:spPr>
            <a:xfrm rot="315363" flipH="1">
              <a:off x="16519264" y="4454692"/>
              <a:ext cx="11350" cy="58300"/>
            </a:xfrm>
            <a:custGeom>
              <a:avLst/>
              <a:gdLst/>
              <a:ahLst/>
              <a:cxnLst/>
              <a:rect l="l" t="t" r="r" b="b"/>
              <a:pathLst>
                <a:path w="278" h="1428" extrusionOk="0">
                  <a:moveTo>
                    <a:pt x="65" y="1"/>
                  </a:moveTo>
                  <a:cubicBezTo>
                    <a:pt x="22" y="22"/>
                    <a:pt x="1" y="43"/>
                    <a:pt x="1" y="107"/>
                  </a:cubicBezTo>
                  <a:cubicBezTo>
                    <a:pt x="43" y="533"/>
                    <a:pt x="86" y="959"/>
                    <a:pt x="150" y="1385"/>
                  </a:cubicBezTo>
                  <a:cubicBezTo>
                    <a:pt x="171" y="1406"/>
                    <a:pt x="192" y="1428"/>
                    <a:pt x="214" y="1428"/>
                  </a:cubicBezTo>
                  <a:cubicBezTo>
                    <a:pt x="256" y="1428"/>
                    <a:pt x="277" y="1406"/>
                    <a:pt x="277" y="1364"/>
                  </a:cubicBezTo>
                  <a:cubicBezTo>
                    <a:pt x="256" y="938"/>
                    <a:pt x="214" y="512"/>
                    <a:pt x="150" y="86"/>
                  </a:cubicBezTo>
                  <a:cubicBezTo>
                    <a:pt x="150" y="43"/>
                    <a:pt x="107" y="1"/>
                    <a:pt x="6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0"/>
            <p:cNvSpPr/>
            <p:nvPr/>
          </p:nvSpPr>
          <p:spPr>
            <a:xfrm rot="315363" flipH="1">
              <a:off x="16406015" y="4528866"/>
              <a:ext cx="347802" cy="167144"/>
            </a:xfrm>
            <a:custGeom>
              <a:avLst/>
              <a:gdLst/>
              <a:ahLst/>
              <a:cxnLst/>
              <a:rect l="l" t="t" r="r" b="b"/>
              <a:pathLst>
                <a:path w="8519" h="4094" extrusionOk="0">
                  <a:moveTo>
                    <a:pt x="5449" y="0"/>
                  </a:moveTo>
                  <a:cubicBezTo>
                    <a:pt x="5116" y="0"/>
                    <a:pt x="4987" y="30"/>
                    <a:pt x="4814" y="152"/>
                  </a:cubicBezTo>
                  <a:cubicBezTo>
                    <a:pt x="4153" y="642"/>
                    <a:pt x="3365" y="1132"/>
                    <a:pt x="2492" y="1622"/>
                  </a:cubicBezTo>
                  <a:cubicBezTo>
                    <a:pt x="1811" y="2005"/>
                    <a:pt x="1150" y="2303"/>
                    <a:pt x="533" y="2580"/>
                  </a:cubicBezTo>
                  <a:cubicBezTo>
                    <a:pt x="298" y="2687"/>
                    <a:pt x="128" y="2878"/>
                    <a:pt x="85" y="3134"/>
                  </a:cubicBezTo>
                  <a:cubicBezTo>
                    <a:pt x="0" y="3603"/>
                    <a:pt x="362" y="4029"/>
                    <a:pt x="831" y="4029"/>
                  </a:cubicBezTo>
                  <a:lnTo>
                    <a:pt x="7710" y="4092"/>
                  </a:lnTo>
                  <a:cubicBezTo>
                    <a:pt x="7722" y="4093"/>
                    <a:pt x="7734" y="4093"/>
                    <a:pt x="7746" y="4093"/>
                  </a:cubicBezTo>
                  <a:cubicBezTo>
                    <a:pt x="8176" y="4093"/>
                    <a:pt x="8518" y="3719"/>
                    <a:pt x="8477" y="3304"/>
                  </a:cubicBezTo>
                  <a:lnTo>
                    <a:pt x="8328" y="749"/>
                  </a:lnTo>
                  <a:cubicBezTo>
                    <a:pt x="8306" y="344"/>
                    <a:pt x="7987" y="25"/>
                    <a:pt x="7582" y="25"/>
                  </a:cubicBezTo>
                  <a:cubicBezTo>
                    <a:pt x="7423" y="26"/>
                    <a:pt x="7275" y="27"/>
                    <a:pt x="7136" y="27"/>
                  </a:cubicBezTo>
                  <a:cubicBezTo>
                    <a:pt x="6256" y="27"/>
                    <a:pt x="5762" y="0"/>
                    <a:pt x="54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0"/>
            <p:cNvSpPr/>
            <p:nvPr/>
          </p:nvSpPr>
          <p:spPr>
            <a:xfrm rot="315363" flipH="1">
              <a:off x="16449349" y="4579848"/>
              <a:ext cx="62628" cy="58300"/>
            </a:xfrm>
            <a:custGeom>
              <a:avLst/>
              <a:gdLst/>
              <a:ahLst/>
              <a:cxnLst/>
              <a:rect l="l" t="t" r="r" b="b"/>
              <a:pathLst>
                <a:path w="1534" h="1428" extrusionOk="0">
                  <a:moveTo>
                    <a:pt x="767" y="1"/>
                  </a:moveTo>
                  <a:cubicBezTo>
                    <a:pt x="341" y="1"/>
                    <a:pt x="0" y="320"/>
                    <a:pt x="0" y="704"/>
                  </a:cubicBezTo>
                  <a:cubicBezTo>
                    <a:pt x="0" y="1108"/>
                    <a:pt x="341" y="1428"/>
                    <a:pt x="745" y="1428"/>
                  </a:cubicBezTo>
                  <a:cubicBezTo>
                    <a:pt x="1171" y="1428"/>
                    <a:pt x="1512" y="1108"/>
                    <a:pt x="1533" y="725"/>
                  </a:cubicBezTo>
                  <a:cubicBezTo>
                    <a:pt x="1533" y="320"/>
                    <a:pt x="1193" y="1"/>
                    <a:pt x="7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0"/>
            <p:cNvSpPr/>
            <p:nvPr/>
          </p:nvSpPr>
          <p:spPr>
            <a:xfrm rot="315363" flipH="1">
              <a:off x="16723041" y="3696276"/>
              <a:ext cx="419167" cy="1017564"/>
            </a:xfrm>
            <a:custGeom>
              <a:avLst/>
              <a:gdLst/>
              <a:ahLst/>
              <a:cxnLst/>
              <a:rect l="l" t="t" r="r" b="b"/>
              <a:pathLst>
                <a:path w="10267" h="24924" extrusionOk="0">
                  <a:moveTo>
                    <a:pt x="7263" y="0"/>
                  </a:moveTo>
                  <a:cubicBezTo>
                    <a:pt x="6589" y="0"/>
                    <a:pt x="5810" y="315"/>
                    <a:pt x="5410" y="807"/>
                  </a:cubicBezTo>
                  <a:cubicBezTo>
                    <a:pt x="4729" y="1638"/>
                    <a:pt x="4984" y="2639"/>
                    <a:pt x="4920" y="3661"/>
                  </a:cubicBezTo>
                  <a:cubicBezTo>
                    <a:pt x="4814" y="5067"/>
                    <a:pt x="4473" y="12201"/>
                    <a:pt x="4920" y="19868"/>
                  </a:cubicBezTo>
                  <a:cubicBezTo>
                    <a:pt x="4920" y="20124"/>
                    <a:pt x="4920" y="20678"/>
                    <a:pt x="4601" y="21231"/>
                  </a:cubicBezTo>
                  <a:cubicBezTo>
                    <a:pt x="4367" y="21657"/>
                    <a:pt x="3941" y="21998"/>
                    <a:pt x="3238" y="22403"/>
                  </a:cubicBezTo>
                  <a:cubicBezTo>
                    <a:pt x="2407" y="22871"/>
                    <a:pt x="1555" y="23383"/>
                    <a:pt x="618" y="23574"/>
                  </a:cubicBezTo>
                  <a:cubicBezTo>
                    <a:pt x="448" y="23617"/>
                    <a:pt x="1" y="23681"/>
                    <a:pt x="107" y="23958"/>
                  </a:cubicBezTo>
                  <a:cubicBezTo>
                    <a:pt x="384" y="24831"/>
                    <a:pt x="1811" y="24767"/>
                    <a:pt x="2578" y="24788"/>
                  </a:cubicBezTo>
                  <a:cubicBezTo>
                    <a:pt x="2658" y="24793"/>
                    <a:pt x="2739" y="24795"/>
                    <a:pt x="2820" y="24795"/>
                  </a:cubicBezTo>
                  <a:cubicBezTo>
                    <a:pt x="3544" y="24795"/>
                    <a:pt x="4299" y="24617"/>
                    <a:pt x="4989" y="24617"/>
                  </a:cubicBezTo>
                  <a:cubicBezTo>
                    <a:pt x="5208" y="24617"/>
                    <a:pt x="5420" y="24635"/>
                    <a:pt x="5623" y="24682"/>
                  </a:cubicBezTo>
                  <a:cubicBezTo>
                    <a:pt x="6029" y="24789"/>
                    <a:pt x="6494" y="24923"/>
                    <a:pt x="6908" y="24923"/>
                  </a:cubicBezTo>
                  <a:cubicBezTo>
                    <a:pt x="7233" y="24923"/>
                    <a:pt x="7525" y="24840"/>
                    <a:pt x="7732" y="24597"/>
                  </a:cubicBezTo>
                  <a:cubicBezTo>
                    <a:pt x="8179" y="24085"/>
                    <a:pt x="7902" y="23084"/>
                    <a:pt x="7817" y="22744"/>
                  </a:cubicBezTo>
                  <a:cubicBezTo>
                    <a:pt x="7668" y="22211"/>
                    <a:pt x="7604" y="21657"/>
                    <a:pt x="7604" y="21104"/>
                  </a:cubicBezTo>
                  <a:cubicBezTo>
                    <a:pt x="7604" y="19634"/>
                    <a:pt x="8009" y="18186"/>
                    <a:pt x="8349" y="16780"/>
                  </a:cubicBezTo>
                  <a:cubicBezTo>
                    <a:pt x="9201" y="13500"/>
                    <a:pt x="9648" y="10285"/>
                    <a:pt x="9734" y="6898"/>
                  </a:cubicBezTo>
                  <a:cubicBezTo>
                    <a:pt x="9776" y="4683"/>
                    <a:pt x="10266" y="1318"/>
                    <a:pt x="7966" y="147"/>
                  </a:cubicBezTo>
                  <a:cubicBezTo>
                    <a:pt x="7765" y="46"/>
                    <a:pt x="7522" y="0"/>
                    <a:pt x="7263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0"/>
            <p:cNvSpPr/>
            <p:nvPr/>
          </p:nvSpPr>
          <p:spPr>
            <a:xfrm rot="315363" flipH="1">
              <a:off x="16867317" y="3823490"/>
              <a:ext cx="78306" cy="21801"/>
            </a:xfrm>
            <a:custGeom>
              <a:avLst/>
              <a:gdLst/>
              <a:ahLst/>
              <a:cxnLst/>
              <a:rect l="l" t="t" r="r" b="b"/>
              <a:pathLst>
                <a:path w="1918" h="534" extrusionOk="0">
                  <a:moveTo>
                    <a:pt x="86" y="1"/>
                  </a:moveTo>
                  <a:cubicBezTo>
                    <a:pt x="64" y="1"/>
                    <a:pt x="43" y="1"/>
                    <a:pt x="22" y="22"/>
                  </a:cubicBezTo>
                  <a:cubicBezTo>
                    <a:pt x="1" y="43"/>
                    <a:pt x="1" y="65"/>
                    <a:pt x="22" y="86"/>
                  </a:cubicBezTo>
                  <a:cubicBezTo>
                    <a:pt x="299" y="278"/>
                    <a:pt x="597" y="405"/>
                    <a:pt x="895" y="469"/>
                  </a:cubicBezTo>
                  <a:cubicBezTo>
                    <a:pt x="1055" y="512"/>
                    <a:pt x="1220" y="533"/>
                    <a:pt x="1382" y="533"/>
                  </a:cubicBezTo>
                  <a:cubicBezTo>
                    <a:pt x="1545" y="533"/>
                    <a:pt x="1704" y="512"/>
                    <a:pt x="1853" y="469"/>
                  </a:cubicBezTo>
                  <a:cubicBezTo>
                    <a:pt x="1896" y="469"/>
                    <a:pt x="1917" y="427"/>
                    <a:pt x="1917" y="405"/>
                  </a:cubicBezTo>
                  <a:cubicBezTo>
                    <a:pt x="1917" y="363"/>
                    <a:pt x="1875" y="342"/>
                    <a:pt x="1832" y="342"/>
                  </a:cubicBezTo>
                  <a:cubicBezTo>
                    <a:pt x="1683" y="342"/>
                    <a:pt x="1534" y="363"/>
                    <a:pt x="1385" y="363"/>
                  </a:cubicBezTo>
                  <a:cubicBezTo>
                    <a:pt x="1236" y="363"/>
                    <a:pt x="1087" y="363"/>
                    <a:pt x="938" y="320"/>
                  </a:cubicBezTo>
                  <a:cubicBezTo>
                    <a:pt x="639" y="278"/>
                    <a:pt x="341" y="171"/>
                    <a:pt x="86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0"/>
            <p:cNvSpPr/>
            <p:nvPr/>
          </p:nvSpPr>
          <p:spPr>
            <a:xfrm rot="315363" flipH="1">
              <a:off x="16780365" y="4451700"/>
              <a:ext cx="141750" cy="126971"/>
            </a:xfrm>
            <a:custGeom>
              <a:avLst/>
              <a:gdLst/>
              <a:ahLst/>
              <a:cxnLst/>
              <a:rect l="l" t="t" r="r" b="b"/>
              <a:pathLst>
                <a:path w="3472" h="3110" extrusionOk="0">
                  <a:moveTo>
                    <a:pt x="234" y="0"/>
                  </a:moveTo>
                  <a:cubicBezTo>
                    <a:pt x="85" y="0"/>
                    <a:pt x="0" y="128"/>
                    <a:pt x="0" y="277"/>
                  </a:cubicBezTo>
                  <a:lnTo>
                    <a:pt x="107" y="2748"/>
                  </a:lnTo>
                  <a:cubicBezTo>
                    <a:pt x="128" y="2854"/>
                    <a:pt x="213" y="2940"/>
                    <a:pt x="320" y="2961"/>
                  </a:cubicBezTo>
                  <a:lnTo>
                    <a:pt x="2811" y="3110"/>
                  </a:lnTo>
                  <a:cubicBezTo>
                    <a:pt x="2918" y="3110"/>
                    <a:pt x="3024" y="3025"/>
                    <a:pt x="3046" y="2918"/>
                  </a:cubicBezTo>
                  <a:lnTo>
                    <a:pt x="3450" y="490"/>
                  </a:lnTo>
                  <a:cubicBezTo>
                    <a:pt x="3472" y="320"/>
                    <a:pt x="3386" y="192"/>
                    <a:pt x="3259" y="192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0"/>
            <p:cNvSpPr/>
            <p:nvPr/>
          </p:nvSpPr>
          <p:spPr>
            <a:xfrm rot="315363" flipH="1">
              <a:off x="16822620" y="4479244"/>
              <a:ext cx="13963" cy="58300"/>
            </a:xfrm>
            <a:custGeom>
              <a:avLst/>
              <a:gdLst/>
              <a:ahLst/>
              <a:cxnLst/>
              <a:rect l="l" t="t" r="r" b="b"/>
              <a:pathLst>
                <a:path w="342" h="1428" extrusionOk="0">
                  <a:moveTo>
                    <a:pt x="256" y="1"/>
                  </a:moveTo>
                  <a:cubicBezTo>
                    <a:pt x="214" y="1"/>
                    <a:pt x="171" y="22"/>
                    <a:pt x="171" y="64"/>
                  </a:cubicBezTo>
                  <a:cubicBezTo>
                    <a:pt x="107" y="490"/>
                    <a:pt x="43" y="916"/>
                    <a:pt x="22" y="1364"/>
                  </a:cubicBezTo>
                  <a:cubicBezTo>
                    <a:pt x="1" y="1385"/>
                    <a:pt x="22" y="1406"/>
                    <a:pt x="64" y="1428"/>
                  </a:cubicBezTo>
                  <a:cubicBezTo>
                    <a:pt x="86" y="1428"/>
                    <a:pt x="128" y="1406"/>
                    <a:pt x="128" y="1364"/>
                  </a:cubicBezTo>
                  <a:cubicBezTo>
                    <a:pt x="214" y="938"/>
                    <a:pt x="277" y="512"/>
                    <a:pt x="320" y="86"/>
                  </a:cubicBezTo>
                  <a:cubicBezTo>
                    <a:pt x="341" y="43"/>
                    <a:pt x="299" y="22"/>
                    <a:pt x="2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0"/>
            <p:cNvSpPr/>
            <p:nvPr/>
          </p:nvSpPr>
          <p:spPr>
            <a:xfrm rot="315363" flipH="1">
              <a:off x="16875602" y="4482118"/>
              <a:ext cx="7880" cy="58260"/>
            </a:xfrm>
            <a:custGeom>
              <a:avLst/>
              <a:gdLst/>
              <a:ahLst/>
              <a:cxnLst/>
              <a:rect l="l" t="t" r="r" b="b"/>
              <a:pathLst>
                <a:path w="193" h="1427" extrusionOk="0">
                  <a:moveTo>
                    <a:pt x="86" y="0"/>
                  </a:moveTo>
                  <a:cubicBezTo>
                    <a:pt x="43" y="0"/>
                    <a:pt x="1" y="21"/>
                    <a:pt x="1" y="85"/>
                  </a:cubicBezTo>
                  <a:cubicBezTo>
                    <a:pt x="1" y="511"/>
                    <a:pt x="22" y="937"/>
                    <a:pt x="43" y="1363"/>
                  </a:cubicBezTo>
                  <a:cubicBezTo>
                    <a:pt x="43" y="1406"/>
                    <a:pt x="86" y="1427"/>
                    <a:pt x="107" y="1427"/>
                  </a:cubicBezTo>
                  <a:cubicBezTo>
                    <a:pt x="150" y="1427"/>
                    <a:pt x="171" y="1406"/>
                    <a:pt x="171" y="1363"/>
                  </a:cubicBezTo>
                  <a:cubicBezTo>
                    <a:pt x="192" y="937"/>
                    <a:pt x="192" y="511"/>
                    <a:pt x="171" y="64"/>
                  </a:cubicBezTo>
                  <a:cubicBezTo>
                    <a:pt x="171" y="21"/>
                    <a:pt x="128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0"/>
            <p:cNvSpPr/>
            <p:nvPr/>
          </p:nvSpPr>
          <p:spPr>
            <a:xfrm rot="315363" flipH="1">
              <a:off x="16774343" y="4554783"/>
              <a:ext cx="349558" cy="175310"/>
            </a:xfrm>
            <a:custGeom>
              <a:avLst/>
              <a:gdLst/>
              <a:ahLst/>
              <a:cxnLst/>
              <a:rect l="l" t="t" r="r" b="b"/>
              <a:pathLst>
                <a:path w="8562" h="4294" extrusionOk="0">
                  <a:moveTo>
                    <a:pt x="5519" y="0"/>
                  </a:moveTo>
                  <a:cubicBezTo>
                    <a:pt x="5342" y="0"/>
                    <a:pt x="5239" y="33"/>
                    <a:pt x="5112" y="115"/>
                  </a:cubicBezTo>
                  <a:cubicBezTo>
                    <a:pt x="4388" y="541"/>
                    <a:pt x="3578" y="967"/>
                    <a:pt x="2641" y="1372"/>
                  </a:cubicBezTo>
                  <a:cubicBezTo>
                    <a:pt x="1938" y="1691"/>
                    <a:pt x="1257" y="1947"/>
                    <a:pt x="618" y="2160"/>
                  </a:cubicBezTo>
                  <a:cubicBezTo>
                    <a:pt x="384" y="2245"/>
                    <a:pt x="192" y="2437"/>
                    <a:pt x="128" y="2671"/>
                  </a:cubicBezTo>
                  <a:cubicBezTo>
                    <a:pt x="0" y="3139"/>
                    <a:pt x="320" y="3608"/>
                    <a:pt x="788" y="3651"/>
                  </a:cubicBezTo>
                  <a:lnTo>
                    <a:pt x="7667" y="4289"/>
                  </a:lnTo>
                  <a:cubicBezTo>
                    <a:pt x="7692" y="4292"/>
                    <a:pt x="7716" y="4293"/>
                    <a:pt x="7739" y="4293"/>
                  </a:cubicBezTo>
                  <a:cubicBezTo>
                    <a:pt x="8136" y="4293"/>
                    <a:pt x="8478" y="3967"/>
                    <a:pt x="8498" y="3565"/>
                  </a:cubicBezTo>
                  <a:lnTo>
                    <a:pt x="8562" y="1010"/>
                  </a:lnTo>
                  <a:cubicBezTo>
                    <a:pt x="8562" y="605"/>
                    <a:pt x="8264" y="264"/>
                    <a:pt x="7859" y="222"/>
                  </a:cubicBezTo>
                  <a:cubicBezTo>
                    <a:pt x="6422" y="111"/>
                    <a:pt x="5845" y="0"/>
                    <a:pt x="5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0"/>
            <p:cNvSpPr/>
            <p:nvPr/>
          </p:nvSpPr>
          <p:spPr>
            <a:xfrm rot="315363" flipH="1">
              <a:off x="16814175" y="4609896"/>
              <a:ext cx="65282" cy="58627"/>
            </a:xfrm>
            <a:custGeom>
              <a:avLst/>
              <a:gdLst/>
              <a:ahLst/>
              <a:cxnLst/>
              <a:rect l="l" t="t" r="r" b="b"/>
              <a:pathLst>
                <a:path w="1599" h="1436" extrusionOk="0">
                  <a:moveTo>
                    <a:pt x="793" y="1"/>
                  </a:moveTo>
                  <a:cubicBezTo>
                    <a:pt x="403" y="1"/>
                    <a:pt x="83" y="285"/>
                    <a:pt x="43" y="644"/>
                  </a:cubicBezTo>
                  <a:cubicBezTo>
                    <a:pt x="1" y="1027"/>
                    <a:pt x="320" y="1389"/>
                    <a:pt x="725" y="1432"/>
                  </a:cubicBezTo>
                  <a:cubicBezTo>
                    <a:pt x="752" y="1434"/>
                    <a:pt x="779" y="1436"/>
                    <a:pt x="806" y="1436"/>
                  </a:cubicBezTo>
                  <a:cubicBezTo>
                    <a:pt x="1199" y="1436"/>
                    <a:pt x="1536" y="1151"/>
                    <a:pt x="1556" y="793"/>
                  </a:cubicBezTo>
                  <a:cubicBezTo>
                    <a:pt x="1598" y="388"/>
                    <a:pt x="1279" y="47"/>
                    <a:pt x="874" y="5"/>
                  </a:cubicBezTo>
                  <a:cubicBezTo>
                    <a:pt x="847" y="2"/>
                    <a:pt x="820" y="1"/>
                    <a:pt x="7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0"/>
            <p:cNvSpPr/>
            <p:nvPr/>
          </p:nvSpPr>
          <p:spPr>
            <a:xfrm rot="315363" flipH="1">
              <a:off x="16420908" y="2640027"/>
              <a:ext cx="623464" cy="1622452"/>
            </a:xfrm>
            <a:custGeom>
              <a:avLst/>
              <a:gdLst/>
              <a:ahLst/>
              <a:cxnLst/>
              <a:rect l="l" t="t" r="r" b="b"/>
              <a:pathLst>
                <a:path w="15271" h="39740" extrusionOk="0">
                  <a:moveTo>
                    <a:pt x="8031" y="1"/>
                  </a:moveTo>
                  <a:cubicBezTo>
                    <a:pt x="5756" y="1"/>
                    <a:pt x="3600" y="1098"/>
                    <a:pt x="2620" y="3342"/>
                  </a:cubicBezTo>
                  <a:cubicBezTo>
                    <a:pt x="767" y="7666"/>
                    <a:pt x="320" y="23916"/>
                    <a:pt x="320" y="23916"/>
                  </a:cubicBezTo>
                  <a:cubicBezTo>
                    <a:pt x="320" y="23937"/>
                    <a:pt x="320" y="23937"/>
                    <a:pt x="320" y="23937"/>
                  </a:cubicBezTo>
                  <a:cubicBezTo>
                    <a:pt x="128" y="26386"/>
                    <a:pt x="86" y="33883"/>
                    <a:pt x="107" y="35885"/>
                  </a:cubicBezTo>
                  <a:cubicBezTo>
                    <a:pt x="128" y="38270"/>
                    <a:pt x="0" y="38888"/>
                    <a:pt x="363" y="39165"/>
                  </a:cubicBezTo>
                  <a:cubicBezTo>
                    <a:pt x="831" y="39527"/>
                    <a:pt x="2386" y="39527"/>
                    <a:pt x="3110" y="39548"/>
                  </a:cubicBezTo>
                  <a:cubicBezTo>
                    <a:pt x="3234" y="39548"/>
                    <a:pt x="3507" y="39565"/>
                    <a:pt x="3810" y="39565"/>
                  </a:cubicBezTo>
                  <a:cubicBezTo>
                    <a:pt x="4339" y="39565"/>
                    <a:pt x="4959" y="39513"/>
                    <a:pt x="5027" y="39229"/>
                  </a:cubicBezTo>
                  <a:cubicBezTo>
                    <a:pt x="5815" y="35906"/>
                    <a:pt x="6241" y="31114"/>
                    <a:pt x="6155" y="28069"/>
                  </a:cubicBezTo>
                  <a:cubicBezTo>
                    <a:pt x="6092" y="25897"/>
                    <a:pt x="5836" y="25343"/>
                    <a:pt x="5793" y="25002"/>
                  </a:cubicBezTo>
                  <a:cubicBezTo>
                    <a:pt x="5772" y="24874"/>
                    <a:pt x="5772" y="24768"/>
                    <a:pt x="5836" y="24619"/>
                  </a:cubicBezTo>
                  <a:cubicBezTo>
                    <a:pt x="6219" y="23660"/>
                    <a:pt x="6560" y="22681"/>
                    <a:pt x="6731" y="22425"/>
                  </a:cubicBezTo>
                  <a:cubicBezTo>
                    <a:pt x="6731" y="22404"/>
                    <a:pt x="6731" y="22404"/>
                    <a:pt x="6752" y="22382"/>
                  </a:cubicBezTo>
                  <a:cubicBezTo>
                    <a:pt x="7050" y="22872"/>
                    <a:pt x="8456" y="38505"/>
                    <a:pt x="8520" y="39080"/>
                  </a:cubicBezTo>
                  <a:cubicBezTo>
                    <a:pt x="8583" y="39740"/>
                    <a:pt x="9648" y="39676"/>
                    <a:pt x="10138" y="39719"/>
                  </a:cubicBezTo>
                  <a:cubicBezTo>
                    <a:pt x="10221" y="39722"/>
                    <a:pt x="10311" y="39724"/>
                    <a:pt x="10407" y="39724"/>
                  </a:cubicBezTo>
                  <a:cubicBezTo>
                    <a:pt x="11468" y="39724"/>
                    <a:pt x="13217" y="39506"/>
                    <a:pt x="13354" y="39037"/>
                  </a:cubicBezTo>
                  <a:cubicBezTo>
                    <a:pt x="13397" y="38845"/>
                    <a:pt x="13780" y="35757"/>
                    <a:pt x="13546" y="30326"/>
                  </a:cubicBezTo>
                  <a:cubicBezTo>
                    <a:pt x="13482" y="28857"/>
                    <a:pt x="13333" y="27068"/>
                    <a:pt x="12992" y="25620"/>
                  </a:cubicBezTo>
                  <a:cubicBezTo>
                    <a:pt x="12523" y="23639"/>
                    <a:pt x="12502" y="25875"/>
                    <a:pt x="13780" y="19230"/>
                  </a:cubicBezTo>
                  <a:cubicBezTo>
                    <a:pt x="14824" y="13714"/>
                    <a:pt x="15271" y="11947"/>
                    <a:pt x="14227" y="5621"/>
                  </a:cubicBezTo>
                  <a:cubicBezTo>
                    <a:pt x="14057" y="4514"/>
                    <a:pt x="13162" y="3002"/>
                    <a:pt x="12396" y="2022"/>
                  </a:cubicBezTo>
                  <a:cubicBezTo>
                    <a:pt x="11608" y="1021"/>
                    <a:pt x="10628" y="382"/>
                    <a:pt x="9371" y="126"/>
                  </a:cubicBezTo>
                  <a:cubicBezTo>
                    <a:pt x="8925" y="43"/>
                    <a:pt x="8476" y="1"/>
                    <a:pt x="8031" y="1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0"/>
            <p:cNvSpPr/>
            <p:nvPr/>
          </p:nvSpPr>
          <p:spPr>
            <a:xfrm rot="315363" flipH="1">
              <a:off x="16774133" y="3141845"/>
              <a:ext cx="141750" cy="529073"/>
            </a:xfrm>
            <a:custGeom>
              <a:avLst/>
              <a:gdLst/>
              <a:ahLst/>
              <a:cxnLst/>
              <a:rect l="l" t="t" r="r" b="b"/>
              <a:pathLst>
                <a:path w="3472" h="12959" extrusionOk="0">
                  <a:moveTo>
                    <a:pt x="2490" y="1"/>
                  </a:moveTo>
                  <a:cubicBezTo>
                    <a:pt x="2433" y="1"/>
                    <a:pt x="2362" y="34"/>
                    <a:pt x="2300" y="137"/>
                  </a:cubicBezTo>
                  <a:cubicBezTo>
                    <a:pt x="0" y="3928"/>
                    <a:pt x="639" y="9508"/>
                    <a:pt x="2513" y="12937"/>
                  </a:cubicBezTo>
                  <a:cubicBezTo>
                    <a:pt x="2513" y="12958"/>
                    <a:pt x="2513" y="12958"/>
                    <a:pt x="2534" y="12958"/>
                  </a:cubicBezTo>
                  <a:cubicBezTo>
                    <a:pt x="2513" y="12830"/>
                    <a:pt x="2513" y="12724"/>
                    <a:pt x="2577" y="12575"/>
                  </a:cubicBezTo>
                  <a:cubicBezTo>
                    <a:pt x="2982" y="11616"/>
                    <a:pt x="3301" y="10637"/>
                    <a:pt x="3472" y="10381"/>
                  </a:cubicBezTo>
                  <a:cubicBezTo>
                    <a:pt x="3450" y="9934"/>
                    <a:pt x="3344" y="8869"/>
                    <a:pt x="3088" y="6079"/>
                  </a:cubicBezTo>
                  <a:cubicBezTo>
                    <a:pt x="3088" y="6079"/>
                    <a:pt x="2577" y="286"/>
                    <a:pt x="2598" y="73"/>
                  </a:cubicBezTo>
                  <a:cubicBezTo>
                    <a:pt x="2598" y="40"/>
                    <a:pt x="2552" y="1"/>
                    <a:pt x="2490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0"/>
            <p:cNvSpPr/>
            <p:nvPr/>
          </p:nvSpPr>
          <p:spPr>
            <a:xfrm rot="315363" flipH="1">
              <a:off x="16777540" y="3082090"/>
              <a:ext cx="45236" cy="475631"/>
            </a:xfrm>
            <a:custGeom>
              <a:avLst/>
              <a:gdLst/>
              <a:ahLst/>
              <a:cxnLst/>
              <a:rect l="l" t="t" r="r" b="b"/>
              <a:pathLst>
                <a:path w="1108" h="11650" extrusionOk="0">
                  <a:moveTo>
                    <a:pt x="64" y="0"/>
                  </a:moveTo>
                  <a:cubicBezTo>
                    <a:pt x="22" y="0"/>
                    <a:pt x="1" y="21"/>
                    <a:pt x="1" y="64"/>
                  </a:cubicBezTo>
                  <a:cubicBezTo>
                    <a:pt x="107" y="1981"/>
                    <a:pt x="214" y="3898"/>
                    <a:pt x="341" y="5836"/>
                  </a:cubicBezTo>
                  <a:cubicBezTo>
                    <a:pt x="490" y="7752"/>
                    <a:pt x="661" y="9669"/>
                    <a:pt x="938" y="11586"/>
                  </a:cubicBezTo>
                  <a:cubicBezTo>
                    <a:pt x="959" y="11629"/>
                    <a:pt x="1002" y="11650"/>
                    <a:pt x="1044" y="11650"/>
                  </a:cubicBezTo>
                  <a:cubicBezTo>
                    <a:pt x="1087" y="11650"/>
                    <a:pt x="1108" y="11607"/>
                    <a:pt x="1108" y="11565"/>
                  </a:cubicBezTo>
                  <a:cubicBezTo>
                    <a:pt x="831" y="9648"/>
                    <a:pt x="661" y="7731"/>
                    <a:pt x="512" y="5814"/>
                  </a:cubicBezTo>
                  <a:cubicBezTo>
                    <a:pt x="363" y="3898"/>
                    <a:pt x="256" y="1981"/>
                    <a:pt x="128" y="64"/>
                  </a:cubicBezTo>
                  <a:cubicBezTo>
                    <a:pt x="128" y="21"/>
                    <a:pt x="86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0"/>
            <p:cNvSpPr/>
            <p:nvPr/>
          </p:nvSpPr>
          <p:spPr>
            <a:xfrm rot="315363" flipH="1">
              <a:off x="16781266" y="4202758"/>
              <a:ext cx="150446" cy="17555"/>
            </a:xfrm>
            <a:custGeom>
              <a:avLst/>
              <a:gdLst/>
              <a:ahLst/>
              <a:cxnLst/>
              <a:rect l="l" t="t" r="r" b="b"/>
              <a:pathLst>
                <a:path w="3685" h="430" extrusionOk="0">
                  <a:moveTo>
                    <a:pt x="65" y="0"/>
                  </a:moveTo>
                  <a:cubicBezTo>
                    <a:pt x="44" y="0"/>
                    <a:pt x="22" y="20"/>
                    <a:pt x="22" y="51"/>
                  </a:cubicBezTo>
                  <a:cubicBezTo>
                    <a:pt x="0" y="73"/>
                    <a:pt x="22" y="115"/>
                    <a:pt x="64" y="115"/>
                  </a:cubicBezTo>
                  <a:cubicBezTo>
                    <a:pt x="759" y="325"/>
                    <a:pt x="1494" y="430"/>
                    <a:pt x="2234" y="430"/>
                  </a:cubicBezTo>
                  <a:cubicBezTo>
                    <a:pt x="2697" y="430"/>
                    <a:pt x="3162" y="389"/>
                    <a:pt x="3621" y="307"/>
                  </a:cubicBezTo>
                  <a:cubicBezTo>
                    <a:pt x="3664" y="307"/>
                    <a:pt x="3685" y="264"/>
                    <a:pt x="3685" y="222"/>
                  </a:cubicBezTo>
                  <a:cubicBezTo>
                    <a:pt x="3667" y="187"/>
                    <a:pt x="3636" y="152"/>
                    <a:pt x="3602" y="152"/>
                  </a:cubicBezTo>
                  <a:cubicBezTo>
                    <a:pt x="3594" y="152"/>
                    <a:pt x="3586" y="154"/>
                    <a:pt x="3578" y="158"/>
                  </a:cubicBezTo>
                  <a:cubicBezTo>
                    <a:pt x="3116" y="235"/>
                    <a:pt x="2647" y="274"/>
                    <a:pt x="2177" y="274"/>
                  </a:cubicBezTo>
                  <a:cubicBezTo>
                    <a:pt x="1477" y="274"/>
                    <a:pt x="774" y="187"/>
                    <a:pt x="86" y="9"/>
                  </a:cubicBezTo>
                  <a:cubicBezTo>
                    <a:pt x="80" y="3"/>
                    <a:pt x="73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0"/>
            <p:cNvSpPr/>
            <p:nvPr/>
          </p:nvSpPr>
          <p:spPr>
            <a:xfrm rot="315363" flipH="1">
              <a:off x="16542178" y="2981764"/>
              <a:ext cx="134810" cy="139995"/>
            </a:xfrm>
            <a:custGeom>
              <a:avLst/>
              <a:gdLst/>
              <a:ahLst/>
              <a:cxnLst/>
              <a:rect l="l" t="t" r="r" b="b"/>
              <a:pathLst>
                <a:path w="3302" h="3429" extrusionOk="0">
                  <a:moveTo>
                    <a:pt x="43" y="0"/>
                  </a:moveTo>
                  <a:cubicBezTo>
                    <a:pt x="22" y="21"/>
                    <a:pt x="1" y="43"/>
                    <a:pt x="1" y="85"/>
                  </a:cubicBezTo>
                  <a:cubicBezTo>
                    <a:pt x="128" y="895"/>
                    <a:pt x="448" y="1704"/>
                    <a:pt x="1023" y="2300"/>
                  </a:cubicBezTo>
                  <a:cubicBezTo>
                    <a:pt x="1598" y="2918"/>
                    <a:pt x="2386" y="3301"/>
                    <a:pt x="3217" y="3429"/>
                  </a:cubicBezTo>
                  <a:cubicBezTo>
                    <a:pt x="3259" y="3429"/>
                    <a:pt x="3302" y="3408"/>
                    <a:pt x="3302" y="3365"/>
                  </a:cubicBezTo>
                  <a:cubicBezTo>
                    <a:pt x="3302" y="3323"/>
                    <a:pt x="3280" y="3280"/>
                    <a:pt x="3238" y="3280"/>
                  </a:cubicBezTo>
                  <a:cubicBezTo>
                    <a:pt x="2450" y="3152"/>
                    <a:pt x="1704" y="2769"/>
                    <a:pt x="1151" y="2194"/>
                  </a:cubicBezTo>
                  <a:cubicBezTo>
                    <a:pt x="576" y="1619"/>
                    <a:pt x="256" y="852"/>
                    <a:pt x="128" y="64"/>
                  </a:cubicBezTo>
                  <a:cubicBezTo>
                    <a:pt x="107" y="43"/>
                    <a:pt x="86" y="21"/>
                    <a:pt x="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0"/>
            <p:cNvSpPr/>
            <p:nvPr/>
          </p:nvSpPr>
          <p:spPr>
            <a:xfrm rot="315363" flipH="1">
              <a:off x="16456011" y="4178981"/>
              <a:ext cx="144363" cy="16861"/>
            </a:xfrm>
            <a:custGeom>
              <a:avLst/>
              <a:gdLst/>
              <a:ahLst/>
              <a:cxnLst/>
              <a:rect l="l" t="t" r="r" b="b"/>
              <a:pathLst>
                <a:path w="3536" h="413" extrusionOk="0">
                  <a:moveTo>
                    <a:pt x="3429" y="1"/>
                  </a:moveTo>
                  <a:cubicBezTo>
                    <a:pt x="2619" y="176"/>
                    <a:pt x="1773" y="267"/>
                    <a:pt x="936" y="267"/>
                  </a:cubicBezTo>
                  <a:cubicBezTo>
                    <a:pt x="651" y="267"/>
                    <a:pt x="367" y="257"/>
                    <a:pt x="85" y="235"/>
                  </a:cubicBezTo>
                  <a:cubicBezTo>
                    <a:pt x="43" y="235"/>
                    <a:pt x="21" y="278"/>
                    <a:pt x="21" y="299"/>
                  </a:cubicBezTo>
                  <a:cubicBezTo>
                    <a:pt x="0" y="342"/>
                    <a:pt x="43" y="363"/>
                    <a:pt x="64" y="363"/>
                  </a:cubicBezTo>
                  <a:cubicBezTo>
                    <a:pt x="417" y="396"/>
                    <a:pt x="774" y="413"/>
                    <a:pt x="1131" y="413"/>
                  </a:cubicBezTo>
                  <a:cubicBezTo>
                    <a:pt x="1919" y="413"/>
                    <a:pt x="2710" y="332"/>
                    <a:pt x="3472" y="171"/>
                  </a:cubicBezTo>
                  <a:cubicBezTo>
                    <a:pt x="3514" y="150"/>
                    <a:pt x="3535" y="107"/>
                    <a:pt x="3535" y="65"/>
                  </a:cubicBezTo>
                  <a:cubicBezTo>
                    <a:pt x="3514" y="22"/>
                    <a:pt x="3472" y="1"/>
                    <a:pt x="34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0"/>
            <p:cNvSpPr/>
            <p:nvPr/>
          </p:nvSpPr>
          <p:spPr>
            <a:xfrm rot="315363" flipH="1">
              <a:off x="16633621" y="3636287"/>
              <a:ext cx="71324" cy="10043"/>
            </a:xfrm>
            <a:custGeom>
              <a:avLst/>
              <a:gdLst/>
              <a:ahLst/>
              <a:cxnLst/>
              <a:rect l="l" t="t" r="r" b="b"/>
              <a:pathLst>
                <a:path w="1747" h="246" extrusionOk="0">
                  <a:moveTo>
                    <a:pt x="1695" y="0"/>
                  </a:moveTo>
                  <a:cubicBezTo>
                    <a:pt x="1685" y="0"/>
                    <a:pt x="1673" y="3"/>
                    <a:pt x="1662" y="8"/>
                  </a:cubicBezTo>
                  <a:cubicBezTo>
                    <a:pt x="1388" y="54"/>
                    <a:pt x="1108" y="75"/>
                    <a:pt x="828" y="75"/>
                  </a:cubicBezTo>
                  <a:cubicBezTo>
                    <a:pt x="586" y="75"/>
                    <a:pt x="344" y="59"/>
                    <a:pt x="107" y="30"/>
                  </a:cubicBezTo>
                  <a:cubicBezTo>
                    <a:pt x="64" y="30"/>
                    <a:pt x="22" y="51"/>
                    <a:pt x="22" y="94"/>
                  </a:cubicBezTo>
                  <a:cubicBezTo>
                    <a:pt x="1" y="136"/>
                    <a:pt x="43" y="179"/>
                    <a:pt x="86" y="179"/>
                  </a:cubicBezTo>
                  <a:cubicBezTo>
                    <a:pt x="308" y="223"/>
                    <a:pt x="533" y="245"/>
                    <a:pt x="759" y="245"/>
                  </a:cubicBezTo>
                  <a:cubicBezTo>
                    <a:pt x="1076" y="245"/>
                    <a:pt x="1394" y="202"/>
                    <a:pt x="1704" y="115"/>
                  </a:cubicBezTo>
                  <a:cubicBezTo>
                    <a:pt x="1726" y="115"/>
                    <a:pt x="1747" y="94"/>
                    <a:pt x="1747" y="51"/>
                  </a:cubicBezTo>
                  <a:cubicBezTo>
                    <a:pt x="1747" y="20"/>
                    <a:pt x="1724" y="0"/>
                    <a:pt x="16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0"/>
            <p:cNvSpPr/>
            <p:nvPr/>
          </p:nvSpPr>
          <p:spPr>
            <a:xfrm rot="315363" flipH="1">
              <a:off x="16914355" y="3658969"/>
              <a:ext cx="71324" cy="11676"/>
            </a:xfrm>
            <a:custGeom>
              <a:avLst/>
              <a:gdLst/>
              <a:ahLst/>
              <a:cxnLst/>
              <a:rect l="l" t="t" r="r" b="b"/>
              <a:pathLst>
                <a:path w="1747" h="286" extrusionOk="0">
                  <a:moveTo>
                    <a:pt x="107" y="0"/>
                  </a:moveTo>
                  <a:cubicBezTo>
                    <a:pt x="64" y="0"/>
                    <a:pt x="21" y="22"/>
                    <a:pt x="21" y="64"/>
                  </a:cubicBezTo>
                  <a:cubicBezTo>
                    <a:pt x="0" y="107"/>
                    <a:pt x="21" y="149"/>
                    <a:pt x="64" y="171"/>
                  </a:cubicBezTo>
                  <a:cubicBezTo>
                    <a:pt x="384" y="247"/>
                    <a:pt x="711" y="286"/>
                    <a:pt x="1036" y="286"/>
                  </a:cubicBezTo>
                  <a:cubicBezTo>
                    <a:pt x="1253" y="286"/>
                    <a:pt x="1470" y="269"/>
                    <a:pt x="1683" y="235"/>
                  </a:cubicBezTo>
                  <a:cubicBezTo>
                    <a:pt x="1725" y="235"/>
                    <a:pt x="1747" y="192"/>
                    <a:pt x="1747" y="149"/>
                  </a:cubicBezTo>
                  <a:cubicBezTo>
                    <a:pt x="1747" y="128"/>
                    <a:pt x="1704" y="107"/>
                    <a:pt x="1683" y="107"/>
                  </a:cubicBezTo>
                  <a:cubicBezTo>
                    <a:pt x="1521" y="120"/>
                    <a:pt x="1360" y="127"/>
                    <a:pt x="1200" y="127"/>
                  </a:cubicBezTo>
                  <a:cubicBezTo>
                    <a:pt x="830" y="127"/>
                    <a:pt x="463" y="89"/>
                    <a:pt x="1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0"/>
            <p:cNvSpPr/>
            <p:nvPr/>
          </p:nvSpPr>
          <p:spPr>
            <a:xfrm rot="315363" flipH="1">
              <a:off x="17222913" y="1512080"/>
              <a:ext cx="190456" cy="584964"/>
            </a:xfrm>
            <a:custGeom>
              <a:avLst/>
              <a:gdLst/>
              <a:ahLst/>
              <a:cxnLst/>
              <a:rect l="l" t="t" r="r" b="b"/>
              <a:pathLst>
                <a:path w="4665" h="14328" extrusionOk="0">
                  <a:moveTo>
                    <a:pt x="3684" y="1"/>
                  </a:moveTo>
                  <a:cubicBezTo>
                    <a:pt x="3310" y="1"/>
                    <a:pt x="2915" y="294"/>
                    <a:pt x="2727" y="658"/>
                  </a:cubicBezTo>
                  <a:cubicBezTo>
                    <a:pt x="2322" y="1425"/>
                    <a:pt x="2130" y="2106"/>
                    <a:pt x="1577" y="4491"/>
                  </a:cubicBezTo>
                  <a:cubicBezTo>
                    <a:pt x="703" y="8155"/>
                    <a:pt x="1" y="11839"/>
                    <a:pt x="576" y="13543"/>
                  </a:cubicBezTo>
                  <a:cubicBezTo>
                    <a:pt x="763" y="14106"/>
                    <a:pt x="1471" y="14327"/>
                    <a:pt x="2106" y="14327"/>
                  </a:cubicBezTo>
                  <a:cubicBezTo>
                    <a:pt x="2264" y="14327"/>
                    <a:pt x="2417" y="14314"/>
                    <a:pt x="2556" y="14288"/>
                  </a:cubicBezTo>
                  <a:cubicBezTo>
                    <a:pt x="3813" y="14033"/>
                    <a:pt x="4090" y="12627"/>
                    <a:pt x="4154" y="11541"/>
                  </a:cubicBezTo>
                  <a:cubicBezTo>
                    <a:pt x="4281" y="9624"/>
                    <a:pt x="4388" y="7686"/>
                    <a:pt x="4409" y="5748"/>
                  </a:cubicBezTo>
                  <a:cubicBezTo>
                    <a:pt x="4409" y="4491"/>
                    <a:pt x="4665" y="1467"/>
                    <a:pt x="4431" y="700"/>
                  </a:cubicBezTo>
                  <a:cubicBezTo>
                    <a:pt x="4278" y="194"/>
                    <a:pt x="3988" y="1"/>
                    <a:pt x="3684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0"/>
            <p:cNvSpPr/>
            <p:nvPr/>
          </p:nvSpPr>
          <p:spPr>
            <a:xfrm rot="315363" flipH="1">
              <a:off x="17157508" y="1396443"/>
              <a:ext cx="196580" cy="244593"/>
            </a:xfrm>
            <a:custGeom>
              <a:avLst/>
              <a:gdLst/>
              <a:ahLst/>
              <a:cxnLst/>
              <a:rect l="l" t="t" r="r" b="b"/>
              <a:pathLst>
                <a:path w="4815" h="5991" extrusionOk="0">
                  <a:moveTo>
                    <a:pt x="2398" y="1"/>
                  </a:moveTo>
                  <a:cubicBezTo>
                    <a:pt x="2265" y="1"/>
                    <a:pt x="2125" y="159"/>
                    <a:pt x="2024" y="318"/>
                  </a:cubicBezTo>
                  <a:cubicBezTo>
                    <a:pt x="1854" y="616"/>
                    <a:pt x="1705" y="936"/>
                    <a:pt x="1577" y="1255"/>
                  </a:cubicBezTo>
                  <a:cubicBezTo>
                    <a:pt x="1556" y="1298"/>
                    <a:pt x="1470" y="1447"/>
                    <a:pt x="1470" y="1489"/>
                  </a:cubicBezTo>
                  <a:cubicBezTo>
                    <a:pt x="1470" y="1468"/>
                    <a:pt x="1470" y="1447"/>
                    <a:pt x="1470" y="1425"/>
                  </a:cubicBezTo>
                  <a:cubicBezTo>
                    <a:pt x="1492" y="1298"/>
                    <a:pt x="1513" y="1191"/>
                    <a:pt x="1534" y="1063"/>
                  </a:cubicBezTo>
                  <a:cubicBezTo>
                    <a:pt x="1602" y="791"/>
                    <a:pt x="1521" y="654"/>
                    <a:pt x="1387" y="654"/>
                  </a:cubicBezTo>
                  <a:cubicBezTo>
                    <a:pt x="1354" y="654"/>
                    <a:pt x="1317" y="663"/>
                    <a:pt x="1279" y="680"/>
                  </a:cubicBezTo>
                  <a:cubicBezTo>
                    <a:pt x="895" y="829"/>
                    <a:pt x="427" y="1660"/>
                    <a:pt x="214" y="2639"/>
                  </a:cubicBezTo>
                  <a:cubicBezTo>
                    <a:pt x="1" y="3640"/>
                    <a:pt x="1" y="4790"/>
                    <a:pt x="533" y="5557"/>
                  </a:cubicBezTo>
                  <a:cubicBezTo>
                    <a:pt x="713" y="5826"/>
                    <a:pt x="1103" y="5991"/>
                    <a:pt x="1474" y="5991"/>
                  </a:cubicBezTo>
                  <a:cubicBezTo>
                    <a:pt x="1631" y="5991"/>
                    <a:pt x="1785" y="5961"/>
                    <a:pt x="1918" y="5898"/>
                  </a:cubicBezTo>
                  <a:cubicBezTo>
                    <a:pt x="2620" y="5557"/>
                    <a:pt x="3238" y="5089"/>
                    <a:pt x="3707" y="4471"/>
                  </a:cubicBezTo>
                  <a:cubicBezTo>
                    <a:pt x="3877" y="4237"/>
                    <a:pt x="4814" y="3001"/>
                    <a:pt x="4260" y="2767"/>
                  </a:cubicBezTo>
                  <a:cubicBezTo>
                    <a:pt x="4240" y="2760"/>
                    <a:pt x="4218" y="2757"/>
                    <a:pt x="4195" y="2757"/>
                  </a:cubicBezTo>
                  <a:cubicBezTo>
                    <a:pt x="3887" y="2757"/>
                    <a:pt x="3344" y="3341"/>
                    <a:pt x="3050" y="3341"/>
                  </a:cubicBezTo>
                  <a:cubicBezTo>
                    <a:pt x="2971" y="3341"/>
                    <a:pt x="2910" y="3299"/>
                    <a:pt x="2876" y="3193"/>
                  </a:cubicBezTo>
                  <a:cubicBezTo>
                    <a:pt x="2748" y="2746"/>
                    <a:pt x="3046" y="2128"/>
                    <a:pt x="3195" y="1681"/>
                  </a:cubicBezTo>
                  <a:cubicBezTo>
                    <a:pt x="3302" y="1383"/>
                    <a:pt x="3515" y="1063"/>
                    <a:pt x="3558" y="723"/>
                  </a:cubicBezTo>
                  <a:cubicBezTo>
                    <a:pt x="3591" y="554"/>
                    <a:pt x="3478" y="386"/>
                    <a:pt x="3303" y="386"/>
                  </a:cubicBezTo>
                  <a:cubicBezTo>
                    <a:pt x="3257" y="386"/>
                    <a:pt x="3206" y="398"/>
                    <a:pt x="3153" y="424"/>
                  </a:cubicBezTo>
                  <a:cubicBezTo>
                    <a:pt x="2801" y="609"/>
                    <a:pt x="2546" y="1100"/>
                    <a:pt x="2499" y="1100"/>
                  </a:cubicBezTo>
                  <a:cubicBezTo>
                    <a:pt x="2492" y="1100"/>
                    <a:pt x="2490" y="1089"/>
                    <a:pt x="2493" y="1063"/>
                  </a:cubicBezTo>
                  <a:cubicBezTo>
                    <a:pt x="2557" y="467"/>
                    <a:pt x="2684" y="318"/>
                    <a:pt x="2578" y="126"/>
                  </a:cubicBezTo>
                  <a:cubicBezTo>
                    <a:pt x="2523" y="37"/>
                    <a:pt x="2461" y="1"/>
                    <a:pt x="2398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0"/>
            <p:cNvSpPr/>
            <p:nvPr/>
          </p:nvSpPr>
          <p:spPr>
            <a:xfrm rot="315363" flipH="1">
              <a:off x="17252561" y="1439603"/>
              <a:ext cx="14820" cy="38989"/>
            </a:xfrm>
            <a:custGeom>
              <a:avLst/>
              <a:gdLst/>
              <a:ahLst/>
              <a:cxnLst/>
              <a:rect l="l" t="t" r="r" b="b"/>
              <a:pathLst>
                <a:path w="363" h="955" extrusionOk="0">
                  <a:moveTo>
                    <a:pt x="283" y="1"/>
                  </a:moveTo>
                  <a:cubicBezTo>
                    <a:pt x="248" y="1"/>
                    <a:pt x="213" y="21"/>
                    <a:pt x="213" y="52"/>
                  </a:cubicBezTo>
                  <a:cubicBezTo>
                    <a:pt x="86" y="307"/>
                    <a:pt x="43" y="606"/>
                    <a:pt x="22" y="883"/>
                  </a:cubicBezTo>
                  <a:cubicBezTo>
                    <a:pt x="0" y="904"/>
                    <a:pt x="22" y="946"/>
                    <a:pt x="64" y="946"/>
                  </a:cubicBezTo>
                  <a:cubicBezTo>
                    <a:pt x="70" y="952"/>
                    <a:pt x="77" y="955"/>
                    <a:pt x="85" y="955"/>
                  </a:cubicBezTo>
                  <a:cubicBezTo>
                    <a:pt x="105" y="955"/>
                    <a:pt x="128" y="935"/>
                    <a:pt x="128" y="904"/>
                  </a:cubicBezTo>
                  <a:cubicBezTo>
                    <a:pt x="192" y="627"/>
                    <a:pt x="256" y="371"/>
                    <a:pt x="362" y="116"/>
                  </a:cubicBezTo>
                  <a:cubicBezTo>
                    <a:pt x="362" y="73"/>
                    <a:pt x="341" y="31"/>
                    <a:pt x="320" y="9"/>
                  </a:cubicBezTo>
                  <a:cubicBezTo>
                    <a:pt x="308" y="4"/>
                    <a:pt x="295" y="1"/>
                    <a:pt x="2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0"/>
            <p:cNvSpPr/>
            <p:nvPr/>
          </p:nvSpPr>
          <p:spPr>
            <a:xfrm rot="315363" flipH="1">
              <a:off x="17291483" y="1452861"/>
              <a:ext cx="15677" cy="39847"/>
            </a:xfrm>
            <a:custGeom>
              <a:avLst/>
              <a:gdLst/>
              <a:ahLst/>
              <a:cxnLst/>
              <a:rect l="l" t="t" r="r" b="b"/>
              <a:pathLst>
                <a:path w="384" h="976" extrusionOk="0">
                  <a:moveTo>
                    <a:pt x="286" y="0"/>
                  </a:moveTo>
                  <a:cubicBezTo>
                    <a:pt x="256" y="0"/>
                    <a:pt x="229" y="20"/>
                    <a:pt x="213" y="51"/>
                  </a:cubicBezTo>
                  <a:cubicBezTo>
                    <a:pt x="107" y="328"/>
                    <a:pt x="43" y="605"/>
                    <a:pt x="0" y="903"/>
                  </a:cubicBezTo>
                  <a:cubicBezTo>
                    <a:pt x="0" y="924"/>
                    <a:pt x="22" y="967"/>
                    <a:pt x="43" y="967"/>
                  </a:cubicBezTo>
                  <a:cubicBezTo>
                    <a:pt x="54" y="973"/>
                    <a:pt x="64" y="975"/>
                    <a:pt x="73" y="975"/>
                  </a:cubicBezTo>
                  <a:cubicBezTo>
                    <a:pt x="97" y="975"/>
                    <a:pt x="113" y="956"/>
                    <a:pt x="128" y="924"/>
                  </a:cubicBezTo>
                  <a:cubicBezTo>
                    <a:pt x="192" y="648"/>
                    <a:pt x="277" y="371"/>
                    <a:pt x="362" y="115"/>
                  </a:cubicBezTo>
                  <a:cubicBezTo>
                    <a:pt x="384" y="72"/>
                    <a:pt x="362" y="30"/>
                    <a:pt x="320" y="9"/>
                  </a:cubicBezTo>
                  <a:cubicBezTo>
                    <a:pt x="308" y="3"/>
                    <a:pt x="297" y="0"/>
                    <a:pt x="2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0"/>
            <p:cNvSpPr/>
            <p:nvPr/>
          </p:nvSpPr>
          <p:spPr>
            <a:xfrm rot="315363" flipH="1">
              <a:off x="17268794" y="1623381"/>
              <a:ext cx="55688" cy="22659"/>
            </a:xfrm>
            <a:custGeom>
              <a:avLst/>
              <a:gdLst/>
              <a:ahLst/>
              <a:cxnLst/>
              <a:rect l="l" t="t" r="r" b="b"/>
              <a:pathLst>
                <a:path w="1364" h="555" extrusionOk="0">
                  <a:moveTo>
                    <a:pt x="75" y="1"/>
                  </a:moveTo>
                  <a:cubicBezTo>
                    <a:pt x="64" y="1"/>
                    <a:pt x="54" y="6"/>
                    <a:pt x="43" y="17"/>
                  </a:cubicBezTo>
                  <a:cubicBezTo>
                    <a:pt x="0" y="38"/>
                    <a:pt x="0" y="81"/>
                    <a:pt x="22" y="102"/>
                  </a:cubicBezTo>
                  <a:cubicBezTo>
                    <a:pt x="171" y="273"/>
                    <a:pt x="362" y="422"/>
                    <a:pt x="597" y="507"/>
                  </a:cubicBezTo>
                  <a:cubicBezTo>
                    <a:pt x="703" y="539"/>
                    <a:pt x="820" y="555"/>
                    <a:pt x="940" y="555"/>
                  </a:cubicBezTo>
                  <a:cubicBezTo>
                    <a:pt x="1060" y="555"/>
                    <a:pt x="1182" y="539"/>
                    <a:pt x="1300" y="507"/>
                  </a:cubicBezTo>
                  <a:cubicBezTo>
                    <a:pt x="1321" y="507"/>
                    <a:pt x="1363" y="464"/>
                    <a:pt x="1342" y="422"/>
                  </a:cubicBezTo>
                  <a:cubicBezTo>
                    <a:pt x="1342" y="387"/>
                    <a:pt x="1314" y="352"/>
                    <a:pt x="1280" y="352"/>
                  </a:cubicBezTo>
                  <a:cubicBezTo>
                    <a:pt x="1273" y="352"/>
                    <a:pt x="1265" y="354"/>
                    <a:pt x="1257" y="358"/>
                  </a:cubicBezTo>
                  <a:cubicBezTo>
                    <a:pt x="1161" y="377"/>
                    <a:pt x="1065" y="387"/>
                    <a:pt x="972" y="387"/>
                  </a:cubicBezTo>
                  <a:cubicBezTo>
                    <a:pt x="857" y="387"/>
                    <a:pt x="745" y="372"/>
                    <a:pt x="639" y="336"/>
                  </a:cubicBezTo>
                  <a:cubicBezTo>
                    <a:pt x="448" y="273"/>
                    <a:pt x="277" y="166"/>
                    <a:pt x="107" y="17"/>
                  </a:cubicBezTo>
                  <a:cubicBezTo>
                    <a:pt x="96" y="6"/>
                    <a:pt x="86" y="1"/>
                    <a:pt x="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0"/>
            <p:cNvSpPr/>
            <p:nvPr/>
          </p:nvSpPr>
          <p:spPr>
            <a:xfrm rot="315363" flipH="1">
              <a:off x="16103949" y="2526506"/>
              <a:ext cx="436233" cy="473467"/>
            </a:xfrm>
            <a:custGeom>
              <a:avLst/>
              <a:gdLst/>
              <a:ahLst/>
              <a:cxnLst/>
              <a:rect l="l" t="t" r="r" b="b"/>
              <a:pathLst>
                <a:path w="10685" h="11597" extrusionOk="0">
                  <a:moveTo>
                    <a:pt x="8635" y="0"/>
                  </a:moveTo>
                  <a:cubicBezTo>
                    <a:pt x="7706" y="0"/>
                    <a:pt x="6947" y="834"/>
                    <a:pt x="6404" y="1552"/>
                  </a:cubicBezTo>
                  <a:cubicBezTo>
                    <a:pt x="5232" y="3086"/>
                    <a:pt x="4103" y="4641"/>
                    <a:pt x="3038" y="6259"/>
                  </a:cubicBezTo>
                  <a:cubicBezTo>
                    <a:pt x="2336" y="7303"/>
                    <a:pt x="461" y="9688"/>
                    <a:pt x="227" y="10476"/>
                  </a:cubicBezTo>
                  <a:cubicBezTo>
                    <a:pt x="1" y="11261"/>
                    <a:pt x="480" y="11597"/>
                    <a:pt x="1007" y="11597"/>
                  </a:cubicBezTo>
                  <a:cubicBezTo>
                    <a:pt x="1223" y="11597"/>
                    <a:pt x="1447" y="11540"/>
                    <a:pt x="1633" y="11434"/>
                  </a:cubicBezTo>
                  <a:cubicBezTo>
                    <a:pt x="2400" y="11009"/>
                    <a:pt x="2932" y="10561"/>
                    <a:pt x="4721" y="8857"/>
                  </a:cubicBezTo>
                  <a:cubicBezTo>
                    <a:pt x="7426" y="6280"/>
                    <a:pt x="10045" y="3576"/>
                    <a:pt x="10493" y="1829"/>
                  </a:cubicBezTo>
                  <a:cubicBezTo>
                    <a:pt x="10684" y="1105"/>
                    <a:pt x="9896" y="402"/>
                    <a:pt x="9257" y="125"/>
                  </a:cubicBezTo>
                  <a:cubicBezTo>
                    <a:pt x="9042" y="39"/>
                    <a:pt x="8835" y="0"/>
                    <a:pt x="8635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0"/>
            <p:cNvSpPr/>
            <p:nvPr/>
          </p:nvSpPr>
          <p:spPr>
            <a:xfrm rot="315363" flipH="1">
              <a:off x="16126625" y="1849083"/>
              <a:ext cx="1229536" cy="1106729"/>
            </a:xfrm>
            <a:custGeom>
              <a:avLst/>
              <a:gdLst/>
              <a:ahLst/>
              <a:cxnLst/>
              <a:rect l="l" t="t" r="r" b="b"/>
              <a:pathLst>
                <a:path w="30116" h="27108" extrusionOk="0">
                  <a:moveTo>
                    <a:pt x="1392" y="0"/>
                  </a:moveTo>
                  <a:cubicBezTo>
                    <a:pt x="488" y="0"/>
                    <a:pt x="415" y="118"/>
                    <a:pt x="341" y="393"/>
                  </a:cubicBezTo>
                  <a:cubicBezTo>
                    <a:pt x="214" y="1074"/>
                    <a:pt x="128" y="1798"/>
                    <a:pt x="86" y="2480"/>
                  </a:cubicBezTo>
                  <a:cubicBezTo>
                    <a:pt x="1" y="4205"/>
                    <a:pt x="789" y="5078"/>
                    <a:pt x="4175" y="7080"/>
                  </a:cubicBezTo>
                  <a:cubicBezTo>
                    <a:pt x="8392" y="9551"/>
                    <a:pt x="9137" y="9444"/>
                    <a:pt x="9073" y="9764"/>
                  </a:cubicBezTo>
                  <a:cubicBezTo>
                    <a:pt x="8648" y="11723"/>
                    <a:pt x="8967" y="13746"/>
                    <a:pt x="8903" y="15727"/>
                  </a:cubicBezTo>
                  <a:cubicBezTo>
                    <a:pt x="8818" y="17708"/>
                    <a:pt x="8115" y="19603"/>
                    <a:pt x="7327" y="21413"/>
                  </a:cubicBezTo>
                  <a:cubicBezTo>
                    <a:pt x="7263" y="21563"/>
                    <a:pt x="7199" y="21712"/>
                    <a:pt x="7135" y="21839"/>
                  </a:cubicBezTo>
                  <a:cubicBezTo>
                    <a:pt x="6326" y="23671"/>
                    <a:pt x="5921" y="24203"/>
                    <a:pt x="6262" y="24438"/>
                  </a:cubicBezTo>
                  <a:cubicBezTo>
                    <a:pt x="7476" y="25311"/>
                    <a:pt x="9947" y="25673"/>
                    <a:pt x="11437" y="25779"/>
                  </a:cubicBezTo>
                  <a:cubicBezTo>
                    <a:pt x="13716" y="25929"/>
                    <a:pt x="13823" y="26418"/>
                    <a:pt x="15995" y="26972"/>
                  </a:cubicBezTo>
                  <a:cubicBezTo>
                    <a:pt x="16366" y="27062"/>
                    <a:pt x="16780" y="27107"/>
                    <a:pt x="17213" y="27107"/>
                  </a:cubicBezTo>
                  <a:cubicBezTo>
                    <a:pt x="18221" y="27107"/>
                    <a:pt x="19337" y="26861"/>
                    <a:pt x="20276" y="26354"/>
                  </a:cubicBezTo>
                  <a:cubicBezTo>
                    <a:pt x="20468" y="26248"/>
                    <a:pt x="20553" y="26099"/>
                    <a:pt x="20510" y="25886"/>
                  </a:cubicBezTo>
                  <a:cubicBezTo>
                    <a:pt x="19978" y="22670"/>
                    <a:pt x="20574" y="19518"/>
                    <a:pt x="21533" y="16451"/>
                  </a:cubicBezTo>
                  <a:cubicBezTo>
                    <a:pt x="21767" y="15727"/>
                    <a:pt x="22086" y="15045"/>
                    <a:pt x="22427" y="14364"/>
                  </a:cubicBezTo>
                  <a:cubicBezTo>
                    <a:pt x="22467" y="14290"/>
                    <a:pt x="22488" y="14226"/>
                    <a:pt x="22533" y="14226"/>
                  </a:cubicBezTo>
                  <a:cubicBezTo>
                    <a:pt x="22684" y="14226"/>
                    <a:pt x="23103" y="14928"/>
                    <a:pt x="25345" y="18283"/>
                  </a:cubicBezTo>
                  <a:cubicBezTo>
                    <a:pt x="25430" y="18410"/>
                    <a:pt x="25537" y="18496"/>
                    <a:pt x="25430" y="18666"/>
                  </a:cubicBezTo>
                  <a:cubicBezTo>
                    <a:pt x="25089" y="19262"/>
                    <a:pt x="25004" y="19454"/>
                    <a:pt x="24940" y="19539"/>
                  </a:cubicBezTo>
                  <a:cubicBezTo>
                    <a:pt x="24770" y="19774"/>
                    <a:pt x="24791" y="19965"/>
                    <a:pt x="24983" y="20199"/>
                  </a:cubicBezTo>
                  <a:cubicBezTo>
                    <a:pt x="25579" y="20945"/>
                    <a:pt x="26537" y="21775"/>
                    <a:pt x="27389" y="22201"/>
                  </a:cubicBezTo>
                  <a:cubicBezTo>
                    <a:pt x="27535" y="22280"/>
                    <a:pt x="27664" y="22335"/>
                    <a:pt x="27783" y="22335"/>
                  </a:cubicBezTo>
                  <a:cubicBezTo>
                    <a:pt x="27891" y="22335"/>
                    <a:pt x="27992" y="22291"/>
                    <a:pt x="28092" y="22180"/>
                  </a:cubicBezTo>
                  <a:cubicBezTo>
                    <a:pt x="28582" y="21626"/>
                    <a:pt x="29029" y="21030"/>
                    <a:pt x="29455" y="20434"/>
                  </a:cubicBezTo>
                  <a:cubicBezTo>
                    <a:pt x="29668" y="20136"/>
                    <a:pt x="29881" y="19837"/>
                    <a:pt x="29924" y="19475"/>
                  </a:cubicBezTo>
                  <a:cubicBezTo>
                    <a:pt x="30115" y="18283"/>
                    <a:pt x="28241" y="11723"/>
                    <a:pt x="24557" y="8081"/>
                  </a:cubicBezTo>
                  <a:cubicBezTo>
                    <a:pt x="23620" y="7123"/>
                    <a:pt x="22619" y="6505"/>
                    <a:pt x="21426" y="6058"/>
                  </a:cubicBezTo>
                  <a:cubicBezTo>
                    <a:pt x="17656" y="4631"/>
                    <a:pt x="9755" y="4503"/>
                    <a:pt x="4516" y="2480"/>
                  </a:cubicBezTo>
                  <a:cubicBezTo>
                    <a:pt x="4409" y="2437"/>
                    <a:pt x="4324" y="2352"/>
                    <a:pt x="4345" y="2203"/>
                  </a:cubicBezTo>
                  <a:cubicBezTo>
                    <a:pt x="4409" y="904"/>
                    <a:pt x="4558" y="457"/>
                    <a:pt x="4303" y="265"/>
                  </a:cubicBezTo>
                  <a:cubicBezTo>
                    <a:pt x="4069" y="73"/>
                    <a:pt x="2280" y="9"/>
                    <a:pt x="1896" y="9"/>
                  </a:cubicBezTo>
                  <a:cubicBezTo>
                    <a:pt x="1704" y="3"/>
                    <a:pt x="1537" y="0"/>
                    <a:pt x="13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0"/>
            <p:cNvSpPr/>
            <p:nvPr/>
          </p:nvSpPr>
          <p:spPr>
            <a:xfrm rot="315363" flipH="1">
              <a:off x="16403369" y="2371548"/>
              <a:ext cx="687072" cy="585536"/>
            </a:xfrm>
            <a:custGeom>
              <a:avLst/>
              <a:gdLst/>
              <a:ahLst/>
              <a:cxnLst/>
              <a:rect l="l" t="t" r="r" b="b"/>
              <a:pathLst>
                <a:path w="16829" h="14342" extrusionOk="0">
                  <a:moveTo>
                    <a:pt x="16798" y="0"/>
                  </a:moveTo>
                  <a:cubicBezTo>
                    <a:pt x="16650" y="0"/>
                    <a:pt x="15957" y="507"/>
                    <a:pt x="15675" y="882"/>
                  </a:cubicBezTo>
                  <a:cubicBezTo>
                    <a:pt x="15143" y="1563"/>
                    <a:pt x="14696" y="2309"/>
                    <a:pt x="14312" y="3097"/>
                  </a:cubicBezTo>
                  <a:cubicBezTo>
                    <a:pt x="12204" y="7484"/>
                    <a:pt x="12672" y="10168"/>
                    <a:pt x="11182" y="11169"/>
                  </a:cubicBezTo>
                  <a:cubicBezTo>
                    <a:pt x="10977" y="11305"/>
                    <a:pt x="10771" y="11362"/>
                    <a:pt x="10556" y="11362"/>
                  </a:cubicBezTo>
                  <a:cubicBezTo>
                    <a:pt x="9699" y="11362"/>
                    <a:pt x="8697" y="10457"/>
                    <a:pt x="7029" y="10082"/>
                  </a:cubicBezTo>
                  <a:cubicBezTo>
                    <a:pt x="6668" y="10005"/>
                    <a:pt x="6328" y="9983"/>
                    <a:pt x="5992" y="9983"/>
                  </a:cubicBezTo>
                  <a:cubicBezTo>
                    <a:pt x="5553" y="9983"/>
                    <a:pt x="5121" y="10021"/>
                    <a:pt x="4658" y="10021"/>
                  </a:cubicBezTo>
                  <a:cubicBezTo>
                    <a:pt x="4597" y="10021"/>
                    <a:pt x="4535" y="10020"/>
                    <a:pt x="4473" y="10018"/>
                  </a:cubicBezTo>
                  <a:cubicBezTo>
                    <a:pt x="3344" y="9997"/>
                    <a:pt x="2364" y="9273"/>
                    <a:pt x="1491" y="8464"/>
                  </a:cubicBezTo>
                  <a:cubicBezTo>
                    <a:pt x="1470" y="8528"/>
                    <a:pt x="1449" y="8592"/>
                    <a:pt x="1406" y="8655"/>
                  </a:cubicBezTo>
                  <a:cubicBezTo>
                    <a:pt x="1342" y="8805"/>
                    <a:pt x="1278" y="8954"/>
                    <a:pt x="1214" y="9081"/>
                  </a:cubicBezTo>
                  <a:cubicBezTo>
                    <a:pt x="405" y="10913"/>
                    <a:pt x="0" y="11445"/>
                    <a:pt x="320" y="11680"/>
                  </a:cubicBezTo>
                  <a:cubicBezTo>
                    <a:pt x="1555" y="12553"/>
                    <a:pt x="4026" y="12915"/>
                    <a:pt x="5516" y="13000"/>
                  </a:cubicBezTo>
                  <a:cubicBezTo>
                    <a:pt x="7795" y="13171"/>
                    <a:pt x="7902" y="13660"/>
                    <a:pt x="10074" y="14193"/>
                  </a:cubicBezTo>
                  <a:cubicBezTo>
                    <a:pt x="10451" y="14292"/>
                    <a:pt x="10877" y="14342"/>
                    <a:pt x="11326" y="14342"/>
                  </a:cubicBezTo>
                  <a:cubicBezTo>
                    <a:pt x="12322" y="14342"/>
                    <a:pt x="13430" y="14096"/>
                    <a:pt x="14355" y="13596"/>
                  </a:cubicBezTo>
                  <a:cubicBezTo>
                    <a:pt x="14547" y="13490"/>
                    <a:pt x="14611" y="13341"/>
                    <a:pt x="14589" y="13107"/>
                  </a:cubicBezTo>
                  <a:cubicBezTo>
                    <a:pt x="14057" y="9912"/>
                    <a:pt x="14632" y="6760"/>
                    <a:pt x="15612" y="3693"/>
                  </a:cubicBezTo>
                  <a:cubicBezTo>
                    <a:pt x="15846" y="2969"/>
                    <a:pt x="16165" y="2287"/>
                    <a:pt x="16506" y="1606"/>
                  </a:cubicBezTo>
                  <a:cubicBezTo>
                    <a:pt x="16540" y="1522"/>
                    <a:pt x="16560" y="1465"/>
                    <a:pt x="16608" y="1465"/>
                  </a:cubicBezTo>
                  <a:cubicBezTo>
                    <a:pt x="16622" y="1465"/>
                    <a:pt x="16637" y="1469"/>
                    <a:pt x="16655" y="1478"/>
                  </a:cubicBezTo>
                  <a:cubicBezTo>
                    <a:pt x="16698" y="967"/>
                    <a:pt x="16762" y="456"/>
                    <a:pt x="16826" y="30"/>
                  </a:cubicBezTo>
                  <a:cubicBezTo>
                    <a:pt x="16828" y="9"/>
                    <a:pt x="16818" y="0"/>
                    <a:pt x="16798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0"/>
            <p:cNvSpPr/>
            <p:nvPr/>
          </p:nvSpPr>
          <p:spPr>
            <a:xfrm rot="315363" flipH="1">
              <a:off x="16514362" y="2024164"/>
              <a:ext cx="327838" cy="182659"/>
            </a:xfrm>
            <a:custGeom>
              <a:avLst/>
              <a:gdLst/>
              <a:ahLst/>
              <a:cxnLst/>
              <a:rect l="l" t="t" r="r" b="b"/>
              <a:pathLst>
                <a:path w="8030" h="4474" extrusionOk="0">
                  <a:moveTo>
                    <a:pt x="22" y="1"/>
                  </a:moveTo>
                  <a:lnTo>
                    <a:pt x="22" y="1"/>
                  </a:lnTo>
                  <a:cubicBezTo>
                    <a:pt x="0" y="597"/>
                    <a:pt x="22" y="1704"/>
                    <a:pt x="320" y="2514"/>
                  </a:cubicBezTo>
                  <a:cubicBezTo>
                    <a:pt x="864" y="3874"/>
                    <a:pt x="1882" y="4474"/>
                    <a:pt x="2867" y="4474"/>
                  </a:cubicBezTo>
                  <a:cubicBezTo>
                    <a:pt x="2884" y="4474"/>
                    <a:pt x="2901" y="4473"/>
                    <a:pt x="2918" y="4473"/>
                  </a:cubicBezTo>
                  <a:cubicBezTo>
                    <a:pt x="4026" y="4452"/>
                    <a:pt x="5048" y="4345"/>
                    <a:pt x="6539" y="3153"/>
                  </a:cubicBezTo>
                  <a:cubicBezTo>
                    <a:pt x="7114" y="2684"/>
                    <a:pt x="7604" y="2152"/>
                    <a:pt x="8030" y="1534"/>
                  </a:cubicBezTo>
                  <a:cubicBezTo>
                    <a:pt x="6092" y="852"/>
                    <a:pt x="3131" y="469"/>
                    <a:pt x="2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0"/>
            <p:cNvSpPr/>
            <p:nvPr/>
          </p:nvSpPr>
          <p:spPr>
            <a:xfrm rot="315363" flipH="1">
              <a:off x="16510446" y="2802742"/>
              <a:ext cx="515641" cy="104761"/>
            </a:xfrm>
            <a:custGeom>
              <a:avLst/>
              <a:gdLst/>
              <a:ahLst/>
              <a:cxnLst/>
              <a:rect l="l" t="t" r="r" b="b"/>
              <a:pathLst>
                <a:path w="12630" h="2566" extrusionOk="0">
                  <a:moveTo>
                    <a:pt x="73" y="0"/>
                  </a:moveTo>
                  <a:cubicBezTo>
                    <a:pt x="54" y="0"/>
                    <a:pt x="34" y="11"/>
                    <a:pt x="22" y="36"/>
                  </a:cubicBezTo>
                  <a:cubicBezTo>
                    <a:pt x="0" y="57"/>
                    <a:pt x="22" y="100"/>
                    <a:pt x="43" y="121"/>
                  </a:cubicBezTo>
                  <a:cubicBezTo>
                    <a:pt x="512" y="398"/>
                    <a:pt x="980" y="653"/>
                    <a:pt x="1513" y="802"/>
                  </a:cubicBezTo>
                  <a:cubicBezTo>
                    <a:pt x="2024" y="973"/>
                    <a:pt x="2577" y="1058"/>
                    <a:pt x="3110" y="1101"/>
                  </a:cubicBezTo>
                  <a:cubicBezTo>
                    <a:pt x="3642" y="1164"/>
                    <a:pt x="4175" y="1186"/>
                    <a:pt x="4707" y="1250"/>
                  </a:cubicBezTo>
                  <a:cubicBezTo>
                    <a:pt x="5218" y="1313"/>
                    <a:pt x="5751" y="1441"/>
                    <a:pt x="6262" y="1590"/>
                  </a:cubicBezTo>
                  <a:cubicBezTo>
                    <a:pt x="7284" y="1867"/>
                    <a:pt x="8307" y="2251"/>
                    <a:pt x="9371" y="2442"/>
                  </a:cubicBezTo>
                  <a:cubicBezTo>
                    <a:pt x="9766" y="2521"/>
                    <a:pt x="10161" y="2565"/>
                    <a:pt x="10565" y="2565"/>
                  </a:cubicBezTo>
                  <a:cubicBezTo>
                    <a:pt x="10705" y="2565"/>
                    <a:pt x="10847" y="2560"/>
                    <a:pt x="10990" y="2549"/>
                  </a:cubicBezTo>
                  <a:cubicBezTo>
                    <a:pt x="11522" y="2527"/>
                    <a:pt x="12076" y="2378"/>
                    <a:pt x="12566" y="2165"/>
                  </a:cubicBezTo>
                  <a:cubicBezTo>
                    <a:pt x="12609" y="2144"/>
                    <a:pt x="12630" y="2101"/>
                    <a:pt x="12609" y="2059"/>
                  </a:cubicBezTo>
                  <a:cubicBezTo>
                    <a:pt x="12593" y="2028"/>
                    <a:pt x="12566" y="2008"/>
                    <a:pt x="12536" y="2008"/>
                  </a:cubicBezTo>
                  <a:cubicBezTo>
                    <a:pt x="12525" y="2008"/>
                    <a:pt x="12514" y="2011"/>
                    <a:pt x="12502" y="2016"/>
                  </a:cubicBezTo>
                  <a:cubicBezTo>
                    <a:pt x="12012" y="2229"/>
                    <a:pt x="11501" y="2357"/>
                    <a:pt x="10969" y="2400"/>
                  </a:cubicBezTo>
                  <a:cubicBezTo>
                    <a:pt x="10877" y="2403"/>
                    <a:pt x="10787" y="2405"/>
                    <a:pt x="10696" y="2405"/>
                  </a:cubicBezTo>
                  <a:cubicBezTo>
                    <a:pt x="10260" y="2405"/>
                    <a:pt x="9834" y="2364"/>
                    <a:pt x="9393" y="2293"/>
                  </a:cubicBezTo>
                  <a:cubicBezTo>
                    <a:pt x="8349" y="2080"/>
                    <a:pt x="7348" y="1718"/>
                    <a:pt x="6305" y="1420"/>
                  </a:cubicBezTo>
                  <a:cubicBezTo>
                    <a:pt x="5793" y="1271"/>
                    <a:pt x="5261" y="1164"/>
                    <a:pt x="4729" y="1101"/>
                  </a:cubicBezTo>
                  <a:cubicBezTo>
                    <a:pt x="4175" y="1037"/>
                    <a:pt x="3642" y="1015"/>
                    <a:pt x="3110" y="951"/>
                  </a:cubicBezTo>
                  <a:cubicBezTo>
                    <a:pt x="2577" y="909"/>
                    <a:pt x="2045" y="824"/>
                    <a:pt x="1555" y="675"/>
                  </a:cubicBezTo>
                  <a:cubicBezTo>
                    <a:pt x="1044" y="525"/>
                    <a:pt x="554" y="291"/>
                    <a:pt x="107" y="14"/>
                  </a:cubicBezTo>
                  <a:cubicBezTo>
                    <a:pt x="98" y="6"/>
                    <a:pt x="86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0"/>
            <p:cNvSpPr/>
            <p:nvPr/>
          </p:nvSpPr>
          <p:spPr>
            <a:xfrm rot="315363" flipH="1">
              <a:off x="16419020" y="2260317"/>
              <a:ext cx="24414" cy="136034"/>
            </a:xfrm>
            <a:custGeom>
              <a:avLst/>
              <a:gdLst/>
              <a:ahLst/>
              <a:cxnLst/>
              <a:rect l="l" t="t" r="r" b="b"/>
              <a:pathLst>
                <a:path w="598" h="3332" extrusionOk="0">
                  <a:moveTo>
                    <a:pt x="525" y="1"/>
                  </a:moveTo>
                  <a:cubicBezTo>
                    <a:pt x="501" y="1"/>
                    <a:pt x="485" y="20"/>
                    <a:pt x="469" y="52"/>
                  </a:cubicBezTo>
                  <a:cubicBezTo>
                    <a:pt x="299" y="1116"/>
                    <a:pt x="150" y="2160"/>
                    <a:pt x="1" y="3225"/>
                  </a:cubicBezTo>
                  <a:cubicBezTo>
                    <a:pt x="1" y="3267"/>
                    <a:pt x="44" y="3310"/>
                    <a:pt x="86" y="3331"/>
                  </a:cubicBezTo>
                  <a:cubicBezTo>
                    <a:pt x="129" y="3331"/>
                    <a:pt x="171" y="3289"/>
                    <a:pt x="171" y="3246"/>
                  </a:cubicBezTo>
                  <a:cubicBezTo>
                    <a:pt x="320" y="2181"/>
                    <a:pt x="469" y="1138"/>
                    <a:pt x="597" y="73"/>
                  </a:cubicBezTo>
                  <a:cubicBezTo>
                    <a:pt x="597" y="30"/>
                    <a:pt x="576" y="9"/>
                    <a:pt x="555" y="9"/>
                  </a:cubicBezTo>
                  <a:cubicBezTo>
                    <a:pt x="543" y="3"/>
                    <a:pt x="533" y="1"/>
                    <a:pt x="5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0"/>
            <p:cNvSpPr/>
            <p:nvPr/>
          </p:nvSpPr>
          <p:spPr>
            <a:xfrm rot="315363" flipH="1">
              <a:off x="16960227" y="2149949"/>
              <a:ext cx="47849" cy="115172"/>
            </a:xfrm>
            <a:custGeom>
              <a:avLst/>
              <a:gdLst/>
              <a:ahLst/>
              <a:cxnLst/>
              <a:rect l="l" t="t" r="r" b="b"/>
              <a:pathLst>
                <a:path w="1172" h="2821" extrusionOk="0">
                  <a:moveTo>
                    <a:pt x="1129" y="1"/>
                  </a:moveTo>
                  <a:cubicBezTo>
                    <a:pt x="1108" y="1"/>
                    <a:pt x="1065" y="1"/>
                    <a:pt x="1044" y="43"/>
                  </a:cubicBezTo>
                  <a:cubicBezTo>
                    <a:pt x="639" y="895"/>
                    <a:pt x="235" y="1790"/>
                    <a:pt x="0" y="2727"/>
                  </a:cubicBezTo>
                  <a:cubicBezTo>
                    <a:pt x="0" y="2770"/>
                    <a:pt x="22" y="2812"/>
                    <a:pt x="64" y="2812"/>
                  </a:cubicBezTo>
                  <a:cubicBezTo>
                    <a:pt x="76" y="2818"/>
                    <a:pt x="87" y="2821"/>
                    <a:pt x="98" y="2821"/>
                  </a:cubicBezTo>
                  <a:cubicBezTo>
                    <a:pt x="128" y="2821"/>
                    <a:pt x="155" y="2801"/>
                    <a:pt x="171" y="2770"/>
                  </a:cubicBezTo>
                  <a:cubicBezTo>
                    <a:pt x="277" y="2301"/>
                    <a:pt x="426" y="1854"/>
                    <a:pt x="597" y="1407"/>
                  </a:cubicBezTo>
                  <a:cubicBezTo>
                    <a:pt x="767" y="959"/>
                    <a:pt x="980" y="533"/>
                    <a:pt x="1150" y="86"/>
                  </a:cubicBezTo>
                  <a:cubicBezTo>
                    <a:pt x="1172" y="43"/>
                    <a:pt x="1150" y="22"/>
                    <a:pt x="11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0"/>
            <p:cNvSpPr/>
            <p:nvPr/>
          </p:nvSpPr>
          <p:spPr>
            <a:xfrm rot="315363" flipH="1">
              <a:off x="17220025" y="1959659"/>
              <a:ext cx="90472" cy="32008"/>
            </a:xfrm>
            <a:custGeom>
              <a:avLst/>
              <a:gdLst/>
              <a:ahLst/>
              <a:cxnLst/>
              <a:rect l="l" t="t" r="r" b="b"/>
              <a:pathLst>
                <a:path w="2216" h="784" extrusionOk="0">
                  <a:moveTo>
                    <a:pt x="65" y="0"/>
                  </a:moveTo>
                  <a:cubicBezTo>
                    <a:pt x="45" y="0"/>
                    <a:pt x="22" y="20"/>
                    <a:pt x="22" y="51"/>
                  </a:cubicBezTo>
                  <a:cubicBezTo>
                    <a:pt x="0" y="72"/>
                    <a:pt x="22" y="115"/>
                    <a:pt x="64" y="115"/>
                  </a:cubicBezTo>
                  <a:cubicBezTo>
                    <a:pt x="746" y="307"/>
                    <a:pt x="1427" y="541"/>
                    <a:pt x="2109" y="775"/>
                  </a:cubicBezTo>
                  <a:cubicBezTo>
                    <a:pt x="2115" y="781"/>
                    <a:pt x="2123" y="783"/>
                    <a:pt x="2133" y="783"/>
                  </a:cubicBezTo>
                  <a:cubicBezTo>
                    <a:pt x="2160" y="783"/>
                    <a:pt x="2194" y="764"/>
                    <a:pt x="2194" y="733"/>
                  </a:cubicBezTo>
                  <a:cubicBezTo>
                    <a:pt x="2215" y="690"/>
                    <a:pt x="2194" y="647"/>
                    <a:pt x="2151" y="626"/>
                  </a:cubicBezTo>
                  <a:cubicBezTo>
                    <a:pt x="1491" y="370"/>
                    <a:pt x="810" y="157"/>
                    <a:pt x="86" y="8"/>
                  </a:cubicBezTo>
                  <a:cubicBezTo>
                    <a:pt x="80" y="3"/>
                    <a:pt x="73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0"/>
            <p:cNvSpPr/>
            <p:nvPr/>
          </p:nvSpPr>
          <p:spPr>
            <a:xfrm rot="315363" flipH="1">
              <a:off x="16207797" y="2557396"/>
              <a:ext cx="90472" cy="17882"/>
            </a:xfrm>
            <a:custGeom>
              <a:avLst/>
              <a:gdLst/>
              <a:ahLst/>
              <a:cxnLst/>
              <a:rect l="l" t="t" r="r" b="b"/>
              <a:pathLst>
                <a:path w="2216" h="438" extrusionOk="0">
                  <a:moveTo>
                    <a:pt x="219" y="0"/>
                  </a:moveTo>
                  <a:cubicBezTo>
                    <a:pt x="168" y="0"/>
                    <a:pt x="116" y="1"/>
                    <a:pt x="65" y="3"/>
                  </a:cubicBezTo>
                  <a:cubicBezTo>
                    <a:pt x="22" y="3"/>
                    <a:pt x="1" y="24"/>
                    <a:pt x="1" y="45"/>
                  </a:cubicBezTo>
                  <a:cubicBezTo>
                    <a:pt x="1" y="88"/>
                    <a:pt x="22" y="109"/>
                    <a:pt x="65" y="109"/>
                  </a:cubicBezTo>
                  <a:cubicBezTo>
                    <a:pt x="746" y="131"/>
                    <a:pt x="1428" y="280"/>
                    <a:pt x="2109" y="429"/>
                  </a:cubicBezTo>
                  <a:cubicBezTo>
                    <a:pt x="2121" y="434"/>
                    <a:pt x="2132" y="437"/>
                    <a:pt x="2143" y="437"/>
                  </a:cubicBezTo>
                  <a:cubicBezTo>
                    <a:pt x="2172" y="437"/>
                    <a:pt x="2195" y="417"/>
                    <a:pt x="2195" y="386"/>
                  </a:cubicBezTo>
                  <a:cubicBezTo>
                    <a:pt x="2216" y="344"/>
                    <a:pt x="2173" y="301"/>
                    <a:pt x="2131" y="280"/>
                  </a:cubicBezTo>
                  <a:cubicBezTo>
                    <a:pt x="1519" y="122"/>
                    <a:pt x="870" y="0"/>
                    <a:pt x="2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0"/>
            <p:cNvSpPr/>
            <p:nvPr/>
          </p:nvSpPr>
          <p:spPr>
            <a:xfrm rot="315363" flipH="1">
              <a:off x="16477385" y="2042633"/>
              <a:ext cx="403490" cy="212380"/>
            </a:xfrm>
            <a:custGeom>
              <a:avLst/>
              <a:gdLst/>
              <a:ahLst/>
              <a:cxnLst/>
              <a:rect l="l" t="t" r="r" b="b"/>
              <a:pathLst>
                <a:path w="9883" h="5202" extrusionOk="0">
                  <a:moveTo>
                    <a:pt x="128" y="1"/>
                  </a:moveTo>
                  <a:cubicBezTo>
                    <a:pt x="107" y="1"/>
                    <a:pt x="64" y="43"/>
                    <a:pt x="64" y="65"/>
                  </a:cubicBezTo>
                  <a:cubicBezTo>
                    <a:pt x="0" y="1236"/>
                    <a:pt x="171" y="2471"/>
                    <a:pt x="767" y="3494"/>
                  </a:cubicBezTo>
                  <a:cubicBezTo>
                    <a:pt x="1086" y="4005"/>
                    <a:pt x="1534" y="4431"/>
                    <a:pt x="2066" y="4708"/>
                  </a:cubicBezTo>
                  <a:cubicBezTo>
                    <a:pt x="2577" y="5006"/>
                    <a:pt x="3174" y="5155"/>
                    <a:pt x="3770" y="5197"/>
                  </a:cubicBezTo>
                  <a:cubicBezTo>
                    <a:pt x="3846" y="5200"/>
                    <a:pt x="3921" y="5201"/>
                    <a:pt x="3997" y="5201"/>
                  </a:cubicBezTo>
                  <a:cubicBezTo>
                    <a:pt x="4517" y="5201"/>
                    <a:pt x="5036" y="5139"/>
                    <a:pt x="5538" y="5027"/>
                  </a:cubicBezTo>
                  <a:cubicBezTo>
                    <a:pt x="6113" y="4878"/>
                    <a:pt x="6666" y="4665"/>
                    <a:pt x="7199" y="4388"/>
                  </a:cubicBezTo>
                  <a:cubicBezTo>
                    <a:pt x="8221" y="3813"/>
                    <a:pt x="9137" y="3025"/>
                    <a:pt x="9861" y="2088"/>
                  </a:cubicBezTo>
                  <a:cubicBezTo>
                    <a:pt x="9882" y="2045"/>
                    <a:pt x="9882" y="2003"/>
                    <a:pt x="9840" y="1981"/>
                  </a:cubicBezTo>
                  <a:cubicBezTo>
                    <a:pt x="9822" y="1963"/>
                    <a:pt x="9804" y="1957"/>
                    <a:pt x="9787" y="1957"/>
                  </a:cubicBezTo>
                  <a:cubicBezTo>
                    <a:pt x="9765" y="1957"/>
                    <a:pt x="9746" y="1969"/>
                    <a:pt x="9733" y="1981"/>
                  </a:cubicBezTo>
                  <a:cubicBezTo>
                    <a:pt x="9009" y="2897"/>
                    <a:pt x="8136" y="3685"/>
                    <a:pt x="7114" y="4239"/>
                  </a:cubicBezTo>
                  <a:cubicBezTo>
                    <a:pt x="6602" y="4516"/>
                    <a:pt x="6070" y="4729"/>
                    <a:pt x="5495" y="4878"/>
                  </a:cubicBezTo>
                  <a:cubicBezTo>
                    <a:pt x="5057" y="4979"/>
                    <a:pt x="4605" y="5040"/>
                    <a:pt x="4151" y="5040"/>
                  </a:cubicBezTo>
                  <a:cubicBezTo>
                    <a:pt x="4031" y="5040"/>
                    <a:pt x="3911" y="5036"/>
                    <a:pt x="3791" y="5027"/>
                  </a:cubicBezTo>
                  <a:cubicBezTo>
                    <a:pt x="3216" y="5006"/>
                    <a:pt x="2641" y="4857"/>
                    <a:pt x="2130" y="4580"/>
                  </a:cubicBezTo>
                  <a:cubicBezTo>
                    <a:pt x="1640" y="4303"/>
                    <a:pt x="1193" y="3920"/>
                    <a:pt x="895" y="3430"/>
                  </a:cubicBezTo>
                  <a:cubicBezTo>
                    <a:pt x="298" y="2429"/>
                    <a:pt x="128" y="1236"/>
                    <a:pt x="192" y="86"/>
                  </a:cubicBezTo>
                  <a:cubicBezTo>
                    <a:pt x="192" y="43"/>
                    <a:pt x="171" y="22"/>
                    <a:pt x="12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0"/>
            <p:cNvSpPr/>
            <p:nvPr/>
          </p:nvSpPr>
          <p:spPr>
            <a:xfrm rot="315363" flipH="1">
              <a:off x="16587374" y="1919415"/>
              <a:ext cx="233488" cy="224057"/>
            </a:xfrm>
            <a:custGeom>
              <a:avLst/>
              <a:gdLst/>
              <a:ahLst/>
              <a:cxnLst/>
              <a:rect l="l" t="t" r="r" b="b"/>
              <a:pathLst>
                <a:path w="5719" h="5488" extrusionOk="0">
                  <a:moveTo>
                    <a:pt x="3001" y="1"/>
                  </a:moveTo>
                  <a:cubicBezTo>
                    <a:pt x="2032" y="1"/>
                    <a:pt x="1162" y="610"/>
                    <a:pt x="1118" y="1891"/>
                  </a:cubicBezTo>
                  <a:cubicBezTo>
                    <a:pt x="1118" y="2168"/>
                    <a:pt x="990" y="2552"/>
                    <a:pt x="820" y="2914"/>
                  </a:cubicBezTo>
                  <a:cubicBezTo>
                    <a:pt x="586" y="3467"/>
                    <a:pt x="309" y="4000"/>
                    <a:pt x="266" y="4106"/>
                  </a:cubicBezTo>
                  <a:cubicBezTo>
                    <a:pt x="0" y="4783"/>
                    <a:pt x="941" y="5487"/>
                    <a:pt x="2261" y="5487"/>
                  </a:cubicBezTo>
                  <a:cubicBezTo>
                    <a:pt x="3266" y="5487"/>
                    <a:pt x="4491" y="5078"/>
                    <a:pt x="5569" y="3936"/>
                  </a:cubicBezTo>
                  <a:cubicBezTo>
                    <a:pt x="5676" y="3808"/>
                    <a:pt x="5718" y="3680"/>
                    <a:pt x="5654" y="3510"/>
                  </a:cubicBezTo>
                  <a:cubicBezTo>
                    <a:pt x="5165" y="2317"/>
                    <a:pt x="5654" y="1955"/>
                    <a:pt x="5229" y="1274"/>
                  </a:cubicBezTo>
                  <a:cubicBezTo>
                    <a:pt x="4994" y="869"/>
                    <a:pt x="4653" y="571"/>
                    <a:pt x="4291" y="358"/>
                  </a:cubicBezTo>
                  <a:cubicBezTo>
                    <a:pt x="3884" y="122"/>
                    <a:pt x="3433" y="1"/>
                    <a:pt x="3001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0"/>
            <p:cNvSpPr/>
            <p:nvPr/>
          </p:nvSpPr>
          <p:spPr>
            <a:xfrm rot="315363" flipH="1">
              <a:off x="16649960" y="1920752"/>
              <a:ext cx="141791" cy="128441"/>
            </a:xfrm>
            <a:custGeom>
              <a:avLst/>
              <a:gdLst/>
              <a:ahLst/>
              <a:cxnLst/>
              <a:rect l="l" t="t" r="r" b="b"/>
              <a:pathLst>
                <a:path w="3473" h="3146" extrusionOk="0">
                  <a:moveTo>
                    <a:pt x="2179" y="0"/>
                  </a:moveTo>
                  <a:cubicBezTo>
                    <a:pt x="1211" y="0"/>
                    <a:pt x="343" y="605"/>
                    <a:pt x="299" y="1870"/>
                  </a:cubicBezTo>
                  <a:cubicBezTo>
                    <a:pt x="278" y="2168"/>
                    <a:pt x="150" y="2552"/>
                    <a:pt x="1" y="2914"/>
                  </a:cubicBezTo>
                  <a:cubicBezTo>
                    <a:pt x="325" y="3078"/>
                    <a:pt x="637" y="3146"/>
                    <a:pt x="931" y="3146"/>
                  </a:cubicBezTo>
                  <a:cubicBezTo>
                    <a:pt x="2356" y="3146"/>
                    <a:pt x="3366" y="1551"/>
                    <a:pt x="3366" y="1551"/>
                  </a:cubicBezTo>
                  <a:lnTo>
                    <a:pt x="3472" y="358"/>
                  </a:lnTo>
                  <a:cubicBezTo>
                    <a:pt x="3064" y="121"/>
                    <a:pt x="2611" y="0"/>
                    <a:pt x="2179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0"/>
            <p:cNvSpPr/>
            <p:nvPr/>
          </p:nvSpPr>
          <p:spPr>
            <a:xfrm rot="315363" flipH="1">
              <a:off x="16492917" y="1621855"/>
              <a:ext cx="376544" cy="373931"/>
            </a:xfrm>
            <a:custGeom>
              <a:avLst/>
              <a:gdLst/>
              <a:ahLst/>
              <a:cxnLst/>
              <a:rect l="l" t="t" r="r" b="b"/>
              <a:pathLst>
                <a:path w="9223" h="9159" extrusionOk="0">
                  <a:moveTo>
                    <a:pt x="5169" y="1"/>
                  </a:moveTo>
                  <a:cubicBezTo>
                    <a:pt x="3507" y="1"/>
                    <a:pt x="1834" y="1291"/>
                    <a:pt x="1066" y="3078"/>
                  </a:cubicBezTo>
                  <a:cubicBezTo>
                    <a:pt x="1" y="5464"/>
                    <a:pt x="129" y="8126"/>
                    <a:pt x="2407" y="8935"/>
                  </a:cubicBezTo>
                  <a:cubicBezTo>
                    <a:pt x="2828" y="9086"/>
                    <a:pt x="3278" y="9159"/>
                    <a:pt x="3736" y="9159"/>
                  </a:cubicBezTo>
                  <a:cubicBezTo>
                    <a:pt x="5483" y="9159"/>
                    <a:pt x="7352" y="8094"/>
                    <a:pt x="8179" y="6188"/>
                  </a:cubicBezTo>
                  <a:cubicBezTo>
                    <a:pt x="9223" y="3802"/>
                    <a:pt x="8456" y="1247"/>
                    <a:pt x="6518" y="310"/>
                  </a:cubicBezTo>
                  <a:cubicBezTo>
                    <a:pt x="6082" y="98"/>
                    <a:pt x="5626" y="1"/>
                    <a:pt x="5169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0"/>
            <p:cNvSpPr/>
            <p:nvPr/>
          </p:nvSpPr>
          <p:spPr>
            <a:xfrm rot="315363" flipH="1">
              <a:off x="16760061" y="1734849"/>
              <a:ext cx="44664" cy="24006"/>
            </a:xfrm>
            <a:custGeom>
              <a:avLst/>
              <a:gdLst/>
              <a:ahLst/>
              <a:cxnLst/>
              <a:rect l="l" t="t" r="r" b="b"/>
              <a:pathLst>
                <a:path w="1094" h="588" extrusionOk="0">
                  <a:moveTo>
                    <a:pt x="420" y="0"/>
                  </a:moveTo>
                  <a:cubicBezTo>
                    <a:pt x="242" y="0"/>
                    <a:pt x="86" y="63"/>
                    <a:pt x="55" y="212"/>
                  </a:cubicBezTo>
                  <a:cubicBezTo>
                    <a:pt x="0" y="431"/>
                    <a:pt x="367" y="588"/>
                    <a:pt x="665" y="588"/>
                  </a:cubicBezTo>
                  <a:cubicBezTo>
                    <a:pt x="831" y="588"/>
                    <a:pt x="975" y="539"/>
                    <a:pt x="1013" y="425"/>
                  </a:cubicBezTo>
                  <a:cubicBezTo>
                    <a:pt x="1094" y="183"/>
                    <a:pt x="725" y="0"/>
                    <a:pt x="4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0"/>
            <p:cNvSpPr/>
            <p:nvPr/>
          </p:nvSpPr>
          <p:spPr>
            <a:xfrm rot="315363" flipH="1">
              <a:off x="16645283" y="1763029"/>
              <a:ext cx="48053" cy="27068"/>
            </a:xfrm>
            <a:custGeom>
              <a:avLst/>
              <a:gdLst/>
              <a:ahLst/>
              <a:cxnLst/>
              <a:rect l="l" t="t" r="r" b="b"/>
              <a:pathLst>
                <a:path w="1177" h="663" extrusionOk="0">
                  <a:moveTo>
                    <a:pt x="402" y="0"/>
                  </a:moveTo>
                  <a:cubicBezTo>
                    <a:pt x="284" y="0"/>
                    <a:pt x="182" y="42"/>
                    <a:pt x="131" y="144"/>
                  </a:cubicBezTo>
                  <a:cubicBezTo>
                    <a:pt x="1" y="372"/>
                    <a:pt x="481" y="662"/>
                    <a:pt x="790" y="662"/>
                  </a:cubicBezTo>
                  <a:cubicBezTo>
                    <a:pt x="885" y="662"/>
                    <a:pt x="964" y="635"/>
                    <a:pt x="1004" y="570"/>
                  </a:cubicBezTo>
                  <a:cubicBezTo>
                    <a:pt x="1176" y="320"/>
                    <a:pt x="728" y="0"/>
                    <a:pt x="4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0"/>
            <p:cNvSpPr/>
            <p:nvPr/>
          </p:nvSpPr>
          <p:spPr>
            <a:xfrm rot="315363" flipH="1">
              <a:off x="16666103" y="1805941"/>
              <a:ext cx="33110" cy="20903"/>
            </a:xfrm>
            <a:custGeom>
              <a:avLst/>
              <a:gdLst/>
              <a:ahLst/>
              <a:cxnLst/>
              <a:rect l="l" t="t" r="r" b="b"/>
              <a:pathLst>
                <a:path w="811" h="512" extrusionOk="0">
                  <a:moveTo>
                    <a:pt x="299" y="0"/>
                  </a:moveTo>
                  <a:cubicBezTo>
                    <a:pt x="235" y="0"/>
                    <a:pt x="150" y="21"/>
                    <a:pt x="86" y="43"/>
                  </a:cubicBezTo>
                  <a:cubicBezTo>
                    <a:pt x="43" y="64"/>
                    <a:pt x="1" y="128"/>
                    <a:pt x="22" y="192"/>
                  </a:cubicBezTo>
                  <a:cubicBezTo>
                    <a:pt x="40" y="244"/>
                    <a:pt x="86" y="283"/>
                    <a:pt x="137" y="283"/>
                  </a:cubicBezTo>
                  <a:cubicBezTo>
                    <a:pt x="149" y="283"/>
                    <a:pt x="160" y="281"/>
                    <a:pt x="171" y="277"/>
                  </a:cubicBezTo>
                  <a:cubicBezTo>
                    <a:pt x="214" y="277"/>
                    <a:pt x="278" y="256"/>
                    <a:pt x="320" y="256"/>
                  </a:cubicBezTo>
                  <a:cubicBezTo>
                    <a:pt x="363" y="256"/>
                    <a:pt x="405" y="256"/>
                    <a:pt x="448" y="277"/>
                  </a:cubicBezTo>
                  <a:cubicBezTo>
                    <a:pt x="469" y="277"/>
                    <a:pt x="512" y="298"/>
                    <a:pt x="533" y="341"/>
                  </a:cubicBezTo>
                  <a:cubicBezTo>
                    <a:pt x="576" y="362"/>
                    <a:pt x="597" y="405"/>
                    <a:pt x="618" y="447"/>
                  </a:cubicBezTo>
                  <a:lnTo>
                    <a:pt x="618" y="469"/>
                  </a:lnTo>
                  <a:cubicBezTo>
                    <a:pt x="640" y="490"/>
                    <a:pt x="682" y="511"/>
                    <a:pt x="725" y="511"/>
                  </a:cubicBezTo>
                  <a:cubicBezTo>
                    <a:pt x="768" y="511"/>
                    <a:pt x="810" y="469"/>
                    <a:pt x="789" y="405"/>
                  </a:cubicBezTo>
                  <a:cubicBezTo>
                    <a:pt x="789" y="341"/>
                    <a:pt x="768" y="256"/>
                    <a:pt x="725" y="192"/>
                  </a:cubicBezTo>
                  <a:cubicBezTo>
                    <a:pt x="682" y="128"/>
                    <a:pt x="618" y="64"/>
                    <a:pt x="533" y="43"/>
                  </a:cubicBezTo>
                  <a:cubicBezTo>
                    <a:pt x="469" y="0"/>
                    <a:pt x="384" y="0"/>
                    <a:pt x="2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0"/>
            <p:cNvSpPr/>
            <p:nvPr/>
          </p:nvSpPr>
          <p:spPr>
            <a:xfrm rot="315363" flipH="1">
              <a:off x="16778828" y="1776587"/>
              <a:ext cx="32212" cy="21271"/>
            </a:xfrm>
            <a:custGeom>
              <a:avLst/>
              <a:gdLst/>
              <a:ahLst/>
              <a:cxnLst/>
              <a:rect l="l" t="t" r="r" b="b"/>
              <a:pathLst>
                <a:path w="789" h="521" extrusionOk="0">
                  <a:moveTo>
                    <a:pt x="352" y="1"/>
                  </a:moveTo>
                  <a:cubicBezTo>
                    <a:pt x="327" y="1"/>
                    <a:pt x="302" y="4"/>
                    <a:pt x="277" y="10"/>
                  </a:cubicBezTo>
                  <a:cubicBezTo>
                    <a:pt x="214" y="10"/>
                    <a:pt x="150" y="31"/>
                    <a:pt x="86" y="52"/>
                  </a:cubicBezTo>
                  <a:cubicBezTo>
                    <a:pt x="22" y="74"/>
                    <a:pt x="1" y="138"/>
                    <a:pt x="1" y="180"/>
                  </a:cubicBezTo>
                  <a:cubicBezTo>
                    <a:pt x="22" y="265"/>
                    <a:pt x="86" y="287"/>
                    <a:pt x="150" y="287"/>
                  </a:cubicBezTo>
                  <a:cubicBezTo>
                    <a:pt x="214" y="265"/>
                    <a:pt x="256" y="265"/>
                    <a:pt x="299" y="244"/>
                  </a:cubicBezTo>
                  <a:cubicBezTo>
                    <a:pt x="341" y="244"/>
                    <a:pt x="384" y="265"/>
                    <a:pt x="427" y="265"/>
                  </a:cubicBezTo>
                  <a:cubicBezTo>
                    <a:pt x="469" y="287"/>
                    <a:pt x="490" y="308"/>
                    <a:pt x="533" y="329"/>
                  </a:cubicBezTo>
                  <a:cubicBezTo>
                    <a:pt x="554" y="372"/>
                    <a:pt x="576" y="414"/>
                    <a:pt x="597" y="457"/>
                  </a:cubicBezTo>
                  <a:cubicBezTo>
                    <a:pt x="618" y="500"/>
                    <a:pt x="661" y="521"/>
                    <a:pt x="703" y="521"/>
                  </a:cubicBezTo>
                  <a:cubicBezTo>
                    <a:pt x="746" y="521"/>
                    <a:pt x="789" y="457"/>
                    <a:pt x="767" y="414"/>
                  </a:cubicBezTo>
                  <a:cubicBezTo>
                    <a:pt x="767" y="329"/>
                    <a:pt x="746" y="265"/>
                    <a:pt x="703" y="201"/>
                  </a:cubicBezTo>
                  <a:cubicBezTo>
                    <a:pt x="661" y="138"/>
                    <a:pt x="597" y="74"/>
                    <a:pt x="512" y="31"/>
                  </a:cubicBezTo>
                  <a:cubicBezTo>
                    <a:pt x="467" y="16"/>
                    <a:pt x="411" y="1"/>
                    <a:pt x="3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0"/>
            <p:cNvSpPr/>
            <p:nvPr/>
          </p:nvSpPr>
          <p:spPr>
            <a:xfrm rot="315363" flipH="1">
              <a:off x="16727380" y="1884680"/>
              <a:ext cx="54789" cy="13595"/>
            </a:xfrm>
            <a:custGeom>
              <a:avLst/>
              <a:gdLst/>
              <a:ahLst/>
              <a:cxnLst/>
              <a:rect l="l" t="t" r="r" b="b"/>
              <a:pathLst>
                <a:path w="1342" h="333" extrusionOk="0">
                  <a:moveTo>
                    <a:pt x="1259" y="0"/>
                  </a:moveTo>
                  <a:cubicBezTo>
                    <a:pt x="1250" y="0"/>
                    <a:pt x="1242" y="3"/>
                    <a:pt x="1235" y="9"/>
                  </a:cubicBezTo>
                  <a:lnTo>
                    <a:pt x="1214" y="9"/>
                  </a:lnTo>
                  <a:cubicBezTo>
                    <a:pt x="1065" y="115"/>
                    <a:pt x="873" y="179"/>
                    <a:pt x="682" y="179"/>
                  </a:cubicBezTo>
                  <a:cubicBezTo>
                    <a:pt x="490" y="179"/>
                    <a:pt x="298" y="137"/>
                    <a:pt x="128" y="51"/>
                  </a:cubicBezTo>
                  <a:cubicBezTo>
                    <a:pt x="110" y="43"/>
                    <a:pt x="93" y="37"/>
                    <a:pt x="77" y="37"/>
                  </a:cubicBezTo>
                  <a:cubicBezTo>
                    <a:pt x="54" y="37"/>
                    <a:pt x="34" y="48"/>
                    <a:pt x="21" y="73"/>
                  </a:cubicBezTo>
                  <a:cubicBezTo>
                    <a:pt x="0" y="115"/>
                    <a:pt x="21" y="158"/>
                    <a:pt x="64" y="179"/>
                  </a:cubicBezTo>
                  <a:cubicBezTo>
                    <a:pt x="212" y="272"/>
                    <a:pt x="409" y="332"/>
                    <a:pt x="598" y="332"/>
                  </a:cubicBezTo>
                  <a:cubicBezTo>
                    <a:pt x="626" y="332"/>
                    <a:pt x="654" y="331"/>
                    <a:pt x="682" y="328"/>
                  </a:cubicBezTo>
                  <a:cubicBezTo>
                    <a:pt x="916" y="328"/>
                    <a:pt x="1108" y="243"/>
                    <a:pt x="1299" y="115"/>
                  </a:cubicBezTo>
                  <a:cubicBezTo>
                    <a:pt x="1321" y="94"/>
                    <a:pt x="1342" y="73"/>
                    <a:pt x="1321" y="30"/>
                  </a:cubicBezTo>
                  <a:cubicBezTo>
                    <a:pt x="1306" y="15"/>
                    <a:pt x="1280" y="0"/>
                    <a:pt x="12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0"/>
            <p:cNvSpPr/>
            <p:nvPr/>
          </p:nvSpPr>
          <p:spPr>
            <a:xfrm rot="315363" flipH="1">
              <a:off x="16631666" y="1853713"/>
              <a:ext cx="67854" cy="49890"/>
            </a:xfrm>
            <a:custGeom>
              <a:avLst/>
              <a:gdLst/>
              <a:ahLst/>
              <a:cxnLst/>
              <a:rect l="l" t="t" r="r" b="b"/>
              <a:pathLst>
                <a:path w="1662" h="1222" extrusionOk="0">
                  <a:moveTo>
                    <a:pt x="670" y="0"/>
                  </a:moveTo>
                  <a:cubicBezTo>
                    <a:pt x="431" y="0"/>
                    <a:pt x="228" y="104"/>
                    <a:pt x="129" y="332"/>
                  </a:cubicBezTo>
                  <a:cubicBezTo>
                    <a:pt x="1" y="587"/>
                    <a:pt x="235" y="992"/>
                    <a:pt x="576" y="1141"/>
                  </a:cubicBezTo>
                  <a:cubicBezTo>
                    <a:pt x="717" y="1193"/>
                    <a:pt x="863" y="1222"/>
                    <a:pt x="999" y="1222"/>
                  </a:cubicBezTo>
                  <a:cubicBezTo>
                    <a:pt x="1253" y="1222"/>
                    <a:pt x="1472" y="1121"/>
                    <a:pt x="1555" y="885"/>
                  </a:cubicBezTo>
                  <a:cubicBezTo>
                    <a:pt x="1662" y="630"/>
                    <a:pt x="1470" y="225"/>
                    <a:pt x="1044" y="76"/>
                  </a:cubicBezTo>
                  <a:cubicBezTo>
                    <a:pt x="917" y="26"/>
                    <a:pt x="789" y="0"/>
                    <a:pt x="670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0"/>
            <p:cNvSpPr/>
            <p:nvPr/>
          </p:nvSpPr>
          <p:spPr>
            <a:xfrm rot="315363" flipH="1">
              <a:off x="16792443" y="1814880"/>
              <a:ext cx="68752" cy="48788"/>
            </a:xfrm>
            <a:custGeom>
              <a:avLst/>
              <a:gdLst/>
              <a:ahLst/>
              <a:cxnLst/>
              <a:rect l="l" t="t" r="r" b="b"/>
              <a:pathLst>
                <a:path w="1684" h="1195" extrusionOk="0">
                  <a:moveTo>
                    <a:pt x="726" y="0"/>
                  </a:moveTo>
                  <a:cubicBezTo>
                    <a:pt x="414" y="0"/>
                    <a:pt x="173" y="150"/>
                    <a:pt x="107" y="363"/>
                  </a:cubicBezTo>
                  <a:cubicBezTo>
                    <a:pt x="1" y="725"/>
                    <a:pt x="320" y="1044"/>
                    <a:pt x="725" y="1172"/>
                  </a:cubicBezTo>
                  <a:cubicBezTo>
                    <a:pt x="789" y="1187"/>
                    <a:pt x="854" y="1194"/>
                    <a:pt x="919" y="1194"/>
                  </a:cubicBezTo>
                  <a:cubicBezTo>
                    <a:pt x="1226" y="1194"/>
                    <a:pt x="1524" y="1038"/>
                    <a:pt x="1577" y="810"/>
                  </a:cubicBezTo>
                  <a:cubicBezTo>
                    <a:pt x="1683" y="448"/>
                    <a:pt x="1407" y="150"/>
                    <a:pt x="1023" y="43"/>
                  </a:cubicBezTo>
                  <a:cubicBezTo>
                    <a:pt x="920" y="14"/>
                    <a:pt x="819" y="0"/>
                    <a:pt x="726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0"/>
            <p:cNvSpPr/>
            <p:nvPr/>
          </p:nvSpPr>
          <p:spPr>
            <a:xfrm rot="315363" flipH="1">
              <a:off x="16730568" y="1779269"/>
              <a:ext cx="38295" cy="77775"/>
            </a:xfrm>
            <a:custGeom>
              <a:avLst/>
              <a:gdLst/>
              <a:ahLst/>
              <a:cxnLst/>
              <a:rect l="l" t="t" r="r" b="b"/>
              <a:pathLst>
                <a:path w="938" h="1905" extrusionOk="0">
                  <a:moveTo>
                    <a:pt x="876" y="0"/>
                  </a:moveTo>
                  <a:cubicBezTo>
                    <a:pt x="863" y="0"/>
                    <a:pt x="852" y="6"/>
                    <a:pt x="852" y="16"/>
                  </a:cubicBezTo>
                  <a:cubicBezTo>
                    <a:pt x="596" y="293"/>
                    <a:pt x="383" y="612"/>
                    <a:pt x="170" y="911"/>
                  </a:cubicBezTo>
                  <a:cubicBezTo>
                    <a:pt x="128" y="996"/>
                    <a:pt x="64" y="1081"/>
                    <a:pt x="43" y="1188"/>
                  </a:cubicBezTo>
                  <a:cubicBezTo>
                    <a:pt x="0" y="1294"/>
                    <a:pt x="0" y="1422"/>
                    <a:pt x="64" y="1507"/>
                  </a:cubicBezTo>
                  <a:cubicBezTo>
                    <a:pt x="106" y="1613"/>
                    <a:pt x="192" y="1699"/>
                    <a:pt x="277" y="1741"/>
                  </a:cubicBezTo>
                  <a:lnTo>
                    <a:pt x="383" y="1826"/>
                  </a:lnTo>
                  <a:cubicBezTo>
                    <a:pt x="426" y="1869"/>
                    <a:pt x="469" y="1890"/>
                    <a:pt x="511" y="1890"/>
                  </a:cubicBezTo>
                  <a:lnTo>
                    <a:pt x="532" y="1890"/>
                  </a:lnTo>
                  <a:cubicBezTo>
                    <a:pt x="541" y="1899"/>
                    <a:pt x="554" y="1904"/>
                    <a:pt x="567" y="1904"/>
                  </a:cubicBezTo>
                  <a:cubicBezTo>
                    <a:pt x="585" y="1904"/>
                    <a:pt x="605" y="1894"/>
                    <a:pt x="618" y="1869"/>
                  </a:cubicBezTo>
                  <a:cubicBezTo>
                    <a:pt x="618" y="1826"/>
                    <a:pt x="618" y="1805"/>
                    <a:pt x="575" y="1784"/>
                  </a:cubicBezTo>
                  <a:cubicBezTo>
                    <a:pt x="511" y="1741"/>
                    <a:pt x="447" y="1677"/>
                    <a:pt x="362" y="1613"/>
                  </a:cubicBezTo>
                  <a:cubicBezTo>
                    <a:pt x="298" y="1571"/>
                    <a:pt x="234" y="1507"/>
                    <a:pt x="213" y="1443"/>
                  </a:cubicBezTo>
                  <a:cubicBezTo>
                    <a:pt x="128" y="1315"/>
                    <a:pt x="213" y="1145"/>
                    <a:pt x="298" y="996"/>
                  </a:cubicBezTo>
                  <a:cubicBezTo>
                    <a:pt x="405" y="847"/>
                    <a:pt x="511" y="698"/>
                    <a:pt x="618" y="549"/>
                  </a:cubicBezTo>
                  <a:cubicBezTo>
                    <a:pt x="703" y="378"/>
                    <a:pt x="809" y="229"/>
                    <a:pt x="916" y="80"/>
                  </a:cubicBezTo>
                  <a:cubicBezTo>
                    <a:pt x="937" y="59"/>
                    <a:pt x="937" y="16"/>
                    <a:pt x="916" y="16"/>
                  </a:cubicBezTo>
                  <a:cubicBezTo>
                    <a:pt x="905" y="6"/>
                    <a:pt x="889" y="0"/>
                    <a:pt x="8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0"/>
            <p:cNvSpPr/>
            <p:nvPr/>
          </p:nvSpPr>
          <p:spPr>
            <a:xfrm rot="315363" flipH="1">
              <a:off x="16566835" y="1870532"/>
              <a:ext cx="18290" cy="18658"/>
            </a:xfrm>
            <a:custGeom>
              <a:avLst/>
              <a:gdLst/>
              <a:ahLst/>
              <a:cxnLst/>
              <a:rect l="l" t="t" r="r" b="b"/>
              <a:pathLst>
                <a:path w="448" h="457" extrusionOk="0">
                  <a:moveTo>
                    <a:pt x="384" y="1"/>
                  </a:moveTo>
                  <a:cubicBezTo>
                    <a:pt x="368" y="1"/>
                    <a:pt x="352" y="6"/>
                    <a:pt x="341" y="17"/>
                  </a:cubicBezTo>
                  <a:lnTo>
                    <a:pt x="341" y="38"/>
                  </a:lnTo>
                  <a:lnTo>
                    <a:pt x="43" y="315"/>
                  </a:lnTo>
                  <a:lnTo>
                    <a:pt x="22" y="336"/>
                  </a:lnTo>
                  <a:cubicBezTo>
                    <a:pt x="1" y="358"/>
                    <a:pt x="1" y="400"/>
                    <a:pt x="22" y="421"/>
                  </a:cubicBezTo>
                  <a:cubicBezTo>
                    <a:pt x="34" y="446"/>
                    <a:pt x="54" y="457"/>
                    <a:pt x="77" y="457"/>
                  </a:cubicBezTo>
                  <a:cubicBezTo>
                    <a:pt x="93" y="457"/>
                    <a:pt x="111" y="452"/>
                    <a:pt x="129" y="443"/>
                  </a:cubicBezTo>
                  <a:cubicBezTo>
                    <a:pt x="192" y="400"/>
                    <a:pt x="256" y="336"/>
                    <a:pt x="299" y="294"/>
                  </a:cubicBezTo>
                  <a:cubicBezTo>
                    <a:pt x="363" y="230"/>
                    <a:pt x="405" y="166"/>
                    <a:pt x="448" y="102"/>
                  </a:cubicBezTo>
                  <a:cubicBezTo>
                    <a:pt x="448" y="81"/>
                    <a:pt x="448" y="38"/>
                    <a:pt x="427" y="17"/>
                  </a:cubicBezTo>
                  <a:cubicBezTo>
                    <a:pt x="416" y="6"/>
                    <a:pt x="400" y="1"/>
                    <a:pt x="38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0"/>
            <p:cNvSpPr/>
            <p:nvPr/>
          </p:nvSpPr>
          <p:spPr>
            <a:xfrm rot="315363" flipH="1">
              <a:off x="16076860" y="1557567"/>
              <a:ext cx="388711" cy="454891"/>
            </a:xfrm>
            <a:custGeom>
              <a:avLst/>
              <a:gdLst/>
              <a:ahLst/>
              <a:cxnLst/>
              <a:rect l="l" t="t" r="r" b="b"/>
              <a:pathLst>
                <a:path w="9521" h="11142" extrusionOk="0">
                  <a:moveTo>
                    <a:pt x="1315" y="1"/>
                  </a:moveTo>
                  <a:cubicBezTo>
                    <a:pt x="1104" y="1"/>
                    <a:pt x="899" y="22"/>
                    <a:pt x="703" y="67"/>
                  </a:cubicBezTo>
                  <a:cubicBezTo>
                    <a:pt x="554" y="88"/>
                    <a:pt x="426" y="131"/>
                    <a:pt x="277" y="174"/>
                  </a:cubicBezTo>
                  <a:cubicBezTo>
                    <a:pt x="85" y="365"/>
                    <a:pt x="0" y="429"/>
                    <a:pt x="149" y="621"/>
                  </a:cubicBezTo>
                  <a:cubicBezTo>
                    <a:pt x="490" y="1068"/>
                    <a:pt x="1022" y="1707"/>
                    <a:pt x="1321" y="2282"/>
                  </a:cubicBezTo>
                  <a:cubicBezTo>
                    <a:pt x="1470" y="2516"/>
                    <a:pt x="1640" y="2751"/>
                    <a:pt x="1747" y="3006"/>
                  </a:cubicBezTo>
                  <a:cubicBezTo>
                    <a:pt x="3131" y="6137"/>
                    <a:pt x="1768" y="6627"/>
                    <a:pt x="2173" y="8565"/>
                  </a:cubicBezTo>
                  <a:cubicBezTo>
                    <a:pt x="2379" y="9654"/>
                    <a:pt x="3248" y="11141"/>
                    <a:pt x="4473" y="11141"/>
                  </a:cubicBezTo>
                  <a:cubicBezTo>
                    <a:pt x="4637" y="11141"/>
                    <a:pt x="4808" y="11114"/>
                    <a:pt x="4984" y="11057"/>
                  </a:cubicBezTo>
                  <a:cubicBezTo>
                    <a:pt x="5133" y="11014"/>
                    <a:pt x="5175" y="10929"/>
                    <a:pt x="5112" y="10780"/>
                  </a:cubicBezTo>
                  <a:cubicBezTo>
                    <a:pt x="4963" y="10439"/>
                    <a:pt x="4664" y="10141"/>
                    <a:pt x="4728" y="9289"/>
                  </a:cubicBezTo>
                  <a:cubicBezTo>
                    <a:pt x="4744" y="9228"/>
                    <a:pt x="4770" y="9178"/>
                    <a:pt x="4815" y="9178"/>
                  </a:cubicBezTo>
                  <a:cubicBezTo>
                    <a:pt x="4832" y="9178"/>
                    <a:pt x="4853" y="9186"/>
                    <a:pt x="4877" y="9204"/>
                  </a:cubicBezTo>
                  <a:cubicBezTo>
                    <a:pt x="5088" y="9373"/>
                    <a:pt x="5467" y="10588"/>
                    <a:pt x="6781" y="10588"/>
                  </a:cubicBezTo>
                  <a:cubicBezTo>
                    <a:pt x="6793" y="10588"/>
                    <a:pt x="6804" y="10588"/>
                    <a:pt x="6815" y="10588"/>
                  </a:cubicBezTo>
                  <a:cubicBezTo>
                    <a:pt x="8093" y="10545"/>
                    <a:pt x="9116" y="9608"/>
                    <a:pt x="9435" y="8437"/>
                  </a:cubicBezTo>
                  <a:cubicBezTo>
                    <a:pt x="9520" y="8118"/>
                    <a:pt x="9499" y="8054"/>
                    <a:pt x="9286" y="7947"/>
                  </a:cubicBezTo>
                  <a:cubicBezTo>
                    <a:pt x="5516" y="6265"/>
                    <a:pt x="6326" y="4625"/>
                    <a:pt x="5772" y="3219"/>
                  </a:cubicBezTo>
                  <a:cubicBezTo>
                    <a:pt x="5052" y="1383"/>
                    <a:pt x="3003" y="1"/>
                    <a:pt x="13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0"/>
            <p:cNvSpPr/>
            <p:nvPr/>
          </p:nvSpPr>
          <p:spPr>
            <a:xfrm rot="315363" flipH="1">
              <a:off x="16119691" y="1576538"/>
              <a:ext cx="289584" cy="336003"/>
            </a:xfrm>
            <a:custGeom>
              <a:avLst/>
              <a:gdLst/>
              <a:ahLst/>
              <a:cxnLst/>
              <a:rect l="l" t="t" r="r" b="b"/>
              <a:pathLst>
                <a:path w="7093" h="8230" extrusionOk="0">
                  <a:moveTo>
                    <a:pt x="65" y="1"/>
                  </a:moveTo>
                  <a:cubicBezTo>
                    <a:pt x="43" y="1"/>
                    <a:pt x="16" y="20"/>
                    <a:pt x="1" y="52"/>
                  </a:cubicBezTo>
                  <a:cubicBezTo>
                    <a:pt x="1" y="73"/>
                    <a:pt x="1" y="115"/>
                    <a:pt x="43" y="115"/>
                  </a:cubicBezTo>
                  <a:cubicBezTo>
                    <a:pt x="895" y="456"/>
                    <a:pt x="1641" y="1053"/>
                    <a:pt x="2216" y="1777"/>
                  </a:cubicBezTo>
                  <a:cubicBezTo>
                    <a:pt x="2514" y="2117"/>
                    <a:pt x="2727" y="2543"/>
                    <a:pt x="2876" y="2969"/>
                  </a:cubicBezTo>
                  <a:cubicBezTo>
                    <a:pt x="3025" y="3417"/>
                    <a:pt x="3110" y="3864"/>
                    <a:pt x="3238" y="4311"/>
                  </a:cubicBezTo>
                  <a:cubicBezTo>
                    <a:pt x="3494" y="5227"/>
                    <a:pt x="3962" y="6079"/>
                    <a:pt x="4601" y="6782"/>
                  </a:cubicBezTo>
                  <a:cubicBezTo>
                    <a:pt x="5240" y="7484"/>
                    <a:pt x="6071" y="7996"/>
                    <a:pt x="6986" y="8230"/>
                  </a:cubicBezTo>
                  <a:cubicBezTo>
                    <a:pt x="7029" y="8230"/>
                    <a:pt x="7072" y="8209"/>
                    <a:pt x="7093" y="8166"/>
                  </a:cubicBezTo>
                  <a:cubicBezTo>
                    <a:pt x="7093" y="8123"/>
                    <a:pt x="7072" y="8081"/>
                    <a:pt x="7029" y="8081"/>
                  </a:cubicBezTo>
                  <a:cubicBezTo>
                    <a:pt x="6134" y="7847"/>
                    <a:pt x="5325" y="7357"/>
                    <a:pt x="4707" y="6675"/>
                  </a:cubicBezTo>
                  <a:cubicBezTo>
                    <a:pt x="4090" y="5994"/>
                    <a:pt x="3643" y="5163"/>
                    <a:pt x="3408" y="4269"/>
                  </a:cubicBezTo>
                  <a:cubicBezTo>
                    <a:pt x="3281" y="3821"/>
                    <a:pt x="3174" y="3374"/>
                    <a:pt x="3025" y="2927"/>
                  </a:cubicBezTo>
                  <a:cubicBezTo>
                    <a:pt x="2855" y="2480"/>
                    <a:pt x="2642" y="2054"/>
                    <a:pt x="2343" y="1692"/>
                  </a:cubicBezTo>
                  <a:cubicBezTo>
                    <a:pt x="1747" y="946"/>
                    <a:pt x="980" y="350"/>
                    <a:pt x="86" y="9"/>
                  </a:cubicBezTo>
                  <a:cubicBezTo>
                    <a:pt x="80" y="3"/>
                    <a:pt x="73" y="1"/>
                    <a:pt x="65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0"/>
            <p:cNvSpPr/>
            <p:nvPr/>
          </p:nvSpPr>
          <p:spPr>
            <a:xfrm rot="315363" flipH="1">
              <a:off x="16656864" y="1569145"/>
              <a:ext cx="239816" cy="235325"/>
            </a:xfrm>
            <a:custGeom>
              <a:avLst/>
              <a:gdLst/>
              <a:ahLst/>
              <a:cxnLst/>
              <a:rect l="l" t="t" r="r" b="b"/>
              <a:pathLst>
                <a:path w="5874" h="5764" extrusionOk="0">
                  <a:moveTo>
                    <a:pt x="3846" y="1"/>
                  </a:moveTo>
                  <a:cubicBezTo>
                    <a:pt x="3420" y="1"/>
                    <a:pt x="2952" y="115"/>
                    <a:pt x="2514" y="354"/>
                  </a:cubicBezTo>
                  <a:cubicBezTo>
                    <a:pt x="959" y="1228"/>
                    <a:pt x="0" y="3229"/>
                    <a:pt x="618" y="5125"/>
                  </a:cubicBezTo>
                  <a:cubicBezTo>
                    <a:pt x="703" y="5359"/>
                    <a:pt x="810" y="5636"/>
                    <a:pt x="1023" y="5764"/>
                  </a:cubicBezTo>
                  <a:cubicBezTo>
                    <a:pt x="1023" y="5764"/>
                    <a:pt x="1278" y="5082"/>
                    <a:pt x="1449" y="4742"/>
                  </a:cubicBezTo>
                  <a:cubicBezTo>
                    <a:pt x="1681" y="4234"/>
                    <a:pt x="2670" y="2761"/>
                    <a:pt x="3789" y="2761"/>
                  </a:cubicBezTo>
                  <a:cubicBezTo>
                    <a:pt x="3797" y="2761"/>
                    <a:pt x="3805" y="2761"/>
                    <a:pt x="3813" y="2761"/>
                  </a:cubicBezTo>
                  <a:cubicBezTo>
                    <a:pt x="4007" y="2768"/>
                    <a:pt x="4167" y="2784"/>
                    <a:pt x="4305" y="2784"/>
                  </a:cubicBezTo>
                  <a:cubicBezTo>
                    <a:pt x="4592" y="2784"/>
                    <a:pt x="4783" y="2715"/>
                    <a:pt x="4984" y="2356"/>
                  </a:cubicBezTo>
                  <a:cubicBezTo>
                    <a:pt x="5873" y="859"/>
                    <a:pt x="5014" y="1"/>
                    <a:pt x="384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0"/>
            <p:cNvSpPr/>
            <p:nvPr/>
          </p:nvSpPr>
          <p:spPr>
            <a:xfrm rot="315363" flipH="1">
              <a:off x="16757045" y="1604769"/>
              <a:ext cx="105251" cy="120888"/>
            </a:xfrm>
            <a:custGeom>
              <a:avLst/>
              <a:gdLst/>
              <a:ahLst/>
              <a:cxnLst/>
              <a:rect l="l" t="t" r="r" b="b"/>
              <a:pathLst>
                <a:path w="2578" h="2961" fill="none" extrusionOk="0">
                  <a:moveTo>
                    <a:pt x="2578" y="1"/>
                  </a:moveTo>
                  <a:cubicBezTo>
                    <a:pt x="2578" y="1"/>
                    <a:pt x="597" y="427"/>
                    <a:pt x="1" y="2961"/>
                  </a:cubicBezTo>
                </a:path>
              </a:pathLst>
            </a:custGeom>
            <a:noFill/>
            <a:ln w="4250" cap="rnd" cmpd="sng">
              <a:solidFill>
                <a:srgbClr val="434343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0"/>
            <p:cNvSpPr/>
            <p:nvPr/>
          </p:nvSpPr>
          <p:spPr>
            <a:xfrm rot="315363" flipH="1">
              <a:off x="16421557" y="1571021"/>
              <a:ext cx="99168" cy="115703"/>
            </a:xfrm>
            <a:custGeom>
              <a:avLst/>
              <a:gdLst/>
              <a:ahLst/>
              <a:cxnLst/>
              <a:rect l="l" t="t" r="r" b="b"/>
              <a:pathLst>
                <a:path w="2429" h="2834" extrusionOk="0">
                  <a:moveTo>
                    <a:pt x="598" y="0"/>
                  </a:moveTo>
                  <a:cubicBezTo>
                    <a:pt x="241" y="0"/>
                    <a:pt x="0" y="290"/>
                    <a:pt x="0" y="660"/>
                  </a:cubicBezTo>
                  <a:cubicBezTo>
                    <a:pt x="0" y="1384"/>
                    <a:pt x="512" y="2321"/>
                    <a:pt x="1406" y="2768"/>
                  </a:cubicBezTo>
                  <a:cubicBezTo>
                    <a:pt x="1500" y="2815"/>
                    <a:pt x="1594" y="2833"/>
                    <a:pt x="1687" y="2833"/>
                  </a:cubicBezTo>
                  <a:cubicBezTo>
                    <a:pt x="1807" y="2833"/>
                    <a:pt x="1926" y="2804"/>
                    <a:pt x="2045" y="2768"/>
                  </a:cubicBezTo>
                  <a:cubicBezTo>
                    <a:pt x="2365" y="2641"/>
                    <a:pt x="2428" y="2108"/>
                    <a:pt x="2322" y="1789"/>
                  </a:cubicBezTo>
                  <a:cubicBezTo>
                    <a:pt x="2024" y="809"/>
                    <a:pt x="1364" y="191"/>
                    <a:pt x="767" y="21"/>
                  </a:cubicBezTo>
                  <a:cubicBezTo>
                    <a:pt x="708" y="7"/>
                    <a:pt x="652" y="0"/>
                    <a:pt x="598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0"/>
            <p:cNvSpPr/>
            <p:nvPr/>
          </p:nvSpPr>
          <p:spPr>
            <a:xfrm rot="315363" flipH="1">
              <a:off x="16443174" y="1592206"/>
              <a:ext cx="52176" cy="76264"/>
            </a:xfrm>
            <a:custGeom>
              <a:avLst/>
              <a:gdLst/>
              <a:ahLst/>
              <a:cxnLst/>
              <a:rect l="l" t="t" r="r" b="b"/>
              <a:pathLst>
                <a:path w="1278" h="1868" extrusionOk="0">
                  <a:moveTo>
                    <a:pt x="94" y="1"/>
                  </a:moveTo>
                  <a:cubicBezTo>
                    <a:pt x="64" y="1"/>
                    <a:pt x="37" y="21"/>
                    <a:pt x="21" y="52"/>
                  </a:cubicBezTo>
                  <a:cubicBezTo>
                    <a:pt x="0" y="94"/>
                    <a:pt x="21" y="137"/>
                    <a:pt x="64" y="158"/>
                  </a:cubicBezTo>
                  <a:cubicBezTo>
                    <a:pt x="213" y="243"/>
                    <a:pt x="362" y="307"/>
                    <a:pt x="490" y="435"/>
                  </a:cubicBezTo>
                  <a:cubicBezTo>
                    <a:pt x="618" y="542"/>
                    <a:pt x="724" y="691"/>
                    <a:pt x="809" y="840"/>
                  </a:cubicBezTo>
                  <a:cubicBezTo>
                    <a:pt x="980" y="1138"/>
                    <a:pt x="1108" y="1479"/>
                    <a:pt x="1150" y="1819"/>
                  </a:cubicBezTo>
                  <a:cubicBezTo>
                    <a:pt x="1150" y="1837"/>
                    <a:pt x="1178" y="1868"/>
                    <a:pt x="1200" y="1868"/>
                  </a:cubicBezTo>
                  <a:cubicBezTo>
                    <a:pt x="1205" y="1868"/>
                    <a:pt x="1210" y="1866"/>
                    <a:pt x="1214" y="1862"/>
                  </a:cubicBezTo>
                  <a:cubicBezTo>
                    <a:pt x="1257" y="1862"/>
                    <a:pt x="1278" y="1841"/>
                    <a:pt x="1278" y="1798"/>
                  </a:cubicBezTo>
                  <a:cubicBezTo>
                    <a:pt x="1235" y="1436"/>
                    <a:pt x="1129" y="1074"/>
                    <a:pt x="959" y="755"/>
                  </a:cubicBezTo>
                  <a:cubicBezTo>
                    <a:pt x="873" y="584"/>
                    <a:pt x="746" y="435"/>
                    <a:pt x="618" y="307"/>
                  </a:cubicBezTo>
                  <a:cubicBezTo>
                    <a:pt x="469" y="179"/>
                    <a:pt x="298" y="73"/>
                    <a:pt x="128" y="9"/>
                  </a:cubicBezTo>
                  <a:cubicBezTo>
                    <a:pt x="116" y="3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0"/>
            <p:cNvSpPr/>
            <p:nvPr/>
          </p:nvSpPr>
          <p:spPr>
            <a:xfrm rot="315363" flipH="1">
              <a:off x="16388714" y="1562062"/>
              <a:ext cx="337432" cy="478897"/>
            </a:xfrm>
            <a:custGeom>
              <a:avLst/>
              <a:gdLst/>
              <a:ahLst/>
              <a:cxnLst/>
              <a:rect l="l" t="t" r="r" b="b"/>
              <a:pathLst>
                <a:path w="8265" h="11730" extrusionOk="0">
                  <a:moveTo>
                    <a:pt x="2628" y="0"/>
                  </a:moveTo>
                  <a:cubicBezTo>
                    <a:pt x="1950" y="0"/>
                    <a:pt x="1333" y="236"/>
                    <a:pt x="810" y="793"/>
                  </a:cubicBezTo>
                  <a:cubicBezTo>
                    <a:pt x="619" y="1006"/>
                    <a:pt x="491" y="1283"/>
                    <a:pt x="363" y="1559"/>
                  </a:cubicBezTo>
                  <a:cubicBezTo>
                    <a:pt x="1" y="2369"/>
                    <a:pt x="107" y="3135"/>
                    <a:pt x="469" y="3902"/>
                  </a:cubicBezTo>
                  <a:cubicBezTo>
                    <a:pt x="640" y="4243"/>
                    <a:pt x="981" y="4489"/>
                    <a:pt x="1170" y="4489"/>
                  </a:cubicBezTo>
                  <a:cubicBezTo>
                    <a:pt x="1265" y="4489"/>
                    <a:pt x="1321" y="4428"/>
                    <a:pt x="1300" y="4286"/>
                  </a:cubicBezTo>
                  <a:cubicBezTo>
                    <a:pt x="1300" y="4179"/>
                    <a:pt x="1130" y="3668"/>
                    <a:pt x="1215" y="3625"/>
                  </a:cubicBezTo>
                  <a:cubicBezTo>
                    <a:pt x="1219" y="3623"/>
                    <a:pt x="1224" y="3622"/>
                    <a:pt x="1229" y="3622"/>
                  </a:cubicBezTo>
                  <a:cubicBezTo>
                    <a:pt x="1344" y="3622"/>
                    <a:pt x="1772" y="4012"/>
                    <a:pt x="1832" y="4073"/>
                  </a:cubicBezTo>
                  <a:cubicBezTo>
                    <a:pt x="2131" y="4392"/>
                    <a:pt x="2173" y="4711"/>
                    <a:pt x="2195" y="5159"/>
                  </a:cubicBezTo>
                  <a:cubicBezTo>
                    <a:pt x="2280" y="6138"/>
                    <a:pt x="3409" y="6543"/>
                    <a:pt x="3856" y="7012"/>
                  </a:cubicBezTo>
                  <a:cubicBezTo>
                    <a:pt x="4388" y="7565"/>
                    <a:pt x="4026" y="8055"/>
                    <a:pt x="3515" y="8417"/>
                  </a:cubicBezTo>
                  <a:cubicBezTo>
                    <a:pt x="3046" y="8758"/>
                    <a:pt x="2706" y="9099"/>
                    <a:pt x="2408" y="9610"/>
                  </a:cubicBezTo>
                  <a:cubicBezTo>
                    <a:pt x="2131" y="10100"/>
                    <a:pt x="2408" y="10654"/>
                    <a:pt x="2770" y="11058"/>
                  </a:cubicBezTo>
                  <a:cubicBezTo>
                    <a:pt x="3061" y="11350"/>
                    <a:pt x="3583" y="11729"/>
                    <a:pt x="4044" y="11729"/>
                  </a:cubicBezTo>
                  <a:cubicBezTo>
                    <a:pt x="4088" y="11729"/>
                    <a:pt x="4132" y="11726"/>
                    <a:pt x="4175" y="11718"/>
                  </a:cubicBezTo>
                  <a:cubicBezTo>
                    <a:pt x="4324" y="11697"/>
                    <a:pt x="4388" y="11569"/>
                    <a:pt x="4324" y="11420"/>
                  </a:cubicBezTo>
                  <a:cubicBezTo>
                    <a:pt x="4260" y="11314"/>
                    <a:pt x="3792" y="10803"/>
                    <a:pt x="4473" y="10228"/>
                  </a:cubicBezTo>
                  <a:cubicBezTo>
                    <a:pt x="5410" y="9397"/>
                    <a:pt x="6156" y="8588"/>
                    <a:pt x="6880" y="7076"/>
                  </a:cubicBezTo>
                  <a:cubicBezTo>
                    <a:pt x="8264" y="4222"/>
                    <a:pt x="6411" y="601"/>
                    <a:pt x="3174" y="47"/>
                  </a:cubicBezTo>
                  <a:cubicBezTo>
                    <a:pt x="2988" y="16"/>
                    <a:pt x="2806" y="0"/>
                    <a:pt x="26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0"/>
            <p:cNvSpPr/>
            <p:nvPr/>
          </p:nvSpPr>
          <p:spPr>
            <a:xfrm rot="315363" flipH="1">
              <a:off x="16694923" y="1595233"/>
              <a:ext cx="38295" cy="82674"/>
            </a:xfrm>
            <a:custGeom>
              <a:avLst/>
              <a:gdLst/>
              <a:ahLst/>
              <a:cxnLst/>
              <a:rect l="l" t="t" r="r" b="b"/>
              <a:pathLst>
                <a:path w="938" h="2025" extrusionOk="0">
                  <a:moveTo>
                    <a:pt x="853" y="1"/>
                  </a:moveTo>
                  <a:cubicBezTo>
                    <a:pt x="837" y="1"/>
                    <a:pt x="821" y="6"/>
                    <a:pt x="810" y="17"/>
                  </a:cubicBezTo>
                  <a:cubicBezTo>
                    <a:pt x="363" y="570"/>
                    <a:pt x="129" y="1252"/>
                    <a:pt x="1" y="1933"/>
                  </a:cubicBezTo>
                  <a:cubicBezTo>
                    <a:pt x="1" y="1976"/>
                    <a:pt x="22" y="2019"/>
                    <a:pt x="65" y="2019"/>
                  </a:cubicBezTo>
                  <a:cubicBezTo>
                    <a:pt x="73" y="2022"/>
                    <a:pt x="80" y="2024"/>
                    <a:pt x="88" y="2024"/>
                  </a:cubicBezTo>
                  <a:cubicBezTo>
                    <a:pt x="122" y="2024"/>
                    <a:pt x="150" y="1989"/>
                    <a:pt x="150" y="1955"/>
                  </a:cubicBezTo>
                  <a:cubicBezTo>
                    <a:pt x="235" y="1635"/>
                    <a:pt x="320" y="1294"/>
                    <a:pt x="448" y="996"/>
                  </a:cubicBezTo>
                  <a:cubicBezTo>
                    <a:pt x="555" y="677"/>
                    <a:pt x="704" y="379"/>
                    <a:pt x="917" y="102"/>
                  </a:cubicBezTo>
                  <a:cubicBezTo>
                    <a:pt x="938" y="80"/>
                    <a:pt x="917" y="38"/>
                    <a:pt x="895" y="17"/>
                  </a:cubicBezTo>
                  <a:cubicBezTo>
                    <a:pt x="885" y="6"/>
                    <a:pt x="869" y="1"/>
                    <a:pt x="85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0"/>
            <p:cNvSpPr/>
            <p:nvPr/>
          </p:nvSpPr>
          <p:spPr>
            <a:xfrm rot="315363" flipH="1">
              <a:off x="16386476" y="1587406"/>
              <a:ext cx="213973" cy="300035"/>
            </a:xfrm>
            <a:custGeom>
              <a:avLst/>
              <a:gdLst/>
              <a:ahLst/>
              <a:cxnLst/>
              <a:rect l="l" t="t" r="r" b="b"/>
              <a:pathLst>
                <a:path w="5241" h="7349" fill="none" extrusionOk="0">
                  <a:moveTo>
                    <a:pt x="1" y="0"/>
                  </a:moveTo>
                  <a:cubicBezTo>
                    <a:pt x="1" y="0"/>
                    <a:pt x="5240" y="2492"/>
                    <a:pt x="1875" y="7348"/>
                  </a:cubicBezTo>
                </a:path>
              </a:pathLst>
            </a:custGeom>
            <a:noFill/>
            <a:ln w="4250" cap="rnd" cmpd="sng">
              <a:solidFill>
                <a:srgbClr val="434343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0"/>
            <p:cNvSpPr/>
            <p:nvPr/>
          </p:nvSpPr>
          <p:spPr>
            <a:xfrm rot="315363" flipH="1">
              <a:off x="16565507" y="1908765"/>
              <a:ext cx="54789" cy="48461"/>
            </a:xfrm>
            <a:custGeom>
              <a:avLst/>
              <a:gdLst/>
              <a:ahLst/>
              <a:cxnLst/>
              <a:rect l="l" t="t" r="r" b="b"/>
              <a:pathLst>
                <a:path w="1342" h="1187" extrusionOk="0">
                  <a:moveTo>
                    <a:pt x="658" y="1"/>
                  </a:moveTo>
                  <a:cubicBezTo>
                    <a:pt x="448" y="1"/>
                    <a:pt x="250" y="115"/>
                    <a:pt x="149" y="316"/>
                  </a:cubicBezTo>
                  <a:cubicBezTo>
                    <a:pt x="0" y="572"/>
                    <a:pt x="107" y="955"/>
                    <a:pt x="362" y="1104"/>
                  </a:cubicBezTo>
                  <a:cubicBezTo>
                    <a:pt x="453" y="1160"/>
                    <a:pt x="555" y="1186"/>
                    <a:pt x="658" y="1186"/>
                  </a:cubicBezTo>
                  <a:cubicBezTo>
                    <a:pt x="868" y="1186"/>
                    <a:pt x="1078" y="1077"/>
                    <a:pt x="1193" y="891"/>
                  </a:cubicBezTo>
                  <a:cubicBezTo>
                    <a:pt x="1342" y="593"/>
                    <a:pt x="1235" y="231"/>
                    <a:pt x="958" y="82"/>
                  </a:cubicBezTo>
                  <a:cubicBezTo>
                    <a:pt x="862" y="27"/>
                    <a:pt x="759" y="1"/>
                    <a:pt x="658" y="1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0"/>
            <p:cNvSpPr/>
            <p:nvPr/>
          </p:nvSpPr>
          <p:spPr>
            <a:xfrm rot="315363" flipH="1">
              <a:off x="16578644" y="1916010"/>
              <a:ext cx="14820" cy="30865"/>
            </a:xfrm>
            <a:custGeom>
              <a:avLst/>
              <a:gdLst/>
              <a:ahLst/>
              <a:cxnLst/>
              <a:rect l="l" t="t" r="r" b="b"/>
              <a:pathLst>
                <a:path w="363" h="756" extrusionOk="0">
                  <a:moveTo>
                    <a:pt x="64" y="1"/>
                  </a:moveTo>
                  <a:cubicBezTo>
                    <a:pt x="48" y="1"/>
                    <a:pt x="32" y="6"/>
                    <a:pt x="22" y="17"/>
                  </a:cubicBezTo>
                  <a:cubicBezTo>
                    <a:pt x="0" y="60"/>
                    <a:pt x="0" y="81"/>
                    <a:pt x="22" y="123"/>
                  </a:cubicBezTo>
                  <a:cubicBezTo>
                    <a:pt x="107" y="187"/>
                    <a:pt x="171" y="273"/>
                    <a:pt x="171" y="358"/>
                  </a:cubicBezTo>
                  <a:cubicBezTo>
                    <a:pt x="213" y="443"/>
                    <a:pt x="171" y="549"/>
                    <a:pt x="128" y="635"/>
                  </a:cubicBezTo>
                  <a:cubicBezTo>
                    <a:pt x="107" y="677"/>
                    <a:pt x="107" y="720"/>
                    <a:pt x="149" y="741"/>
                  </a:cubicBezTo>
                  <a:cubicBezTo>
                    <a:pt x="167" y="750"/>
                    <a:pt x="185" y="755"/>
                    <a:pt x="201" y="755"/>
                  </a:cubicBezTo>
                  <a:cubicBezTo>
                    <a:pt x="224" y="755"/>
                    <a:pt x="243" y="745"/>
                    <a:pt x="256" y="720"/>
                  </a:cubicBezTo>
                  <a:cubicBezTo>
                    <a:pt x="298" y="656"/>
                    <a:pt x="341" y="592"/>
                    <a:pt x="341" y="528"/>
                  </a:cubicBezTo>
                  <a:cubicBezTo>
                    <a:pt x="362" y="464"/>
                    <a:pt x="362" y="379"/>
                    <a:pt x="341" y="315"/>
                  </a:cubicBezTo>
                  <a:cubicBezTo>
                    <a:pt x="298" y="187"/>
                    <a:pt x="213" y="81"/>
                    <a:pt x="107" y="17"/>
                  </a:cubicBezTo>
                  <a:cubicBezTo>
                    <a:pt x="96" y="6"/>
                    <a:pt x="80" y="1"/>
                    <a:pt x="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0"/>
            <p:cNvSpPr/>
            <p:nvPr/>
          </p:nvSpPr>
          <p:spPr>
            <a:xfrm rot="315363" flipH="1">
              <a:off x="16398680" y="2892775"/>
              <a:ext cx="218300" cy="195315"/>
            </a:xfrm>
            <a:custGeom>
              <a:avLst/>
              <a:gdLst/>
              <a:ahLst/>
              <a:cxnLst/>
              <a:rect l="l" t="t" r="r" b="b"/>
              <a:pathLst>
                <a:path w="5347" h="4784" extrusionOk="0">
                  <a:moveTo>
                    <a:pt x="3637" y="0"/>
                  </a:moveTo>
                  <a:cubicBezTo>
                    <a:pt x="3104" y="0"/>
                    <a:pt x="2575" y="85"/>
                    <a:pt x="2088" y="263"/>
                  </a:cubicBezTo>
                  <a:cubicBezTo>
                    <a:pt x="1811" y="369"/>
                    <a:pt x="342" y="880"/>
                    <a:pt x="682" y="1370"/>
                  </a:cubicBezTo>
                  <a:cubicBezTo>
                    <a:pt x="760" y="1486"/>
                    <a:pt x="986" y="1504"/>
                    <a:pt x="1234" y="1504"/>
                  </a:cubicBezTo>
                  <a:cubicBezTo>
                    <a:pt x="1344" y="1504"/>
                    <a:pt x="1458" y="1500"/>
                    <a:pt x="1565" y="1500"/>
                  </a:cubicBezTo>
                  <a:cubicBezTo>
                    <a:pt x="1885" y="1500"/>
                    <a:pt x="2148" y="1531"/>
                    <a:pt x="2067" y="1775"/>
                  </a:cubicBezTo>
                  <a:cubicBezTo>
                    <a:pt x="1939" y="2243"/>
                    <a:pt x="1364" y="2605"/>
                    <a:pt x="981" y="2882"/>
                  </a:cubicBezTo>
                  <a:cubicBezTo>
                    <a:pt x="725" y="3074"/>
                    <a:pt x="363" y="3223"/>
                    <a:pt x="150" y="3479"/>
                  </a:cubicBezTo>
                  <a:cubicBezTo>
                    <a:pt x="1" y="3649"/>
                    <a:pt x="43" y="3926"/>
                    <a:pt x="320" y="3947"/>
                  </a:cubicBezTo>
                  <a:cubicBezTo>
                    <a:pt x="348" y="3950"/>
                    <a:pt x="377" y="3951"/>
                    <a:pt x="405" y="3951"/>
                  </a:cubicBezTo>
                  <a:cubicBezTo>
                    <a:pt x="766" y="3951"/>
                    <a:pt x="1151" y="3760"/>
                    <a:pt x="1233" y="3760"/>
                  </a:cubicBezTo>
                  <a:cubicBezTo>
                    <a:pt x="1253" y="3760"/>
                    <a:pt x="1255" y="3771"/>
                    <a:pt x="1236" y="3798"/>
                  </a:cubicBezTo>
                  <a:cubicBezTo>
                    <a:pt x="853" y="4245"/>
                    <a:pt x="661" y="4309"/>
                    <a:pt x="640" y="4522"/>
                  </a:cubicBezTo>
                  <a:cubicBezTo>
                    <a:pt x="640" y="4694"/>
                    <a:pt x="732" y="4755"/>
                    <a:pt x="857" y="4755"/>
                  </a:cubicBezTo>
                  <a:cubicBezTo>
                    <a:pt x="964" y="4755"/>
                    <a:pt x="1096" y="4709"/>
                    <a:pt x="1215" y="4650"/>
                  </a:cubicBezTo>
                  <a:cubicBezTo>
                    <a:pt x="1513" y="4501"/>
                    <a:pt x="1832" y="4309"/>
                    <a:pt x="2109" y="4117"/>
                  </a:cubicBezTo>
                  <a:cubicBezTo>
                    <a:pt x="2128" y="4098"/>
                    <a:pt x="2265" y="4046"/>
                    <a:pt x="2310" y="4004"/>
                  </a:cubicBezTo>
                  <a:lnTo>
                    <a:pt x="2310" y="4004"/>
                  </a:lnTo>
                  <a:cubicBezTo>
                    <a:pt x="2300" y="4020"/>
                    <a:pt x="2296" y="4032"/>
                    <a:pt x="2280" y="4032"/>
                  </a:cubicBezTo>
                  <a:cubicBezTo>
                    <a:pt x="2195" y="4139"/>
                    <a:pt x="2109" y="4224"/>
                    <a:pt x="2024" y="4309"/>
                  </a:cubicBezTo>
                  <a:cubicBezTo>
                    <a:pt x="1769" y="4543"/>
                    <a:pt x="1832" y="4735"/>
                    <a:pt x="2045" y="4778"/>
                  </a:cubicBezTo>
                  <a:cubicBezTo>
                    <a:pt x="2071" y="4782"/>
                    <a:pt x="2098" y="4784"/>
                    <a:pt x="2128" y="4784"/>
                  </a:cubicBezTo>
                  <a:cubicBezTo>
                    <a:pt x="2541" y="4784"/>
                    <a:pt x="3329" y="4369"/>
                    <a:pt x="4005" y="3713"/>
                  </a:cubicBezTo>
                  <a:cubicBezTo>
                    <a:pt x="4729" y="3010"/>
                    <a:pt x="5347" y="2030"/>
                    <a:pt x="5325" y="1093"/>
                  </a:cubicBezTo>
                  <a:cubicBezTo>
                    <a:pt x="5325" y="625"/>
                    <a:pt x="4857" y="135"/>
                    <a:pt x="4346" y="50"/>
                  </a:cubicBezTo>
                  <a:cubicBezTo>
                    <a:pt x="4111" y="17"/>
                    <a:pt x="3873" y="0"/>
                    <a:pt x="3637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0"/>
            <p:cNvSpPr/>
            <p:nvPr/>
          </p:nvSpPr>
          <p:spPr>
            <a:xfrm rot="315363" flipH="1">
              <a:off x="16534581" y="3022601"/>
              <a:ext cx="32212" cy="28864"/>
            </a:xfrm>
            <a:custGeom>
              <a:avLst/>
              <a:gdLst/>
              <a:ahLst/>
              <a:cxnLst/>
              <a:rect l="l" t="t" r="r" b="b"/>
              <a:pathLst>
                <a:path w="789" h="707" extrusionOk="0">
                  <a:moveTo>
                    <a:pt x="725" y="0"/>
                  </a:moveTo>
                  <a:cubicBezTo>
                    <a:pt x="709" y="0"/>
                    <a:pt x="693" y="6"/>
                    <a:pt x="682" y="16"/>
                  </a:cubicBezTo>
                  <a:lnTo>
                    <a:pt x="661" y="16"/>
                  </a:lnTo>
                  <a:cubicBezTo>
                    <a:pt x="469" y="208"/>
                    <a:pt x="256" y="400"/>
                    <a:pt x="43" y="549"/>
                  </a:cubicBezTo>
                  <a:cubicBezTo>
                    <a:pt x="22" y="591"/>
                    <a:pt x="1" y="634"/>
                    <a:pt x="22" y="655"/>
                  </a:cubicBezTo>
                  <a:cubicBezTo>
                    <a:pt x="53" y="686"/>
                    <a:pt x="84" y="706"/>
                    <a:pt x="116" y="706"/>
                  </a:cubicBezTo>
                  <a:cubicBezTo>
                    <a:pt x="127" y="706"/>
                    <a:pt x="138" y="703"/>
                    <a:pt x="150" y="698"/>
                  </a:cubicBezTo>
                  <a:cubicBezTo>
                    <a:pt x="384" y="527"/>
                    <a:pt x="576" y="314"/>
                    <a:pt x="767" y="101"/>
                  </a:cubicBezTo>
                  <a:cubicBezTo>
                    <a:pt x="789" y="80"/>
                    <a:pt x="789" y="37"/>
                    <a:pt x="767" y="16"/>
                  </a:cubicBezTo>
                  <a:cubicBezTo>
                    <a:pt x="757" y="6"/>
                    <a:pt x="741" y="0"/>
                    <a:pt x="7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0"/>
            <p:cNvSpPr/>
            <p:nvPr/>
          </p:nvSpPr>
          <p:spPr>
            <a:xfrm rot="315363" flipH="1">
              <a:off x="16493482" y="3032431"/>
              <a:ext cx="32212" cy="29191"/>
            </a:xfrm>
            <a:custGeom>
              <a:avLst/>
              <a:gdLst/>
              <a:ahLst/>
              <a:cxnLst/>
              <a:rect l="l" t="t" r="r" b="b"/>
              <a:pathLst>
                <a:path w="789" h="715" extrusionOk="0">
                  <a:moveTo>
                    <a:pt x="717" y="0"/>
                  </a:moveTo>
                  <a:cubicBezTo>
                    <a:pt x="704" y="0"/>
                    <a:pt x="691" y="7"/>
                    <a:pt x="682" y="25"/>
                  </a:cubicBezTo>
                  <a:cubicBezTo>
                    <a:pt x="469" y="217"/>
                    <a:pt x="256" y="387"/>
                    <a:pt x="43" y="557"/>
                  </a:cubicBezTo>
                  <a:lnTo>
                    <a:pt x="22" y="557"/>
                  </a:lnTo>
                  <a:cubicBezTo>
                    <a:pt x="0" y="600"/>
                    <a:pt x="0" y="643"/>
                    <a:pt x="22" y="664"/>
                  </a:cubicBezTo>
                  <a:cubicBezTo>
                    <a:pt x="37" y="695"/>
                    <a:pt x="64" y="715"/>
                    <a:pt x="94" y="715"/>
                  </a:cubicBezTo>
                  <a:cubicBezTo>
                    <a:pt x="105" y="715"/>
                    <a:pt x="117" y="712"/>
                    <a:pt x="128" y="706"/>
                  </a:cubicBezTo>
                  <a:cubicBezTo>
                    <a:pt x="362" y="536"/>
                    <a:pt x="575" y="323"/>
                    <a:pt x="767" y="110"/>
                  </a:cubicBezTo>
                  <a:cubicBezTo>
                    <a:pt x="788" y="89"/>
                    <a:pt x="788" y="46"/>
                    <a:pt x="767" y="25"/>
                  </a:cubicBezTo>
                  <a:cubicBezTo>
                    <a:pt x="755" y="13"/>
                    <a:pt x="735" y="0"/>
                    <a:pt x="7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0"/>
            <p:cNvSpPr/>
            <p:nvPr/>
          </p:nvSpPr>
          <p:spPr>
            <a:xfrm rot="315363" flipH="1">
              <a:off x="16404749" y="2888174"/>
              <a:ext cx="39153" cy="45603"/>
            </a:xfrm>
            <a:custGeom>
              <a:avLst/>
              <a:gdLst/>
              <a:ahLst/>
              <a:cxnLst/>
              <a:rect l="l" t="t" r="r" b="b"/>
              <a:pathLst>
                <a:path w="959" h="1117" extrusionOk="0">
                  <a:moveTo>
                    <a:pt x="94" y="1"/>
                  </a:moveTo>
                  <a:cubicBezTo>
                    <a:pt x="64" y="1"/>
                    <a:pt x="37" y="21"/>
                    <a:pt x="22" y="52"/>
                  </a:cubicBezTo>
                  <a:cubicBezTo>
                    <a:pt x="0" y="94"/>
                    <a:pt x="22" y="137"/>
                    <a:pt x="64" y="158"/>
                  </a:cubicBezTo>
                  <a:cubicBezTo>
                    <a:pt x="256" y="222"/>
                    <a:pt x="448" y="329"/>
                    <a:pt x="576" y="499"/>
                  </a:cubicBezTo>
                  <a:cubicBezTo>
                    <a:pt x="703" y="648"/>
                    <a:pt x="767" y="840"/>
                    <a:pt x="831" y="1053"/>
                  </a:cubicBezTo>
                  <a:cubicBezTo>
                    <a:pt x="831" y="1095"/>
                    <a:pt x="874" y="1117"/>
                    <a:pt x="895" y="1117"/>
                  </a:cubicBezTo>
                  <a:cubicBezTo>
                    <a:pt x="938" y="1095"/>
                    <a:pt x="959" y="1074"/>
                    <a:pt x="959" y="1031"/>
                  </a:cubicBezTo>
                  <a:cubicBezTo>
                    <a:pt x="916" y="819"/>
                    <a:pt x="831" y="584"/>
                    <a:pt x="703" y="393"/>
                  </a:cubicBezTo>
                  <a:cubicBezTo>
                    <a:pt x="554" y="201"/>
                    <a:pt x="341" y="73"/>
                    <a:pt x="128" y="9"/>
                  </a:cubicBezTo>
                  <a:cubicBezTo>
                    <a:pt x="117" y="3"/>
                    <a:pt x="105" y="1"/>
                    <a:pt x="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5" name="Google Shape;345;p20"/>
          <p:cNvSpPr/>
          <p:nvPr/>
        </p:nvSpPr>
        <p:spPr>
          <a:xfrm>
            <a:off x="3719585" y="4663183"/>
            <a:ext cx="130774" cy="131666"/>
          </a:xfrm>
          <a:custGeom>
            <a:avLst/>
            <a:gdLst/>
            <a:ahLst/>
            <a:cxnLst/>
            <a:rect l="l" t="t" r="r" b="b"/>
            <a:pathLst>
              <a:path w="2954" h="2974" fill="none" extrusionOk="0">
                <a:moveTo>
                  <a:pt x="1487" y="2973"/>
                </a:moveTo>
                <a:cubicBezTo>
                  <a:pt x="672" y="2973"/>
                  <a:pt x="0" y="2301"/>
                  <a:pt x="0" y="1487"/>
                </a:cubicBezTo>
                <a:cubicBezTo>
                  <a:pt x="0" y="672"/>
                  <a:pt x="672" y="0"/>
                  <a:pt x="1487" y="0"/>
                </a:cubicBezTo>
                <a:cubicBezTo>
                  <a:pt x="2301" y="0"/>
                  <a:pt x="2953" y="672"/>
                  <a:pt x="2953" y="1487"/>
                </a:cubicBezTo>
                <a:cubicBezTo>
                  <a:pt x="2953" y="2301"/>
                  <a:pt x="2301" y="2973"/>
                  <a:pt x="1487" y="2973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1E2A3A43-9692-460C-98CB-4A7562EB4C01}"/>
              </a:ext>
            </a:extLst>
          </p:cNvPr>
          <p:cNvSpPr txBox="1"/>
          <p:nvPr/>
        </p:nvSpPr>
        <p:spPr>
          <a:xfrm>
            <a:off x="3128968" y="2144961"/>
            <a:ext cx="59837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/>
              <a:t> </a:t>
            </a:r>
            <a:r>
              <a:rPr lang="en-US" b="1" dirty="0"/>
              <a:t> </a:t>
            </a:r>
            <a:r>
              <a:rPr lang="en-US" b="1" dirty="0" smtClean="0"/>
              <a:t>The Principles </a:t>
            </a:r>
            <a:r>
              <a:rPr lang="en-US" b="1" dirty="0"/>
              <a:t>of Nonverbal Communication</a:t>
            </a:r>
            <a:endParaRPr lang="ar-LY" sz="20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DC9453A-2180-48DD-ACA0-DA7EDDE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326" y="-77414"/>
            <a:ext cx="996674" cy="996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EF0A9FD8-1BBF-46DE-A0AA-0B26A9708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7966" y="-34691"/>
            <a:ext cx="1273351" cy="944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id="{218E86EC-9B49-4E49-89F1-A1D7E3A09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141" y="475730"/>
            <a:ext cx="7717500" cy="478200"/>
          </a:xfrm>
        </p:spPr>
        <p:txBody>
          <a:bodyPr/>
          <a:lstStyle/>
          <a:p>
            <a:r>
              <a:rPr lang="en-US" b="1" dirty="0"/>
              <a:t>Reflection.</a:t>
            </a:r>
            <a:br>
              <a:rPr lang="en-US" b="1" dirty="0"/>
            </a:br>
            <a:endParaRPr lang="ar-LY" b="1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8A63C6B-8509-431E-BF3B-9CD1EDD4E1B9}"/>
              </a:ext>
            </a:extLst>
          </p:cNvPr>
          <p:cNvSpPr txBox="1"/>
          <p:nvPr/>
        </p:nvSpPr>
        <p:spPr>
          <a:xfrm>
            <a:off x="3008120" y="1835889"/>
            <a:ext cx="5656521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 voice tone and tone, non verbal gestures (body language), and location between communicators are all types of nonverbal communication.</a:t>
            </a:r>
            <a:endParaRPr lang="ar-LY" sz="28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FB694E1-B394-43BE-A841-A40C23E3F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04" y="1110904"/>
            <a:ext cx="1908213" cy="334699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6BA6F3F-AB9C-4F04-AB9B-B99A39F38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3C6E1B82-7E7E-4CAD-9891-937127032654}"/>
              </a:ext>
            </a:extLst>
          </p:cNvPr>
          <p:cNvSpPr txBox="1"/>
          <p:nvPr/>
        </p:nvSpPr>
        <p:spPr>
          <a:xfrm>
            <a:off x="1247553" y="1346791"/>
            <a:ext cx="6896987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effective ways to improve verbal communication skills. (n.d.). Retrieved November 15, 2022, from https://www.indeed.com/career-advice/career-development/how-to-improve-verbal-communication-skills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effective ways to improve verbal communication skills. (n.d.). Retrieved November 15, 2022, from https://www.indeed.com/career-advice/career-development/how-to-improve-verbal-communication-skills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effective ways to improve verbal communication skills. (n.d.). Retrieved November 15, 2022, from https://www.indeed.com/career-advice/career-development/how-to-improve-verbal-communication-skills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effective ways to improve verbal communication skills. (n.d.). Retrieved November 15, 2022, from https://www.indeed.com/career-advice/career-development/how-to-improve-verbal-communication-skills </a:t>
            </a: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7748622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6BA6F3F-AB9C-4F04-AB9B-B99A39F38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1F14979B-45AA-43B4-AE43-AC7BD456A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114" y="1138323"/>
            <a:ext cx="6107477" cy="339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1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2"/>
          <p:cNvSpPr txBox="1">
            <a:spLocks noGrp="1"/>
          </p:cNvSpPr>
          <p:nvPr>
            <p:ph type="title"/>
          </p:nvPr>
        </p:nvSpPr>
        <p:spPr>
          <a:xfrm>
            <a:off x="641625" y="274957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Table of Contents:</a:t>
            </a:r>
            <a:endParaRPr dirty="0"/>
          </a:p>
        </p:txBody>
      </p:sp>
      <p:sp>
        <p:nvSpPr>
          <p:cNvPr id="357" name="Google Shape;357;p22"/>
          <p:cNvSpPr/>
          <p:nvPr/>
        </p:nvSpPr>
        <p:spPr>
          <a:xfrm>
            <a:off x="1426881" y="965803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01</a:t>
            </a:r>
            <a:endParaRPr dirty="0"/>
          </a:p>
        </p:txBody>
      </p:sp>
      <p:sp>
        <p:nvSpPr>
          <p:cNvPr id="358" name="Google Shape;358;p22"/>
          <p:cNvSpPr/>
          <p:nvPr/>
        </p:nvSpPr>
        <p:spPr>
          <a:xfrm>
            <a:off x="4146869" y="1088250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02</a:t>
            </a:r>
            <a:endParaRPr dirty="0"/>
          </a:p>
        </p:txBody>
      </p:sp>
      <p:sp>
        <p:nvSpPr>
          <p:cNvPr id="359" name="Google Shape;359;p22"/>
          <p:cNvSpPr/>
          <p:nvPr/>
        </p:nvSpPr>
        <p:spPr>
          <a:xfrm>
            <a:off x="6613568" y="1088250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03</a:t>
            </a:r>
            <a:endParaRPr dirty="0"/>
          </a:p>
        </p:txBody>
      </p:sp>
      <p:sp>
        <p:nvSpPr>
          <p:cNvPr id="360" name="Google Shape;360;p22"/>
          <p:cNvSpPr/>
          <p:nvPr/>
        </p:nvSpPr>
        <p:spPr>
          <a:xfrm>
            <a:off x="7309454" y="3540078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04</a:t>
            </a:r>
            <a:endParaRPr dirty="0"/>
          </a:p>
        </p:txBody>
      </p:sp>
      <p:sp>
        <p:nvSpPr>
          <p:cNvPr id="362" name="Google Shape;362;p22"/>
          <p:cNvSpPr txBox="1"/>
          <p:nvPr/>
        </p:nvSpPr>
        <p:spPr>
          <a:xfrm>
            <a:off x="982689" y="1896297"/>
            <a:ext cx="16575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Poppins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91919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Introduction.</a:t>
            </a:r>
          </a:p>
        </p:txBody>
      </p:sp>
      <p:sp>
        <p:nvSpPr>
          <p:cNvPr id="363" name="Google Shape;363;p22"/>
          <p:cNvSpPr txBox="1"/>
          <p:nvPr/>
        </p:nvSpPr>
        <p:spPr>
          <a:xfrm>
            <a:off x="5902807" y="3946834"/>
            <a:ext cx="16575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Conclusion.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4" name="Google Shape;364;p22"/>
          <p:cNvSpPr txBox="1"/>
          <p:nvPr/>
        </p:nvSpPr>
        <p:spPr>
          <a:xfrm>
            <a:off x="3837155" y="2061654"/>
            <a:ext cx="16575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 Principles that Govern Non-Verbal Messages.</a:t>
            </a:r>
          </a:p>
        </p:txBody>
      </p:sp>
      <p:sp>
        <p:nvSpPr>
          <p:cNvPr id="365" name="Google Shape;365;p22"/>
          <p:cNvSpPr txBox="1"/>
          <p:nvPr/>
        </p:nvSpPr>
        <p:spPr>
          <a:xfrm>
            <a:off x="6613568" y="2105277"/>
            <a:ext cx="16575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Examples.</a:t>
            </a:r>
            <a:endParaRPr lang="en-US" dirty="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66" name="Google Shape;366;p22"/>
          <p:cNvCxnSpPr>
            <a:stCxn id="358" idx="2"/>
            <a:endCxn id="357" idx="7"/>
          </p:cNvCxnSpPr>
          <p:nvPr/>
        </p:nvCxnSpPr>
        <p:spPr>
          <a:xfrm rot="10800000">
            <a:off x="2140537" y="1088248"/>
            <a:ext cx="2006332" cy="418053"/>
          </a:xfrm>
          <a:prstGeom prst="curvedConnector4">
            <a:avLst>
              <a:gd name="adj1" fmla="val 46949"/>
              <a:gd name="adj2" fmla="val 154682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7" name="Google Shape;367;p22"/>
          <p:cNvCxnSpPr>
            <a:cxnSpLocks/>
          </p:cNvCxnSpPr>
          <p:nvPr/>
        </p:nvCxnSpPr>
        <p:spPr>
          <a:xfrm rot="10800000" flipV="1">
            <a:off x="4860525" y="1506297"/>
            <a:ext cx="1753043" cy="295606"/>
          </a:xfrm>
          <a:prstGeom prst="curvedConnector4">
            <a:avLst>
              <a:gd name="adj1" fmla="val 46508"/>
              <a:gd name="adj2" fmla="val 140194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8" name="Google Shape;368;p22"/>
          <p:cNvCxnSpPr>
            <a:cxnSpLocks/>
            <a:endCxn id="360" idx="1"/>
          </p:cNvCxnSpPr>
          <p:nvPr/>
        </p:nvCxnSpPr>
        <p:spPr>
          <a:xfrm flipV="1">
            <a:off x="5223097" y="3662522"/>
            <a:ext cx="2208801" cy="324642"/>
          </a:xfrm>
          <a:prstGeom prst="curvedConnector4">
            <a:avLst>
              <a:gd name="adj1" fmla="val 47228"/>
              <a:gd name="adj2" fmla="val 208133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Google Shape;368;p22">
            <a:extLst>
              <a:ext uri="{FF2B5EF4-FFF2-40B4-BE49-F238E27FC236}">
                <a16:creationId xmlns:a16="http://schemas.microsoft.com/office/drawing/2014/main" id="{EDD8B816-7B86-4A7C-9820-8DF781D8875B}"/>
              </a:ext>
            </a:extLst>
          </p:cNvPr>
          <p:cNvCxnSpPr>
            <a:cxnSpLocks/>
            <a:endCxn id="360" idx="6"/>
          </p:cNvCxnSpPr>
          <p:nvPr/>
        </p:nvCxnSpPr>
        <p:spPr>
          <a:xfrm rot="16200000" flipH="1">
            <a:off x="6566070" y="2378644"/>
            <a:ext cx="2451830" cy="707137"/>
          </a:xfrm>
          <a:prstGeom prst="curvedConnector4">
            <a:avLst>
              <a:gd name="adj1" fmla="val -11508"/>
              <a:gd name="adj2" fmla="val 132328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60;p22">
            <a:extLst>
              <a:ext uri="{FF2B5EF4-FFF2-40B4-BE49-F238E27FC236}">
                <a16:creationId xmlns:a16="http://schemas.microsoft.com/office/drawing/2014/main" id="{35666A5C-E620-4F8A-A432-F9AFDD2EEB08}"/>
              </a:ext>
            </a:extLst>
          </p:cNvPr>
          <p:cNvSpPr/>
          <p:nvPr/>
        </p:nvSpPr>
        <p:spPr>
          <a:xfrm>
            <a:off x="1099353" y="3361282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06</a:t>
            </a:r>
            <a:endParaRPr dirty="0"/>
          </a:p>
        </p:txBody>
      </p:sp>
      <p:sp>
        <p:nvSpPr>
          <p:cNvPr id="38" name="Google Shape;360;p22">
            <a:extLst>
              <a:ext uri="{FF2B5EF4-FFF2-40B4-BE49-F238E27FC236}">
                <a16:creationId xmlns:a16="http://schemas.microsoft.com/office/drawing/2014/main" id="{FEC922B1-CA70-4991-BB85-370D048D536C}"/>
              </a:ext>
            </a:extLst>
          </p:cNvPr>
          <p:cNvSpPr/>
          <p:nvPr/>
        </p:nvSpPr>
        <p:spPr>
          <a:xfrm>
            <a:off x="4390900" y="3525218"/>
            <a:ext cx="836100" cy="836100"/>
          </a:xfrm>
          <a:prstGeom prst="ellipse">
            <a:avLst/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 dirty="0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rPr>
              <a:t>05</a:t>
            </a:r>
            <a:endParaRPr dirty="0"/>
          </a:p>
        </p:txBody>
      </p:sp>
      <p:cxnSp>
        <p:nvCxnSpPr>
          <p:cNvPr id="65" name="Google Shape;368;p22">
            <a:extLst>
              <a:ext uri="{FF2B5EF4-FFF2-40B4-BE49-F238E27FC236}">
                <a16:creationId xmlns:a16="http://schemas.microsoft.com/office/drawing/2014/main" id="{EDE65C64-59A8-4EDF-9D14-AC9DF7CA4035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1935453" y="3647662"/>
            <a:ext cx="2577891" cy="137570"/>
          </a:xfrm>
          <a:prstGeom prst="curvedConnector4">
            <a:avLst>
              <a:gd name="adj1" fmla="val 47625"/>
              <a:gd name="adj2" fmla="val 355175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مربع نص 58">
            <a:extLst>
              <a:ext uri="{FF2B5EF4-FFF2-40B4-BE49-F238E27FC236}">
                <a16:creationId xmlns:a16="http://schemas.microsoft.com/office/drawing/2014/main" id="{D72639ED-8CFB-4D62-906C-AFACE6BE64C6}"/>
              </a:ext>
            </a:extLst>
          </p:cNvPr>
          <p:cNvSpPr txBox="1"/>
          <p:nvPr/>
        </p:nvSpPr>
        <p:spPr>
          <a:xfrm>
            <a:off x="3338286" y="4376178"/>
            <a:ext cx="17241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References.</a:t>
            </a:r>
          </a:p>
          <a:p>
            <a:endParaRPr lang="en-US" dirty="0"/>
          </a:p>
        </p:txBody>
      </p:sp>
      <p:sp>
        <p:nvSpPr>
          <p:cNvPr id="60" name="مربع نص 59">
            <a:extLst>
              <a:ext uri="{FF2B5EF4-FFF2-40B4-BE49-F238E27FC236}">
                <a16:creationId xmlns:a16="http://schemas.microsoft.com/office/drawing/2014/main" id="{785E8E70-E34A-49C8-B283-F3C6143968CA}"/>
              </a:ext>
            </a:extLst>
          </p:cNvPr>
          <p:cNvSpPr txBox="1"/>
          <p:nvPr/>
        </p:nvSpPr>
        <p:spPr>
          <a:xfrm>
            <a:off x="769257" y="4197382"/>
            <a:ext cx="125548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Reflection.</a:t>
            </a: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80DE3047-FABE-46F1-94FE-3D6DBDE93703}"/>
              </a:ext>
            </a:extLst>
          </p:cNvPr>
          <p:cNvSpPr txBox="1"/>
          <p:nvPr/>
        </p:nvSpPr>
        <p:spPr>
          <a:xfrm>
            <a:off x="2280097" y="333828"/>
            <a:ext cx="454297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/>
              <a:t>Introduction.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E4A419A-723D-4CD1-AF96-0568ECEE04F2}"/>
              </a:ext>
            </a:extLst>
          </p:cNvPr>
          <p:cNvSpPr txBox="1"/>
          <p:nvPr/>
        </p:nvSpPr>
        <p:spPr>
          <a:xfrm>
            <a:off x="399143" y="1450636"/>
            <a:ext cx="4731656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/>
              <a:t>The three stages of nonverbal communication—continuous, multi, conscious/intentional and unconscious/unintentional, vague be in this section. Nonverbal  Messages</a:t>
            </a:r>
          </a:p>
          <a:p>
            <a:endParaRPr lang="en-US" sz="2400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0453141C-475A-447E-8DA1-88B295DDF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662" y="109978"/>
            <a:ext cx="1906813" cy="4779522"/>
          </a:xfrm>
          <a:prstGeom prst="rect">
            <a:avLst/>
          </a:prstGeom>
        </p:spPr>
      </p:pic>
      <p:sp>
        <p:nvSpPr>
          <p:cNvPr id="8" name="Google Shape;1183;p39">
            <a:extLst>
              <a:ext uri="{FF2B5EF4-FFF2-40B4-BE49-F238E27FC236}">
                <a16:creationId xmlns:a16="http://schemas.microsoft.com/office/drawing/2014/main" id="{DFC8A020-65DC-4BE9-A456-0E8BE6EB8BE2}"/>
              </a:ext>
            </a:extLst>
          </p:cNvPr>
          <p:cNvSpPr/>
          <p:nvPr/>
        </p:nvSpPr>
        <p:spPr>
          <a:xfrm rot="5677315" flipH="1">
            <a:off x="2854127" y="-694644"/>
            <a:ext cx="1854028" cy="2861996"/>
          </a:xfrm>
          <a:custGeom>
            <a:avLst/>
            <a:gdLst/>
            <a:ahLst/>
            <a:cxnLst/>
            <a:rect l="l" t="t" r="r" b="b"/>
            <a:pathLst>
              <a:path w="2407" h="3333" extrusionOk="0">
                <a:moveTo>
                  <a:pt x="1165" y="1"/>
                </a:moveTo>
                <a:cubicBezTo>
                  <a:pt x="1101" y="1"/>
                  <a:pt x="1038" y="13"/>
                  <a:pt x="976" y="39"/>
                </a:cubicBezTo>
                <a:cubicBezTo>
                  <a:pt x="808" y="113"/>
                  <a:pt x="697" y="280"/>
                  <a:pt x="613" y="438"/>
                </a:cubicBezTo>
                <a:cubicBezTo>
                  <a:pt x="279" y="1089"/>
                  <a:pt x="0" y="2510"/>
                  <a:pt x="623" y="3105"/>
                </a:cubicBezTo>
                <a:cubicBezTo>
                  <a:pt x="788" y="3266"/>
                  <a:pt x="966" y="3333"/>
                  <a:pt x="1143" y="3333"/>
                </a:cubicBezTo>
                <a:cubicBezTo>
                  <a:pt x="1670" y="3333"/>
                  <a:pt x="2181" y="2733"/>
                  <a:pt x="2286" y="2231"/>
                </a:cubicBezTo>
                <a:cubicBezTo>
                  <a:pt x="2406" y="1600"/>
                  <a:pt x="2239" y="903"/>
                  <a:pt x="1840" y="401"/>
                </a:cubicBezTo>
                <a:cubicBezTo>
                  <a:pt x="1669" y="186"/>
                  <a:pt x="1416" y="1"/>
                  <a:pt x="1165" y="1"/>
                </a:cubicBezTo>
                <a:close/>
              </a:path>
            </a:pathLst>
          </a:cu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932868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p48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/>
              <a:t>Examples.</a:t>
            </a:r>
            <a:br>
              <a:rPr lang="en-US" sz="3600" b="1" dirty="0"/>
            </a:br>
            <a:endParaRPr sz="3600" b="1" dirty="0"/>
          </a:p>
        </p:txBody>
      </p:sp>
      <p:sp>
        <p:nvSpPr>
          <p:cNvPr id="1598" name="Google Shape;1598;p48"/>
          <p:cNvSpPr/>
          <p:nvPr/>
        </p:nvSpPr>
        <p:spPr>
          <a:xfrm>
            <a:off x="2962218" y="1473808"/>
            <a:ext cx="3219300" cy="575700"/>
          </a:xfrm>
          <a:prstGeom prst="roundRect">
            <a:avLst>
              <a:gd name="adj" fmla="val 50000"/>
            </a:avLst>
          </a:pr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Staatliches"/>
                <a:ea typeface="Staatliches"/>
                <a:cs typeface="Staatliches"/>
                <a:sym typeface="Staatliches"/>
              </a:rPr>
              <a:t> keep three key principles in mind.</a:t>
            </a:r>
            <a:endParaRPr sz="2000" dirty="0">
              <a:latin typeface="Staatliches"/>
              <a:ea typeface="Staatliches"/>
              <a:cs typeface="Staatliches"/>
              <a:sym typeface="Staatliches"/>
            </a:endParaRPr>
          </a:p>
        </p:txBody>
      </p:sp>
      <p:grpSp>
        <p:nvGrpSpPr>
          <p:cNvPr id="1599" name="Google Shape;1599;p48"/>
          <p:cNvGrpSpPr/>
          <p:nvPr/>
        </p:nvGrpSpPr>
        <p:grpSpPr>
          <a:xfrm>
            <a:off x="627852" y="2597499"/>
            <a:ext cx="1950702" cy="1574053"/>
            <a:chOff x="639290" y="3131500"/>
            <a:chExt cx="1686437" cy="1574053"/>
          </a:xfrm>
        </p:grpSpPr>
        <p:sp>
          <p:nvSpPr>
            <p:cNvPr id="1600" name="Google Shape;1600;p48"/>
            <p:cNvSpPr txBox="1"/>
            <p:nvPr/>
          </p:nvSpPr>
          <p:spPr>
            <a:xfrm>
              <a:off x="713227" y="3875753"/>
              <a:ext cx="1612500" cy="82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601" name="Google Shape;1601;p48"/>
            <p:cNvSpPr txBox="1"/>
            <p:nvPr/>
          </p:nvSpPr>
          <p:spPr>
            <a:xfrm>
              <a:off x="639290" y="3131500"/>
              <a:ext cx="16125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600" dirty="0">
                <a:solidFill>
                  <a:srgbClr val="000000"/>
                </a:solidFill>
                <a:latin typeface="Staatliches"/>
                <a:ea typeface="Staatliches"/>
                <a:cs typeface="Staatliches"/>
                <a:sym typeface="Staatliches"/>
              </a:endParaRPr>
            </a:p>
          </p:txBody>
        </p:sp>
      </p:grpSp>
      <p:grpSp>
        <p:nvGrpSpPr>
          <p:cNvPr id="1602" name="Google Shape;1602;p48"/>
          <p:cNvGrpSpPr/>
          <p:nvPr/>
        </p:nvGrpSpPr>
        <p:grpSpPr>
          <a:xfrm>
            <a:off x="2664060" y="2870949"/>
            <a:ext cx="1865178" cy="1300602"/>
            <a:chOff x="713225" y="3404950"/>
            <a:chExt cx="1612500" cy="1300602"/>
          </a:xfrm>
        </p:grpSpPr>
        <p:sp>
          <p:nvSpPr>
            <p:cNvPr id="1603" name="Google Shape;1603;p48"/>
            <p:cNvSpPr txBox="1"/>
            <p:nvPr/>
          </p:nvSpPr>
          <p:spPr>
            <a:xfrm>
              <a:off x="713225" y="3875752"/>
              <a:ext cx="1612500" cy="82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604" name="Google Shape;1604;p48"/>
            <p:cNvSpPr txBox="1"/>
            <p:nvPr/>
          </p:nvSpPr>
          <p:spPr>
            <a:xfrm>
              <a:off x="713225" y="3404950"/>
              <a:ext cx="16125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600" dirty="0">
                <a:solidFill>
                  <a:srgbClr val="000000"/>
                </a:solidFill>
                <a:latin typeface="Staatliches"/>
                <a:ea typeface="Staatliches"/>
                <a:cs typeface="Staatliches"/>
                <a:sym typeface="Staatliches"/>
              </a:endParaRPr>
            </a:p>
          </p:txBody>
        </p:sp>
      </p:grpSp>
      <p:grpSp>
        <p:nvGrpSpPr>
          <p:cNvPr id="1605" name="Google Shape;1605;p48"/>
          <p:cNvGrpSpPr/>
          <p:nvPr/>
        </p:nvGrpSpPr>
        <p:grpSpPr>
          <a:xfrm>
            <a:off x="4956818" y="2767548"/>
            <a:ext cx="1865184" cy="1300602"/>
            <a:chOff x="713220" y="3404950"/>
            <a:chExt cx="1612505" cy="1300602"/>
          </a:xfrm>
        </p:grpSpPr>
        <p:sp>
          <p:nvSpPr>
            <p:cNvPr id="1606" name="Google Shape;1606;p48"/>
            <p:cNvSpPr txBox="1"/>
            <p:nvPr/>
          </p:nvSpPr>
          <p:spPr>
            <a:xfrm>
              <a:off x="713220" y="3875752"/>
              <a:ext cx="1612500" cy="82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607" name="Google Shape;1607;p48"/>
            <p:cNvSpPr txBox="1"/>
            <p:nvPr/>
          </p:nvSpPr>
          <p:spPr>
            <a:xfrm>
              <a:off x="713225" y="3404950"/>
              <a:ext cx="16125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600" dirty="0">
                <a:solidFill>
                  <a:srgbClr val="000000"/>
                </a:solidFill>
                <a:latin typeface="Staatliches"/>
                <a:ea typeface="Staatliches"/>
                <a:cs typeface="Staatliches"/>
                <a:sym typeface="Staatliches"/>
              </a:endParaRPr>
            </a:p>
          </p:txBody>
        </p:sp>
      </p:grpSp>
      <p:grpSp>
        <p:nvGrpSpPr>
          <p:cNvPr id="1608" name="Google Shape;1608;p48"/>
          <p:cNvGrpSpPr/>
          <p:nvPr/>
        </p:nvGrpSpPr>
        <p:grpSpPr>
          <a:xfrm>
            <a:off x="6565447" y="2870949"/>
            <a:ext cx="1865181" cy="1300603"/>
            <a:chOff x="713225" y="3404950"/>
            <a:chExt cx="1612502" cy="1300603"/>
          </a:xfrm>
        </p:grpSpPr>
        <p:sp>
          <p:nvSpPr>
            <p:cNvPr id="1609" name="Google Shape;1609;p48"/>
            <p:cNvSpPr txBox="1"/>
            <p:nvPr/>
          </p:nvSpPr>
          <p:spPr>
            <a:xfrm>
              <a:off x="713227" y="3875753"/>
              <a:ext cx="1612500" cy="82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610" name="Google Shape;1610;p48"/>
            <p:cNvSpPr txBox="1"/>
            <p:nvPr/>
          </p:nvSpPr>
          <p:spPr>
            <a:xfrm>
              <a:off x="713225" y="3404950"/>
              <a:ext cx="16125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600" dirty="0">
                <a:solidFill>
                  <a:srgbClr val="000000"/>
                </a:solidFill>
                <a:latin typeface="Staatliches"/>
                <a:ea typeface="Staatliches"/>
                <a:cs typeface="Staatliches"/>
                <a:sym typeface="Staatliches"/>
              </a:endParaRPr>
            </a:p>
          </p:txBody>
        </p:sp>
      </p:grpSp>
      <p:cxnSp>
        <p:nvCxnSpPr>
          <p:cNvPr id="1611" name="Google Shape;1611;p48"/>
          <p:cNvCxnSpPr>
            <a:cxnSpLocks/>
            <a:stCxn id="1598" idx="2"/>
            <a:endCxn id="1601" idx="1"/>
          </p:cNvCxnSpPr>
          <p:nvPr/>
        </p:nvCxnSpPr>
        <p:spPr>
          <a:xfrm rot="5400000">
            <a:off x="2189140" y="488220"/>
            <a:ext cx="821441" cy="3944016"/>
          </a:xfrm>
          <a:prstGeom prst="curvedConnector4">
            <a:avLst>
              <a:gd name="adj1" fmla="val 33355"/>
              <a:gd name="adj2" fmla="val 105796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3" name="Google Shape;1613;p48"/>
          <p:cNvCxnSpPr>
            <a:cxnSpLocks/>
            <a:endCxn id="29" idx="1"/>
          </p:cNvCxnSpPr>
          <p:nvPr/>
        </p:nvCxnSpPr>
        <p:spPr>
          <a:xfrm rot="5400000">
            <a:off x="3185597" y="2328968"/>
            <a:ext cx="1611132" cy="1161412"/>
          </a:xfrm>
          <a:prstGeom prst="curvedConnector4">
            <a:avLst>
              <a:gd name="adj1" fmla="val 41881"/>
              <a:gd name="adj2" fmla="val 119683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4" name="Google Shape;1614;p48"/>
          <p:cNvCxnSpPr>
            <a:cxnSpLocks/>
          </p:cNvCxnSpPr>
          <p:nvPr/>
        </p:nvCxnSpPr>
        <p:spPr>
          <a:xfrm rot="16200000" flipH="1">
            <a:off x="5645830" y="966629"/>
            <a:ext cx="1839234" cy="3987026"/>
          </a:xfrm>
          <a:prstGeom prst="curvedConnector4">
            <a:avLst>
              <a:gd name="adj1" fmla="val 29014"/>
              <a:gd name="adj2" fmla="val 105734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287F1C0E-906A-4C76-9442-AEB4CA6E1906}"/>
              </a:ext>
            </a:extLst>
          </p:cNvPr>
          <p:cNvSpPr txBox="1"/>
          <p:nvPr/>
        </p:nvSpPr>
        <p:spPr>
          <a:xfrm>
            <a:off x="542328" y="2972419"/>
            <a:ext cx="186517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Culture, age, gender and geographic</a:t>
            </a:r>
          </a:p>
          <a:p>
            <a:r>
              <a:rPr lang="en-US" dirty="0"/>
              <a:t> location are critical</a:t>
            </a:r>
            <a:endParaRPr lang="ar-LY" dirty="0"/>
          </a:p>
        </p:txBody>
      </p:sp>
      <p:sp>
        <p:nvSpPr>
          <p:cNvPr id="29" name="مربع نص 28">
            <a:extLst>
              <a:ext uri="{FF2B5EF4-FFF2-40B4-BE49-F238E27FC236}">
                <a16:creationId xmlns:a16="http://schemas.microsoft.com/office/drawing/2014/main" id="{C5848DE9-D53C-478A-AE47-197AC7685D43}"/>
              </a:ext>
            </a:extLst>
          </p:cNvPr>
          <p:cNvSpPr txBox="1"/>
          <p:nvPr/>
        </p:nvSpPr>
        <p:spPr>
          <a:xfrm>
            <a:off x="3410457" y="3453630"/>
            <a:ext cx="2237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Look for a combination of signals.</a:t>
            </a:r>
            <a:endParaRPr lang="ar-LY" dirty="0"/>
          </a:p>
        </p:txBody>
      </p:sp>
      <p:sp>
        <p:nvSpPr>
          <p:cNvPr id="32" name="مربع نص 31">
            <a:extLst>
              <a:ext uri="{FF2B5EF4-FFF2-40B4-BE49-F238E27FC236}">
                <a16:creationId xmlns:a16="http://schemas.microsoft.com/office/drawing/2014/main" id="{79E41651-130C-43F4-BB44-77EEBBA893C8}"/>
              </a:ext>
            </a:extLst>
          </p:cNvPr>
          <p:cNvSpPr txBox="1"/>
          <p:nvPr/>
        </p:nvSpPr>
        <p:spPr>
          <a:xfrm>
            <a:off x="6693848" y="3618149"/>
            <a:ext cx="18651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Incongruence can mean many things.</a:t>
            </a:r>
            <a:endParaRPr lang="ar-LY" dirty="0"/>
          </a:p>
        </p:txBody>
      </p:sp>
      <p:pic>
        <p:nvPicPr>
          <p:cNvPr id="21" name="صورة 20">
            <a:extLst>
              <a:ext uri="{FF2B5EF4-FFF2-40B4-BE49-F238E27FC236}">
                <a16:creationId xmlns:a16="http://schemas.microsoft.com/office/drawing/2014/main" id="{3DD7F0D3-A88A-4559-9BFE-4EA2AFC23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52" y="2674557"/>
            <a:ext cx="402664" cy="392783"/>
          </a:xfrm>
          <a:prstGeom prst="rect">
            <a:avLst/>
          </a:prstGeom>
        </p:spPr>
      </p:pic>
      <p:pic>
        <p:nvPicPr>
          <p:cNvPr id="23" name="صورة 22">
            <a:extLst>
              <a:ext uri="{FF2B5EF4-FFF2-40B4-BE49-F238E27FC236}">
                <a16:creationId xmlns:a16="http://schemas.microsoft.com/office/drawing/2014/main" id="{F41A273D-4594-41B0-8A8A-F4F51C7BC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2796" y="3157635"/>
            <a:ext cx="390806" cy="378818"/>
          </a:xfrm>
          <a:prstGeom prst="rect">
            <a:avLst/>
          </a:prstGeom>
        </p:spPr>
      </p:pic>
      <p:pic>
        <p:nvPicPr>
          <p:cNvPr id="24" name="صورة 23">
            <a:extLst>
              <a:ext uri="{FF2B5EF4-FFF2-40B4-BE49-F238E27FC236}">
                <a16:creationId xmlns:a16="http://schemas.microsoft.com/office/drawing/2014/main" id="{CFC55AB2-FB5B-488F-82B2-41EFFE946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0491" y="3360209"/>
            <a:ext cx="368402" cy="35710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2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Culture, Age, Gender and Geographic</a:t>
            </a:r>
            <a:br>
              <a:rPr lang="en-US" b="1" dirty="0"/>
            </a:br>
            <a:r>
              <a:rPr lang="en-US" b="1" dirty="0"/>
              <a:t> Location are Critical</a:t>
            </a:r>
            <a:br>
              <a:rPr lang="en-US" b="1" dirty="0"/>
            </a:br>
            <a:endParaRPr b="1" dirty="0"/>
          </a:p>
        </p:txBody>
      </p:sp>
      <p:sp>
        <p:nvSpPr>
          <p:cNvPr id="512" name="Google Shape;512;p25"/>
          <p:cNvSpPr/>
          <p:nvPr/>
        </p:nvSpPr>
        <p:spPr>
          <a:xfrm>
            <a:off x="1540169" y="2846050"/>
            <a:ext cx="26898" cy="35093"/>
          </a:xfrm>
          <a:custGeom>
            <a:avLst/>
            <a:gdLst/>
            <a:ahLst/>
            <a:cxnLst/>
            <a:rect l="l" t="t" r="r" b="b"/>
            <a:pathLst>
              <a:path w="640" h="835" extrusionOk="0">
                <a:moveTo>
                  <a:pt x="75" y="0"/>
                </a:moveTo>
                <a:cubicBezTo>
                  <a:pt x="66" y="0"/>
                  <a:pt x="55" y="3"/>
                  <a:pt x="43" y="9"/>
                </a:cubicBezTo>
                <a:cubicBezTo>
                  <a:pt x="0" y="30"/>
                  <a:pt x="0" y="73"/>
                  <a:pt x="0" y="94"/>
                </a:cubicBezTo>
                <a:cubicBezTo>
                  <a:pt x="64" y="222"/>
                  <a:pt x="128" y="350"/>
                  <a:pt x="213" y="477"/>
                </a:cubicBezTo>
                <a:cubicBezTo>
                  <a:pt x="277" y="584"/>
                  <a:pt x="362" y="712"/>
                  <a:pt x="469" y="818"/>
                </a:cubicBezTo>
                <a:cubicBezTo>
                  <a:pt x="480" y="829"/>
                  <a:pt x="501" y="834"/>
                  <a:pt x="522" y="834"/>
                </a:cubicBezTo>
                <a:cubicBezTo>
                  <a:pt x="543" y="834"/>
                  <a:pt x="565" y="829"/>
                  <a:pt x="575" y="818"/>
                </a:cubicBezTo>
                <a:cubicBezTo>
                  <a:pt x="618" y="797"/>
                  <a:pt x="639" y="733"/>
                  <a:pt x="597" y="690"/>
                </a:cubicBezTo>
                <a:cubicBezTo>
                  <a:pt x="426" y="477"/>
                  <a:pt x="277" y="264"/>
                  <a:pt x="128" y="30"/>
                </a:cubicBezTo>
                <a:cubicBezTo>
                  <a:pt x="113" y="15"/>
                  <a:pt x="98" y="0"/>
                  <a:pt x="7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3" name="Google Shape;513;p25"/>
          <p:cNvGrpSpPr/>
          <p:nvPr/>
        </p:nvGrpSpPr>
        <p:grpSpPr>
          <a:xfrm>
            <a:off x="231478" y="1482752"/>
            <a:ext cx="1945627" cy="3069900"/>
            <a:chOff x="-320395" y="1394125"/>
            <a:chExt cx="1945627" cy="3069900"/>
          </a:xfrm>
        </p:grpSpPr>
        <p:sp>
          <p:nvSpPr>
            <p:cNvPr id="514" name="Google Shape;514;p25"/>
            <p:cNvSpPr/>
            <p:nvPr/>
          </p:nvSpPr>
          <p:spPr>
            <a:xfrm>
              <a:off x="-163837" y="2300869"/>
              <a:ext cx="539549" cy="332774"/>
            </a:xfrm>
            <a:custGeom>
              <a:avLst/>
              <a:gdLst/>
              <a:ahLst/>
              <a:cxnLst/>
              <a:rect l="l" t="t" r="r" b="b"/>
              <a:pathLst>
                <a:path w="12838" h="7918" extrusionOk="0">
                  <a:moveTo>
                    <a:pt x="10988" y="0"/>
                  </a:moveTo>
                  <a:cubicBezTo>
                    <a:pt x="10005" y="0"/>
                    <a:pt x="8996" y="668"/>
                    <a:pt x="8045" y="1161"/>
                  </a:cubicBezTo>
                  <a:cubicBezTo>
                    <a:pt x="6022" y="2247"/>
                    <a:pt x="1145" y="5463"/>
                    <a:pt x="655" y="6080"/>
                  </a:cubicBezTo>
                  <a:cubicBezTo>
                    <a:pt x="0" y="6940"/>
                    <a:pt x="505" y="7917"/>
                    <a:pt x="1169" y="7917"/>
                  </a:cubicBezTo>
                  <a:cubicBezTo>
                    <a:pt x="1196" y="7917"/>
                    <a:pt x="1224" y="7915"/>
                    <a:pt x="1251" y="7912"/>
                  </a:cubicBezTo>
                  <a:cubicBezTo>
                    <a:pt x="2082" y="7806"/>
                    <a:pt x="2721" y="7571"/>
                    <a:pt x="4914" y="6677"/>
                  </a:cubicBezTo>
                  <a:cubicBezTo>
                    <a:pt x="8258" y="5314"/>
                    <a:pt x="11730" y="4291"/>
                    <a:pt x="12560" y="2289"/>
                  </a:cubicBezTo>
                  <a:cubicBezTo>
                    <a:pt x="12837" y="1651"/>
                    <a:pt x="12709" y="1076"/>
                    <a:pt x="12326" y="543"/>
                  </a:cubicBezTo>
                  <a:cubicBezTo>
                    <a:pt x="12134" y="330"/>
                    <a:pt x="11879" y="202"/>
                    <a:pt x="11602" y="96"/>
                  </a:cubicBezTo>
                  <a:cubicBezTo>
                    <a:pt x="11399" y="29"/>
                    <a:pt x="11194" y="0"/>
                    <a:pt x="10988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201130" y="1926824"/>
              <a:ext cx="503069" cy="540516"/>
            </a:xfrm>
            <a:custGeom>
              <a:avLst/>
              <a:gdLst/>
              <a:ahLst/>
              <a:cxnLst/>
              <a:rect l="l" t="t" r="r" b="b"/>
              <a:pathLst>
                <a:path w="11970" h="12861" extrusionOk="0">
                  <a:moveTo>
                    <a:pt x="10109" y="0"/>
                  </a:moveTo>
                  <a:cubicBezTo>
                    <a:pt x="9579" y="0"/>
                    <a:pt x="8970" y="256"/>
                    <a:pt x="8349" y="732"/>
                  </a:cubicBezTo>
                  <a:cubicBezTo>
                    <a:pt x="7752" y="1201"/>
                    <a:pt x="7199" y="1733"/>
                    <a:pt x="6709" y="2308"/>
                  </a:cubicBezTo>
                  <a:cubicBezTo>
                    <a:pt x="4558" y="4736"/>
                    <a:pt x="533" y="9528"/>
                    <a:pt x="447" y="9699"/>
                  </a:cubicBezTo>
                  <a:cubicBezTo>
                    <a:pt x="171" y="10252"/>
                    <a:pt x="43" y="10700"/>
                    <a:pt x="21" y="11168"/>
                  </a:cubicBezTo>
                  <a:cubicBezTo>
                    <a:pt x="0" y="11701"/>
                    <a:pt x="171" y="12361"/>
                    <a:pt x="639" y="12638"/>
                  </a:cubicBezTo>
                  <a:cubicBezTo>
                    <a:pt x="925" y="12794"/>
                    <a:pt x="1213" y="12861"/>
                    <a:pt x="1501" y="12861"/>
                  </a:cubicBezTo>
                  <a:cubicBezTo>
                    <a:pt x="2390" y="12861"/>
                    <a:pt x="3269" y="12217"/>
                    <a:pt x="4025" y="11573"/>
                  </a:cubicBezTo>
                  <a:cubicBezTo>
                    <a:pt x="11501" y="5290"/>
                    <a:pt x="11969" y="4268"/>
                    <a:pt x="11778" y="2223"/>
                  </a:cubicBezTo>
                  <a:cubicBezTo>
                    <a:pt x="11632" y="689"/>
                    <a:pt x="10977" y="0"/>
                    <a:pt x="10109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5"/>
            <p:cNvSpPr/>
            <p:nvPr/>
          </p:nvSpPr>
          <p:spPr>
            <a:xfrm>
              <a:off x="473216" y="2536265"/>
              <a:ext cx="231866" cy="180676"/>
            </a:xfrm>
            <a:custGeom>
              <a:avLst/>
              <a:gdLst/>
              <a:ahLst/>
              <a:cxnLst/>
              <a:rect l="l" t="t" r="r" b="b"/>
              <a:pathLst>
                <a:path w="5517" h="4299" extrusionOk="0">
                  <a:moveTo>
                    <a:pt x="1892" y="0"/>
                  </a:moveTo>
                  <a:cubicBezTo>
                    <a:pt x="1514" y="0"/>
                    <a:pt x="1150" y="35"/>
                    <a:pt x="853" y="117"/>
                  </a:cubicBezTo>
                  <a:cubicBezTo>
                    <a:pt x="384" y="245"/>
                    <a:pt x="1" y="778"/>
                    <a:pt x="43" y="1204"/>
                  </a:cubicBezTo>
                  <a:cubicBezTo>
                    <a:pt x="150" y="2098"/>
                    <a:pt x="853" y="2929"/>
                    <a:pt x="1619" y="3504"/>
                  </a:cubicBezTo>
                  <a:cubicBezTo>
                    <a:pt x="2273" y="3994"/>
                    <a:pt x="2988" y="4298"/>
                    <a:pt x="3410" y="4298"/>
                  </a:cubicBezTo>
                  <a:cubicBezTo>
                    <a:pt x="3482" y="4298"/>
                    <a:pt x="3547" y="4289"/>
                    <a:pt x="3600" y="4270"/>
                  </a:cubicBezTo>
                  <a:cubicBezTo>
                    <a:pt x="3792" y="4207"/>
                    <a:pt x="3834" y="4015"/>
                    <a:pt x="3557" y="3823"/>
                  </a:cubicBezTo>
                  <a:cubicBezTo>
                    <a:pt x="3451" y="3759"/>
                    <a:pt x="3366" y="3695"/>
                    <a:pt x="3259" y="3610"/>
                  </a:cubicBezTo>
                  <a:cubicBezTo>
                    <a:pt x="3259" y="3610"/>
                    <a:pt x="3259" y="3589"/>
                    <a:pt x="3238" y="3568"/>
                  </a:cubicBezTo>
                  <a:lnTo>
                    <a:pt x="3238" y="3568"/>
                  </a:lnTo>
                  <a:cubicBezTo>
                    <a:pt x="3404" y="3630"/>
                    <a:pt x="4016" y="4037"/>
                    <a:pt x="4481" y="4037"/>
                  </a:cubicBezTo>
                  <a:cubicBezTo>
                    <a:pt x="4493" y="4037"/>
                    <a:pt x="4504" y="4037"/>
                    <a:pt x="4516" y="4036"/>
                  </a:cubicBezTo>
                  <a:cubicBezTo>
                    <a:pt x="4750" y="4036"/>
                    <a:pt x="4835" y="3844"/>
                    <a:pt x="4665" y="3653"/>
                  </a:cubicBezTo>
                  <a:cubicBezTo>
                    <a:pt x="4580" y="3546"/>
                    <a:pt x="4303" y="3312"/>
                    <a:pt x="4239" y="3248"/>
                  </a:cubicBezTo>
                  <a:cubicBezTo>
                    <a:pt x="4214" y="3223"/>
                    <a:pt x="4216" y="3214"/>
                    <a:pt x="4238" y="3214"/>
                  </a:cubicBezTo>
                  <a:cubicBezTo>
                    <a:pt x="4310" y="3214"/>
                    <a:pt x="4601" y="3316"/>
                    <a:pt x="4889" y="3316"/>
                  </a:cubicBezTo>
                  <a:cubicBezTo>
                    <a:pt x="4965" y="3316"/>
                    <a:pt x="5041" y="3309"/>
                    <a:pt x="5112" y="3291"/>
                  </a:cubicBezTo>
                  <a:cubicBezTo>
                    <a:pt x="5517" y="3206"/>
                    <a:pt x="5368" y="2886"/>
                    <a:pt x="4856" y="2609"/>
                  </a:cubicBezTo>
                  <a:cubicBezTo>
                    <a:pt x="4068" y="2162"/>
                    <a:pt x="2727" y="1417"/>
                    <a:pt x="3366" y="1225"/>
                  </a:cubicBezTo>
                  <a:cubicBezTo>
                    <a:pt x="3451" y="1204"/>
                    <a:pt x="3877" y="1140"/>
                    <a:pt x="4154" y="969"/>
                  </a:cubicBezTo>
                  <a:cubicBezTo>
                    <a:pt x="4431" y="799"/>
                    <a:pt x="4367" y="458"/>
                    <a:pt x="3834" y="288"/>
                  </a:cubicBezTo>
                  <a:cubicBezTo>
                    <a:pt x="3349" y="122"/>
                    <a:pt x="2595" y="0"/>
                    <a:pt x="189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5"/>
            <p:cNvSpPr/>
            <p:nvPr/>
          </p:nvSpPr>
          <p:spPr>
            <a:xfrm>
              <a:off x="620018" y="2647007"/>
              <a:ext cx="34967" cy="25469"/>
            </a:xfrm>
            <a:custGeom>
              <a:avLst/>
              <a:gdLst/>
              <a:ahLst/>
              <a:cxnLst/>
              <a:rect l="l" t="t" r="r" b="b"/>
              <a:pathLst>
                <a:path w="832" h="606" extrusionOk="0">
                  <a:moveTo>
                    <a:pt x="78" y="1"/>
                  </a:moveTo>
                  <a:cubicBezTo>
                    <a:pt x="64" y="1"/>
                    <a:pt x="54" y="6"/>
                    <a:pt x="43" y="17"/>
                  </a:cubicBezTo>
                  <a:cubicBezTo>
                    <a:pt x="0" y="38"/>
                    <a:pt x="0" y="102"/>
                    <a:pt x="43" y="123"/>
                  </a:cubicBezTo>
                  <a:cubicBezTo>
                    <a:pt x="235" y="315"/>
                    <a:pt x="448" y="485"/>
                    <a:pt x="682" y="592"/>
                  </a:cubicBezTo>
                  <a:cubicBezTo>
                    <a:pt x="700" y="601"/>
                    <a:pt x="721" y="606"/>
                    <a:pt x="741" y="606"/>
                  </a:cubicBezTo>
                  <a:cubicBezTo>
                    <a:pt x="770" y="606"/>
                    <a:pt x="797" y="596"/>
                    <a:pt x="810" y="571"/>
                  </a:cubicBezTo>
                  <a:cubicBezTo>
                    <a:pt x="831" y="528"/>
                    <a:pt x="810" y="464"/>
                    <a:pt x="767" y="443"/>
                  </a:cubicBezTo>
                  <a:cubicBezTo>
                    <a:pt x="554" y="315"/>
                    <a:pt x="341" y="166"/>
                    <a:pt x="128" y="17"/>
                  </a:cubicBezTo>
                  <a:cubicBezTo>
                    <a:pt x="107" y="6"/>
                    <a:pt x="91" y="1"/>
                    <a:pt x="78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582403" y="2665836"/>
              <a:ext cx="36774" cy="25217"/>
            </a:xfrm>
            <a:custGeom>
              <a:avLst/>
              <a:gdLst/>
              <a:ahLst/>
              <a:cxnLst/>
              <a:rect l="l" t="t" r="r" b="b"/>
              <a:pathLst>
                <a:path w="875" h="600" extrusionOk="0">
                  <a:moveTo>
                    <a:pt x="78" y="0"/>
                  </a:moveTo>
                  <a:cubicBezTo>
                    <a:pt x="65" y="0"/>
                    <a:pt x="54" y="5"/>
                    <a:pt x="44" y="16"/>
                  </a:cubicBezTo>
                  <a:cubicBezTo>
                    <a:pt x="1" y="37"/>
                    <a:pt x="22" y="80"/>
                    <a:pt x="44" y="123"/>
                  </a:cubicBezTo>
                  <a:cubicBezTo>
                    <a:pt x="256" y="293"/>
                    <a:pt x="469" y="463"/>
                    <a:pt x="725" y="591"/>
                  </a:cubicBezTo>
                  <a:cubicBezTo>
                    <a:pt x="738" y="597"/>
                    <a:pt x="750" y="600"/>
                    <a:pt x="762" y="600"/>
                  </a:cubicBezTo>
                  <a:cubicBezTo>
                    <a:pt x="791" y="600"/>
                    <a:pt x="816" y="585"/>
                    <a:pt x="832" y="570"/>
                  </a:cubicBezTo>
                  <a:cubicBezTo>
                    <a:pt x="874" y="527"/>
                    <a:pt x="853" y="463"/>
                    <a:pt x="810" y="442"/>
                  </a:cubicBezTo>
                  <a:cubicBezTo>
                    <a:pt x="576" y="314"/>
                    <a:pt x="342" y="165"/>
                    <a:pt x="129" y="16"/>
                  </a:cubicBezTo>
                  <a:cubicBezTo>
                    <a:pt x="107" y="5"/>
                    <a:pt x="91" y="0"/>
                    <a:pt x="78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475023" y="2545049"/>
              <a:ext cx="27780" cy="57031"/>
            </a:xfrm>
            <a:custGeom>
              <a:avLst/>
              <a:gdLst/>
              <a:ahLst/>
              <a:cxnLst/>
              <a:rect l="l" t="t" r="r" b="b"/>
              <a:pathLst>
                <a:path w="661" h="1357" extrusionOk="0">
                  <a:moveTo>
                    <a:pt x="563" y="1"/>
                  </a:moveTo>
                  <a:cubicBezTo>
                    <a:pt x="547" y="1"/>
                    <a:pt x="529" y="6"/>
                    <a:pt x="511" y="15"/>
                  </a:cubicBezTo>
                  <a:cubicBezTo>
                    <a:pt x="298" y="164"/>
                    <a:pt x="149" y="356"/>
                    <a:pt x="85" y="590"/>
                  </a:cubicBezTo>
                  <a:cubicBezTo>
                    <a:pt x="0" y="824"/>
                    <a:pt x="22" y="1080"/>
                    <a:pt x="64" y="1293"/>
                  </a:cubicBezTo>
                  <a:cubicBezTo>
                    <a:pt x="64" y="1335"/>
                    <a:pt x="107" y="1357"/>
                    <a:pt x="128" y="1357"/>
                  </a:cubicBezTo>
                  <a:cubicBezTo>
                    <a:pt x="171" y="1357"/>
                    <a:pt x="213" y="1314"/>
                    <a:pt x="192" y="1293"/>
                  </a:cubicBezTo>
                  <a:cubicBezTo>
                    <a:pt x="171" y="1058"/>
                    <a:pt x="171" y="845"/>
                    <a:pt x="256" y="654"/>
                  </a:cubicBezTo>
                  <a:cubicBezTo>
                    <a:pt x="320" y="462"/>
                    <a:pt x="447" y="292"/>
                    <a:pt x="618" y="164"/>
                  </a:cubicBezTo>
                  <a:cubicBezTo>
                    <a:pt x="639" y="121"/>
                    <a:pt x="660" y="79"/>
                    <a:pt x="618" y="36"/>
                  </a:cubicBezTo>
                  <a:cubicBezTo>
                    <a:pt x="605" y="11"/>
                    <a:pt x="586" y="1"/>
                    <a:pt x="563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881387" y="3986508"/>
              <a:ext cx="154871" cy="284904"/>
            </a:xfrm>
            <a:custGeom>
              <a:avLst/>
              <a:gdLst/>
              <a:ahLst/>
              <a:cxnLst/>
              <a:rect l="l" t="t" r="r" b="b"/>
              <a:pathLst>
                <a:path w="3685" h="6779" extrusionOk="0">
                  <a:moveTo>
                    <a:pt x="2088" y="1"/>
                  </a:moveTo>
                  <a:cubicBezTo>
                    <a:pt x="1418" y="1"/>
                    <a:pt x="735" y="178"/>
                    <a:pt x="0" y="475"/>
                  </a:cubicBezTo>
                  <a:cubicBezTo>
                    <a:pt x="320" y="2902"/>
                    <a:pt x="575" y="5032"/>
                    <a:pt x="511" y="5778"/>
                  </a:cubicBezTo>
                  <a:cubicBezTo>
                    <a:pt x="511" y="5884"/>
                    <a:pt x="639" y="6246"/>
                    <a:pt x="767" y="6374"/>
                  </a:cubicBezTo>
                  <a:cubicBezTo>
                    <a:pt x="1092" y="6662"/>
                    <a:pt x="1396" y="6778"/>
                    <a:pt x="1673" y="6778"/>
                  </a:cubicBezTo>
                  <a:cubicBezTo>
                    <a:pt x="2195" y="6778"/>
                    <a:pt x="2619" y="6365"/>
                    <a:pt x="2897" y="5905"/>
                  </a:cubicBezTo>
                  <a:cubicBezTo>
                    <a:pt x="3195" y="5458"/>
                    <a:pt x="3174" y="4883"/>
                    <a:pt x="3174" y="4734"/>
                  </a:cubicBezTo>
                  <a:cubicBezTo>
                    <a:pt x="3216" y="4223"/>
                    <a:pt x="3493" y="2029"/>
                    <a:pt x="3685" y="368"/>
                  </a:cubicBezTo>
                  <a:cubicBezTo>
                    <a:pt x="3147" y="113"/>
                    <a:pt x="2621" y="1"/>
                    <a:pt x="2088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885842" y="4154702"/>
              <a:ext cx="147727" cy="309322"/>
            </a:xfrm>
            <a:custGeom>
              <a:avLst/>
              <a:gdLst/>
              <a:ahLst/>
              <a:cxnLst/>
              <a:rect l="l" t="t" r="r" b="b"/>
              <a:pathLst>
                <a:path w="3515" h="7360" extrusionOk="0">
                  <a:moveTo>
                    <a:pt x="1942" y="1"/>
                  </a:moveTo>
                  <a:cubicBezTo>
                    <a:pt x="1621" y="1"/>
                    <a:pt x="1306" y="79"/>
                    <a:pt x="1108" y="221"/>
                  </a:cubicBezTo>
                  <a:cubicBezTo>
                    <a:pt x="853" y="391"/>
                    <a:pt x="661" y="626"/>
                    <a:pt x="576" y="924"/>
                  </a:cubicBezTo>
                  <a:cubicBezTo>
                    <a:pt x="384" y="1627"/>
                    <a:pt x="129" y="3501"/>
                    <a:pt x="43" y="5055"/>
                  </a:cubicBezTo>
                  <a:cubicBezTo>
                    <a:pt x="1" y="5545"/>
                    <a:pt x="1" y="6014"/>
                    <a:pt x="22" y="6397"/>
                  </a:cubicBezTo>
                  <a:cubicBezTo>
                    <a:pt x="36" y="6935"/>
                    <a:pt x="887" y="7360"/>
                    <a:pt x="1774" y="7360"/>
                  </a:cubicBezTo>
                  <a:cubicBezTo>
                    <a:pt x="2223" y="7360"/>
                    <a:pt x="2682" y="7251"/>
                    <a:pt x="3046" y="6994"/>
                  </a:cubicBezTo>
                  <a:cubicBezTo>
                    <a:pt x="3515" y="6653"/>
                    <a:pt x="3494" y="6163"/>
                    <a:pt x="3366" y="5077"/>
                  </a:cubicBezTo>
                  <a:cubicBezTo>
                    <a:pt x="3281" y="4566"/>
                    <a:pt x="3195" y="3905"/>
                    <a:pt x="3110" y="3053"/>
                  </a:cubicBezTo>
                  <a:cubicBezTo>
                    <a:pt x="3089" y="2947"/>
                    <a:pt x="3004" y="2159"/>
                    <a:pt x="3025" y="1499"/>
                  </a:cubicBezTo>
                  <a:cubicBezTo>
                    <a:pt x="3046" y="1158"/>
                    <a:pt x="3068" y="732"/>
                    <a:pt x="3068" y="732"/>
                  </a:cubicBezTo>
                  <a:cubicBezTo>
                    <a:pt x="3041" y="223"/>
                    <a:pt x="2484" y="1"/>
                    <a:pt x="194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885842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81" y="0"/>
                  </a:moveTo>
                  <a:cubicBezTo>
                    <a:pt x="1544" y="0"/>
                    <a:pt x="1299" y="26"/>
                    <a:pt x="1044" y="66"/>
                  </a:cubicBezTo>
                  <a:cubicBezTo>
                    <a:pt x="704" y="109"/>
                    <a:pt x="384" y="258"/>
                    <a:pt x="107" y="471"/>
                  </a:cubicBezTo>
                  <a:cubicBezTo>
                    <a:pt x="86" y="492"/>
                    <a:pt x="65" y="513"/>
                    <a:pt x="43" y="534"/>
                  </a:cubicBezTo>
                  <a:cubicBezTo>
                    <a:pt x="1" y="1024"/>
                    <a:pt x="1" y="1493"/>
                    <a:pt x="22" y="1876"/>
                  </a:cubicBezTo>
                  <a:cubicBezTo>
                    <a:pt x="36" y="2414"/>
                    <a:pt x="887" y="2839"/>
                    <a:pt x="1774" y="2839"/>
                  </a:cubicBezTo>
                  <a:cubicBezTo>
                    <a:pt x="2223" y="2839"/>
                    <a:pt x="2682" y="2730"/>
                    <a:pt x="3046" y="2473"/>
                  </a:cubicBezTo>
                  <a:cubicBezTo>
                    <a:pt x="3515" y="2132"/>
                    <a:pt x="3494" y="1642"/>
                    <a:pt x="3345" y="556"/>
                  </a:cubicBezTo>
                  <a:cubicBezTo>
                    <a:pt x="3323" y="513"/>
                    <a:pt x="3302" y="492"/>
                    <a:pt x="3259" y="471"/>
                  </a:cubicBezTo>
                  <a:cubicBezTo>
                    <a:pt x="2778" y="120"/>
                    <a:pt x="2297" y="0"/>
                    <a:pt x="1781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886767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0" y="0"/>
                  </a:moveTo>
                  <a:lnTo>
                    <a:pt x="0" y="0"/>
                  </a:lnTo>
                  <a:cubicBezTo>
                    <a:pt x="36" y="598"/>
                    <a:pt x="920" y="949"/>
                    <a:pt x="1746" y="949"/>
                  </a:cubicBezTo>
                  <a:cubicBezTo>
                    <a:pt x="1892" y="949"/>
                    <a:pt x="2036" y="938"/>
                    <a:pt x="2172" y="916"/>
                  </a:cubicBezTo>
                  <a:cubicBezTo>
                    <a:pt x="2960" y="788"/>
                    <a:pt x="3280" y="469"/>
                    <a:pt x="3386" y="64"/>
                  </a:cubicBezTo>
                  <a:lnTo>
                    <a:pt x="3386" y="64"/>
                  </a:lnTo>
                  <a:cubicBezTo>
                    <a:pt x="3086" y="127"/>
                    <a:pt x="2622" y="355"/>
                    <a:pt x="1828" y="355"/>
                  </a:cubicBezTo>
                  <a:cubicBezTo>
                    <a:pt x="1552" y="355"/>
                    <a:pt x="1236" y="327"/>
                    <a:pt x="873" y="256"/>
                  </a:cubicBezTo>
                  <a:cubicBezTo>
                    <a:pt x="469" y="192"/>
                    <a:pt x="107" y="2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5"/>
            <p:cNvSpPr/>
            <p:nvPr/>
          </p:nvSpPr>
          <p:spPr>
            <a:xfrm>
              <a:off x="927029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789" y="1"/>
                  </a:moveTo>
                  <a:cubicBezTo>
                    <a:pt x="512" y="1"/>
                    <a:pt x="235" y="65"/>
                    <a:pt x="22" y="214"/>
                  </a:cubicBezTo>
                  <a:cubicBezTo>
                    <a:pt x="1" y="235"/>
                    <a:pt x="1" y="278"/>
                    <a:pt x="22" y="320"/>
                  </a:cubicBezTo>
                  <a:cubicBezTo>
                    <a:pt x="37" y="335"/>
                    <a:pt x="63" y="350"/>
                    <a:pt x="84" y="350"/>
                  </a:cubicBezTo>
                  <a:cubicBezTo>
                    <a:pt x="93" y="350"/>
                    <a:pt x="101" y="348"/>
                    <a:pt x="107" y="342"/>
                  </a:cubicBezTo>
                  <a:cubicBezTo>
                    <a:pt x="299" y="214"/>
                    <a:pt x="554" y="171"/>
                    <a:pt x="789" y="171"/>
                  </a:cubicBezTo>
                  <a:cubicBezTo>
                    <a:pt x="1023" y="193"/>
                    <a:pt x="1236" y="256"/>
                    <a:pt x="1449" y="384"/>
                  </a:cubicBezTo>
                  <a:cubicBezTo>
                    <a:pt x="1460" y="390"/>
                    <a:pt x="1472" y="393"/>
                    <a:pt x="1483" y="393"/>
                  </a:cubicBezTo>
                  <a:cubicBezTo>
                    <a:pt x="1514" y="393"/>
                    <a:pt x="1545" y="373"/>
                    <a:pt x="1577" y="342"/>
                  </a:cubicBezTo>
                  <a:cubicBezTo>
                    <a:pt x="1598" y="299"/>
                    <a:pt x="1577" y="256"/>
                    <a:pt x="1534" y="214"/>
                  </a:cubicBezTo>
                  <a:cubicBezTo>
                    <a:pt x="1321" y="86"/>
                    <a:pt x="1044" y="1"/>
                    <a:pt x="7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5"/>
            <p:cNvSpPr/>
            <p:nvPr/>
          </p:nvSpPr>
          <p:spPr>
            <a:xfrm>
              <a:off x="603922" y="3986508"/>
              <a:ext cx="154871" cy="284904"/>
            </a:xfrm>
            <a:custGeom>
              <a:avLst/>
              <a:gdLst/>
              <a:ahLst/>
              <a:cxnLst/>
              <a:rect l="l" t="t" r="r" b="b"/>
              <a:pathLst>
                <a:path w="3685" h="6779" extrusionOk="0">
                  <a:moveTo>
                    <a:pt x="2087" y="1"/>
                  </a:moveTo>
                  <a:cubicBezTo>
                    <a:pt x="1417" y="1"/>
                    <a:pt x="735" y="178"/>
                    <a:pt x="0" y="475"/>
                  </a:cubicBezTo>
                  <a:cubicBezTo>
                    <a:pt x="320" y="2902"/>
                    <a:pt x="575" y="5032"/>
                    <a:pt x="511" y="5778"/>
                  </a:cubicBezTo>
                  <a:cubicBezTo>
                    <a:pt x="511" y="5884"/>
                    <a:pt x="639" y="6246"/>
                    <a:pt x="767" y="6374"/>
                  </a:cubicBezTo>
                  <a:cubicBezTo>
                    <a:pt x="1092" y="6662"/>
                    <a:pt x="1396" y="6778"/>
                    <a:pt x="1673" y="6778"/>
                  </a:cubicBezTo>
                  <a:cubicBezTo>
                    <a:pt x="2194" y="6778"/>
                    <a:pt x="2618" y="6365"/>
                    <a:pt x="2897" y="5905"/>
                  </a:cubicBezTo>
                  <a:cubicBezTo>
                    <a:pt x="3195" y="5458"/>
                    <a:pt x="3173" y="4883"/>
                    <a:pt x="3173" y="4734"/>
                  </a:cubicBezTo>
                  <a:cubicBezTo>
                    <a:pt x="3216" y="4223"/>
                    <a:pt x="3493" y="2029"/>
                    <a:pt x="3685" y="368"/>
                  </a:cubicBezTo>
                  <a:cubicBezTo>
                    <a:pt x="3146" y="113"/>
                    <a:pt x="2621" y="1"/>
                    <a:pt x="208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>
              <a:off x="608376" y="4154702"/>
              <a:ext cx="147727" cy="309322"/>
            </a:xfrm>
            <a:custGeom>
              <a:avLst/>
              <a:gdLst/>
              <a:ahLst/>
              <a:cxnLst/>
              <a:rect l="l" t="t" r="r" b="b"/>
              <a:pathLst>
                <a:path w="3515" h="7360" extrusionOk="0">
                  <a:moveTo>
                    <a:pt x="1942" y="1"/>
                  </a:moveTo>
                  <a:cubicBezTo>
                    <a:pt x="1621" y="1"/>
                    <a:pt x="1306" y="79"/>
                    <a:pt x="1108" y="221"/>
                  </a:cubicBezTo>
                  <a:cubicBezTo>
                    <a:pt x="852" y="391"/>
                    <a:pt x="661" y="626"/>
                    <a:pt x="576" y="924"/>
                  </a:cubicBezTo>
                  <a:cubicBezTo>
                    <a:pt x="384" y="1627"/>
                    <a:pt x="128" y="3501"/>
                    <a:pt x="43" y="5055"/>
                  </a:cubicBezTo>
                  <a:cubicBezTo>
                    <a:pt x="1" y="5545"/>
                    <a:pt x="1" y="6014"/>
                    <a:pt x="22" y="6397"/>
                  </a:cubicBezTo>
                  <a:cubicBezTo>
                    <a:pt x="50" y="6935"/>
                    <a:pt x="896" y="7360"/>
                    <a:pt x="1779" y="7360"/>
                  </a:cubicBezTo>
                  <a:cubicBezTo>
                    <a:pt x="2225" y="7360"/>
                    <a:pt x="2681" y="7251"/>
                    <a:pt x="3046" y="6994"/>
                  </a:cubicBezTo>
                  <a:cubicBezTo>
                    <a:pt x="3515" y="6653"/>
                    <a:pt x="3493" y="6163"/>
                    <a:pt x="3366" y="5077"/>
                  </a:cubicBezTo>
                  <a:cubicBezTo>
                    <a:pt x="3302" y="4566"/>
                    <a:pt x="3195" y="3905"/>
                    <a:pt x="3110" y="3053"/>
                  </a:cubicBezTo>
                  <a:cubicBezTo>
                    <a:pt x="3110" y="2947"/>
                    <a:pt x="3004" y="2159"/>
                    <a:pt x="3025" y="1499"/>
                  </a:cubicBezTo>
                  <a:cubicBezTo>
                    <a:pt x="3046" y="1158"/>
                    <a:pt x="3067" y="732"/>
                    <a:pt x="3067" y="732"/>
                  </a:cubicBezTo>
                  <a:cubicBezTo>
                    <a:pt x="3041" y="223"/>
                    <a:pt x="2484" y="1"/>
                    <a:pt x="194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5"/>
            <p:cNvSpPr/>
            <p:nvPr/>
          </p:nvSpPr>
          <p:spPr>
            <a:xfrm>
              <a:off x="608376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81" y="0"/>
                  </a:moveTo>
                  <a:cubicBezTo>
                    <a:pt x="1544" y="0"/>
                    <a:pt x="1299" y="26"/>
                    <a:pt x="1044" y="66"/>
                  </a:cubicBezTo>
                  <a:cubicBezTo>
                    <a:pt x="703" y="109"/>
                    <a:pt x="384" y="258"/>
                    <a:pt x="107" y="471"/>
                  </a:cubicBezTo>
                  <a:cubicBezTo>
                    <a:pt x="86" y="492"/>
                    <a:pt x="64" y="513"/>
                    <a:pt x="43" y="534"/>
                  </a:cubicBezTo>
                  <a:cubicBezTo>
                    <a:pt x="1" y="1024"/>
                    <a:pt x="1" y="1493"/>
                    <a:pt x="22" y="1876"/>
                  </a:cubicBezTo>
                  <a:cubicBezTo>
                    <a:pt x="50" y="2414"/>
                    <a:pt x="896" y="2839"/>
                    <a:pt x="1779" y="2839"/>
                  </a:cubicBezTo>
                  <a:cubicBezTo>
                    <a:pt x="2225" y="2839"/>
                    <a:pt x="2681" y="2730"/>
                    <a:pt x="3046" y="2473"/>
                  </a:cubicBezTo>
                  <a:cubicBezTo>
                    <a:pt x="3515" y="2132"/>
                    <a:pt x="3493" y="1642"/>
                    <a:pt x="3366" y="556"/>
                  </a:cubicBezTo>
                  <a:cubicBezTo>
                    <a:pt x="3323" y="513"/>
                    <a:pt x="3302" y="492"/>
                    <a:pt x="3259" y="471"/>
                  </a:cubicBezTo>
                  <a:cubicBezTo>
                    <a:pt x="2778" y="120"/>
                    <a:pt x="2296" y="0"/>
                    <a:pt x="1781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5"/>
            <p:cNvSpPr/>
            <p:nvPr/>
          </p:nvSpPr>
          <p:spPr>
            <a:xfrm>
              <a:off x="609259" y="4423552"/>
              <a:ext cx="142389" cy="39926"/>
            </a:xfrm>
            <a:custGeom>
              <a:avLst/>
              <a:gdLst/>
              <a:ahLst/>
              <a:cxnLst/>
              <a:rect l="l" t="t" r="r" b="b"/>
              <a:pathLst>
                <a:path w="3388" h="950" extrusionOk="0">
                  <a:moveTo>
                    <a:pt x="1" y="0"/>
                  </a:moveTo>
                  <a:lnTo>
                    <a:pt x="1" y="0"/>
                  </a:lnTo>
                  <a:cubicBezTo>
                    <a:pt x="37" y="598"/>
                    <a:pt x="920" y="949"/>
                    <a:pt x="1747" y="949"/>
                  </a:cubicBezTo>
                  <a:cubicBezTo>
                    <a:pt x="1893" y="949"/>
                    <a:pt x="2036" y="938"/>
                    <a:pt x="2173" y="916"/>
                  </a:cubicBezTo>
                  <a:cubicBezTo>
                    <a:pt x="2961" y="788"/>
                    <a:pt x="3281" y="469"/>
                    <a:pt x="3387" y="64"/>
                  </a:cubicBezTo>
                  <a:lnTo>
                    <a:pt x="3387" y="64"/>
                  </a:lnTo>
                  <a:cubicBezTo>
                    <a:pt x="3087" y="127"/>
                    <a:pt x="2622" y="355"/>
                    <a:pt x="1829" y="355"/>
                  </a:cubicBezTo>
                  <a:cubicBezTo>
                    <a:pt x="1553" y="355"/>
                    <a:pt x="1237" y="327"/>
                    <a:pt x="874" y="256"/>
                  </a:cubicBezTo>
                  <a:cubicBezTo>
                    <a:pt x="469" y="192"/>
                    <a:pt x="107" y="2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5"/>
            <p:cNvSpPr/>
            <p:nvPr/>
          </p:nvSpPr>
          <p:spPr>
            <a:xfrm>
              <a:off x="649563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788" y="1"/>
                  </a:moveTo>
                  <a:cubicBezTo>
                    <a:pt x="533" y="1"/>
                    <a:pt x="256" y="65"/>
                    <a:pt x="22" y="214"/>
                  </a:cubicBezTo>
                  <a:cubicBezTo>
                    <a:pt x="0" y="235"/>
                    <a:pt x="0" y="278"/>
                    <a:pt x="22" y="320"/>
                  </a:cubicBezTo>
                  <a:cubicBezTo>
                    <a:pt x="37" y="335"/>
                    <a:pt x="62" y="350"/>
                    <a:pt x="84" y="350"/>
                  </a:cubicBezTo>
                  <a:cubicBezTo>
                    <a:pt x="92" y="350"/>
                    <a:pt x="100" y="348"/>
                    <a:pt x="107" y="342"/>
                  </a:cubicBezTo>
                  <a:cubicBezTo>
                    <a:pt x="298" y="214"/>
                    <a:pt x="554" y="171"/>
                    <a:pt x="788" y="171"/>
                  </a:cubicBezTo>
                  <a:cubicBezTo>
                    <a:pt x="1023" y="193"/>
                    <a:pt x="1236" y="256"/>
                    <a:pt x="1448" y="384"/>
                  </a:cubicBezTo>
                  <a:cubicBezTo>
                    <a:pt x="1460" y="390"/>
                    <a:pt x="1471" y="393"/>
                    <a:pt x="1483" y="393"/>
                  </a:cubicBezTo>
                  <a:cubicBezTo>
                    <a:pt x="1514" y="393"/>
                    <a:pt x="1545" y="373"/>
                    <a:pt x="1576" y="342"/>
                  </a:cubicBezTo>
                  <a:cubicBezTo>
                    <a:pt x="1598" y="299"/>
                    <a:pt x="1576" y="256"/>
                    <a:pt x="1534" y="214"/>
                  </a:cubicBezTo>
                  <a:cubicBezTo>
                    <a:pt x="1321" y="86"/>
                    <a:pt x="1044" y="1"/>
                    <a:pt x="7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5"/>
            <p:cNvSpPr/>
            <p:nvPr/>
          </p:nvSpPr>
          <p:spPr>
            <a:xfrm>
              <a:off x="521548" y="2549251"/>
              <a:ext cx="596160" cy="1612763"/>
            </a:xfrm>
            <a:custGeom>
              <a:avLst/>
              <a:gdLst/>
              <a:ahLst/>
              <a:cxnLst/>
              <a:rect l="l" t="t" r="r" b="b"/>
              <a:pathLst>
                <a:path w="14185" h="38374" extrusionOk="0">
                  <a:moveTo>
                    <a:pt x="7114" y="0"/>
                  </a:moveTo>
                  <a:cubicBezTo>
                    <a:pt x="6709" y="0"/>
                    <a:pt x="6326" y="64"/>
                    <a:pt x="5921" y="128"/>
                  </a:cubicBezTo>
                  <a:cubicBezTo>
                    <a:pt x="3153" y="639"/>
                    <a:pt x="1619" y="2726"/>
                    <a:pt x="831" y="5388"/>
                  </a:cubicBezTo>
                  <a:cubicBezTo>
                    <a:pt x="767" y="5580"/>
                    <a:pt x="704" y="5793"/>
                    <a:pt x="661" y="5985"/>
                  </a:cubicBezTo>
                  <a:cubicBezTo>
                    <a:pt x="597" y="6283"/>
                    <a:pt x="533" y="6581"/>
                    <a:pt x="469" y="6879"/>
                  </a:cubicBezTo>
                  <a:cubicBezTo>
                    <a:pt x="1" y="9478"/>
                    <a:pt x="86" y="12438"/>
                    <a:pt x="384" y="14951"/>
                  </a:cubicBezTo>
                  <a:cubicBezTo>
                    <a:pt x="938" y="19594"/>
                    <a:pt x="1790" y="20169"/>
                    <a:pt x="1428" y="21937"/>
                  </a:cubicBezTo>
                  <a:cubicBezTo>
                    <a:pt x="1151" y="23193"/>
                    <a:pt x="1044" y="24492"/>
                    <a:pt x="1002" y="25770"/>
                  </a:cubicBezTo>
                  <a:cubicBezTo>
                    <a:pt x="895" y="28773"/>
                    <a:pt x="980" y="31840"/>
                    <a:pt x="1342" y="34843"/>
                  </a:cubicBezTo>
                  <a:cubicBezTo>
                    <a:pt x="1534" y="36440"/>
                    <a:pt x="1704" y="37058"/>
                    <a:pt x="1811" y="37697"/>
                  </a:cubicBezTo>
                  <a:cubicBezTo>
                    <a:pt x="1887" y="38129"/>
                    <a:pt x="3043" y="38309"/>
                    <a:pt x="4145" y="38309"/>
                  </a:cubicBezTo>
                  <a:cubicBezTo>
                    <a:pt x="5213" y="38309"/>
                    <a:pt x="6229" y="38140"/>
                    <a:pt x="6156" y="37867"/>
                  </a:cubicBezTo>
                  <a:cubicBezTo>
                    <a:pt x="6156" y="37867"/>
                    <a:pt x="7050" y="17677"/>
                    <a:pt x="7050" y="17677"/>
                  </a:cubicBezTo>
                  <a:cubicBezTo>
                    <a:pt x="7114" y="17698"/>
                    <a:pt x="7923" y="37228"/>
                    <a:pt x="7966" y="37867"/>
                  </a:cubicBezTo>
                  <a:cubicBezTo>
                    <a:pt x="7966" y="37952"/>
                    <a:pt x="8009" y="38016"/>
                    <a:pt x="8072" y="38038"/>
                  </a:cubicBezTo>
                  <a:cubicBezTo>
                    <a:pt x="8582" y="38262"/>
                    <a:pt x="9281" y="38374"/>
                    <a:pt x="9984" y="38374"/>
                  </a:cubicBezTo>
                  <a:cubicBezTo>
                    <a:pt x="10751" y="38374"/>
                    <a:pt x="11522" y="38240"/>
                    <a:pt x="12055" y="37974"/>
                  </a:cubicBezTo>
                  <a:cubicBezTo>
                    <a:pt x="12204" y="37910"/>
                    <a:pt x="12289" y="37825"/>
                    <a:pt x="12332" y="37654"/>
                  </a:cubicBezTo>
                  <a:cubicBezTo>
                    <a:pt x="12375" y="37292"/>
                    <a:pt x="12460" y="36909"/>
                    <a:pt x="12524" y="36525"/>
                  </a:cubicBezTo>
                  <a:cubicBezTo>
                    <a:pt x="13099" y="33118"/>
                    <a:pt x="13290" y="28390"/>
                    <a:pt x="13077" y="25344"/>
                  </a:cubicBezTo>
                  <a:cubicBezTo>
                    <a:pt x="12779" y="21021"/>
                    <a:pt x="12375" y="21191"/>
                    <a:pt x="12524" y="20744"/>
                  </a:cubicBezTo>
                  <a:cubicBezTo>
                    <a:pt x="13503" y="17762"/>
                    <a:pt x="14185" y="13183"/>
                    <a:pt x="13929" y="9350"/>
                  </a:cubicBezTo>
                  <a:cubicBezTo>
                    <a:pt x="13865" y="8498"/>
                    <a:pt x="13780" y="7667"/>
                    <a:pt x="13631" y="6879"/>
                  </a:cubicBezTo>
                  <a:cubicBezTo>
                    <a:pt x="13567" y="6581"/>
                    <a:pt x="13525" y="6283"/>
                    <a:pt x="13439" y="6006"/>
                  </a:cubicBezTo>
                  <a:cubicBezTo>
                    <a:pt x="13397" y="5793"/>
                    <a:pt x="13354" y="5580"/>
                    <a:pt x="13290" y="5388"/>
                  </a:cubicBezTo>
                  <a:cubicBezTo>
                    <a:pt x="12438" y="2364"/>
                    <a:pt x="10649" y="170"/>
                    <a:pt x="7114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5"/>
            <p:cNvSpPr/>
            <p:nvPr/>
          </p:nvSpPr>
          <p:spPr>
            <a:xfrm>
              <a:off x="549286" y="2549251"/>
              <a:ext cx="537111" cy="301673"/>
            </a:xfrm>
            <a:custGeom>
              <a:avLst/>
              <a:gdLst/>
              <a:ahLst/>
              <a:cxnLst/>
              <a:rect l="l" t="t" r="r" b="b"/>
              <a:pathLst>
                <a:path w="12780" h="7178" extrusionOk="0">
                  <a:moveTo>
                    <a:pt x="6454" y="0"/>
                  </a:moveTo>
                  <a:cubicBezTo>
                    <a:pt x="6049" y="0"/>
                    <a:pt x="5666" y="64"/>
                    <a:pt x="5261" y="128"/>
                  </a:cubicBezTo>
                  <a:cubicBezTo>
                    <a:pt x="2493" y="639"/>
                    <a:pt x="959" y="2726"/>
                    <a:pt x="171" y="5388"/>
                  </a:cubicBezTo>
                  <a:cubicBezTo>
                    <a:pt x="107" y="5580"/>
                    <a:pt x="44" y="5793"/>
                    <a:pt x="1" y="5985"/>
                  </a:cubicBezTo>
                  <a:cubicBezTo>
                    <a:pt x="2054" y="6767"/>
                    <a:pt x="4285" y="7178"/>
                    <a:pt x="6515" y="7178"/>
                  </a:cubicBezTo>
                  <a:cubicBezTo>
                    <a:pt x="8656" y="7178"/>
                    <a:pt x="10797" y="6799"/>
                    <a:pt x="12779" y="6006"/>
                  </a:cubicBezTo>
                  <a:cubicBezTo>
                    <a:pt x="12737" y="5793"/>
                    <a:pt x="12694" y="5580"/>
                    <a:pt x="12630" y="5388"/>
                  </a:cubicBezTo>
                  <a:cubicBezTo>
                    <a:pt x="11778" y="2364"/>
                    <a:pt x="9989" y="170"/>
                    <a:pt x="6454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5"/>
            <p:cNvSpPr/>
            <p:nvPr/>
          </p:nvSpPr>
          <p:spPr>
            <a:xfrm>
              <a:off x="541259" y="2775696"/>
              <a:ext cx="553208" cy="115492"/>
            </a:xfrm>
            <a:custGeom>
              <a:avLst/>
              <a:gdLst/>
              <a:ahLst/>
              <a:cxnLst/>
              <a:rect l="l" t="t" r="r" b="b"/>
              <a:pathLst>
                <a:path w="13163" h="2748" extrusionOk="0">
                  <a:moveTo>
                    <a:pt x="362" y="0"/>
                  </a:moveTo>
                  <a:cubicBezTo>
                    <a:pt x="213" y="490"/>
                    <a:pt x="107" y="980"/>
                    <a:pt x="0" y="1491"/>
                  </a:cubicBezTo>
                  <a:cubicBezTo>
                    <a:pt x="1597" y="2289"/>
                    <a:pt x="4042" y="2747"/>
                    <a:pt x="6569" y="2747"/>
                  </a:cubicBezTo>
                  <a:cubicBezTo>
                    <a:pt x="8897" y="2747"/>
                    <a:pt x="11294" y="2359"/>
                    <a:pt x="13162" y="1491"/>
                  </a:cubicBezTo>
                  <a:cubicBezTo>
                    <a:pt x="13077" y="980"/>
                    <a:pt x="12949" y="469"/>
                    <a:pt x="12821" y="0"/>
                  </a:cubicBezTo>
                  <a:cubicBezTo>
                    <a:pt x="12523" y="107"/>
                    <a:pt x="11927" y="384"/>
                    <a:pt x="10692" y="703"/>
                  </a:cubicBezTo>
                  <a:cubicBezTo>
                    <a:pt x="9294" y="1053"/>
                    <a:pt x="7963" y="1238"/>
                    <a:pt x="6609" y="1238"/>
                  </a:cubicBezTo>
                  <a:cubicBezTo>
                    <a:pt x="5073" y="1238"/>
                    <a:pt x="3509" y="999"/>
                    <a:pt x="1789" y="490"/>
                  </a:cubicBezTo>
                  <a:cubicBezTo>
                    <a:pt x="1001" y="277"/>
                    <a:pt x="575" y="86"/>
                    <a:pt x="3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5"/>
            <p:cNvSpPr/>
            <p:nvPr/>
          </p:nvSpPr>
          <p:spPr>
            <a:xfrm>
              <a:off x="812462" y="3073755"/>
              <a:ext cx="8111" cy="217534"/>
            </a:xfrm>
            <a:custGeom>
              <a:avLst/>
              <a:gdLst/>
              <a:ahLst/>
              <a:cxnLst/>
              <a:rect l="l" t="t" r="r" b="b"/>
              <a:pathLst>
                <a:path w="193" h="5176" extrusionOk="0">
                  <a:moveTo>
                    <a:pt x="107" y="0"/>
                  </a:moveTo>
                  <a:cubicBezTo>
                    <a:pt x="64" y="0"/>
                    <a:pt x="22" y="22"/>
                    <a:pt x="22" y="64"/>
                  </a:cubicBezTo>
                  <a:lnTo>
                    <a:pt x="0" y="2577"/>
                  </a:lnTo>
                  <a:lnTo>
                    <a:pt x="0" y="5091"/>
                  </a:lnTo>
                  <a:cubicBezTo>
                    <a:pt x="0" y="5133"/>
                    <a:pt x="43" y="5176"/>
                    <a:pt x="86" y="5176"/>
                  </a:cubicBezTo>
                  <a:cubicBezTo>
                    <a:pt x="128" y="5176"/>
                    <a:pt x="171" y="5133"/>
                    <a:pt x="171" y="5091"/>
                  </a:cubicBezTo>
                  <a:lnTo>
                    <a:pt x="192" y="2577"/>
                  </a:lnTo>
                  <a:lnTo>
                    <a:pt x="171" y="64"/>
                  </a:lnTo>
                  <a:cubicBezTo>
                    <a:pt x="171" y="22"/>
                    <a:pt x="149" y="0"/>
                    <a:pt x="1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5"/>
            <p:cNvSpPr/>
            <p:nvPr/>
          </p:nvSpPr>
          <p:spPr>
            <a:xfrm>
              <a:off x="870628" y="4050306"/>
              <a:ext cx="168320" cy="16307"/>
            </a:xfrm>
            <a:custGeom>
              <a:avLst/>
              <a:gdLst/>
              <a:ahLst/>
              <a:cxnLst/>
              <a:rect l="l" t="t" r="r" b="b"/>
              <a:pathLst>
                <a:path w="4005" h="388" extrusionOk="0">
                  <a:moveTo>
                    <a:pt x="3898" y="0"/>
                  </a:moveTo>
                  <a:cubicBezTo>
                    <a:pt x="3281" y="128"/>
                    <a:pt x="2642" y="213"/>
                    <a:pt x="2024" y="213"/>
                  </a:cubicBezTo>
                  <a:cubicBezTo>
                    <a:pt x="1385" y="213"/>
                    <a:pt x="746" y="128"/>
                    <a:pt x="129" y="43"/>
                  </a:cubicBezTo>
                  <a:cubicBezTo>
                    <a:pt x="65" y="43"/>
                    <a:pt x="22" y="85"/>
                    <a:pt x="22" y="128"/>
                  </a:cubicBezTo>
                  <a:cubicBezTo>
                    <a:pt x="1" y="171"/>
                    <a:pt x="43" y="213"/>
                    <a:pt x="86" y="234"/>
                  </a:cubicBezTo>
                  <a:cubicBezTo>
                    <a:pt x="642" y="327"/>
                    <a:pt x="1199" y="388"/>
                    <a:pt x="1769" y="388"/>
                  </a:cubicBezTo>
                  <a:cubicBezTo>
                    <a:pt x="1854" y="388"/>
                    <a:pt x="1939" y="386"/>
                    <a:pt x="2024" y="383"/>
                  </a:cubicBezTo>
                  <a:cubicBezTo>
                    <a:pt x="2663" y="383"/>
                    <a:pt x="3302" y="298"/>
                    <a:pt x="3941" y="149"/>
                  </a:cubicBezTo>
                  <a:cubicBezTo>
                    <a:pt x="3983" y="128"/>
                    <a:pt x="4005" y="107"/>
                    <a:pt x="3983" y="64"/>
                  </a:cubicBezTo>
                  <a:cubicBezTo>
                    <a:pt x="3983" y="21"/>
                    <a:pt x="3941" y="0"/>
                    <a:pt x="38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5"/>
            <p:cNvSpPr/>
            <p:nvPr/>
          </p:nvSpPr>
          <p:spPr>
            <a:xfrm>
              <a:off x="599425" y="4050306"/>
              <a:ext cx="167438" cy="17021"/>
            </a:xfrm>
            <a:custGeom>
              <a:avLst/>
              <a:gdLst/>
              <a:ahLst/>
              <a:cxnLst/>
              <a:rect l="l" t="t" r="r" b="b"/>
              <a:pathLst>
                <a:path w="3984" h="405" extrusionOk="0">
                  <a:moveTo>
                    <a:pt x="86" y="0"/>
                  </a:moveTo>
                  <a:cubicBezTo>
                    <a:pt x="43" y="0"/>
                    <a:pt x="22" y="21"/>
                    <a:pt x="1" y="64"/>
                  </a:cubicBezTo>
                  <a:cubicBezTo>
                    <a:pt x="1" y="107"/>
                    <a:pt x="22" y="128"/>
                    <a:pt x="64" y="149"/>
                  </a:cubicBezTo>
                  <a:cubicBezTo>
                    <a:pt x="682" y="298"/>
                    <a:pt x="1321" y="383"/>
                    <a:pt x="1981" y="405"/>
                  </a:cubicBezTo>
                  <a:cubicBezTo>
                    <a:pt x="2620" y="405"/>
                    <a:pt x="3259" y="341"/>
                    <a:pt x="3898" y="234"/>
                  </a:cubicBezTo>
                  <a:cubicBezTo>
                    <a:pt x="3941" y="213"/>
                    <a:pt x="3983" y="171"/>
                    <a:pt x="3983" y="128"/>
                  </a:cubicBezTo>
                  <a:cubicBezTo>
                    <a:pt x="3962" y="85"/>
                    <a:pt x="3919" y="43"/>
                    <a:pt x="3877" y="43"/>
                  </a:cubicBezTo>
                  <a:cubicBezTo>
                    <a:pt x="3238" y="128"/>
                    <a:pt x="2599" y="213"/>
                    <a:pt x="1981" y="213"/>
                  </a:cubicBezTo>
                  <a:cubicBezTo>
                    <a:pt x="1342" y="213"/>
                    <a:pt x="703" y="128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5"/>
            <p:cNvSpPr/>
            <p:nvPr/>
          </p:nvSpPr>
          <p:spPr>
            <a:xfrm>
              <a:off x="889457" y="3429097"/>
              <a:ext cx="84139" cy="14373"/>
            </a:xfrm>
            <a:custGeom>
              <a:avLst/>
              <a:gdLst/>
              <a:ahLst/>
              <a:cxnLst/>
              <a:rect l="l" t="t" r="r" b="b"/>
              <a:pathLst>
                <a:path w="2002" h="342" extrusionOk="0">
                  <a:moveTo>
                    <a:pt x="1895" y="1"/>
                  </a:moveTo>
                  <a:cubicBezTo>
                    <a:pt x="1583" y="93"/>
                    <a:pt x="1258" y="148"/>
                    <a:pt x="934" y="148"/>
                  </a:cubicBezTo>
                  <a:cubicBezTo>
                    <a:pt x="662" y="148"/>
                    <a:pt x="390" y="109"/>
                    <a:pt x="128" y="22"/>
                  </a:cubicBezTo>
                  <a:cubicBezTo>
                    <a:pt x="116" y="16"/>
                    <a:pt x="105" y="14"/>
                    <a:pt x="94" y="14"/>
                  </a:cubicBezTo>
                  <a:cubicBezTo>
                    <a:pt x="64" y="14"/>
                    <a:pt x="37" y="33"/>
                    <a:pt x="21" y="64"/>
                  </a:cubicBezTo>
                  <a:cubicBezTo>
                    <a:pt x="0" y="107"/>
                    <a:pt x="21" y="171"/>
                    <a:pt x="64" y="171"/>
                  </a:cubicBezTo>
                  <a:cubicBezTo>
                    <a:pt x="362" y="299"/>
                    <a:pt x="703" y="341"/>
                    <a:pt x="1022" y="341"/>
                  </a:cubicBezTo>
                  <a:cubicBezTo>
                    <a:pt x="1342" y="320"/>
                    <a:pt x="1640" y="256"/>
                    <a:pt x="1938" y="150"/>
                  </a:cubicBezTo>
                  <a:cubicBezTo>
                    <a:pt x="1981" y="128"/>
                    <a:pt x="2002" y="86"/>
                    <a:pt x="2002" y="43"/>
                  </a:cubicBezTo>
                  <a:cubicBezTo>
                    <a:pt x="1981" y="22"/>
                    <a:pt x="1938" y="1"/>
                    <a:pt x="18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5"/>
            <p:cNvSpPr/>
            <p:nvPr/>
          </p:nvSpPr>
          <p:spPr>
            <a:xfrm>
              <a:off x="675494" y="3429097"/>
              <a:ext cx="84181" cy="14373"/>
            </a:xfrm>
            <a:custGeom>
              <a:avLst/>
              <a:gdLst/>
              <a:ahLst/>
              <a:cxnLst/>
              <a:rect l="l" t="t" r="r" b="b"/>
              <a:pathLst>
                <a:path w="2003" h="342" extrusionOk="0">
                  <a:moveTo>
                    <a:pt x="1896" y="1"/>
                  </a:moveTo>
                  <a:cubicBezTo>
                    <a:pt x="1584" y="93"/>
                    <a:pt x="1259" y="148"/>
                    <a:pt x="935" y="148"/>
                  </a:cubicBezTo>
                  <a:cubicBezTo>
                    <a:pt x="662" y="148"/>
                    <a:pt x="391" y="109"/>
                    <a:pt x="129" y="22"/>
                  </a:cubicBezTo>
                  <a:cubicBezTo>
                    <a:pt x="117" y="16"/>
                    <a:pt x="106" y="14"/>
                    <a:pt x="95" y="14"/>
                  </a:cubicBezTo>
                  <a:cubicBezTo>
                    <a:pt x="65" y="14"/>
                    <a:pt x="38" y="33"/>
                    <a:pt x="22" y="64"/>
                  </a:cubicBezTo>
                  <a:cubicBezTo>
                    <a:pt x="1" y="107"/>
                    <a:pt x="22" y="171"/>
                    <a:pt x="65" y="171"/>
                  </a:cubicBezTo>
                  <a:cubicBezTo>
                    <a:pt x="363" y="299"/>
                    <a:pt x="704" y="341"/>
                    <a:pt x="1023" y="341"/>
                  </a:cubicBezTo>
                  <a:cubicBezTo>
                    <a:pt x="1343" y="320"/>
                    <a:pt x="1662" y="256"/>
                    <a:pt x="1939" y="150"/>
                  </a:cubicBezTo>
                  <a:cubicBezTo>
                    <a:pt x="1982" y="128"/>
                    <a:pt x="2003" y="86"/>
                    <a:pt x="2003" y="43"/>
                  </a:cubicBezTo>
                  <a:cubicBezTo>
                    <a:pt x="1982" y="22"/>
                    <a:pt x="1939" y="1"/>
                    <a:pt x="189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5"/>
            <p:cNvSpPr/>
            <p:nvPr/>
          </p:nvSpPr>
          <p:spPr>
            <a:xfrm>
              <a:off x="573452" y="1876349"/>
              <a:ext cx="494159" cy="875643"/>
            </a:xfrm>
            <a:custGeom>
              <a:avLst/>
              <a:gdLst/>
              <a:ahLst/>
              <a:cxnLst/>
              <a:rect l="l" t="t" r="r" b="b"/>
              <a:pathLst>
                <a:path w="11758" h="20835" extrusionOk="0">
                  <a:moveTo>
                    <a:pt x="5882" y="1"/>
                  </a:moveTo>
                  <a:cubicBezTo>
                    <a:pt x="4469" y="1"/>
                    <a:pt x="3054" y="203"/>
                    <a:pt x="1726" y="592"/>
                  </a:cubicBezTo>
                  <a:cubicBezTo>
                    <a:pt x="1343" y="698"/>
                    <a:pt x="1556" y="954"/>
                    <a:pt x="832" y="9430"/>
                  </a:cubicBezTo>
                  <a:cubicBezTo>
                    <a:pt x="363" y="15010"/>
                    <a:pt x="129" y="18737"/>
                    <a:pt x="65" y="19184"/>
                  </a:cubicBezTo>
                  <a:cubicBezTo>
                    <a:pt x="1" y="19546"/>
                    <a:pt x="22" y="19653"/>
                    <a:pt x="278" y="19781"/>
                  </a:cubicBezTo>
                  <a:cubicBezTo>
                    <a:pt x="320" y="19802"/>
                    <a:pt x="363" y="19802"/>
                    <a:pt x="406" y="19823"/>
                  </a:cubicBezTo>
                  <a:cubicBezTo>
                    <a:pt x="2098" y="20517"/>
                    <a:pt x="3874" y="20834"/>
                    <a:pt x="5653" y="20834"/>
                  </a:cubicBezTo>
                  <a:cubicBezTo>
                    <a:pt x="7590" y="20834"/>
                    <a:pt x="9531" y="20458"/>
                    <a:pt x="11374" y="19781"/>
                  </a:cubicBezTo>
                  <a:cubicBezTo>
                    <a:pt x="11757" y="19632"/>
                    <a:pt x="11566" y="19419"/>
                    <a:pt x="11480" y="18013"/>
                  </a:cubicBezTo>
                  <a:cubicBezTo>
                    <a:pt x="11480" y="17992"/>
                    <a:pt x="11203" y="14201"/>
                    <a:pt x="10778" y="8727"/>
                  </a:cubicBezTo>
                  <a:cubicBezTo>
                    <a:pt x="10607" y="6683"/>
                    <a:pt x="10415" y="4404"/>
                    <a:pt x="10224" y="1997"/>
                  </a:cubicBezTo>
                  <a:cubicBezTo>
                    <a:pt x="10096" y="528"/>
                    <a:pt x="10203" y="677"/>
                    <a:pt x="9926" y="592"/>
                  </a:cubicBezTo>
                  <a:cubicBezTo>
                    <a:pt x="8634" y="192"/>
                    <a:pt x="7259" y="1"/>
                    <a:pt x="5882" y="1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5"/>
            <p:cNvSpPr/>
            <p:nvPr/>
          </p:nvSpPr>
          <p:spPr>
            <a:xfrm>
              <a:off x="585093" y="2319185"/>
              <a:ext cx="482518" cy="508869"/>
            </a:xfrm>
            <a:custGeom>
              <a:avLst/>
              <a:gdLst/>
              <a:ahLst/>
              <a:cxnLst/>
              <a:rect l="l" t="t" r="r" b="b"/>
              <a:pathLst>
                <a:path w="11481" h="12108" extrusionOk="0">
                  <a:moveTo>
                    <a:pt x="10479" y="0"/>
                  </a:moveTo>
                  <a:cubicBezTo>
                    <a:pt x="10202" y="1449"/>
                    <a:pt x="9521" y="4963"/>
                    <a:pt x="6731" y="8157"/>
                  </a:cubicBezTo>
                  <a:cubicBezTo>
                    <a:pt x="4133" y="11139"/>
                    <a:pt x="1406" y="11011"/>
                    <a:pt x="1066" y="11054"/>
                  </a:cubicBezTo>
                  <a:cubicBezTo>
                    <a:pt x="865" y="11086"/>
                    <a:pt x="710" y="11097"/>
                    <a:pt x="577" y="11097"/>
                  </a:cubicBezTo>
                  <a:cubicBezTo>
                    <a:pt x="357" y="11097"/>
                    <a:pt x="200" y="11067"/>
                    <a:pt x="1" y="11054"/>
                  </a:cubicBezTo>
                  <a:lnTo>
                    <a:pt x="1" y="11054"/>
                  </a:lnTo>
                  <a:cubicBezTo>
                    <a:pt x="43" y="11075"/>
                    <a:pt x="86" y="11075"/>
                    <a:pt x="129" y="11096"/>
                  </a:cubicBezTo>
                  <a:cubicBezTo>
                    <a:pt x="1821" y="11790"/>
                    <a:pt x="3597" y="12107"/>
                    <a:pt x="5376" y="12107"/>
                  </a:cubicBezTo>
                  <a:cubicBezTo>
                    <a:pt x="7313" y="12107"/>
                    <a:pt x="9254" y="11731"/>
                    <a:pt x="11097" y="11054"/>
                  </a:cubicBezTo>
                  <a:cubicBezTo>
                    <a:pt x="11480" y="10905"/>
                    <a:pt x="11289" y="10692"/>
                    <a:pt x="11203" y="9286"/>
                  </a:cubicBezTo>
                  <a:cubicBezTo>
                    <a:pt x="11203" y="9265"/>
                    <a:pt x="10926" y="5474"/>
                    <a:pt x="10479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5"/>
            <p:cNvSpPr/>
            <p:nvPr/>
          </p:nvSpPr>
          <p:spPr>
            <a:xfrm>
              <a:off x="672805" y="1876895"/>
              <a:ext cx="290956" cy="196605"/>
            </a:xfrm>
            <a:custGeom>
              <a:avLst/>
              <a:gdLst/>
              <a:ahLst/>
              <a:cxnLst/>
              <a:rect l="l" t="t" r="r" b="b"/>
              <a:pathLst>
                <a:path w="6923" h="4678" extrusionOk="0">
                  <a:moveTo>
                    <a:pt x="3496" y="1"/>
                  </a:moveTo>
                  <a:cubicBezTo>
                    <a:pt x="2313" y="1"/>
                    <a:pt x="1130" y="139"/>
                    <a:pt x="1" y="408"/>
                  </a:cubicBezTo>
                  <a:cubicBezTo>
                    <a:pt x="1" y="472"/>
                    <a:pt x="1" y="536"/>
                    <a:pt x="1" y="600"/>
                  </a:cubicBezTo>
                  <a:cubicBezTo>
                    <a:pt x="121" y="2377"/>
                    <a:pt x="1439" y="4678"/>
                    <a:pt x="3428" y="4678"/>
                  </a:cubicBezTo>
                  <a:cubicBezTo>
                    <a:pt x="3560" y="4678"/>
                    <a:pt x="3696" y="4668"/>
                    <a:pt x="3835" y="4646"/>
                  </a:cubicBezTo>
                  <a:cubicBezTo>
                    <a:pt x="5773" y="4348"/>
                    <a:pt x="6859" y="2197"/>
                    <a:pt x="6923" y="408"/>
                  </a:cubicBezTo>
                  <a:cubicBezTo>
                    <a:pt x="5816" y="134"/>
                    <a:pt x="4656" y="1"/>
                    <a:pt x="34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5"/>
            <p:cNvSpPr/>
            <p:nvPr/>
          </p:nvSpPr>
          <p:spPr>
            <a:xfrm>
              <a:off x="676419" y="2021806"/>
              <a:ext cx="283770" cy="97840"/>
            </a:xfrm>
            <a:custGeom>
              <a:avLst/>
              <a:gdLst/>
              <a:ahLst/>
              <a:cxnLst/>
              <a:rect l="l" t="t" r="r" b="b"/>
              <a:pathLst>
                <a:path w="6752" h="2328" extrusionOk="0">
                  <a:moveTo>
                    <a:pt x="6655" y="0"/>
                  </a:moveTo>
                  <a:cubicBezTo>
                    <a:pt x="6609" y="0"/>
                    <a:pt x="6577" y="35"/>
                    <a:pt x="6560" y="70"/>
                  </a:cubicBezTo>
                  <a:cubicBezTo>
                    <a:pt x="6304" y="687"/>
                    <a:pt x="5836" y="1198"/>
                    <a:pt x="5282" y="1561"/>
                  </a:cubicBezTo>
                  <a:cubicBezTo>
                    <a:pt x="4707" y="1923"/>
                    <a:pt x="4047" y="2136"/>
                    <a:pt x="3386" y="2136"/>
                  </a:cubicBezTo>
                  <a:cubicBezTo>
                    <a:pt x="2705" y="2136"/>
                    <a:pt x="2045" y="1923"/>
                    <a:pt x="1491" y="1561"/>
                  </a:cubicBezTo>
                  <a:cubicBezTo>
                    <a:pt x="916" y="1177"/>
                    <a:pt x="469" y="666"/>
                    <a:pt x="149" y="70"/>
                  </a:cubicBezTo>
                  <a:cubicBezTo>
                    <a:pt x="128" y="27"/>
                    <a:pt x="85" y="27"/>
                    <a:pt x="43" y="27"/>
                  </a:cubicBezTo>
                  <a:cubicBezTo>
                    <a:pt x="21" y="48"/>
                    <a:pt x="0" y="91"/>
                    <a:pt x="21" y="134"/>
                  </a:cubicBezTo>
                  <a:cubicBezTo>
                    <a:pt x="341" y="751"/>
                    <a:pt x="809" y="1284"/>
                    <a:pt x="1385" y="1688"/>
                  </a:cubicBezTo>
                  <a:cubicBezTo>
                    <a:pt x="1981" y="2072"/>
                    <a:pt x="2684" y="2306"/>
                    <a:pt x="3386" y="2327"/>
                  </a:cubicBezTo>
                  <a:cubicBezTo>
                    <a:pt x="4089" y="2327"/>
                    <a:pt x="4792" y="2093"/>
                    <a:pt x="5388" y="1731"/>
                  </a:cubicBezTo>
                  <a:cubicBezTo>
                    <a:pt x="5964" y="1348"/>
                    <a:pt x="6453" y="794"/>
                    <a:pt x="6730" y="134"/>
                  </a:cubicBezTo>
                  <a:cubicBezTo>
                    <a:pt x="6752" y="91"/>
                    <a:pt x="6730" y="27"/>
                    <a:pt x="6688" y="6"/>
                  </a:cubicBezTo>
                  <a:cubicBezTo>
                    <a:pt x="6676" y="2"/>
                    <a:pt x="6665" y="0"/>
                    <a:pt x="66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5"/>
            <p:cNvSpPr/>
            <p:nvPr/>
          </p:nvSpPr>
          <p:spPr>
            <a:xfrm>
              <a:off x="401601" y="1893118"/>
              <a:ext cx="256158" cy="1154159"/>
            </a:xfrm>
            <a:custGeom>
              <a:avLst/>
              <a:gdLst/>
              <a:ahLst/>
              <a:cxnLst/>
              <a:rect l="l" t="t" r="r" b="b"/>
              <a:pathLst>
                <a:path w="6095" h="27462" extrusionOk="0">
                  <a:moveTo>
                    <a:pt x="5876" y="93"/>
                  </a:moveTo>
                  <a:cubicBezTo>
                    <a:pt x="5846" y="93"/>
                    <a:pt x="5812" y="97"/>
                    <a:pt x="5772" y="107"/>
                  </a:cubicBezTo>
                  <a:cubicBezTo>
                    <a:pt x="5219" y="278"/>
                    <a:pt x="4686" y="469"/>
                    <a:pt x="4218" y="789"/>
                  </a:cubicBezTo>
                  <a:cubicBezTo>
                    <a:pt x="4005" y="917"/>
                    <a:pt x="4154" y="1"/>
                    <a:pt x="1641" y="16357"/>
                  </a:cubicBezTo>
                  <a:cubicBezTo>
                    <a:pt x="1108" y="19893"/>
                    <a:pt x="704" y="22065"/>
                    <a:pt x="448" y="23407"/>
                  </a:cubicBezTo>
                  <a:cubicBezTo>
                    <a:pt x="22" y="25665"/>
                    <a:pt x="1" y="25622"/>
                    <a:pt x="342" y="25856"/>
                  </a:cubicBezTo>
                  <a:cubicBezTo>
                    <a:pt x="1747" y="26900"/>
                    <a:pt x="3132" y="27390"/>
                    <a:pt x="4282" y="27454"/>
                  </a:cubicBezTo>
                  <a:cubicBezTo>
                    <a:pt x="4342" y="27459"/>
                    <a:pt x="4395" y="27462"/>
                    <a:pt x="4442" y="27462"/>
                  </a:cubicBezTo>
                  <a:cubicBezTo>
                    <a:pt x="4761" y="27462"/>
                    <a:pt x="4795" y="27338"/>
                    <a:pt x="4814" y="27134"/>
                  </a:cubicBezTo>
                  <a:cubicBezTo>
                    <a:pt x="4857" y="26580"/>
                    <a:pt x="5112" y="21043"/>
                    <a:pt x="5389" y="15165"/>
                  </a:cubicBezTo>
                  <a:cubicBezTo>
                    <a:pt x="5709" y="8456"/>
                    <a:pt x="6028" y="1343"/>
                    <a:pt x="6028" y="661"/>
                  </a:cubicBezTo>
                  <a:cubicBezTo>
                    <a:pt x="6028" y="360"/>
                    <a:pt x="6094" y="93"/>
                    <a:pt x="5876" y="93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5"/>
            <p:cNvSpPr/>
            <p:nvPr/>
          </p:nvSpPr>
          <p:spPr>
            <a:xfrm>
              <a:off x="401601" y="2530423"/>
              <a:ext cx="226528" cy="516854"/>
            </a:xfrm>
            <a:custGeom>
              <a:avLst/>
              <a:gdLst/>
              <a:ahLst/>
              <a:cxnLst/>
              <a:rect l="l" t="t" r="r" b="b"/>
              <a:pathLst>
                <a:path w="5390" h="12298" extrusionOk="0">
                  <a:moveTo>
                    <a:pt x="5389" y="1"/>
                  </a:moveTo>
                  <a:lnTo>
                    <a:pt x="5389" y="1"/>
                  </a:lnTo>
                  <a:cubicBezTo>
                    <a:pt x="5197" y="789"/>
                    <a:pt x="4835" y="3110"/>
                    <a:pt x="3536" y="5283"/>
                  </a:cubicBezTo>
                  <a:cubicBezTo>
                    <a:pt x="2833" y="6475"/>
                    <a:pt x="1896" y="7711"/>
                    <a:pt x="555" y="8200"/>
                  </a:cubicBezTo>
                  <a:cubicBezTo>
                    <a:pt x="512" y="8200"/>
                    <a:pt x="491" y="8222"/>
                    <a:pt x="448" y="8243"/>
                  </a:cubicBezTo>
                  <a:cubicBezTo>
                    <a:pt x="22" y="10501"/>
                    <a:pt x="1" y="10458"/>
                    <a:pt x="342" y="10692"/>
                  </a:cubicBezTo>
                  <a:cubicBezTo>
                    <a:pt x="1747" y="11736"/>
                    <a:pt x="3132" y="12204"/>
                    <a:pt x="4282" y="12290"/>
                  </a:cubicBezTo>
                  <a:cubicBezTo>
                    <a:pt x="4342" y="12295"/>
                    <a:pt x="4395" y="12298"/>
                    <a:pt x="4442" y="12298"/>
                  </a:cubicBezTo>
                  <a:cubicBezTo>
                    <a:pt x="4761" y="12298"/>
                    <a:pt x="4795" y="12174"/>
                    <a:pt x="4814" y="11970"/>
                  </a:cubicBezTo>
                  <a:cubicBezTo>
                    <a:pt x="4857" y="11416"/>
                    <a:pt x="5134" y="5879"/>
                    <a:pt x="5389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5"/>
            <p:cNvSpPr/>
            <p:nvPr/>
          </p:nvSpPr>
          <p:spPr>
            <a:xfrm>
              <a:off x="424884" y="2938888"/>
              <a:ext cx="161175" cy="65647"/>
            </a:xfrm>
            <a:custGeom>
              <a:avLst/>
              <a:gdLst/>
              <a:ahLst/>
              <a:cxnLst/>
              <a:rect l="l" t="t" r="r" b="b"/>
              <a:pathLst>
                <a:path w="3835" h="1562" extrusionOk="0">
                  <a:moveTo>
                    <a:pt x="77" y="1"/>
                  </a:moveTo>
                  <a:cubicBezTo>
                    <a:pt x="54" y="1"/>
                    <a:pt x="34" y="11"/>
                    <a:pt x="22" y="36"/>
                  </a:cubicBezTo>
                  <a:cubicBezTo>
                    <a:pt x="1" y="57"/>
                    <a:pt x="1" y="100"/>
                    <a:pt x="43" y="121"/>
                  </a:cubicBezTo>
                  <a:cubicBezTo>
                    <a:pt x="597" y="505"/>
                    <a:pt x="1172" y="824"/>
                    <a:pt x="1790" y="1101"/>
                  </a:cubicBezTo>
                  <a:cubicBezTo>
                    <a:pt x="2088" y="1250"/>
                    <a:pt x="2407" y="1357"/>
                    <a:pt x="2727" y="1442"/>
                  </a:cubicBezTo>
                  <a:cubicBezTo>
                    <a:pt x="2993" y="1508"/>
                    <a:pt x="3246" y="1562"/>
                    <a:pt x="3516" y="1562"/>
                  </a:cubicBezTo>
                  <a:cubicBezTo>
                    <a:pt x="3592" y="1562"/>
                    <a:pt x="3670" y="1558"/>
                    <a:pt x="3749" y="1548"/>
                  </a:cubicBezTo>
                  <a:cubicBezTo>
                    <a:pt x="3792" y="1548"/>
                    <a:pt x="3834" y="1506"/>
                    <a:pt x="3834" y="1463"/>
                  </a:cubicBezTo>
                  <a:cubicBezTo>
                    <a:pt x="3813" y="1420"/>
                    <a:pt x="3770" y="1378"/>
                    <a:pt x="3728" y="1378"/>
                  </a:cubicBezTo>
                  <a:cubicBezTo>
                    <a:pt x="3685" y="1381"/>
                    <a:pt x="3642" y="1382"/>
                    <a:pt x="3599" y="1382"/>
                  </a:cubicBezTo>
                  <a:cubicBezTo>
                    <a:pt x="3323" y="1382"/>
                    <a:pt x="3046" y="1327"/>
                    <a:pt x="2769" y="1271"/>
                  </a:cubicBezTo>
                  <a:cubicBezTo>
                    <a:pt x="2471" y="1186"/>
                    <a:pt x="2152" y="1058"/>
                    <a:pt x="1853" y="931"/>
                  </a:cubicBezTo>
                  <a:cubicBezTo>
                    <a:pt x="1555" y="803"/>
                    <a:pt x="1257" y="654"/>
                    <a:pt x="980" y="505"/>
                  </a:cubicBezTo>
                  <a:cubicBezTo>
                    <a:pt x="682" y="356"/>
                    <a:pt x="405" y="185"/>
                    <a:pt x="128" y="15"/>
                  </a:cubicBezTo>
                  <a:cubicBezTo>
                    <a:pt x="111" y="6"/>
                    <a:pt x="93" y="1"/>
                    <a:pt x="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5"/>
            <p:cNvSpPr/>
            <p:nvPr/>
          </p:nvSpPr>
          <p:spPr>
            <a:xfrm>
              <a:off x="-16405" y="1906524"/>
              <a:ext cx="652393" cy="755234"/>
            </a:xfrm>
            <a:custGeom>
              <a:avLst/>
              <a:gdLst/>
              <a:ahLst/>
              <a:cxnLst/>
              <a:rect l="l" t="t" r="r" b="b"/>
              <a:pathLst>
                <a:path w="15523" h="17970" extrusionOk="0">
                  <a:moveTo>
                    <a:pt x="15147" y="1"/>
                  </a:moveTo>
                  <a:cubicBezTo>
                    <a:pt x="15146" y="1"/>
                    <a:pt x="15144" y="1"/>
                    <a:pt x="15143" y="1"/>
                  </a:cubicBezTo>
                  <a:cubicBezTo>
                    <a:pt x="14100" y="342"/>
                    <a:pt x="13269" y="1045"/>
                    <a:pt x="12439" y="1727"/>
                  </a:cubicBezTo>
                  <a:cubicBezTo>
                    <a:pt x="8733" y="4666"/>
                    <a:pt x="4580" y="8286"/>
                    <a:pt x="1705" y="10906"/>
                  </a:cubicBezTo>
                  <a:cubicBezTo>
                    <a:pt x="1257" y="11332"/>
                    <a:pt x="810" y="11736"/>
                    <a:pt x="384" y="12141"/>
                  </a:cubicBezTo>
                  <a:cubicBezTo>
                    <a:pt x="22" y="12482"/>
                    <a:pt x="1" y="12546"/>
                    <a:pt x="150" y="13014"/>
                  </a:cubicBezTo>
                  <a:cubicBezTo>
                    <a:pt x="789" y="14974"/>
                    <a:pt x="2493" y="17018"/>
                    <a:pt x="3941" y="17891"/>
                  </a:cubicBezTo>
                  <a:cubicBezTo>
                    <a:pt x="4017" y="17939"/>
                    <a:pt x="4077" y="17970"/>
                    <a:pt x="4140" y="17970"/>
                  </a:cubicBezTo>
                  <a:cubicBezTo>
                    <a:pt x="4218" y="17970"/>
                    <a:pt x="4302" y="17924"/>
                    <a:pt x="4431" y="17806"/>
                  </a:cubicBezTo>
                  <a:cubicBezTo>
                    <a:pt x="4899" y="17359"/>
                    <a:pt x="5410" y="16890"/>
                    <a:pt x="5922" y="16401"/>
                  </a:cubicBezTo>
                  <a:cubicBezTo>
                    <a:pt x="9159" y="13270"/>
                    <a:pt x="13184" y="8883"/>
                    <a:pt x="14909" y="5581"/>
                  </a:cubicBezTo>
                  <a:cubicBezTo>
                    <a:pt x="15522" y="4418"/>
                    <a:pt x="15296" y="1"/>
                    <a:pt x="15147" y="1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5"/>
            <p:cNvSpPr/>
            <p:nvPr/>
          </p:nvSpPr>
          <p:spPr>
            <a:xfrm>
              <a:off x="-16405" y="2364835"/>
              <a:ext cx="248887" cy="296924"/>
            </a:xfrm>
            <a:custGeom>
              <a:avLst/>
              <a:gdLst/>
              <a:ahLst/>
              <a:cxnLst/>
              <a:rect l="l" t="t" r="r" b="b"/>
              <a:pathLst>
                <a:path w="5922" h="7065" extrusionOk="0">
                  <a:moveTo>
                    <a:pt x="1705" y="1"/>
                  </a:moveTo>
                  <a:cubicBezTo>
                    <a:pt x="1257" y="427"/>
                    <a:pt x="810" y="831"/>
                    <a:pt x="384" y="1236"/>
                  </a:cubicBezTo>
                  <a:cubicBezTo>
                    <a:pt x="22" y="1577"/>
                    <a:pt x="1" y="1641"/>
                    <a:pt x="150" y="2109"/>
                  </a:cubicBezTo>
                  <a:cubicBezTo>
                    <a:pt x="789" y="4069"/>
                    <a:pt x="2514" y="6113"/>
                    <a:pt x="3941" y="6986"/>
                  </a:cubicBezTo>
                  <a:cubicBezTo>
                    <a:pt x="4017" y="7034"/>
                    <a:pt x="4081" y="7065"/>
                    <a:pt x="4149" y="7065"/>
                  </a:cubicBezTo>
                  <a:cubicBezTo>
                    <a:pt x="4233" y="7065"/>
                    <a:pt x="4323" y="7019"/>
                    <a:pt x="4452" y="6901"/>
                  </a:cubicBezTo>
                  <a:cubicBezTo>
                    <a:pt x="4921" y="6475"/>
                    <a:pt x="5410" y="6007"/>
                    <a:pt x="5922" y="5496"/>
                  </a:cubicBezTo>
                  <a:cubicBezTo>
                    <a:pt x="4835" y="4622"/>
                    <a:pt x="3856" y="3643"/>
                    <a:pt x="2620" y="1683"/>
                  </a:cubicBezTo>
                  <a:cubicBezTo>
                    <a:pt x="2109" y="895"/>
                    <a:pt x="1854" y="342"/>
                    <a:pt x="1705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5"/>
            <p:cNvSpPr/>
            <p:nvPr/>
          </p:nvSpPr>
          <p:spPr>
            <a:xfrm>
              <a:off x="514403" y="2213788"/>
              <a:ext cx="76112" cy="75481"/>
            </a:xfrm>
            <a:custGeom>
              <a:avLst/>
              <a:gdLst/>
              <a:ahLst/>
              <a:cxnLst/>
              <a:rect l="l" t="t" r="r" b="b"/>
              <a:pathLst>
                <a:path w="1811" h="1796" extrusionOk="0">
                  <a:moveTo>
                    <a:pt x="1744" y="1"/>
                  </a:moveTo>
                  <a:cubicBezTo>
                    <a:pt x="1725" y="1"/>
                    <a:pt x="1704" y="6"/>
                    <a:pt x="1683" y="17"/>
                  </a:cubicBezTo>
                  <a:cubicBezTo>
                    <a:pt x="1129" y="549"/>
                    <a:pt x="575" y="1082"/>
                    <a:pt x="43" y="1635"/>
                  </a:cubicBezTo>
                  <a:cubicBezTo>
                    <a:pt x="0" y="1678"/>
                    <a:pt x="0" y="1721"/>
                    <a:pt x="43" y="1763"/>
                  </a:cubicBezTo>
                  <a:cubicBezTo>
                    <a:pt x="54" y="1784"/>
                    <a:pt x="75" y="1795"/>
                    <a:pt x="99" y="1795"/>
                  </a:cubicBezTo>
                  <a:cubicBezTo>
                    <a:pt x="123" y="1795"/>
                    <a:pt x="149" y="1784"/>
                    <a:pt x="171" y="1763"/>
                  </a:cubicBezTo>
                  <a:cubicBezTo>
                    <a:pt x="724" y="1231"/>
                    <a:pt x="1257" y="677"/>
                    <a:pt x="1789" y="123"/>
                  </a:cubicBezTo>
                  <a:cubicBezTo>
                    <a:pt x="1811" y="81"/>
                    <a:pt x="1811" y="38"/>
                    <a:pt x="1789" y="17"/>
                  </a:cubicBezTo>
                  <a:cubicBezTo>
                    <a:pt x="1779" y="6"/>
                    <a:pt x="1763" y="1"/>
                    <a:pt x="17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5"/>
            <p:cNvSpPr/>
            <p:nvPr/>
          </p:nvSpPr>
          <p:spPr>
            <a:xfrm>
              <a:off x="1064879" y="2289773"/>
              <a:ext cx="444987" cy="499623"/>
            </a:xfrm>
            <a:custGeom>
              <a:avLst/>
              <a:gdLst/>
              <a:ahLst/>
              <a:cxnLst/>
              <a:rect l="l" t="t" r="r" b="b"/>
              <a:pathLst>
                <a:path w="10588" h="11888" extrusionOk="0">
                  <a:moveTo>
                    <a:pt x="3306" y="0"/>
                  </a:moveTo>
                  <a:cubicBezTo>
                    <a:pt x="2960" y="0"/>
                    <a:pt x="2595" y="125"/>
                    <a:pt x="2215" y="424"/>
                  </a:cubicBezTo>
                  <a:cubicBezTo>
                    <a:pt x="0" y="2106"/>
                    <a:pt x="4473" y="6834"/>
                    <a:pt x="6390" y="8964"/>
                  </a:cubicBezTo>
                  <a:cubicBezTo>
                    <a:pt x="8051" y="10774"/>
                    <a:pt x="8370" y="11285"/>
                    <a:pt x="9052" y="11754"/>
                  </a:cubicBezTo>
                  <a:cubicBezTo>
                    <a:pt x="9179" y="11845"/>
                    <a:pt x="9323" y="11887"/>
                    <a:pt x="9469" y="11887"/>
                  </a:cubicBezTo>
                  <a:cubicBezTo>
                    <a:pt x="10012" y="11887"/>
                    <a:pt x="10587" y="11306"/>
                    <a:pt x="10436" y="10434"/>
                  </a:cubicBezTo>
                  <a:cubicBezTo>
                    <a:pt x="10308" y="9667"/>
                    <a:pt x="7497" y="4513"/>
                    <a:pt x="6219" y="2617"/>
                  </a:cubicBezTo>
                  <a:cubicBezTo>
                    <a:pt x="5615" y="1712"/>
                    <a:pt x="4589" y="0"/>
                    <a:pt x="3306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5"/>
            <p:cNvSpPr/>
            <p:nvPr/>
          </p:nvSpPr>
          <p:spPr>
            <a:xfrm>
              <a:off x="1413960" y="2701097"/>
              <a:ext cx="211272" cy="223040"/>
            </a:xfrm>
            <a:custGeom>
              <a:avLst/>
              <a:gdLst/>
              <a:ahLst/>
              <a:cxnLst/>
              <a:rect l="l" t="t" r="r" b="b"/>
              <a:pathLst>
                <a:path w="5027" h="5307" extrusionOk="0">
                  <a:moveTo>
                    <a:pt x="1296" y="1"/>
                  </a:moveTo>
                  <a:cubicBezTo>
                    <a:pt x="834" y="1"/>
                    <a:pt x="333" y="359"/>
                    <a:pt x="235" y="753"/>
                  </a:cubicBezTo>
                  <a:cubicBezTo>
                    <a:pt x="0" y="1648"/>
                    <a:pt x="362" y="2712"/>
                    <a:pt x="895" y="3564"/>
                  </a:cubicBezTo>
                  <a:cubicBezTo>
                    <a:pt x="1406" y="4395"/>
                    <a:pt x="2109" y="5013"/>
                    <a:pt x="2514" y="5034"/>
                  </a:cubicBezTo>
                  <a:cubicBezTo>
                    <a:pt x="2726" y="5034"/>
                    <a:pt x="2812" y="4885"/>
                    <a:pt x="2620" y="4587"/>
                  </a:cubicBezTo>
                  <a:cubicBezTo>
                    <a:pt x="2556" y="4480"/>
                    <a:pt x="2492" y="4374"/>
                    <a:pt x="2428" y="4267"/>
                  </a:cubicBezTo>
                  <a:cubicBezTo>
                    <a:pt x="2428" y="4267"/>
                    <a:pt x="2428" y="4246"/>
                    <a:pt x="2428" y="4225"/>
                  </a:cubicBezTo>
                  <a:cubicBezTo>
                    <a:pt x="2428" y="4267"/>
                    <a:pt x="2577" y="4374"/>
                    <a:pt x="2599" y="4395"/>
                  </a:cubicBezTo>
                  <a:cubicBezTo>
                    <a:pt x="2812" y="4651"/>
                    <a:pt x="3067" y="4906"/>
                    <a:pt x="3323" y="5119"/>
                  </a:cubicBezTo>
                  <a:cubicBezTo>
                    <a:pt x="3445" y="5216"/>
                    <a:pt x="3594" y="5307"/>
                    <a:pt x="3712" y="5307"/>
                  </a:cubicBezTo>
                  <a:cubicBezTo>
                    <a:pt x="3800" y="5307"/>
                    <a:pt x="3870" y="5256"/>
                    <a:pt x="3898" y="5119"/>
                  </a:cubicBezTo>
                  <a:cubicBezTo>
                    <a:pt x="3919" y="4927"/>
                    <a:pt x="3770" y="4800"/>
                    <a:pt x="3515" y="4288"/>
                  </a:cubicBezTo>
                  <a:cubicBezTo>
                    <a:pt x="3502" y="4263"/>
                    <a:pt x="3501" y="4251"/>
                    <a:pt x="3512" y="4251"/>
                  </a:cubicBezTo>
                  <a:cubicBezTo>
                    <a:pt x="3572" y="4251"/>
                    <a:pt x="3966" y="4596"/>
                    <a:pt x="4345" y="4651"/>
                  </a:cubicBezTo>
                  <a:cubicBezTo>
                    <a:pt x="4366" y="4654"/>
                    <a:pt x="4386" y="4655"/>
                    <a:pt x="4404" y="4655"/>
                  </a:cubicBezTo>
                  <a:cubicBezTo>
                    <a:pt x="4637" y="4655"/>
                    <a:pt x="4721" y="4423"/>
                    <a:pt x="4622" y="4246"/>
                  </a:cubicBezTo>
                  <a:cubicBezTo>
                    <a:pt x="4473" y="3948"/>
                    <a:pt x="4153" y="3713"/>
                    <a:pt x="3962" y="3479"/>
                  </a:cubicBezTo>
                  <a:cubicBezTo>
                    <a:pt x="3664" y="3117"/>
                    <a:pt x="3195" y="2649"/>
                    <a:pt x="3174" y="2180"/>
                  </a:cubicBezTo>
                  <a:cubicBezTo>
                    <a:pt x="3168" y="2022"/>
                    <a:pt x="3257" y="1970"/>
                    <a:pt x="3394" y="1970"/>
                  </a:cubicBezTo>
                  <a:cubicBezTo>
                    <a:pt x="3662" y="1970"/>
                    <a:pt x="4116" y="2171"/>
                    <a:pt x="4395" y="2171"/>
                  </a:cubicBezTo>
                  <a:cubicBezTo>
                    <a:pt x="4472" y="2171"/>
                    <a:pt x="4536" y="2156"/>
                    <a:pt x="4579" y="2116"/>
                  </a:cubicBezTo>
                  <a:cubicBezTo>
                    <a:pt x="5027" y="1733"/>
                    <a:pt x="3749" y="881"/>
                    <a:pt x="3515" y="732"/>
                  </a:cubicBezTo>
                  <a:cubicBezTo>
                    <a:pt x="2897" y="306"/>
                    <a:pt x="2173" y="72"/>
                    <a:pt x="1406" y="8"/>
                  </a:cubicBezTo>
                  <a:cubicBezTo>
                    <a:pt x="1370" y="3"/>
                    <a:pt x="1333" y="1"/>
                    <a:pt x="12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>
              <a:off x="1496292" y="2850000"/>
              <a:ext cx="28705" cy="35513"/>
            </a:xfrm>
            <a:custGeom>
              <a:avLst/>
              <a:gdLst/>
              <a:ahLst/>
              <a:cxnLst/>
              <a:rect l="l" t="t" r="r" b="b"/>
              <a:pathLst>
                <a:path w="683" h="845" extrusionOk="0">
                  <a:moveTo>
                    <a:pt x="65" y="0"/>
                  </a:moveTo>
                  <a:cubicBezTo>
                    <a:pt x="22" y="21"/>
                    <a:pt x="1" y="64"/>
                    <a:pt x="22" y="107"/>
                  </a:cubicBezTo>
                  <a:cubicBezTo>
                    <a:pt x="150" y="362"/>
                    <a:pt x="299" y="596"/>
                    <a:pt x="512" y="809"/>
                  </a:cubicBezTo>
                  <a:cubicBezTo>
                    <a:pt x="524" y="834"/>
                    <a:pt x="551" y="845"/>
                    <a:pt x="576" y="845"/>
                  </a:cubicBezTo>
                  <a:cubicBezTo>
                    <a:pt x="593" y="845"/>
                    <a:pt x="610" y="839"/>
                    <a:pt x="618" y="831"/>
                  </a:cubicBezTo>
                  <a:cubicBezTo>
                    <a:pt x="661" y="809"/>
                    <a:pt x="682" y="745"/>
                    <a:pt x="640" y="703"/>
                  </a:cubicBezTo>
                  <a:cubicBezTo>
                    <a:pt x="469" y="490"/>
                    <a:pt x="320" y="256"/>
                    <a:pt x="150" y="21"/>
                  </a:cubicBezTo>
                  <a:cubicBezTo>
                    <a:pt x="129" y="0"/>
                    <a:pt x="86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>
              <a:off x="1421105" y="2699626"/>
              <a:ext cx="48374" cy="37993"/>
            </a:xfrm>
            <a:custGeom>
              <a:avLst/>
              <a:gdLst/>
              <a:ahLst/>
              <a:cxnLst/>
              <a:rect l="l" t="t" r="r" b="b"/>
              <a:pathLst>
                <a:path w="1151" h="904" extrusionOk="0">
                  <a:moveTo>
                    <a:pt x="1066" y="0"/>
                  </a:moveTo>
                  <a:cubicBezTo>
                    <a:pt x="831" y="0"/>
                    <a:pt x="597" y="85"/>
                    <a:pt x="405" y="234"/>
                  </a:cubicBezTo>
                  <a:cubicBezTo>
                    <a:pt x="235" y="405"/>
                    <a:pt x="107" y="596"/>
                    <a:pt x="22" y="809"/>
                  </a:cubicBezTo>
                  <a:cubicBezTo>
                    <a:pt x="1" y="831"/>
                    <a:pt x="22" y="873"/>
                    <a:pt x="43" y="895"/>
                  </a:cubicBezTo>
                  <a:cubicBezTo>
                    <a:pt x="56" y="901"/>
                    <a:pt x="68" y="903"/>
                    <a:pt x="80" y="903"/>
                  </a:cubicBezTo>
                  <a:cubicBezTo>
                    <a:pt x="109" y="903"/>
                    <a:pt x="135" y="888"/>
                    <a:pt x="150" y="873"/>
                  </a:cubicBezTo>
                  <a:cubicBezTo>
                    <a:pt x="235" y="682"/>
                    <a:pt x="363" y="511"/>
                    <a:pt x="512" y="383"/>
                  </a:cubicBezTo>
                  <a:cubicBezTo>
                    <a:pt x="682" y="256"/>
                    <a:pt x="874" y="213"/>
                    <a:pt x="1066" y="192"/>
                  </a:cubicBezTo>
                  <a:cubicBezTo>
                    <a:pt x="1108" y="170"/>
                    <a:pt x="1151" y="149"/>
                    <a:pt x="1151" y="85"/>
                  </a:cubicBezTo>
                  <a:cubicBezTo>
                    <a:pt x="1151" y="43"/>
                    <a:pt x="1108" y="0"/>
                    <a:pt x="10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>
              <a:off x="969603" y="1893118"/>
              <a:ext cx="256410" cy="1154159"/>
            </a:xfrm>
            <a:custGeom>
              <a:avLst/>
              <a:gdLst/>
              <a:ahLst/>
              <a:cxnLst/>
              <a:rect l="l" t="t" r="r" b="b"/>
              <a:pathLst>
                <a:path w="6101" h="27462" extrusionOk="0">
                  <a:moveTo>
                    <a:pt x="241" y="98"/>
                  </a:moveTo>
                  <a:cubicBezTo>
                    <a:pt x="0" y="98"/>
                    <a:pt x="52" y="354"/>
                    <a:pt x="52" y="661"/>
                  </a:cubicBezTo>
                  <a:cubicBezTo>
                    <a:pt x="74" y="1343"/>
                    <a:pt x="393" y="8456"/>
                    <a:pt x="691" y="15165"/>
                  </a:cubicBezTo>
                  <a:cubicBezTo>
                    <a:pt x="968" y="21043"/>
                    <a:pt x="1245" y="26580"/>
                    <a:pt x="1288" y="27134"/>
                  </a:cubicBezTo>
                  <a:cubicBezTo>
                    <a:pt x="1288" y="27338"/>
                    <a:pt x="1336" y="27462"/>
                    <a:pt x="1645" y="27462"/>
                  </a:cubicBezTo>
                  <a:cubicBezTo>
                    <a:pt x="1691" y="27462"/>
                    <a:pt x="1742" y="27459"/>
                    <a:pt x="1799" y="27454"/>
                  </a:cubicBezTo>
                  <a:cubicBezTo>
                    <a:pt x="2970" y="27390"/>
                    <a:pt x="4355" y="26900"/>
                    <a:pt x="5760" y="25856"/>
                  </a:cubicBezTo>
                  <a:cubicBezTo>
                    <a:pt x="6101" y="25622"/>
                    <a:pt x="6058" y="25665"/>
                    <a:pt x="5654" y="23407"/>
                  </a:cubicBezTo>
                  <a:cubicBezTo>
                    <a:pt x="5398" y="22065"/>
                    <a:pt x="4993" y="19893"/>
                    <a:pt x="4440" y="16357"/>
                  </a:cubicBezTo>
                  <a:cubicBezTo>
                    <a:pt x="1927" y="1"/>
                    <a:pt x="2097" y="917"/>
                    <a:pt x="1884" y="789"/>
                  </a:cubicBezTo>
                  <a:cubicBezTo>
                    <a:pt x="1394" y="469"/>
                    <a:pt x="1053" y="257"/>
                    <a:pt x="329" y="107"/>
                  </a:cubicBezTo>
                  <a:cubicBezTo>
                    <a:pt x="296" y="101"/>
                    <a:pt x="267" y="98"/>
                    <a:pt x="241" y="98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>
              <a:off x="998644" y="2530423"/>
              <a:ext cx="227369" cy="516854"/>
            </a:xfrm>
            <a:custGeom>
              <a:avLst/>
              <a:gdLst/>
              <a:ahLst/>
              <a:cxnLst/>
              <a:rect l="l" t="t" r="r" b="b"/>
              <a:pathLst>
                <a:path w="5410" h="12298" extrusionOk="0">
                  <a:moveTo>
                    <a:pt x="0" y="1"/>
                  </a:moveTo>
                  <a:cubicBezTo>
                    <a:pt x="277" y="5879"/>
                    <a:pt x="554" y="11416"/>
                    <a:pt x="597" y="11970"/>
                  </a:cubicBezTo>
                  <a:cubicBezTo>
                    <a:pt x="597" y="12174"/>
                    <a:pt x="645" y="12298"/>
                    <a:pt x="954" y="12298"/>
                  </a:cubicBezTo>
                  <a:cubicBezTo>
                    <a:pt x="1000" y="12298"/>
                    <a:pt x="1051" y="12295"/>
                    <a:pt x="1108" y="12290"/>
                  </a:cubicBezTo>
                  <a:cubicBezTo>
                    <a:pt x="2279" y="12204"/>
                    <a:pt x="3664" y="11736"/>
                    <a:pt x="5069" y="10692"/>
                  </a:cubicBezTo>
                  <a:cubicBezTo>
                    <a:pt x="5410" y="10458"/>
                    <a:pt x="5367" y="10501"/>
                    <a:pt x="4963" y="8243"/>
                  </a:cubicBezTo>
                  <a:cubicBezTo>
                    <a:pt x="4920" y="8222"/>
                    <a:pt x="4899" y="8200"/>
                    <a:pt x="4856" y="8200"/>
                  </a:cubicBezTo>
                  <a:cubicBezTo>
                    <a:pt x="3514" y="7711"/>
                    <a:pt x="2577" y="6475"/>
                    <a:pt x="1853" y="5283"/>
                  </a:cubicBezTo>
                  <a:cubicBezTo>
                    <a:pt x="575" y="3110"/>
                    <a:pt x="213" y="789"/>
                    <a:pt x="0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>
              <a:off x="1046976" y="2938888"/>
              <a:ext cx="161133" cy="65647"/>
            </a:xfrm>
            <a:custGeom>
              <a:avLst/>
              <a:gdLst/>
              <a:ahLst/>
              <a:cxnLst/>
              <a:rect l="l" t="t" r="r" b="b"/>
              <a:pathLst>
                <a:path w="3834" h="1562" extrusionOk="0">
                  <a:moveTo>
                    <a:pt x="3758" y="1"/>
                  </a:moveTo>
                  <a:cubicBezTo>
                    <a:pt x="3741" y="1"/>
                    <a:pt x="3724" y="6"/>
                    <a:pt x="3706" y="15"/>
                  </a:cubicBezTo>
                  <a:cubicBezTo>
                    <a:pt x="3429" y="185"/>
                    <a:pt x="3152" y="334"/>
                    <a:pt x="2854" y="505"/>
                  </a:cubicBezTo>
                  <a:cubicBezTo>
                    <a:pt x="2577" y="654"/>
                    <a:pt x="2279" y="803"/>
                    <a:pt x="1981" y="931"/>
                  </a:cubicBezTo>
                  <a:cubicBezTo>
                    <a:pt x="1683" y="1058"/>
                    <a:pt x="1363" y="1186"/>
                    <a:pt x="1044" y="1250"/>
                  </a:cubicBezTo>
                  <a:cubicBezTo>
                    <a:pt x="785" y="1324"/>
                    <a:pt x="510" y="1382"/>
                    <a:pt x="233" y="1382"/>
                  </a:cubicBezTo>
                  <a:cubicBezTo>
                    <a:pt x="191" y="1382"/>
                    <a:pt x="149" y="1381"/>
                    <a:pt x="107" y="1378"/>
                  </a:cubicBezTo>
                  <a:cubicBezTo>
                    <a:pt x="64" y="1378"/>
                    <a:pt x="22" y="1399"/>
                    <a:pt x="0" y="1463"/>
                  </a:cubicBezTo>
                  <a:cubicBezTo>
                    <a:pt x="0" y="1506"/>
                    <a:pt x="43" y="1548"/>
                    <a:pt x="86" y="1548"/>
                  </a:cubicBezTo>
                  <a:cubicBezTo>
                    <a:pt x="160" y="1558"/>
                    <a:pt x="235" y="1562"/>
                    <a:pt x="310" y="1562"/>
                  </a:cubicBezTo>
                  <a:cubicBezTo>
                    <a:pt x="576" y="1562"/>
                    <a:pt x="842" y="1508"/>
                    <a:pt x="1108" y="1442"/>
                  </a:cubicBezTo>
                  <a:cubicBezTo>
                    <a:pt x="1427" y="1357"/>
                    <a:pt x="1747" y="1229"/>
                    <a:pt x="2045" y="1101"/>
                  </a:cubicBezTo>
                  <a:cubicBezTo>
                    <a:pt x="2663" y="824"/>
                    <a:pt x="3238" y="505"/>
                    <a:pt x="3791" y="121"/>
                  </a:cubicBezTo>
                  <a:cubicBezTo>
                    <a:pt x="3834" y="100"/>
                    <a:pt x="3834" y="57"/>
                    <a:pt x="3813" y="36"/>
                  </a:cubicBezTo>
                  <a:cubicBezTo>
                    <a:pt x="3800" y="11"/>
                    <a:pt x="3780" y="1"/>
                    <a:pt x="375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>
              <a:off x="974478" y="1902070"/>
              <a:ext cx="534380" cy="846476"/>
            </a:xfrm>
            <a:custGeom>
              <a:avLst/>
              <a:gdLst/>
              <a:ahLst/>
              <a:cxnLst/>
              <a:rect l="l" t="t" r="r" b="b"/>
              <a:pathLst>
                <a:path w="12715" h="20141" extrusionOk="0">
                  <a:moveTo>
                    <a:pt x="448" y="1"/>
                  </a:moveTo>
                  <a:cubicBezTo>
                    <a:pt x="341" y="1"/>
                    <a:pt x="277" y="44"/>
                    <a:pt x="213" y="150"/>
                  </a:cubicBezTo>
                  <a:cubicBezTo>
                    <a:pt x="0" y="576"/>
                    <a:pt x="43" y="1279"/>
                    <a:pt x="85" y="1769"/>
                  </a:cubicBezTo>
                  <a:cubicBezTo>
                    <a:pt x="107" y="2258"/>
                    <a:pt x="64" y="4473"/>
                    <a:pt x="448" y="6092"/>
                  </a:cubicBezTo>
                  <a:cubicBezTo>
                    <a:pt x="1299" y="9713"/>
                    <a:pt x="3685" y="14334"/>
                    <a:pt x="6028" y="18168"/>
                  </a:cubicBezTo>
                  <a:cubicBezTo>
                    <a:pt x="6390" y="18785"/>
                    <a:pt x="6752" y="19360"/>
                    <a:pt x="7092" y="19893"/>
                  </a:cubicBezTo>
                  <a:cubicBezTo>
                    <a:pt x="7207" y="20080"/>
                    <a:pt x="7293" y="20141"/>
                    <a:pt x="7396" y="20141"/>
                  </a:cubicBezTo>
                  <a:cubicBezTo>
                    <a:pt x="7446" y="20141"/>
                    <a:pt x="7499" y="20127"/>
                    <a:pt x="7561" y="20106"/>
                  </a:cubicBezTo>
                  <a:cubicBezTo>
                    <a:pt x="9180" y="19637"/>
                    <a:pt x="11352" y="18104"/>
                    <a:pt x="12459" y="16357"/>
                  </a:cubicBezTo>
                  <a:cubicBezTo>
                    <a:pt x="12715" y="15932"/>
                    <a:pt x="12715" y="15868"/>
                    <a:pt x="12459" y="15442"/>
                  </a:cubicBezTo>
                  <a:cubicBezTo>
                    <a:pt x="12140" y="14952"/>
                    <a:pt x="11820" y="14462"/>
                    <a:pt x="11480" y="13930"/>
                  </a:cubicBezTo>
                  <a:cubicBezTo>
                    <a:pt x="9350" y="10671"/>
                    <a:pt x="6709" y="6816"/>
                    <a:pt x="3876" y="3025"/>
                  </a:cubicBezTo>
                  <a:cubicBezTo>
                    <a:pt x="3003" y="1875"/>
                    <a:pt x="2322" y="491"/>
                    <a:pt x="682" y="44"/>
                  </a:cubicBezTo>
                  <a:cubicBezTo>
                    <a:pt x="597" y="22"/>
                    <a:pt x="533" y="22"/>
                    <a:pt x="448" y="1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>
              <a:off x="1227778" y="2487471"/>
              <a:ext cx="281080" cy="261075"/>
            </a:xfrm>
            <a:custGeom>
              <a:avLst/>
              <a:gdLst/>
              <a:ahLst/>
              <a:cxnLst/>
              <a:rect l="l" t="t" r="r" b="b"/>
              <a:pathLst>
                <a:path w="6688" h="6212" extrusionOk="0">
                  <a:moveTo>
                    <a:pt x="5453" y="1"/>
                  </a:moveTo>
                  <a:cubicBezTo>
                    <a:pt x="5218" y="277"/>
                    <a:pt x="4835" y="746"/>
                    <a:pt x="4154" y="1385"/>
                  </a:cubicBezTo>
                  <a:cubicBezTo>
                    <a:pt x="2450" y="2961"/>
                    <a:pt x="1278" y="3664"/>
                    <a:pt x="1" y="4239"/>
                  </a:cubicBezTo>
                  <a:cubicBezTo>
                    <a:pt x="363" y="4856"/>
                    <a:pt x="725" y="5431"/>
                    <a:pt x="1065" y="5964"/>
                  </a:cubicBezTo>
                  <a:cubicBezTo>
                    <a:pt x="1180" y="6151"/>
                    <a:pt x="1266" y="6212"/>
                    <a:pt x="1369" y="6212"/>
                  </a:cubicBezTo>
                  <a:cubicBezTo>
                    <a:pt x="1419" y="6212"/>
                    <a:pt x="1472" y="6198"/>
                    <a:pt x="1534" y="6177"/>
                  </a:cubicBezTo>
                  <a:cubicBezTo>
                    <a:pt x="3153" y="5708"/>
                    <a:pt x="5325" y="4175"/>
                    <a:pt x="6432" y="2428"/>
                  </a:cubicBezTo>
                  <a:cubicBezTo>
                    <a:pt x="6688" y="2003"/>
                    <a:pt x="6688" y="1939"/>
                    <a:pt x="6432" y="1513"/>
                  </a:cubicBezTo>
                  <a:cubicBezTo>
                    <a:pt x="6113" y="1023"/>
                    <a:pt x="5793" y="533"/>
                    <a:pt x="5453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>
              <a:off x="1082783" y="2158984"/>
              <a:ext cx="69850" cy="374171"/>
            </a:xfrm>
            <a:custGeom>
              <a:avLst/>
              <a:gdLst/>
              <a:ahLst/>
              <a:cxnLst/>
              <a:rect l="l" t="t" r="r" b="b"/>
              <a:pathLst>
                <a:path w="1662" h="8903" extrusionOk="0">
                  <a:moveTo>
                    <a:pt x="64" y="0"/>
                  </a:moveTo>
                  <a:cubicBezTo>
                    <a:pt x="22" y="0"/>
                    <a:pt x="0" y="43"/>
                    <a:pt x="0" y="86"/>
                  </a:cubicBezTo>
                  <a:lnTo>
                    <a:pt x="703" y="4452"/>
                  </a:lnTo>
                  <a:lnTo>
                    <a:pt x="1086" y="6645"/>
                  </a:lnTo>
                  <a:cubicBezTo>
                    <a:pt x="1214" y="7369"/>
                    <a:pt x="1299" y="8093"/>
                    <a:pt x="1470" y="8818"/>
                  </a:cubicBezTo>
                  <a:lnTo>
                    <a:pt x="1470" y="8839"/>
                  </a:lnTo>
                  <a:cubicBezTo>
                    <a:pt x="1491" y="8881"/>
                    <a:pt x="1534" y="8903"/>
                    <a:pt x="1576" y="8903"/>
                  </a:cubicBezTo>
                  <a:cubicBezTo>
                    <a:pt x="1640" y="8881"/>
                    <a:pt x="1662" y="8839"/>
                    <a:pt x="1640" y="8796"/>
                  </a:cubicBezTo>
                  <a:cubicBezTo>
                    <a:pt x="1491" y="8072"/>
                    <a:pt x="1385" y="7327"/>
                    <a:pt x="1257" y="6603"/>
                  </a:cubicBezTo>
                  <a:lnTo>
                    <a:pt x="895" y="4430"/>
                  </a:lnTo>
                  <a:lnTo>
                    <a:pt x="128" y="43"/>
                  </a:lnTo>
                  <a:cubicBezTo>
                    <a:pt x="128" y="22"/>
                    <a:pt x="85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737275" y="1789310"/>
              <a:ext cx="42" cy="42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4800" cap="flat" cmpd="sng">
              <a:solidFill>
                <a:srgbClr val="384157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>
              <a:off x="706847" y="1709626"/>
              <a:ext cx="220224" cy="320502"/>
            </a:xfrm>
            <a:custGeom>
              <a:avLst/>
              <a:gdLst/>
              <a:ahLst/>
              <a:cxnLst/>
              <a:rect l="l" t="t" r="r" b="b"/>
              <a:pathLst>
                <a:path w="5240" h="7626" extrusionOk="0">
                  <a:moveTo>
                    <a:pt x="2620" y="1"/>
                  </a:moveTo>
                  <a:cubicBezTo>
                    <a:pt x="1576" y="1"/>
                    <a:pt x="724" y="832"/>
                    <a:pt x="724" y="1896"/>
                  </a:cubicBezTo>
                  <a:cubicBezTo>
                    <a:pt x="703" y="2131"/>
                    <a:pt x="682" y="2344"/>
                    <a:pt x="618" y="2599"/>
                  </a:cubicBezTo>
                  <a:cubicBezTo>
                    <a:pt x="554" y="2940"/>
                    <a:pt x="426" y="3366"/>
                    <a:pt x="192" y="3984"/>
                  </a:cubicBezTo>
                  <a:cubicBezTo>
                    <a:pt x="192" y="4005"/>
                    <a:pt x="192" y="4005"/>
                    <a:pt x="192" y="4026"/>
                  </a:cubicBezTo>
                  <a:cubicBezTo>
                    <a:pt x="64" y="4324"/>
                    <a:pt x="0" y="4665"/>
                    <a:pt x="0" y="5006"/>
                  </a:cubicBezTo>
                  <a:cubicBezTo>
                    <a:pt x="0" y="6454"/>
                    <a:pt x="1172" y="7625"/>
                    <a:pt x="2620" y="7625"/>
                  </a:cubicBezTo>
                  <a:cubicBezTo>
                    <a:pt x="4068" y="7625"/>
                    <a:pt x="5240" y="6454"/>
                    <a:pt x="5240" y="5006"/>
                  </a:cubicBezTo>
                  <a:cubicBezTo>
                    <a:pt x="5240" y="4665"/>
                    <a:pt x="5176" y="4324"/>
                    <a:pt x="5048" y="4026"/>
                  </a:cubicBezTo>
                  <a:cubicBezTo>
                    <a:pt x="4814" y="3387"/>
                    <a:pt x="4664" y="2940"/>
                    <a:pt x="4601" y="2599"/>
                  </a:cubicBezTo>
                  <a:cubicBezTo>
                    <a:pt x="4558" y="2344"/>
                    <a:pt x="4537" y="2131"/>
                    <a:pt x="4515" y="1896"/>
                  </a:cubicBezTo>
                  <a:cubicBezTo>
                    <a:pt x="4515" y="832"/>
                    <a:pt x="3663" y="1"/>
                    <a:pt x="2620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>
              <a:off x="725633" y="1709247"/>
              <a:ext cx="182652" cy="159284"/>
            </a:xfrm>
            <a:custGeom>
              <a:avLst/>
              <a:gdLst/>
              <a:ahLst/>
              <a:cxnLst/>
              <a:rect l="l" t="t" r="r" b="b"/>
              <a:pathLst>
                <a:path w="4346" h="3790" extrusionOk="0">
                  <a:moveTo>
                    <a:pt x="2160" y="0"/>
                  </a:moveTo>
                  <a:cubicBezTo>
                    <a:pt x="1844" y="0"/>
                    <a:pt x="1525" y="79"/>
                    <a:pt x="1236" y="244"/>
                  </a:cubicBezTo>
                  <a:cubicBezTo>
                    <a:pt x="320" y="777"/>
                    <a:pt x="1" y="1927"/>
                    <a:pt x="533" y="2843"/>
                  </a:cubicBezTo>
                  <a:cubicBezTo>
                    <a:pt x="879" y="3447"/>
                    <a:pt x="1516" y="3789"/>
                    <a:pt x="2176" y="3789"/>
                  </a:cubicBezTo>
                  <a:cubicBezTo>
                    <a:pt x="2492" y="3789"/>
                    <a:pt x="2813" y="3711"/>
                    <a:pt x="3110" y="3545"/>
                  </a:cubicBezTo>
                  <a:cubicBezTo>
                    <a:pt x="4026" y="3013"/>
                    <a:pt x="4345" y="1863"/>
                    <a:pt x="3813" y="947"/>
                  </a:cubicBezTo>
                  <a:cubicBezTo>
                    <a:pt x="3467" y="342"/>
                    <a:pt x="2820" y="0"/>
                    <a:pt x="216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>
              <a:off x="698778" y="1810197"/>
              <a:ext cx="236363" cy="219636"/>
            </a:xfrm>
            <a:custGeom>
              <a:avLst/>
              <a:gdLst/>
              <a:ahLst/>
              <a:cxnLst/>
              <a:rect l="l" t="t" r="r" b="b"/>
              <a:pathLst>
                <a:path w="5624" h="5226" extrusionOk="0">
                  <a:moveTo>
                    <a:pt x="2807" y="1"/>
                  </a:moveTo>
                  <a:cubicBezTo>
                    <a:pt x="1546" y="1"/>
                    <a:pt x="424" y="905"/>
                    <a:pt x="214" y="2187"/>
                  </a:cubicBezTo>
                  <a:cubicBezTo>
                    <a:pt x="1" y="3614"/>
                    <a:pt x="959" y="4977"/>
                    <a:pt x="2386" y="5190"/>
                  </a:cubicBezTo>
                  <a:cubicBezTo>
                    <a:pt x="2531" y="5214"/>
                    <a:pt x="2674" y="5225"/>
                    <a:pt x="2816" y="5225"/>
                  </a:cubicBezTo>
                  <a:cubicBezTo>
                    <a:pt x="4073" y="5225"/>
                    <a:pt x="5178" y="4321"/>
                    <a:pt x="5389" y="3039"/>
                  </a:cubicBezTo>
                  <a:cubicBezTo>
                    <a:pt x="5623" y="1612"/>
                    <a:pt x="4665" y="270"/>
                    <a:pt x="3238" y="36"/>
                  </a:cubicBezTo>
                  <a:cubicBezTo>
                    <a:pt x="3093" y="12"/>
                    <a:pt x="2949" y="1"/>
                    <a:pt x="280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>
              <a:off x="711302" y="1709626"/>
              <a:ext cx="187106" cy="184459"/>
            </a:xfrm>
            <a:custGeom>
              <a:avLst/>
              <a:gdLst/>
              <a:ahLst/>
              <a:cxnLst/>
              <a:rect l="l" t="t" r="r" b="b"/>
              <a:pathLst>
                <a:path w="4452" h="4389" extrusionOk="0">
                  <a:moveTo>
                    <a:pt x="2514" y="1"/>
                  </a:moveTo>
                  <a:cubicBezTo>
                    <a:pt x="1470" y="1"/>
                    <a:pt x="618" y="832"/>
                    <a:pt x="618" y="1896"/>
                  </a:cubicBezTo>
                  <a:cubicBezTo>
                    <a:pt x="597" y="2131"/>
                    <a:pt x="576" y="2344"/>
                    <a:pt x="512" y="2599"/>
                  </a:cubicBezTo>
                  <a:cubicBezTo>
                    <a:pt x="448" y="2940"/>
                    <a:pt x="320" y="3366"/>
                    <a:pt x="107" y="3984"/>
                  </a:cubicBezTo>
                  <a:cubicBezTo>
                    <a:pt x="86" y="4005"/>
                    <a:pt x="86" y="4005"/>
                    <a:pt x="86" y="4026"/>
                  </a:cubicBezTo>
                  <a:cubicBezTo>
                    <a:pt x="65" y="4069"/>
                    <a:pt x="65" y="4111"/>
                    <a:pt x="43" y="4133"/>
                  </a:cubicBezTo>
                  <a:cubicBezTo>
                    <a:pt x="22" y="4175"/>
                    <a:pt x="22" y="4218"/>
                    <a:pt x="1" y="4260"/>
                  </a:cubicBezTo>
                  <a:cubicBezTo>
                    <a:pt x="192" y="4367"/>
                    <a:pt x="576" y="4388"/>
                    <a:pt x="895" y="4388"/>
                  </a:cubicBezTo>
                  <a:cubicBezTo>
                    <a:pt x="1747" y="4388"/>
                    <a:pt x="2535" y="4133"/>
                    <a:pt x="3238" y="3643"/>
                  </a:cubicBezTo>
                  <a:cubicBezTo>
                    <a:pt x="3685" y="3302"/>
                    <a:pt x="4218" y="2834"/>
                    <a:pt x="4452" y="2322"/>
                  </a:cubicBezTo>
                  <a:cubicBezTo>
                    <a:pt x="4431" y="2173"/>
                    <a:pt x="4431" y="2046"/>
                    <a:pt x="4409" y="1896"/>
                  </a:cubicBezTo>
                  <a:cubicBezTo>
                    <a:pt x="4409" y="832"/>
                    <a:pt x="3557" y="1"/>
                    <a:pt x="2514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>
              <a:off x="581521" y="1689831"/>
              <a:ext cx="133395" cy="465455"/>
            </a:xfrm>
            <a:custGeom>
              <a:avLst/>
              <a:gdLst/>
              <a:ahLst/>
              <a:cxnLst/>
              <a:rect l="l" t="t" r="r" b="b"/>
              <a:pathLst>
                <a:path w="3174" h="11075" extrusionOk="0">
                  <a:moveTo>
                    <a:pt x="2272" y="1"/>
                  </a:moveTo>
                  <a:cubicBezTo>
                    <a:pt x="2169" y="1"/>
                    <a:pt x="2063" y="33"/>
                    <a:pt x="1960" y="110"/>
                  </a:cubicBezTo>
                  <a:cubicBezTo>
                    <a:pt x="1896" y="152"/>
                    <a:pt x="1854" y="174"/>
                    <a:pt x="1811" y="216"/>
                  </a:cubicBezTo>
                  <a:cubicBezTo>
                    <a:pt x="1598" y="344"/>
                    <a:pt x="1449" y="536"/>
                    <a:pt x="1321" y="728"/>
                  </a:cubicBezTo>
                  <a:cubicBezTo>
                    <a:pt x="938" y="1239"/>
                    <a:pt x="725" y="1814"/>
                    <a:pt x="874" y="2453"/>
                  </a:cubicBezTo>
                  <a:cubicBezTo>
                    <a:pt x="895" y="2559"/>
                    <a:pt x="853" y="2623"/>
                    <a:pt x="789" y="2687"/>
                  </a:cubicBezTo>
                  <a:cubicBezTo>
                    <a:pt x="469" y="3028"/>
                    <a:pt x="299" y="3411"/>
                    <a:pt x="214" y="3858"/>
                  </a:cubicBezTo>
                  <a:cubicBezTo>
                    <a:pt x="214" y="3965"/>
                    <a:pt x="214" y="4093"/>
                    <a:pt x="235" y="4199"/>
                  </a:cubicBezTo>
                  <a:cubicBezTo>
                    <a:pt x="277" y="4455"/>
                    <a:pt x="363" y="4689"/>
                    <a:pt x="533" y="4881"/>
                  </a:cubicBezTo>
                  <a:cubicBezTo>
                    <a:pt x="618" y="4966"/>
                    <a:pt x="618" y="4987"/>
                    <a:pt x="533" y="5072"/>
                  </a:cubicBezTo>
                  <a:cubicBezTo>
                    <a:pt x="277" y="5456"/>
                    <a:pt x="86" y="5860"/>
                    <a:pt x="43" y="6329"/>
                  </a:cubicBezTo>
                  <a:cubicBezTo>
                    <a:pt x="1" y="6606"/>
                    <a:pt x="43" y="6840"/>
                    <a:pt x="192" y="7074"/>
                  </a:cubicBezTo>
                  <a:cubicBezTo>
                    <a:pt x="256" y="7181"/>
                    <a:pt x="320" y="7287"/>
                    <a:pt x="405" y="7372"/>
                  </a:cubicBezTo>
                  <a:cubicBezTo>
                    <a:pt x="490" y="7436"/>
                    <a:pt x="512" y="7521"/>
                    <a:pt x="490" y="7628"/>
                  </a:cubicBezTo>
                  <a:cubicBezTo>
                    <a:pt x="448" y="7756"/>
                    <a:pt x="427" y="7905"/>
                    <a:pt x="427" y="8033"/>
                  </a:cubicBezTo>
                  <a:cubicBezTo>
                    <a:pt x="448" y="8437"/>
                    <a:pt x="597" y="8799"/>
                    <a:pt x="895" y="9097"/>
                  </a:cubicBezTo>
                  <a:cubicBezTo>
                    <a:pt x="1023" y="9225"/>
                    <a:pt x="1151" y="9332"/>
                    <a:pt x="1257" y="9460"/>
                  </a:cubicBezTo>
                  <a:cubicBezTo>
                    <a:pt x="1577" y="9800"/>
                    <a:pt x="1726" y="10184"/>
                    <a:pt x="1641" y="10652"/>
                  </a:cubicBezTo>
                  <a:cubicBezTo>
                    <a:pt x="1619" y="10716"/>
                    <a:pt x="1598" y="10780"/>
                    <a:pt x="1619" y="10844"/>
                  </a:cubicBezTo>
                  <a:cubicBezTo>
                    <a:pt x="1634" y="10989"/>
                    <a:pt x="1737" y="11074"/>
                    <a:pt x="1848" y="11074"/>
                  </a:cubicBezTo>
                  <a:cubicBezTo>
                    <a:pt x="1900" y="11074"/>
                    <a:pt x="1955" y="11055"/>
                    <a:pt x="2003" y="11014"/>
                  </a:cubicBezTo>
                  <a:cubicBezTo>
                    <a:pt x="2130" y="10908"/>
                    <a:pt x="2258" y="10801"/>
                    <a:pt x="2343" y="10652"/>
                  </a:cubicBezTo>
                  <a:cubicBezTo>
                    <a:pt x="2705" y="10098"/>
                    <a:pt x="2855" y="9481"/>
                    <a:pt x="2748" y="8842"/>
                  </a:cubicBezTo>
                  <a:cubicBezTo>
                    <a:pt x="2663" y="8331"/>
                    <a:pt x="2514" y="7820"/>
                    <a:pt x="2173" y="7394"/>
                  </a:cubicBezTo>
                  <a:cubicBezTo>
                    <a:pt x="2130" y="7351"/>
                    <a:pt x="2130" y="7308"/>
                    <a:pt x="2152" y="7245"/>
                  </a:cubicBezTo>
                  <a:cubicBezTo>
                    <a:pt x="2173" y="7202"/>
                    <a:pt x="2216" y="7181"/>
                    <a:pt x="2237" y="7138"/>
                  </a:cubicBezTo>
                  <a:cubicBezTo>
                    <a:pt x="2386" y="6883"/>
                    <a:pt x="2471" y="6606"/>
                    <a:pt x="2471" y="6307"/>
                  </a:cubicBezTo>
                  <a:cubicBezTo>
                    <a:pt x="2471" y="5967"/>
                    <a:pt x="2429" y="5647"/>
                    <a:pt x="2301" y="5349"/>
                  </a:cubicBezTo>
                  <a:cubicBezTo>
                    <a:pt x="2258" y="5264"/>
                    <a:pt x="2279" y="5200"/>
                    <a:pt x="2322" y="5136"/>
                  </a:cubicBezTo>
                  <a:cubicBezTo>
                    <a:pt x="2407" y="5072"/>
                    <a:pt x="2471" y="4987"/>
                    <a:pt x="2535" y="4881"/>
                  </a:cubicBezTo>
                  <a:cubicBezTo>
                    <a:pt x="2769" y="4476"/>
                    <a:pt x="2897" y="4050"/>
                    <a:pt x="2769" y="3581"/>
                  </a:cubicBezTo>
                  <a:cubicBezTo>
                    <a:pt x="2727" y="3432"/>
                    <a:pt x="2663" y="3305"/>
                    <a:pt x="2578" y="3177"/>
                  </a:cubicBezTo>
                  <a:cubicBezTo>
                    <a:pt x="2535" y="3113"/>
                    <a:pt x="2535" y="3049"/>
                    <a:pt x="2578" y="3006"/>
                  </a:cubicBezTo>
                  <a:cubicBezTo>
                    <a:pt x="2855" y="2687"/>
                    <a:pt x="3004" y="2304"/>
                    <a:pt x="3089" y="1899"/>
                  </a:cubicBezTo>
                  <a:cubicBezTo>
                    <a:pt x="3110" y="1750"/>
                    <a:pt x="3131" y="1579"/>
                    <a:pt x="3174" y="1452"/>
                  </a:cubicBezTo>
                  <a:cubicBezTo>
                    <a:pt x="3131" y="1175"/>
                    <a:pt x="3110" y="940"/>
                    <a:pt x="3025" y="706"/>
                  </a:cubicBezTo>
                  <a:cubicBezTo>
                    <a:pt x="2961" y="493"/>
                    <a:pt x="2833" y="323"/>
                    <a:pt x="2684" y="174"/>
                  </a:cubicBezTo>
                  <a:cubicBezTo>
                    <a:pt x="2570" y="72"/>
                    <a:pt x="2424" y="1"/>
                    <a:pt x="22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637039" y="1735893"/>
              <a:ext cx="18828" cy="60856"/>
            </a:xfrm>
            <a:custGeom>
              <a:avLst/>
              <a:gdLst/>
              <a:ahLst/>
              <a:cxnLst/>
              <a:rect l="l" t="t" r="r" b="b"/>
              <a:pathLst>
                <a:path w="448" h="1448" extrusionOk="0">
                  <a:moveTo>
                    <a:pt x="370" y="1"/>
                  </a:moveTo>
                  <a:cubicBezTo>
                    <a:pt x="352" y="1"/>
                    <a:pt x="332" y="11"/>
                    <a:pt x="320" y="36"/>
                  </a:cubicBezTo>
                  <a:cubicBezTo>
                    <a:pt x="170" y="228"/>
                    <a:pt x="85" y="441"/>
                    <a:pt x="43" y="675"/>
                  </a:cubicBezTo>
                  <a:cubicBezTo>
                    <a:pt x="0" y="909"/>
                    <a:pt x="0" y="1144"/>
                    <a:pt x="64" y="1378"/>
                  </a:cubicBezTo>
                  <a:cubicBezTo>
                    <a:pt x="64" y="1413"/>
                    <a:pt x="92" y="1447"/>
                    <a:pt x="126" y="1447"/>
                  </a:cubicBezTo>
                  <a:cubicBezTo>
                    <a:pt x="134" y="1447"/>
                    <a:pt x="141" y="1446"/>
                    <a:pt x="149" y="1442"/>
                  </a:cubicBezTo>
                  <a:cubicBezTo>
                    <a:pt x="213" y="1442"/>
                    <a:pt x="234" y="1399"/>
                    <a:pt x="234" y="1335"/>
                  </a:cubicBezTo>
                  <a:cubicBezTo>
                    <a:pt x="192" y="1144"/>
                    <a:pt x="192" y="931"/>
                    <a:pt x="213" y="718"/>
                  </a:cubicBezTo>
                  <a:cubicBezTo>
                    <a:pt x="234" y="611"/>
                    <a:pt x="256" y="505"/>
                    <a:pt x="298" y="398"/>
                  </a:cubicBezTo>
                  <a:cubicBezTo>
                    <a:pt x="341" y="313"/>
                    <a:pt x="383" y="207"/>
                    <a:pt x="426" y="121"/>
                  </a:cubicBezTo>
                  <a:cubicBezTo>
                    <a:pt x="447" y="79"/>
                    <a:pt x="447" y="36"/>
                    <a:pt x="405" y="15"/>
                  </a:cubicBezTo>
                  <a:cubicBezTo>
                    <a:pt x="396" y="6"/>
                    <a:pt x="383" y="1"/>
                    <a:pt x="37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622708" y="1826546"/>
              <a:ext cx="13449" cy="61612"/>
            </a:xfrm>
            <a:custGeom>
              <a:avLst/>
              <a:gdLst/>
              <a:ahLst/>
              <a:cxnLst/>
              <a:rect l="l" t="t" r="r" b="b"/>
              <a:pathLst>
                <a:path w="320" h="1466" extrusionOk="0">
                  <a:moveTo>
                    <a:pt x="198" y="0"/>
                  </a:moveTo>
                  <a:cubicBezTo>
                    <a:pt x="171" y="0"/>
                    <a:pt x="149" y="15"/>
                    <a:pt x="149" y="30"/>
                  </a:cubicBezTo>
                  <a:cubicBezTo>
                    <a:pt x="43" y="265"/>
                    <a:pt x="0" y="499"/>
                    <a:pt x="0" y="733"/>
                  </a:cubicBezTo>
                  <a:cubicBezTo>
                    <a:pt x="0" y="967"/>
                    <a:pt x="43" y="1202"/>
                    <a:pt x="128" y="1415"/>
                  </a:cubicBezTo>
                  <a:cubicBezTo>
                    <a:pt x="144" y="1446"/>
                    <a:pt x="182" y="1466"/>
                    <a:pt x="218" y="1466"/>
                  </a:cubicBezTo>
                  <a:cubicBezTo>
                    <a:pt x="232" y="1466"/>
                    <a:pt x="244" y="1463"/>
                    <a:pt x="256" y="1457"/>
                  </a:cubicBezTo>
                  <a:cubicBezTo>
                    <a:pt x="298" y="1436"/>
                    <a:pt x="320" y="1393"/>
                    <a:pt x="298" y="1351"/>
                  </a:cubicBezTo>
                  <a:cubicBezTo>
                    <a:pt x="235" y="1138"/>
                    <a:pt x="171" y="925"/>
                    <a:pt x="171" y="712"/>
                  </a:cubicBezTo>
                  <a:cubicBezTo>
                    <a:pt x="171" y="605"/>
                    <a:pt x="171" y="499"/>
                    <a:pt x="192" y="414"/>
                  </a:cubicBezTo>
                  <a:cubicBezTo>
                    <a:pt x="213" y="307"/>
                    <a:pt x="235" y="201"/>
                    <a:pt x="277" y="94"/>
                  </a:cubicBezTo>
                  <a:cubicBezTo>
                    <a:pt x="277" y="52"/>
                    <a:pt x="277" y="30"/>
                    <a:pt x="235" y="9"/>
                  </a:cubicBezTo>
                  <a:cubicBezTo>
                    <a:pt x="222" y="3"/>
                    <a:pt x="210" y="0"/>
                    <a:pt x="198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5"/>
            <p:cNvSpPr/>
            <p:nvPr/>
          </p:nvSpPr>
          <p:spPr>
            <a:xfrm>
              <a:off x="609259" y="1916947"/>
              <a:ext cx="13491" cy="61612"/>
            </a:xfrm>
            <a:custGeom>
              <a:avLst/>
              <a:gdLst/>
              <a:ahLst/>
              <a:cxnLst/>
              <a:rect l="l" t="t" r="r" b="b"/>
              <a:pathLst>
                <a:path w="321" h="1466" extrusionOk="0">
                  <a:moveTo>
                    <a:pt x="223" y="1"/>
                  </a:moveTo>
                  <a:cubicBezTo>
                    <a:pt x="193" y="1"/>
                    <a:pt x="166" y="20"/>
                    <a:pt x="150" y="52"/>
                  </a:cubicBezTo>
                  <a:cubicBezTo>
                    <a:pt x="43" y="265"/>
                    <a:pt x="1" y="499"/>
                    <a:pt x="1" y="733"/>
                  </a:cubicBezTo>
                  <a:cubicBezTo>
                    <a:pt x="1" y="967"/>
                    <a:pt x="65" y="1202"/>
                    <a:pt x="150" y="1415"/>
                  </a:cubicBezTo>
                  <a:cubicBezTo>
                    <a:pt x="166" y="1446"/>
                    <a:pt x="193" y="1466"/>
                    <a:pt x="223" y="1466"/>
                  </a:cubicBezTo>
                  <a:cubicBezTo>
                    <a:pt x="234" y="1466"/>
                    <a:pt x="245" y="1463"/>
                    <a:pt x="256" y="1457"/>
                  </a:cubicBezTo>
                  <a:cubicBezTo>
                    <a:pt x="299" y="1457"/>
                    <a:pt x="320" y="1393"/>
                    <a:pt x="320" y="1351"/>
                  </a:cubicBezTo>
                  <a:cubicBezTo>
                    <a:pt x="235" y="1138"/>
                    <a:pt x="193" y="946"/>
                    <a:pt x="193" y="733"/>
                  </a:cubicBezTo>
                  <a:cubicBezTo>
                    <a:pt x="171" y="627"/>
                    <a:pt x="193" y="520"/>
                    <a:pt x="193" y="414"/>
                  </a:cubicBezTo>
                  <a:cubicBezTo>
                    <a:pt x="214" y="307"/>
                    <a:pt x="235" y="201"/>
                    <a:pt x="278" y="115"/>
                  </a:cubicBezTo>
                  <a:lnTo>
                    <a:pt x="278" y="94"/>
                  </a:lnTo>
                  <a:cubicBezTo>
                    <a:pt x="299" y="73"/>
                    <a:pt x="278" y="30"/>
                    <a:pt x="256" y="9"/>
                  </a:cubicBezTo>
                  <a:cubicBezTo>
                    <a:pt x="245" y="3"/>
                    <a:pt x="234" y="1"/>
                    <a:pt x="22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5"/>
            <p:cNvSpPr/>
            <p:nvPr/>
          </p:nvSpPr>
          <p:spPr>
            <a:xfrm>
              <a:off x="598542" y="1994824"/>
              <a:ext cx="77919" cy="18618"/>
            </a:xfrm>
            <a:custGeom>
              <a:avLst/>
              <a:gdLst/>
              <a:ahLst/>
              <a:cxnLst/>
              <a:rect l="l" t="t" r="r" b="b"/>
              <a:pathLst>
                <a:path w="1854" h="443" extrusionOk="0">
                  <a:moveTo>
                    <a:pt x="1759" y="1"/>
                  </a:moveTo>
                  <a:cubicBezTo>
                    <a:pt x="1748" y="1"/>
                    <a:pt x="1737" y="3"/>
                    <a:pt x="1725" y="9"/>
                  </a:cubicBezTo>
                  <a:lnTo>
                    <a:pt x="1704" y="9"/>
                  </a:lnTo>
                  <a:cubicBezTo>
                    <a:pt x="1598" y="73"/>
                    <a:pt x="1470" y="137"/>
                    <a:pt x="1342" y="158"/>
                  </a:cubicBezTo>
                  <a:cubicBezTo>
                    <a:pt x="1193" y="201"/>
                    <a:pt x="1065" y="222"/>
                    <a:pt x="937" y="243"/>
                  </a:cubicBezTo>
                  <a:cubicBezTo>
                    <a:pt x="839" y="258"/>
                    <a:pt x="741" y="265"/>
                    <a:pt x="643" y="265"/>
                  </a:cubicBezTo>
                  <a:cubicBezTo>
                    <a:pt x="464" y="265"/>
                    <a:pt x="286" y="242"/>
                    <a:pt x="107" y="201"/>
                  </a:cubicBezTo>
                  <a:cubicBezTo>
                    <a:pt x="64" y="201"/>
                    <a:pt x="43" y="201"/>
                    <a:pt x="22" y="243"/>
                  </a:cubicBezTo>
                  <a:cubicBezTo>
                    <a:pt x="0" y="286"/>
                    <a:pt x="22" y="328"/>
                    <a:pt x="64" y="328"/>
                  </a:cubicBezTo>
                  <a:cubicBezTo>
                    <a:pt x="295" y="411"/>
                    <a:pt x="526" y="442"/>
                    <a:pt x="758" y="442"/>
                  </a:cubicBezTo>
                  <a:cubicBezTo>
                    <a:pt x="825" y="442"/>
                    <a:pt x="892" y="440"/>
                    <a:pt x="959" y="435"/>
                  </a:cubicBezTo>
                  <a:cubicBezTo>
                    <a:pt x="1236" y="392"/>
                    <a:pt x="1534" y="307"/>
                    <a:pt x="1789" y="179"/>
                  </a:cubicBezTo>
                  <a:cubicBezTo>
                    <a:pt x="1832" y="158"/>
                    <a:pt x="1853" y="94"/>
                    <a:pt x="1832" y="51"/>
                  </a:cubicBezTo>
                  <a:cubicBezTo>
                    <a:pt x="1816" y="20"/>
                    <a:pt x="1789" y="1"/>
                    <a:pt x="1759" y="1"/>
                  </a:cubicBezTo>
                  <a:close/>
                </a:path>
              </a:pathLst>
            </a:custGeom>
            <a:solidFill>
              <a:srgbClr val="E95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5"/>
            <p:cNvSpPr/>
            <p:nvPr/>
          </p:nvSpPr>
          <p:spPr>
            <a:xfrm>
              <a:off x="658515" y="2032397"/>
              <a:ext cx="20636" cy="97420"/>
            </a:xfrm>
            <a:custGeom>
              <a:avLst/>
              <a:gdLst/>
              <a:ahLst/>
              <a:cxnLst/>
              <a:rect l="l" t="t" r="r" b="b"/>
              <a:pathLst>
                <a:path w="491" h="2318" extrusionOk="0">
                  <a:moveTo>
                    <a:pt x="80" y="1"/>
                  </a:moveTo>
                  <a:cubicBezTo>
                    <a:pt x="68" y="1"/>
                    <a:pt x="55" y="3"/>
                    <a:pt x="43" y="9"/>
                  </a:cubicBezTo>
                  <a:cubicBezTo>
                    <a:pt x="22" y="31"/>
                    <a:pt x="0" y="73"/>
                    <a:pt x="22" y="95"/>
                  </a:cubicBezTo>
                  <a:lnTo>
                    <a:pt x="22" y="116"/>
                  </a:lnTo>
                  <a:cubicBezTo>
                    <a:pt x="107" y="265"/>
                    <a:pt x="171" y="435"/>
                    <a:pt x="213" y="606"/>
                  </a:cubicBezTo>
                  <a:cubicBezTo>
                    <a:pt x="256" y="776"/>
                    <a:pt x="298" y="968"/>
                    <a:pt x="298" y="1138"/>
                  </a:cubicBezTo>
                  <a:cubicBezTo>
                    <a:pt x="298" y="1330"/>
                    <a:pt x="298" y="1500"/>
                    <a:pt x="256" y="1671"/>
                  </a:cubicBezTo>
                  <a:cubicBezTo>
                    <a:pt x="213" y="1841"/>
                    <a:pt x="149" y="2011"/>
                    <a:pt x="64" y="2182"/>
                  </a:cubicBezTo>
                  <a:cubicBezTo>
                    <a:pt x="43" y="2224"/>
                    <a:pt x="64" y="2288"/>
                    <a:pt x="107" y="2310"/>
                  </a:cubicBezTo>
                  <a:cubicBezTo>
                    <a:pt x="118" y="2315"/>
                    <a:pt x="131" y="2318"/>
                    <a:pt x="144" y="2318"/>
                  </a:cubicBezTo>
                  <a:cubicBezTo>
                    <a:pt x="180" y="2318"/>
                    <a:pt x="219" y="2298"/>
                    <a:pt x="234" y="2267"/>
                  </a:cubicBezTo>
                  <a:cubicBezTo>
                    <a:pt x="320" y="2097"/>
                    <a:pt x="405" y="1905"/>
                    <a:pt x="426" y="1713"/>
                  </a:cubicBezTo>
                  <a:cubicBezTo>
                    <a:pt x="469" y="1522"/>
                    <a:pt x="490" y="1330"/>
                    <a:pt x="469" y="1138"/>
                  </a:cubicBezTo>
                  <a:cubicBezTo>
                    <a:pt x="447" y="755"/>
                    <a:pt x="341" y="371"/>
                    <a:pt x="149" y="31"/>
                  </a:cubicBezTo>
                  <a:cubicBezTo>
                    <a:pt x="134" y="16"/>
                    <a:pt x="109" y="1"/>
                    <a:pt x="8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927912" y="1637128"/>
              <a:ext cx="66277" cy="73464"/>
            </a:xfrm>
            <a:custGeom>
              <a:avLst/>
              <a:gdLst/>
              <a:ahLst/>
              <a:cxnLst/>
              <a:rect l="l" t="t" r="r" b="b"/>
              <a:pathLst>
                <a:path w="1577" h="1748" extrusionOk="0">
                  <a:moveTo>
                    <a:pt x="917" y="1"/>
                  </a:moveTo>
                  <a:cubicBezTo>
                    <a:pt x="469" y="1"/>
                    <a:pt x="107" y="363"/>
                    <a:pt x="107" y="810"/>
                  </a:cubicBezTo>
                  <a:cubicBezTo>
                    <a:pt x="107" y="1257"/>
                    <a:pt x="1" y="1747"/>
                    <a:pt x="448" y="1747"/>
                  </a:cubicBezTo>
                  <a:cubicBezTo>
                    <a:pt x="1130" y="1747"/>
                    <a:pt x="1577" y="1194"/>
                    <a:pt x="1577" y="746"/>
                  </a:cubicBezTo>
                  <a:cubicBezTo>
                    <a:pt x="1577" y="320"/>
                    <a:pt x="1364" y="1"/>
                    <a:pt x="91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969099" y="1660411"/>
              <a:ext cx="13449" cy="23661"/>
            </a:xfrm>
            <a:custGeom>
              <a:avLst/>
              <a:gdLst/>
              <a:ahLst/>
              <a:cxnLst/>
              <a:rect l="l" t="t" r="r" b="b"/>
              <a:pathLst>
                <a:path w="320" h="563" extrusionOk="0">
                  <a:moveTo>
                    <a:pt x="277" y="1"/>
                  </a:moveTo>
                  <a:cubicBezTo>
                    <a:pt x="235" y="1"/>
                    <a:pt x="192" y="22"/>
                    <a:pt x="192" y="43"/>
                  </a:cubicBezTo>
                  <a:lnTo>
                    <a:pt x="171" y="64"/>
                  </a:lnTo>
                  <a:cubicBezTo>
                    <a:pt x="128" y="171"/>
                    <a:pt x="64" y="320"/>
                    <a:pt x="22" y="448"/>
                  </a:cubicBezTo>
                  <a:cubicBezTo>
                    <a:pt x="0" y="490"/>
                    <a:pt x="22" y="533"/>
                    <a:pt x="64" y="554"/>
                  </a:cubicBezTo>
                  <a:cubicBezTo>
                    <a:pt x="76" y="560"/>
                    <a:pt x="87" y="563"/>
                    <a:pt x="98" y="563"/>
                  </a:cubicBezTo>
                  <a:cubicBezTo>
                    <a:pt x="128" y="563"/>
                    <a:pt x="155" y="543"/>
                    <a:pt x="171" y="512"/>
                  </a:cubicBezTo>
                  <a:cubicBezTo>
                    <a:pt x="213" y="448"/>
                    <a:pt x="235" y="384"/>
                    <a:pt x="277" y="299"/>
                  </a:cubicBezTo>
                  <a:cubicBezTo>
                    <a:pt x="277" y="235"/>
                    <a:pt x="320" y="171"/>
                    <a:pt x="320" y="86"/>
                  </a:cubicBezTo>
                  <a:cubicBezTo>
                    <a:pt x="320" y="43"/>
                    <a:pt x="299" y="22"/>
                    <a:pt x="2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638804" y="1637128"/>
              <a:ext cx="67160" cy="73464"/>
            </a:xfrm>
            <a:custGeom>
              <a:avLst/>
              <a:gdLst/>
              <a:ahLst/>
              <a:cxnLst/>
              <a:rect l="l" t="t" r="r" b="b"/>
              <a:pathLst>
                <a:path w="1598" h="1748" extrusionOk="0">
                  <a:moveTo>
                    <a:pt x="682" y="1"/>
                  </a:moveTo>
                  <a:cubicBezTo>
                    <a:pt x="235" y="1"/>
                    <a:pt x="1" y="320"/>
                    <a:pt x="1" y="746"/>
                  </a:cubicBezTo>
                  <a:cubicBezTo>
                    <a:pt x="1" y="1194"/>
                    <a:pt x="448" y="1747"/>
                    <a:pt x="1151" y="1747"/>
                  </a:cubicBezTo>
                  <a:cubicBezTo>
                    <a:pt x="1598" y="1747"/>
                    <a:pt x="1470" y="1257"/>
                    <a:pt x="1470" y="810"/>
                  </a:cubicBezTo>
                  <a:cubicBezTo>
                    <a:pt x="1470" y="363"/>
                    <a:pt x="1108" y="1"/>
                    <a:pt x="68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651329" y="1660411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65" y="1"/>
                  </a:moveTo>
                  <a:cubicBezTo>
                    <a:pt x="22" y="1"/>
                    <a:pt x="1" y="43"/>
                    <a:pt x="1" y="86"/>
                  </a:cubicBezTo>
                  <a:cubicBezTo>
                    <a:pt x="1" y="171"/>
                    <a:pt x="22" y="235"/>
                    <a:pt x="43" y="320"/>
                  </a:cubicBezTo>
                  <a:cubicBezTo>
                    <a:pt x="65" y="384"/>
                    <a:pt x="86" y="448"/>
                    <a:pt x="129" y="512"/>
                  </a:cubicBezTo>
                  <a:cubicBezTo>
                    <a:pt x="144" y="543"/>
                    <a:pt x="183" y="563"/>
                    <a:pt x="210" y="563"/>
                  </a:cubicBezTo>
                  <a:cubicBezTo>
                    <a:pt x="221" y="563"/>
                    <a:pt x="229" y="560"/>
                    <a:pt x="235" y="554"/>
                  </a:cubicBezTo>
                  <a:cubicBezTo>
                    <a:pt x="299" y="554"/>
                    <a:pt x="320" y="490"/>
                    <a:pt x="299" y="448"/>
                  </a:cubicBezTo>
                  <a:cubicBezTo>
                    <a:pt x="256" y="320"/>
                    <a:pt x="171" y="171"/>
                    <a:pt x="129" y="64"/>
                  </a:cubicBezTo>
                  <a:cubicBezTo>
                    <a:pt x="129" y="22"/>
                    <a:pt x="86" y="1"/>
                    <a:pt x="6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5"/>
            <p:cNvSpPr/>
            <p:nvPr/>
          </p:nvSpPr>
          <p:spPr>
            <a:xfrm>
              <a:off x="659398" y="1458133"/>
              <a:ext cx="314198" cy="380433"/>
            </a:xfrm>
            <a:custGeom>
              <a:avLst/>
              <a:gdLst/>
              <a:ahLst/>
              <a:cxnLst/>
              <a:rect l="l" t="t" r="r" b="b"/>
              <a:pathLst>
                <a:path w="7476" h="9052" extrusionOk="0">
                  <a:moveTo>
                    <a:pt x="3728" y="0"/>
                  </a:moveTo>
                  <a:cubicBezTo>
                    <a:pt x="2471" y="22"/>
                    <a:pt x="1406" y="682"/>
                    <a:pt x="810" y="1917"/>
                  </a:cubicBezTo>
                  <a:cubicBezTo>
                    <a:pt x="192" y="3216"/>
                    <a:pt x="1" y="5900"/>
                    <a:pt x="831" y="7242"/>
                  </a:cubicBezTo>
                  <a:cubicBezTo>
                    <a:pt x="1300" y="7987"/>
                    <a:pt x="2365" y="9031"/>
                    <a:pt x="3728" y="9052"/>
                  </a:cubicBezTo>
                  <a:lnTo>
                    <a:pt x="3770" y="9052"/>
                  </a:lnTo>
                  <a:cubicBezTo>
                    <a:pt x="5133" y="9031"/>
                    <a:pt x="6198" y="7987"/>
                    <a:pt x="6667" y="7242"/>
                  </a:cubicBezTo>
                  <a:cubicBezTo>
                    <a:pt x="7476" y="5878"/>
                    <a:pt x="7306" y="3216"/>
                    <a:pt x="6688" y="1917"/>
                  </a:cubicBezTo>
                  <a:cubicBezTo>
                    <a:pt x="6092" y="682"/>
                    <a:pt x="5027" y="22"/>
                    <a:pt x="377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5"/>
            <p:cNvSpPr/>
            <p:nvPr/>
          </p:nvSpPr>
          <p:spPr>
            <a:xfrm>
              <a:off x="858987" y="1591486"/>
              <a:ext cx="41859" cy="23746"/>
            </a:xfrm>
            <a:custGeom>
              <a:avLst/>
              <a:gdLst/>
              <a:ahLst/>
              <a:cxnLst/>
              <a:rect l="l" t="t" r="r" b="b"/>
              <a:pathLst>
                <a:path w="996" h="565" extrusionOk="0">
                  <a:moveTo>
                    <a:pt x="417" y="1"/>
                  </a:moveTo>
                  <a:cubicBezTo>
                    <a:pt x="205" y="1"/>
                    <a:pt x="10" y="80"/>
                    <a:pt x="1" y="256"/>
                  </a:cubicBezTo>
                  <a:cubicBezTo>
                    <a:pt x="1" y="443"/>
                    <a:pt x="315" y="565"/>
                    <a:pt x="584" y="565"/>
                  </a:cubicBezTo>
                  <a:cubicBezTo>
                    <a:pt x="774" y="565"/>
                    <a:pt x="942" y="504"/>
                    <a:pt x="959" y="363"/>
                  </a:cubicBezTo>
                  <a:cubicBezTo>
                    <a:pt x="995" y="134"/>
                    <a:pt x="692" y="1"/>
                    <a:pt x="4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5"/>
            <p:cNvSpPr/>
            <p:nvPr/>
          </p:nvSpPr>
          <p:spPr>
            <a:xfrm>
              <a:off x="732526" y="1591780"/>
              <a:ext cx="43414" cy="23746"/>
            </a:xfrm>
            <a:custGeom>
              <a:avLst/>
              <a:gdLst/>
              <a:ahLst/>
              <a:cxnLst/>
              <a:rect l="l" t="t" r="r" b="b"/>
              <a:pathLst>
                <a:path w="1033" h="565" extrusionOk="0">
                  <a:moveTo>
                    <a:pt x="579" y="1"/>
                  </a:moveTo>
                  <a:cubicBezTo>
                    <a:pt x="301" y="1"/>
                    <a:pt x="1" y="136"/>
                    <a:pt x="50" y="356"/>
                  </a:cubicBezTo>
                  <a:cubicBezTo>
                    <a:pt x="77" y="500"/>
                    <a:pt x="260" y="564"/>
                    <a:pt x="460" y="564"/>
                  </a:cubicBezTo>
                  <a:cubicBezTo>
                    <a:pt x="732" y="564"/>
                    <a:pt x="1032" y="446"/>
                    <a:pt x="1008" y="249"/>
                  </a:cubicBezTo>
                  <a:cubicBezTo>
                    <a:pt x="981" y="76"/>
                    <a:pt x="786" y="1"/>
                    <a:pt x="5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5"/>
            <p:cNvSpPr/>
            <p:nvPr/>
          </p:nvSpPr>
          <p:spPr>
            <a:xfrm>
              <a:off x="801703" y="1620695"/>
              <a:ext cx="34967" cy="78255"/>
            </a:xfrm>
            <a:custGeom>
              <a:avLst/>
              <a:gdLst/>
              <a:ahLst/>
              <a:cxnLst/>
              <a:rect l="l" t="t" r="r" b="b"/>
              <a:pathLst>
                <a:path w="832" h="1862" extrusionOk="0">
                  <a:moveTo>
                    <a:pt x="563" y="0"/>
                  </a:moveTo>
                  <a:cubicBezTo>
                    <a:pt x="555" y="0"/>
                    <a:pt x="545" y="3"/>
                    <a:pt x="533" y="8"/>
                  </a:cubicBezTo>
                  <a:cubicBezTo>
                    <a:pt x="512" y="8"/>
                    <a:pt x="491" y="30"/>
                    <a:pt x="491" y="72"/>
                  </a:cubicBezTo>
                  <a:cubicBezTo>
                    <a:pt x="533" y="243"/>
                    <a:pt x="533" y="434"/>
                    <a:pt x="576" y="605"/>
                  </a:cubicBezTo>
                  <a:cubicBezTo>
                    <a:pt x="597" y="796"/>
                    <a:pt x="618" y="967"/>
                    <a:pt x="640" y="1159"/>
                  </a:cubicBezTo>
                  <a:cubicBezTo>
                    <a:pt x="640" y="1329"/>
                    <a:pt x="640" y="1499"/>
                    <a:pt x="533" y="1585"/>
                  </a:cubicBezTo>
                  <a:cubicBezTo>
                    <a:pt x="491" y="1627"/>
                    <a:pt x="405" y="1648"/>
                    <a:pt x="320" y="1648"/>
                  </a:cubicBezTo>
                  <a:lnTo>
                    <a:pt x="193" y="1691"/>
                  </a:lnTo>
                  <a:cubicBezTo>
                    <a:pt x="150" y="1691"/>
                    <a:pt x="107" y="1712"/>
                    <a:pt x="65" y="1712"/>
                  </a:cubicBezTo>
                  <a:cubicBezTo>
                    <a:pt x="22" y="1712"/>
                    <a:pt x="1" y="1734"/>
                    <a:pt x="1" y="1776"/>
                  </a:cubicBezTo>
                  <a:cubicBezTo>
                    <a:pt x="1" y="1819"/>
                    <a:pt x="22" y="1861"/>
                    <a:pt x="65" y="1861"/>
                  </a:cubicBezTo>
                  <a:lnTo>
                    <a:pt x="214" y="1861"/>
                  </a:lnTo>
                  <a:lnTo>
                    <a:pt x="363" y="1840"/>
                  </a:lnTo>
                  <a:cubicBezTo>
                    <a:pt x="448" y="1819"/>
                    <a:pt x="555" y="1797"/>
                    <a:pt x="640" y="1712"/>
                  </a:cubicBezTo>
                  <a:cubicBezTo>
                    <a:pt x="746" y="1648"/>
                    <a:pt x="810" y="1542"/>
                    <a:pt x="810" y="1435"/>
                  </a:cubicBezTo>
                  <a:cubicBezTo>
                    <a:pt x="831" y="1329"/>
                    <a:pt x="831" y="1222"/>
                    <a:pt x="810" y="1137"/>
                  </a:cubicBezTo>
                  <a:cubicBezTo>
                    <a:pt x="768" y="775"/>
                    <a:pt x="704" y="413"/>
                    <a:pt x="618" y="51"/>
                  </a:cubicBezTo>
                  <a:cubicBezTo>
                    <a:pt x="603" y="20"/>
                    <a:pt x="587" y="0"/>
                    <a:pt x="5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5"/>
            <p:cNvSpPr/>
            <p:nvPr/>
          </p:nvSpPr>
          <p:spPr>
            <a:xfrm>
              <a:off x="862601" y="1635783"/>
              <a:ext cx="36732" cy="17525"/>
            </a:xfrm>
            <a:custGeom>
              <a:avLst/>
              <a:gdLst/>
              <a:ahLst/>
              <a:cxnLst/>
              <a:rect l="l" t="t" r="r" b="b"/>
              <a:pathLst>
                <a:path w="874" h="417" extrusionOk="0">
                  <a:moveTo>
                    <a:pt x="756" y="1"/>
                  </a:moveTo>
                  <a:cubicBezTo>
                    <a:pt x="730" y="1"/>
                    <a:pt x="703" y="12"/>
                    <a:pt x="682" y="33"/>
                  </a:cubicBezTo>
                  <a:lnTo>
                    <a:pt x="660" y="54"/>
                  </a:lnTo>
                  <a:cubicBezTo>
                    <a:pt x="639" y="75"/>
                    <a:pt x="596" y="97"/>
                    <a:pt x="575" y="118"/>
                  </a:cubicBezTo>
                  <a:cubicBezTo>
                    <a:pt x="545" y="133"/>
                    <a:pt x="515" y="148"/>
                    <a:pt x="485" y="148"/>
                  </a:cubicBezTo>
                  <a:cubicBezTo>
                    <a:pt x="472" y="148"/>
                    <a:pt x="460" y="146"/>
                    <a:pt x="447" y="139"/>
                  </a:cubicBezTo>
                  <a:cubicBezTo>
                    <a:pt x="426" y="139"/>
                    <a:pt x="383" y="139"/>
                    <a:pt x="341" y="118"/>
                  </a:cubicBezTo>
                  <a:cubicBezTo>
                    <a:pt x="298" y="97"/>
                    <a:pt x="277" y="75"/>
                    <a:pt x="234" y="54"/>
                  </a:cubicBezTo>
                  <a:lnTo>
                    <a:pt x="213" y="54"/>
                  </a:lnTo>
                  <a:cubicBezTo>
                    <a:pt x="197" y="38"/>
                    <a:pt x="174" y="31"/>
                    <a:pt x="150" y="31"/>
                  </a:cubicBezTo>
                  <a:cubicBezTo>
                    <a:pt x="112" y="31"/>
                    <a:pt x="69" y="49"/>
                    <a:pt x="43" y="75"/>
                  </a:cubicBezTo>
                  <a:cubicBezTo>
                    <a:pt x="0" y="118"/>
                    <a:pt x="0" y="203"/>
                    <a:pt x="64" y="267"/>
                  </a:cubicBezTo>
                  <a:cubicBezTo>
                    <a:pt x="107" y="310"/>
                    <a:pt x="170" y="352"/>
                    <a:pt x="234" y="374"/>
                  </a:cubicBezTo>
                  <a:cubicBezTo>
                    <a:pt x="298" y="416"/>
                    <a:pt x="383" y="416"/>
                    <a:pt x="469" y="416"/>
                  </a:cubicBezTo>
                  <a:cubicBezTo>
                    <a:pt x="554" y="416"/>
                    <a:pt x="639" y="374"/>
                    <a:pt x="703" y="331"/>
                  </a:cubicBezTo>
                  <a:cubicBezTo>
                    <a:pt x="767" y="267"/>
                    <a:pt x="809" y="225"/>
                    <a:pt x="852" y="139"/>
                  </a:cubicBezTo>
                  <a:cubicBezTo>
                    <a:pt x="873" y="118"/>
                    <a:pt x="852" y="54"/>
                    <a:pt x="831" y="33"/>
                  </a:cubicBezTo>
                  <a:cubicBezTo>
                    <a:pt x="809" y="12"/>
                    <a:pt x="783" y="1"/>
                    <a:pt x="7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5"/>
            <p:cNvSpPr/>
            <p:nvPr/>
          </p:nvSpPr>
          <p:spPr>
            <a:xfrm>
              <a:off x="738157" y="1635783"/>
              <a:ext cx="36732" cy="17525"/>
            </a:xfrm>
            <a:custGeom>
              <a:avLst/>
              <a:gdLst/>
              <a:ahLst/>
              <a:cxnLst/>
              <a:rect l="l" t="t" r="r" b="b"/>
              <a:pathLst>
                <a:path w="874" h="417" extrusionOk="0">
                  <a:moveTo>
                    <a:pt x="757" y="1"/>
                  </a:moveTo>
                  <a:cubicBezTo>
                    <a:pt x="730" y="1"/>
                    <a:pt x="704" y="12"/>
                    <a:pt x="682" y="33"/>
                  </a:cubicBezTo>
                  <a:lnTo>
                    <a:pt x="682" y="54"/>
                  </a:lnTo>
                  <a:cubicBezTo>
                    <a:pt x="640" y="75"/>
                    <a:pt x="597" y="97"/>
                    <a:pt x="576" y="118"/>
                  </a:cubicBezTo>
                  <a:cubicBezTo>
                    <a:pt x="533" y="139"/>
                    <a:pt x="491" y="139"/>
                    <a:pt x="469" y="139"/>
                  </a:cubicBezTo>
                  <a:cubicBezTo>
                    <a:pt x="427" y="139"/>
                    <a:pt x="405" y="139"/>
                    <a:pt x="363" y="118"/>
                  </a:cubicBezTo>
                  <a:cubicBezTo>
                    <a:pt x="320" y="97"/>
                    <a:pt x="278" y="75"/>
                    <a:pt x="235" y="54"/>
                  </a:cubicBezTo>
                  <a:lnTo>
                    <a:pt x="214" y="54"/>
                  </a:lnTo>
                  <a:cubicBezTo>
                    <a:pt x="195" y="35"/>
                    <a:pt x="171" y="24"/>
                    <a:pt x="147" y="24"/>
                  </a:cubicBezTo>
                  <a:cubicBezTo>
                    <a:pt x="118" y="24"/>
                    <a:pt x="88" y="40"/>
                    <a:pt x="65" y="75"/>
                  </a:cubicBezTo>
                  <a:cubicBezTo>
                    <a:pt x="1" y="118"/>
                    <a:pt x="1" y="203"/>
                    <a:pt x="65" y="267"/>
                  </a:cubicBezTo>
                  <a:cubicBezTo>
                    <a:pt x="107" y="310"/>
                    <a:pt x="171" y="352"/>
                    <a:pt x="235" y="374"/>
                  </a:cubicBezTo>
                  <a:cubicBezTo>
                    <a:pt x="320" y="395"/>
                    <a:pt x="405" y="416"/>
                    <a:pt x="491" y="416"/>
                  </a:cubicBezTo>
                  <a:cubicBezTo>
                    <a:pt x="576" y="416"/>
                    <a:pt x="640" y="374"/>
                    <a:pt x="704" y="331"/>
                  </a:cubicBezTo>
                  <a:cubicBezTo>
                    <a:pt x="767" y="267"/>
                    <a:pt x="810" y="225"/>
                    <a:pt x="853" y="139"/>
                  </a:cubicBezTo>
                  <a:cubicBezTo>
                    <a:pt x="874" y="118"/>
                    <a:pt x="874" y="54"/>
                    <a:pt x="831" y="33"/>
                  </a:cubicBezTo>
                  <a:cubicBezTo>
                    <a:pt x="810" y="12"/>
                    <a:pt x="783" y="1"/>
                    <a:pt x="75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5"/>
            <p:cNvSpPr/>
            <p:nvPr/>
          </p:nvSpPr>
          <p:spPr>
            <a:xfrm>
              <a:off x="783799" y="1719670"/>
              <a:ext cx="72539" cy="41943"/>
            </a:xfrm>
            <a:custGeom>
              <a:avLst/>
              <a:gdLst/>
              <a:ahLst/>
              <a:cxnLst/>
              <a:rect l="l" t="t" r="r" b="b"/>
              <a:pathLst>
                <a:path w="1726" h="998" extrusionOk="0">
                  <a:moveTo>
                    <a:pt x="787" y="1"/>
                  </a:moveTo>
                  <a:cubicBezTo>
                    <a:pt x="660" y="1"/>
                    <a:pt x="536" y="27"/>
                    <a:pt x="427" y="81"/>
                  </a:cubicBezTo>
                  <a:cubicBezTo>
                    <a:pt x="406" y="81"/>
                    <a:pt x="406" y="81"/>
                    <a:pt x="384" y="103"/>
                  </a:cubicBezTo>
                  <a:cubicBezTo>
                    <a:pt x="299" y="145"/>
                    <a:pt x="214" y="209"/>
                    <a:pt x="150" y="316"/>
                  </a:cubicBezTo>
                  <a:cubicBezTo>
                    <a:pt x="86" y="401"/>
                    <a:pt x="1" y="529"/>
                    <a:pt x="43" y="635"/>
                  </a:cubicBezTo>
                  <a:cubicBezTo>
                    <a:pt x="65" y="678"/>
                    <a:pt x="107" y="720"/>
                    <a:pt x="150" y="763"/>
                  </a:cubicBezTo>
                  <a:cubicBezTo>
                    <a:pt x="193" y="784"/>
                    <a:pt x="256" y="806"/>
                    <a:pt x="320" y="806"/>
                  </a:cubicBezTo>
                  <a:cubicBezTo>
                    <a:pt x="363" y="784"/>
                    <a:pt x="427" y="784"/>
                    <a:pt x="491" y="763"/>
                  </a:cubicBezTo>
                  <a:cubicBezTo>
                    <a:pt x="546" y="752"/>
                    <a:pt x="601" y="747"/>
                    <a:pt x="656" y="747"/>
                  </a:cubicBezTo>
                  <a:cubicBezTo>
                    <a:pt x="814" y="747"/>
                    <a:pt x="972" y="790"/>
                    <a:pt x="1130" y="869"/>
                  </a:cubicBezTo>
                  <a:cubicBezTo>
                    <a:pt x="1194" y="912"/>
                    <a:pt x="1257" y="955"/>
                    <a:pt x="1343" y="976"/>
                  </a:cubicBezTo>
                  <a:cubicBezTo>
                    <a:pt x="1407" y="997"/>
                    <a:pt x="1470" y="997"/>
                    <a:pt x="1513" y="997"/>
                  </a:cubicBezTo>
                  <a:cubicBezTo>
                    <a:pt x="1641" y="955"/>
                    <a:pt x="1726" y="806"/>
                    <a:pt x="1683" y="656"/>
                  </a:cubicBezTo>
                  <a:cubicBezTo>
                    <a:pt x="1662" y="550"/>
                    <a:pt x="1598" y="443"/>
                    <a:pt x="1534" y="337"/>
                  </a:cubicBezTo>
                  <a:cubicBezTo>
                    <a:pt x="1346" y="120"/>
                    <a:pt x="1059" y="1"/>
                    <a:pt x="7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5"/>
            <p:cNvSpPr/>
            <p:nvPr/>
          </p:nvSpPr>
          <p:spPr>
            <a:xfrm>
              <a:off x="790061" y="1737070"/>
              <a:ext cx="57368" cy="24544"/>
            </a:xfrm>
            <a:custGeom>
              <a:avLst/>
              <a:gdLst/>
              <a:ahLst/>
              <a:cxnLst/>
              <a:rect l="l" t="t" r="r" b="b"/>
              <a:pathLst>
                <a:path w="1365" h="584" extrusionOk="0">
                  <a:moveTo>
                    <a:pt x="644" y="0"/>
                  </a:moveTo>
                  <a:cubicBezTo>
                    <a:pt x="499" y="0"/>
                    <a:pt x="356" y="48"/>
                    <a:pt x="235" y="136"/>
                  </a:cubicBezTo>
                  <a:cubicBezTo>
                    <a:pt x="214" y="157"/>
                    <a:pt x="44" y="264"/>
                    <a:pt x="1" y="349"/>
                  </a:cubicBezTo>
                  <a:cubicBezTo>
                    <a:pt x="44" y="370"/>
                    <a:pt x="107" y="392"/>
                    <a:pt x="171" y="392"/>
                  </a:cubicBezTo>
                  <a:cubicBezTo>
                    <a:pt x="214" y="370"/>
                    <a:pt x="278" y="370"/>
                    <a:pt x="342" y="349"/>
                  </a:cubicBezTo>
                  <a:cubicBezTo>
                    <a:pt x="397" y="338"/>
                    <a:pt x="452" y="333"/>
                    <a:pt x="507" y="333"/>
                  </a:cubicBezTo>
                  <a:cubicBezTo>
                    <a:pt x="665" y="333"/>
                    <a:pt x="823" y="376"/>
                    <a:pt x="981" y="455"/>
                  </a:cubicBezTo>
                  <a:cubicBezTo>
                    <a:pt x="1045" y="498"/>
                    <a:pt x="1108" y="541"/>
                    <a:pt x="1194" y="562"/>
                  </a:cubicBezTo>
                  <a:cubicBezTo>
                    <a:pt x="1258" y="583"/>
                    <a:pt x="1321" y="583"/>
                    <a:pt x="1364" y="583"/>
                  </a:cubicBezTo>
                  <a:cubicBezTo>
                    <a:pt x="1321" y="392"/>
                    <a:pt x="1130" y="200"/>
                    <a:pt x="1045" y="136"/>
                  </a:cubicBezTo>
                  <a:cubicBezTo>
                    <a:pt x="921" y="43"/>
                    <a:pt x="781" y="0"/>
                    <a:pt x="644" y="0"/>
                  </a:cubicBezTo>
                  <a:close/>
                </a:path>
              </a:pathLst>
            </a:custGeom>
            <a:solidFill>
              <a:srgbClr val="FF8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5"/>
            <p:cNvSpPr/>
            <p:nvPr/>
          </p:nvSpPr>
          <p:spPr>
            <a:xfrm>
              <a:off x="700585" y="1680038"/>
              <a:ext cx="65353" cy="48458"/>
            </a:xfrm>
            <a:custGeom>
              <a:avLst/>
              <a:gdLst/>
              <a:ahLst/>
              <a:cxnLst/>
              <a:rect l="l" t="t" r="r" b="b"/>
              <a:pathLst>
                <a:path w="1555" h="1153" extrusionOk="0">
                  <a:moveTo>
                    <a:pt x="806" y="1"/>
                  </a:moveTo>
                  <a:cubicBezTo>
                    <a:pt x="786" y="1"/>
                    <a:pt x="766" y="1"/>
                    <a:pt x="746" y="2"/>
                  </a:cubicBezTo>
                  <a:cubicBezTo>
                    <a:pt x="320" y="23"/>
                    <a:pt x="0" y="322"/>
                    <a:pt x="0" y="577"/>
                  </a:cubicBezTo>
                  <a:cubicBezTo>
                    <a:pt x="22" y="961"/>
                    <a:pt x="405" y="1152"/>
                    <a:pt x="831" y="1152"/>
                  </a:cubicBezTo>
                  <a:cubicBezTo>
                    <a:pt x="1214" y="1131"/>
                    <a:pt x="1555" y="833"/>
                    <a:pt x="1534" y="535"/>
                  </a:cubicBezTo>
                  <a:cubicBezTo>
                    <a:pt x="1493" y="191"/>
                    <a:pt x="1184" y="1"/>
                    <a:pt x="806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5"/>
            <p:cNvSpPr/>
            <p:nvPr/>
          </p:nvSpPr>
          <p:spPr>
            <a:xfrm>
              <a:off x="867938" y="1680038"/>
              <a:ext cx="65395" cy="47617"/>
            </a:xfrm>
            <a:custGeom>
              <a:avLst/>
              <a:gdLst/>
              <a:ahLst/>
              <a:cxnLst/>
              <a:rect l="l" t="t" r="r" b="b"/>
              <a:pathLst>
                <a:path w="1556" h="1133" extrusionOk="0">
                  <a:moveTo>
                    <a:pt x="750" y="1"/>
                  </a:moveTo>
                  <a:cubicBezTo>
                    <a:pt x="372" y="1"/>
                    <a:pt x="63" y="191"/>
                    <a:pt x="22" y="535"/>
                  </a:cubicBezTo>
                  <a:cubicBezTo>
                    <a:pt x="1" y="811"/>
                    <a:pt x="342" y="1110"/>
                    <a:pt x="704" y="1131"/>
                  </a:cubicBezTo>
                  <a:cubicBezTo>
                    <a:pt x="725" y="1132"/>
                    <a:pt x="746" y="1132"/>
                    <a:pt x="768" y="1132"/>
                  </a:cubicBezTo>
                  <a:cubicBezTo>
                    <a:pt x="1169" y="1132"/>
                    <a:pt x="1534" y="941"/>
                    <a:pt x="1534" y="577"/>
                  </a:cubicBezTo>
                  <a:cubicBezTo>
                    <a:pt x="1556" y="300"/>
                    <a:pt x="1236" y="2"/>
                    <a:pt x="810" y="2"/>
                  </a:cubicBezTo>
                  <a:cubicBezTo>
                    <a:pt x="790" y="1"/>
                    <a:pt x="770" y="1"/>
                    <a:pt x="750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5"/>
            <p:cNvSpPr/>
            <p:nvPr/>
          </p:nvSpPr>
          <p:spPr>
            <a:xfrm>
              <a:off x="645991" y="1693823"/>
              <a:ext cx="39422" cy="35849"/>
            </a:xfrm>
            <a:custGeom>
              <a:avLst/>
              <a:gdLst/>
              <a:ahLst/>
              <a:cxnLst/>
              <a:rect l="l" t="t" r="r" b="b"/>
              <a:pathLst>
                <a:path w="938" h="853" extrusionOk="0">
                  <a:moveTo>
                    <a:pt x="493" y="0"/>
                  </a:moveTo>
                  <a:cubicBezTo>
                    <a:pt x="457" y="0"/>
                    <a:pt x="420" y="5"/>
                    <a:pt x="383" y="15"/>
                  </a:cubicBezTo>
                  <a:cubicBezTo>
                    <a:pt x="149" y="57"/>
                    <a:pt x="0" y="292"/>
                    <a:pt x="64" y="526"/>
                  </a:cubicBezTo>
                  <a:cubicBezTo>
                    <a:pt x="102" y="714"/>
                    <a:pt x="306" y="853"/>
                    <a:pt x="500" y="853"/>
                  </a:cubicBezTo>
                  <a:cubicBezTo>
                    <a:pt x="525" y="853"/>
                    <a:pt x="550" y="850"/>
                    <a:pt x="575" y="845"/>
                  </a:cubicBezTo>
                  <a:cubicBezTo>
                    <a:pt x="788" y="803"/>
                    <a:pt x="937" y="547"/>
                    <a:pt x="895" y="334"/>
                  </a:cubicBezTo>
                  <a:cubicBezTo>
                    <a:pt x="859" y="137"/>
                    <a:pt x="687" y="0"/>
                    <a:pt x="493" y="0"/>
                  </a:cubicBez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5"/>
            <p:cNvSpPr/>
            <p:nvPr/>
          </p:nvSpPr>
          <p:spPr>
            <a:xfrm>
              <a:off x="653136" y="1698572"/>
              <a:ext cx="17063" cy="22989"/>
            </a:xfrm>
            <a:custGeom>
              <a:avLst/>
              <a:gdLst/>
              <a:ahLst/>
              <a:cxnLst/>
              <a:rect l="l" t="t" r="r" b="b"/>
              <a:pathLst>
                <a:path w="406" h="547" extrusionOk="0">
                  <a:moveTo>
                    <a:pt x="341" y="0"/>
                  </a:moveTo>
                  <a:cubicBezTo>
                    <a:pt x="333" y="0"/>
                    <a:pt x="326" y="3"/>
                    <a:pt x="320" y="8"/>
                  </a:cubicBezTo>
                  <a:cubicBezTo>
                    <a:pt x="213" y="30"/>
                    <a:pt x="128" y="72"/>
                    <a:pt x="64" y="179"/>
                  </a:cubicBezTo>
                  <a:cubicBezTo>
                    <a:pt x="0" y="264"/>
                    <a:pt x="0" y="392"/>
                    <a:pt x="43" y="498"/>
                  </a:cubicBezTo>
                  <a:cubicBezTo>
                    <a:pt x="43" y="515"/>
                    <a:pt x="71" y="547"/>
                    <a:pt x="104" y="547"/>
                  </a:cubicBezTo>
                  <a:cubicBezTo>
                    <a:pt x="112" y="547"/>
                    <a:pt x="120" y="545"/>
                    <a:pt x="128" y="541"/>
                  </a:cubicBezTo>
                  <a:cubicBezTo>
                    <a:pt x="192" y="541"/>
                    <a:pt x="213" y="498"/>
                    <a:pt x="213" y="434"/>
                  </a:cubicBezTo>
                  <a:cubicBezTo>
                    <a:pt x="192" y="370"/>
                    <a:pt x="192" y="307"/>
                    <a:pt x="213" y="264"/>
                  </a:cubicBezTo>
                  <a:cubicBezTo>
                    <a:pt x="235" y="221"/>
                    <a:pt x="299" y="157"/>
                    <a:pt x="362" y="136"/>
                  </a:cubicBezTo>
                  <a:cubicBezTo>
                    <a:pt x="384" y="115"/>
                    <a:pt x="405" y="72"/>
                    <a:pt x="405" y="51"/>
                  </a:cubicBezTo>
                  <a:cubicBezTo>
                    <a:pt x="390" y="20"/>
                    <a:pt x="362" y="0"/>
                    <a:pt x="3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5"/>
            <p:cNvSpPr/>
            <p:nvPr/>
          </p:nvSpPr>
          <p:spPr>
            <a:xfrm>
              <a:off x="947623" y="1693823"/>
              <a:ext cx="39422" cy="35849"/>
            </a:xfrm>
            <a:custGeom>
              <a:avLst/>
              <a:gdLst/>
              <a:ahLst/>
              <a:cxnLst/>
              <a:rect l="l" t="t" r="r" b="b"/>
              <a:pathLst>
                <a:path w="938" h="853" extrusionOk="0">
                  <a:moveTo>
                    <a:pt x="465" y="0"/>
                  </a:moveTo>
                  <a:cubicBezTo>
                    <a:pt x="272" y="0"/>
                    <a:pt x="100" y="137"/>
                    <a:pt x="64" y="334"/>
                  </a:cubicBezTo>
                  <a:cubicBezTo>
                    <a:pt x="0" y="547"/>
                    <a:pt x="171" y="803"/>
                    <a:pt x="362" y="845"/>
                  </a:cubicBezTo>
                  <a:cubicBezTo>
                    <a:pt x="389" y="850"/>
                    <a:pt x="417" y="853"/>
                    <a:pt x="444" y="853"/>
                  </a:cubicBezTo>
                  <a:cubicBezTo>
                    <a:pt x="653" y="853"/>
                    <a:pt x="857" y="714"/>
                    <a:pt x="895" y="526"/>
                  </a:cubicBezTo>
                  <a:cubicBezTo>
                    <a:pt x="937" y="292"/>
                    <a:pt x="810" y="57"/>
                    <a:pt x="575" y="15"/>
                  </a:cubicBezTo>
                  <a:cubicBezTo>
                    <a:pt x="539" y="5"/>
                    <a:pt x="502" y="0"/>
                    <a:pt x="465" y="0"/>
                  </a:cubicBez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5"/>
            <p:cNvSpPr/>
            <p:nvPr/>
          </p:nvSpPr>
          <p:spPr>
            <a:xfrm>
              <a:off x="962837" y="1698530"/>
              <a:ext cx="17946" cy="23115"/>
            </a:xfrm>
            <a:custGeom>
              <a:avLst/>
              <a:gdLst/>
              <a:ahLst/>
              <a:cxnLst/>
              <a:rect l="l" t="t" r="r" b="b"/>
              <a:pathLst>
                <a:path w="427" h="550" extrusionOk="0">
                  <a:moveTo>
                    <a:pt x="84" y="1"/>
                  </a:moveTo>
                  <a:cubicBezTo>
                    <a:pt x="62" y="1"/>
                    <a:pt x="37" y="16"/>
                    <a:pt x="22" y="31"/>
                  </a:cubicBezTo>
                  <a:cubicBezTo>
                    <a:pt x="0" y="52"/>
                    <a:pt x="22" y="95"/>
                    <a:pt x="43" y="116"/>
                  </a:cubicBezTo>
                  <a:lnTo>
                    <a:pt x="64" y="137"/>
                  </a:lnTo>
                  <a:cubicBezTo>
                    <a:pt x="107" y="158"/>
                    <a:pt x="171" y="201"/>
                    <a:pt x="192" y="265"/>
                  </a:cubicBezTo>
                  <a:cubicBezTo>
                    <a:pt x="235" y="308"/>
                    <a:pt x="213" y="371"/>
                    <a:pt x="213" y="435"/>
                  </a:cubicBezTo>
                  <a:cubicBezTo>
                    <a:pt x="213" y="478"/>
                    <a:pt x="235" y="521"/>
                    <a:pt x="277" y="542"/>
                  </a:cubicBezTo>
                  <a:cubicBezTo>
                    <a:pt x="288" y="547"/>
                    <a:pt x="299" y="550"/>
                    <a:pt x="309" y="550"/>
                  </a:cubicBezTo>
                  <a:cubicBezTo>
                    <a:pt x="340" y="550"/>
                    <a:pt x="368" y="526"/>
                    <a:pt x="384" y="478"/>
                  </a:cubicBezTo>
                  <a:cubicBezTo>
                    <a:pt x="426" y="393"/>
                    <a:pt x="426" y="265"/>
                    <a:pt x="362" y="180"/>
                  </a:cubicBezTo>
                  <a:cubicBezTo>
                    <a:pt x="299" y="73"/>
                    <a:pt x="213" y="31"/>
                    <a:pt x="107" y="9"/>
                  </a:cubicBezTo>
                  <a:cubicBezTo>
                    <a:pt x="101" y="3"/>
                    <a:pt x="93" y="1"/>
                    <a:pt x="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5"/>
            <p:cNvSpPr/>
            <p:nvPr/>
          </p:nvSpPr>
          <p:spPr>
            <a:xfrm>
              <a:off x="579756" y="1444222"/>
              <a:ext cx="170968" cy="199378"/>
            </a:xfrm>
            <a:custGeom>
              <a:avLst/>
              <a:gdLst/>
              <a:ahLst/>
              <a:cxnLst/>
              <a:rect l="l" t="t" r="r" b="b"/>
              <a:pathLst>
                <a:path w="4068" h="4744" extrusionOk="0">
                  <a:moveTo>
                    <a:pt x="3238" y="0"/>
                  </a:moveTo>
                  <a:cubicBezTo>
                    <a:pt x="3196" y="0"/>
                    <a:pt x="3153" y="4"/>
                    <a:pt x="3109" y="12"/>
                  </a:cubicBezTo>
                  <a:cubicBezTo>
                    <a:pt x="2854" y="76"/>
                    <a:pt x="2598" y="182"/>
                    <a:pt x="2364" y="353"/>
                  </a:cubicBezTo>
                  <a:cubicBezTo>
                    <a:pt x="1214" y="1205"/>
                    <a:pt x="0" y="3185"/>
                    <a:pt x="1278" y="4506"/>
                  </a:cubicBezTo>
                  <a:cubicBezTo>
                    <a:pt x="1440" y="4673"/>
                    <a:pt x="1622" y="4744"/>
                    <a:pt x="1812" y="4744"/>
                  </a:cubicBezTo>
                  <a:cubicBezTo>
                    <a:pt x="2399" y="4744"/>
                    <a:pt x="3064" y="4068"/>
                    <a:pt x="3450" y="3441"/>
                  </a:cubicBezTo>
                  <a:cubicBezTo>
                    <a:pt x="3834" y="2823"/>
                    <a:pt x="4068" y="2142"/>
                    <a:pt x="4047" y="1354"/>
                  </a:cubicBezTo>
                  <a:cubicBezTo>
                    <a:pt x="4068" y="1055"/>
                    <a:pt x="4004" y="757"/>
                    <a:pt x="3897" y="459"/>
                  </a:cubicBezTo>
                  <a:cubicBezTo>
                    <a:pt x="3804" y="197"/>
                    <a:pt x="3545" y="0"/>
                    <a:pt x="32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5"/>
            <p:cNvSpPr/>
            <p:nvPr/>
          </p:nvSpPr>
          <p:spPr>
            <a:xfrm>
              <a:off x="699912" y="1394125"/>
              <a:ext cx="312180" cy="252375"/>
            </a:xfrm>
            <a:custGeom>
              <a:avLst/>
              <a:gdLst/>
              <a:ahLst/>
              <a:cxnLst/>
              <a:rect l="l" t="t" r="r" b="b"/>
              <a:pathLst>
                <a:path w="7428" h="6005" extrusionOk="0">
                  <a:moveTo>
                    <a:pt x="3152" y="1"/>
                  </a:moveTo>
                  <a:cubicBezTo>
                    <a:pt x="1331" y="1"/>
                    <a:pt x="0" y="1598"/>
                    <a:pt x="740" y="3078"/>
                  </a:cubicBezTo>
                  <a:cubicBezTo>
                    <a:pt x="975" y="3547"/>
                    <a:pt x="1188" y="3994"/>
                    <a:pt x="1677" y="4313"/>
                  </a:cubicBezTo>
                  <a:cubicBezTo>
                    <a:pt x="1833" y="4408"/>
                    <a:pt x="1981" y="4451"/>
                    <a:pt x="2114" y="4451"/>
                  </a:cubicBezTo>
                  <a:cubicBezTo>
                    <a:pt x="2401" y="4451"/>
                    <a:pt x="2613" y="4250"/>
                    <a:pt x="2657" y="3930"/>
                  </a:cubicBezTo>
                  <a:cubicBezTo>
                    <a:pt x="2657" y="3887"/>
                    <a:pt x="2636" y="3802"/>
                    <a:pt x="2678" y="3802"/>
                  </a:cubicBezTo>
                  <a:cubicBezTo>
                    <a:pt x="2681" y="3801"/>
                    <a:pt x="2685" y="3800"/>
                    <a:pt x="2688" y="3800"/>
                  </a:cubicBezTo>
                  <a:cubicBezTo>
                    <a:pt x="2807" y="3800"/>
                    <a:pt x="3192" y="4505"/>
                    <a:pt x="4020" y="4505"/>
                  </a:cubicBezTo>
                  <a:cubicBezTo>
                    <a:pt x="4446" y="4505"/>
                    <a:pt x="4553" y="4143"/>
                    <a:pt x="4616" y="4058"/>
                  </a:cubicBezTo>
                  <a:cubicBezTo>
                    <a:pt x="4723" y="4143"/>
                    <a:pt x="4766" y="4484"/>
                    <a:pt x="5213" y="5187"/>
                  </a:cubicBezTo>
                  <a:cubicBezTo>
                    <a:pt x="5563" y="5766"/>
                    <a:pt x="6007" y="6004"/>
                    <a:pt x="6367" y="6004"/>
                  </a:cubicBezTo>
                  <a:cubicBezTo>
                    <a:pt x="6576" y="6004"/>
                    <a:pt x="6757" y="5924"/>
                    <a:pt x="6874" y="5783"/>
                  </a:cubicBezTo>
                  <a:cubicBezTo>
                    <a:pt x="7428" y="5101"/>
                    <a:pt x="7428" y="3099"/>
                    <a:pt x="6107" y="1502"/>
                  </a:cubicBezTo>
                  <a:cubicBezTo>
                    <a:pt x="5426" y="693"/>
                    <a:pt x="4979" y="458"/>
                    <a:pt x="4340" y="224"/>
                  </a:cubicBezTo>
                  <a:cubicBezTo>
                    <a:pt x="3932" y="70"/>
                    <a:pt x="3531" y="1"/>
                    <a:pt x="31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5"/>
            <p:cNvSpPr/>
            <p:nvPr/>
          </p:nvSpPr>
          <p:spPr>
            <a:xfrm>
              <a:off x="719371" y="1455990"/>
              <a:ext cx="24208" cy="90485"/>
            </a:xfrm>
            <a:custGeom>
              <a:avLst/>
              <a:gdLst/>
              <a:ahLst/>
              <a:cxnLst/>
              <a:rect l="l" t="t" r="r" b="b"/>
              <a:pathLst>
                <a:path w="576" h="2153" extrusionOk="0">
                  <a:moveTo>
                    <a:pt x="223" y="0"/>
                  </a:moveTo>
                  <a:cubicBezTo>
                    <a:pt x="194" y="0"/>
                    <a:pt x="171" y="20"/>
                    <a:pt x="171" y="51"/>
                  </a:cubicBezTo>
                  <a:cubicBezTo>
                    <a:pt x="43" y="392"/>
                    <a:pt x="0" y="754"/>
                    <a:pt x="22" y="1116"/>
                  </a:cubicBezTo>
                  <a:cubicBezTo>
                    <a:pt x="22" y="1287"/>
                    <a:pt x="64" y="1457"/>
                    <a:pt x="128" y="1649"/>
                  </a:cubicBezTo>
                  <a:cubicBezTo>
                    <a:pt x="171" y="1819"/>
                    <a:pt x="277" y="1989"/>
                    <a:pt x="405" y="2117"/>
                  </a:cubicBezTo>
                  <a:cubicBezTo>
                    <a:pt x="418" y="2142"/>
                    <a:pt x="445" y="2152"/>
                    <a:pt x="474" y="2152"/>
                  </a:cubicBezTo>
                  <a:cubicBezTo>
                    <a:pt x="494" y="2152"/>
                    <a:pt x="515" y="2147"/>
                    <a:pt x="533" y="2138"/>
                  </a:cubicBezTo>
                  <a:cubicBezTo>
                    <a:pt x="575" y="2096"/>
                    <a:pt x="575" y="2053"/>
                    <a:pt x="533" y="2011"/>
                  </a:cubicBezTo>
                  <a:cubicBezTo>
                    <a:pt x="426" y="1883"/>
                    <a:pt x="363" y="1734"/>
                    <a:pt x="299" y="1585"/>
                  </a:cubicBezTo>
                  <a:cubicBezTo>
                    <a:pt x="235" y="1436"/>
                    <a:pt x="213" y="1265"/>
                    <a:pt x="192" y="1095"/>
                  </a:cubicBezTo>
                  <a:cubicBezTo>
                    <a:pt x="171" y="754"/>
                    <a:pt x="213" y="413"/>
                    <a:pt x="299" y="94"/>
                  </a:cubicBezTo>
                  <a:cubicBezTo>
                    <a:pt x="299" y="51"/>
                    <a:pt x="277" y="9"/>
                    <a:pt x="256" y="9"/>
                  </a:cubicBezTo>
                  <a:cubicBezTo>
                    <a:pt x="245" y="3"/>
                    <a:pt x="233" y="0"/>
                    <a:pt x="223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5"/>
            <p:cNvSpPr/>
            <p:nvPr/>
          </p:nvSpPr>
          <p:spPr>
            <a:xfrm>
              <a:off x="762323" y="1419047"/>
              <a:ext cx="218459" cy="203833"/>
            </a:xfrm>
            <a:custGeom>
              <a:avLst/>
              <a:gdLst/>
              <a:ahLst/>
              <a:cxnLst/>
              <a:rect l="l" t="t" r="r" b="b"/>
              <a:pathLst>
                <a:path w="5198" h="4850" extrusionOk="0">
                  <a:moveTo>
                    <a:pt x="1583" y="0"/>
                  </a:moveTo>
                  <a:cubicBezTo>
                    <a:pt x="1040" y="0"/>
                    <a:pt x="490" y="147"/>
                    <a:pt x="43" y="462"/>
                  </a:cubicBezTo>
                  <a:cubicBezTo>
                    <a:pt x="22" y="483"/>
                    <a:pt x="1" y="547"/>
                    <a:pt x="22" y="568"/>
                  </a:cubicBezTo>
                  <a:cubicBezTo>
                    <a:pt x="52" y="583"/>
                    <a:pt x="82" y="598"/>
                    <a:pt x="105" y="598"/>
                  </a:cubicBezTo>
                  <a:cubicBezTo>
                    <a:pt x="114" y="598"/>
                    <a:pt x="122" y="596"/>
                    <a:pt x="129" y="590"/>
                  </a:cubicBezTo>
                  <a:cubicBezTo>
                    <a:pt x="521" y="291"/>
                    <a:pt x="1006" y="155"/>
                    <a:pt x="1498" y="155"/>
                  </a:cubicBezTo>
                  <a:cubicBezTo>
                    <a:pt x="1673" y="155"/>
                    <a:pt x="1850" y="173"/>
                    <a:pt x="2024" y="206"/>
                  </a:cubicBezTo>
                  <a:cubicBezTo>
                    <a:pt x="2663" y="313"/>
                    <a:pt x="3281" y="632"/>
                    <a:pt x="3770" y="1079"/>
                  </a:cubicBezTo>
                  <a:cubicBezTo>
                    <a:pt x="4239" y="1527"/>
                    <a:pt x="4580" y="2123"/>
                    <a:pt x="4771" y="2762"/>
                  </a:cubicBezTo>
                  <a:cubicBezTo>
                    <a:pt x="4963" y="3401"/>
                    <a:pt x="5006" y="4082"/>
                    <a:pt x="4920" y="4743"/>
                  </a:cubicBezTo>
                  <a:cubicBezTo>
                    <a:pt x="4920" y="4785"/>
                    <a:pt x="4963" y="4849"/>
                    <a:pt x="5006" y="4849"/>
                  </a:cubicBezTo>
                  <a:cubicBezTo>
                    <a:pt x="5048" y="4849"/>
                    <a:pt x="5112" y="4806"/>
                    <a:pt x="5112" y="4764"/>
                  </a:cubicBezTo>
                  <a:cubicBezTo>
                    <a:pt x="5197" y="4082"/>
                    <a:pt x="5133" y="3380"/>
                    <a:pt x="4942" y="2719"/>
                  </a:cubicBezTo>
                  <a:cubicBezTo>
                    <a:pt x="4750" y="2059"/>
                    <a:pt x="4409" y="1420"/>
                    <a:pt x="3898" y="952"/>
                  </a:cubicBezTo>
                  <a:cubicBezTo>
                    <a:pt x="3366" y="483"/>
                    <a:pt x="2727" y="164"/>
                    <a:pt x="2045" y="36"/>
                  </a:cubicBezTo>
                  <a:cubicBezTo>
                    <a:pt x="1894" y="12"/>
                    <a:pt x="1739" y="0"/>
                    <a:pt x="1583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5"/>
            <p:cNvSpPr/>
            <p:nvPr/>
          </p:nvSpPr>
          <p:spPr>
            <a:xfrm>
              <a:off x="638804" y="1474482"/>
              <a:ext cx="53753" cy="143902"/>
            </a:xfrm>
            <a:custGeom>
              <a:avLst/>
              <a:gdLst/>
              <a:ahLst/>
              <a:cxnLst/>
              <a:rect l="l" t="t" r="r" b="b"/>
              <a:pathLst>
                <a:path w="1279" h="3424" extrusionOk="0">
                  <a:moveTo>
                    <a:pt x="1191" y="0"/>
                  </a:moveTo>
                  <a:cubicBezTo>
                    <a:pt x="1172" y="0"/>
                    <a:pt x="1151" y="5"/>
                    <a:pt x="1129" y="16"/>
                  </a:cubicBezTo>
                  <a:cubicBezTo>
                    <a:pt x="703" y="442"/>
                    <a:pt x="384" y="974"/>
                    <a:pt x="192" y="1549"/>
                  </a:cubicBezTo>
                  <a:cubicBezTo>
                    <a:pt x="107" y="1826"/>
                    <a:pt x="43" y="2124"/>
                    <a:pt x="22" y="2444"/>
                  </a:cubicBezTo>
                  <a:cubicBezTo>
                    <a:pt x="1" y="2742"/>
                    <a:pt x="22" y="3040"/>
                    <a:pt x="65" y="3338"/>
                  </a:cubicBezTo>
                  <a:cubicBezTo>
                    <a:pt x="65" y="3381"/>
                    <a:pt x="107" y="3424"/>
                    <a:pt x="150" y="3424"/>
                  </a:cubicBezTo>
                  <a:cubicBezTo>
                    <a:pt x="214" y="3402"/>
                    <a:pt x="235" y="3360"/>
                    <a:pt x="235" y="3317"/>
                  </a:cubicBezTo>
                  <a:cubicBezTo>
                    <a:pt x="214" y="3019"/>
                    <a:pt x="192" y="2742"/>
                    <a:pt x="214" y="2444"/>
                  </a:cubicBezTo>
                  <a:cubicBezTo>
                    <a:pt x="235" y="2167"/>
                    <a:pt x="299" y="1869"/>
                    <a:pt x="384" y="1592"/>
                  </a:cubicBezTo>
                  <a:cubicBezTo>
                    <a:pt x="469" y="1336"/>
                    <a:pt x="576" y="1060"/>
                    <a:pt x="725" y="804"/>
                  </a:cubicBezTo>
                  <a:cubicBezTo>
                    <a:pt x="874" y="570"/>
                    <a:pt x="1044" y="335"/>
                    <a:pt x="1236" y="122"/>
                  </a:cubicBezTo>
                  <a:cubicBezTo>
                    <a:pt x="1279" y="101"/>
                    <a:pt x="1279" y="59"/>
                    <a:pt x="1236" y="16"/>
                  </a:cubicBezTo>
                  <a:cubicBezTo>
                    <a:pt x="1225" y="5"/>
                    <a:pt x="1209" y="0"/>
                    <a:pt x="1191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5"/>
            <p:cNvSpPr/>
            <p:nvPr/>
          </p:nvSpPr>
          <p:spPr>
            <a:xfrm rot="1103510" flipH="1">
              <a:off x="-290605" y="2515085"/>
              <a:ext cx="211268" cy="223036"/>
            </a:xfrm>
            <a:custGeom>
              <a:avLst/>
              <a:gdLst/>
              <a:ahLst/>
              <a:cxnLst/>
              <a:rect l="l" t="t" r="r" b="b"/>
              <a:pathLst>
                <a:path w="5027" h="5307" extrusionOk="0">
                  <a:moveTo>
                    <a:pt x="1296" y="1"/>
                  </a:moveTo>
                  <a:cubicBezTo>
                    <a:pt x="834" y="1"/>
                    <a:pt x="333" y="359"/>
                    <a:pt x="235" y="753"/>
                  </a:cubicBezTo>
                  <a:cubicBezTo>
                    <a:pt x="0" y="1648"/>
                    <a:pt x="362" y="2712"/>
                    <a:pt x="895" y="3564"/>
                  </a:cubicBezTo>
                  <a:cubicBezTo>
                    <a:pt x="1406" y="4395"/>
                    <a:pt x="2109" y="5013"/>
                    <a:pt x="2514" y="5034"/>
                  </a:cubicBezTo>
                  <a:cubicBezTo>
                    <a:pt x="2726" y="5034"/>
                    <a:pt x="2812" y="4885"/>
                    <a:pt x="2620" y="4587"/>
                  </a:cubicBezTo>
                  <a:cubicBezTo>
                    <a:pt x="2556" y="4480"/>
                    <a:pt x="2492" y="4374"/>
                    <a:pt x="2428" y="4267"/>
                  </a:cubicBezTo>
                  <a:cubicBezTo>
                    <a:pt x="2428" y="4267"/>
                    <a:pt x="2428" y="4246"/>
                    <a:pt x="2428" y="4225"/>
                  </a:cubicBezTo>
                  <a:cubicBezTo>
                    <a:pt x="2428" y="4267"/>
                    <a:pt x="2577" y="4374"/>
                    <a:pt x="2599" y="4395"/>
                  </a:cubicBezTo>
                  <a:cubicBezTo>
                    <a:pt x="2812" y="4651"/>
                    <a:pt x="3067" y="4906"/>
                    <a:pt x="3323" y="5119"/>
                  </a:cubicBezTo>
                  <a:cubicBezTo>
                    <a:pt x="3445" y="5216"/>
                    <a:pt x="3594" y="5307"/>
                    <a:pt x="3712" y="5307"/>
                  </a:cubicBezTo>
                  <a:cubicBezTo>
                    <a:pt x="3800" y="5307"/>
                    <a:pt x="3870" y="5256"/>
                    <a:pt x="3898" y="5119"/>
                  </a:cubicBezTo>
                  <a:cubicBezTo>
                    <a:pt x="3919" y="4927"/>
                    <a:pt x="3770" y="4800"/>
                    <a:pt x="3515" y="4288"/>
                  </a:cubicBezTo>
                  <a:cubicBezTo>
                    <a:pt x="3502" y="4263"/>
                    <a:pt x="3501" y="4251"/>
                    <a:pt x="3512" y="4251"/>
                  </a:cubicBezTo>
                  <a:cubicBezTo>
                    <a:pt x="3572" y="4251"/>
                    <a:pt x="3966" y="4596"/>
                    <a:pt x="4345" y="4651"/>
                  </a:cubicBezTo>
                  <a:cubicBezTo>
                    <a:pt x="4366" y="4654"/>
                    <a:pt x="4386" y="4655"/>
                    <a:pt x="4404" y="4655"/>
                  </a:cubicBezTo>
                  <a:cubicBezTo>
                    <a:pt x="4637" y="4655"/>
                    <a:pt x="4721" y="4423"/>
                    <a:pt x="4622" y="4246"/>
                  </a:cubicBezTo>
                  <a:cubicBezTo>
                    <a:pt x="4473" y="3948"/>
                    <a:pt x="4153" y="3713"/>
                    <a:pt x="3962" y="3479"/>
                  </a:cubicBezTo>
                  <a:cubicBezTo>
                    <a:pt x="3664" y="3117"/>
                    <a:pt x="3195" y="2649"/>
                    <a:pt x="3174" y="2180"/>
                  </a:cubicBezTo>
                  <a:cubicBezTo>
                    <a:pt x="3168" y="2022"/>
                    <a:pt x="3257" y="1970"/>
                    <a:pt x="3394" y="1970"/>
                  </a:cubicBezTo>
                  <a:cubicBezTo>
                    <a:pt x="3662" y="1970"/>
                    <a:pt x="4116" y="2171"/>
                    <a:pt x="4395" y="2171"/>
                  </a:cubicBezTo>
                  <a:cubicBezTo>
                    <a:pt x="4472" y="2171"/>
                    <a:pt x="4536" y="2156"/>
                    <a:pt x="4579" y="2116"/>
                  </a:cubicBezTo>
                  <a:cubicBezTo>
                    <a:pt x="5027" y="1733"/>
                    <a:pt x="3749" y="881"/>
                    <a:pt x="3515" y="732"/>
                  </a:cubicBezTo>
                  <a:cubicBezTo>
                    <a:pt x="2897" y="306"/>
                    <a:pt x="2173" y="72"/>
                    <a:pt x="1406" y="8"/>
                  </a:cubicBezTo>
                  <a:cubicBezTo>
                    <a:pt x="1370" y="3"/>
                    <a:pt x="1333" y="1"/>
                    <a:pt x="12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5"/>
            <p:cNvSpPr/>
            <p:nvPr/>
          </p:nvSpPr>
          <p:spPr>
            <a:xfrm rot="1103510" flipH="1">
              <a:off x="-246790" y="2646699"/>
              <a:ext cx="26897" cy="35092"/>
            </a:xfrm>
            <a:custGeom>
              <a:avLst/>
              <a:gdLst/>
              <a:ahLst/>
              <a:cxnLst/>
              <a:rect l="l" t="t" r="r" b="b"/>
              <a:pathLst>
                <a:path w="640" h="835" extrusionOk="0">
                  <a:moveTo>
                    <a:pt x="75" y="0"/>
                  </a:moveTo>
                  <a:cubicBezTo>
                    <a:pt x="66" y="0"/>
                    <a:pt x="55" y="3"/>
                    <a:pt x="43" y="9"/>
                  </a:cubicBezTo>
                  <a:cubicBezTo>
                    <a:pt x="0" y="30"/>
                    <a:pt x="0" y="73"/>
                    <a:pt x="0" y="94"/>
                  </a:cubicBezTo>
                  <a:cubicBezTo>
                    <a:pt x="64" y="222"/>
                    <a:pt x="128" y="350"/>
                    <a:pt x="213" y="477"/>
                  </a:cubicBezTo>
                  <a:cubicBezTo>
                    <a:pt x="277" y="584"/>
                    <a:pt x="362" y="712"/>
                    <a:pt x="469" y="818"/>
                  </a:cubicBezTo>
                  <a:cubicBezTo>
                    <a:pt x="480" y="829"/>
                    <a:pt x="501" y="834"/>
                    <a:pt x="522" y="834"/>
                  </a:cubicBezTo>
                  <a:cubicBezTo>
                    <a:pt x="543" y="834"/>
                    <a:pt x="565" y="829"/>
                    <a:pt x="575" y="818"/>
                  </a:cubicBezTo>
                  <a:cubicBezTo>
                    <a:pt x="618" y="797"/>
                    <a:pt x="639" y="733"/>
                    <a:pt x="597" y="690"/>
                  </a:cubicBezTo>
                  <a:cubicBezTo>
                    <a:pt x="426" y="477"/>
                    <a:pt x="277" y="264"/>
                    <a:pt x="128" y="30"/>
                  </a:cubicBezTo>
                  <a:cubicBezTo>
                    <a:pt x="113" y="15"/>
                    <a:pt x="98" y="0"/>
                    <a:pt x="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5"/>
            <p:cNvSpPr/>
            <p:nvPr/>
          </p:nvSpPr>
          <p:spPr>
            <a:xfrm rot="1103510" flipH="1">
              <a:off x="-208228" y="2663996"/>
              <a:ext cx="28704" cy="35513"/>
            </a:xfrm>
            <a:custGeom>
              <a:avLst/>
              <a:gdLst/>
              <a:ahLst/>
              <a:cxnLst/>
              <a:rect l="l" t="t" r="r" b="b"/>
              <a:pathLst>
                <a:path w="683" h="845" extrusionOk="0">
                  <a:moveTo>
                    <a:pt x="65" y="0"/>
                  </a:moveTo>
                  <a:cubicBezTo>
                    <a:pt x="22" y="21"/>
                    <a:pt x="1" y="64"/>
                    <a:pt x="22" y="107"/>
                  </a:cubicBezTo>
                  <a:cubicBezTo>
                    <a:pt x="150" y="362"/>
                    <a:pt x="299" y="596"/>
                    <a:pt x="512" y="809"/>
                  </a:cubicBezTo>
                  <a:cubicBezTo>
                    <a:pt x="524" y="834"/>
                    <a:pt x="551" y="845"/>
                    <a:pt x="576" y="845"/>
                  </a:cubicBezTo>
                  <a:cubicBezTo>
                    <a:pt x="593" y="845"/>
                    <a:pt x="610" y="839"/>
                    <a:pt x="618" y="831"/>
                  </a:cubicBezTo>
                  <a:cubicBezTo>
                    <a:pt x="661" y="809"/>
                    <a:pt x="682" y="745"/>
                    <a:pt x="640" y="703"/>
                  </a:cubicBezTo>
                  <a:cubicBezTo>
                    <a:pt x="469" y="490"/>
                    <a:pt x="320" y="256"/>
                    <a:pt x="150" y="21"/>
                  </a:cubicBezTo>
                  <a:cubicBezTo>
                    <a:pt x="129" y="0"/>
                    <a:pt x="86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5"/>
            <p:cNvSpPr/>
            <p:nvPr/>
          </p:nvSpPr>
          <p:spPr>
            <a:xfrm rot="1103510" flipH="1">
              <a:off x="-108994" y="2541859"/>
              <a:ext cx="48373" cy="37992"/>
            </a:xfrm>
            <a:custGeom>
              <a:avLst/>
              <a:gdLst/>
              <a:ahLst/>
              <a:cxnLst/>
              <a:rect l="l" t="t" r="r" b="b"/>
              <a:pathLst>
                <a:path w="1151" h="904" extrusionOk="0">
                  <a:moveTo>
                    <a:pt x="1066" y="0"/>
                  </a:moveTo>
                  <a:cubicBezTo>
                    <a:pt x="831" y="0"/>
                    <a:pt x="597" y="85"/>
                    <a:pt x="405" y="234"/>
                  </a:cubicBezTo>
                  <a:cubicBezTo>
                    <a:pt x="235" y="405"/>
                    <a:pt x="107" y="596"/>
                    <a:pt x="22" y="809"/>
                  </a:cubicBezTo>
                  <a:cubicBezTo>
                    <a:pt x="1" y="831"/>
                    <a:pt x="22" y="873"/>
                    <a:pt x="43" y="895"/>
                  </a:cubicBezTo>
                  <a:cubicBezTo>
                    <a:pt x="56" y="901"/>
                    <a:pt x="68" y="903"/>
                    <a:pt x="80" y="903"/>
                  </a:cubicBezTo>
                  <a:cubicBezTo>
                    <a:pt x="109" y="903"/>
                    <a:pt x="135" y="888"/>
                    <a:pt x="150" y="873"/>
                  </a:cubicBezTo>
                  <a:cubicBezTo>
                    <a:pt x="235" y="682"/>
                    <a:pt x="363" y="511"/>
                    <a:pt x="512" y="383"/>
                  </a:cubicBezTo>
                  <a:cubicBezTo>
                    <a:pt x="682" y="256"/>
                    <a:pt x="874" y="213"/>
                    <a:pt x="1066" y="192"/>
                  </a:cubicBezTo>
                  <a:cubicBezTo>
                    <a:pt x="1108" y="170"/>
                    <a:pt x="1151" y="149"/>
                    <a:pt x="1151" y="85"/>
                  </a:cubicBezTo>
                  <a:cubicBezTo>
                    <a:pt x="1151" y="43"/>
                    <a:pt x="1108" y="0"/>
                    <a:pt x="10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25"/>
          <p:cNvGrpSpPr/>
          <p:nvPr/>
        </p:nvGrpSpPr>
        <p:grpSpPr>
          <a:xfrm>
            <a:off x="6742375" y="1545374"/>
            <a:ext cx="1902290" cy="3047751"/>
            <a:chOff x="-2290050" y="1416274"/>
            <a:chExt cx="1902290" cy="3047751"/>
          </a:xfrm>
        </p:grpSpPr>
        <p:sp>
          <p:nvSpPr>
            <p:cNvPr id="597" name="Google Shape;597;p25"/>
            <p:cNvSpPr/>
            <p:nvPr/>
          </p:nvSpPr>
          <p:spPr>
            <a:xfrm>
              <a:off x="-1355301" y="3721777"/>
              <a:ext cx="205010" cy="742206"/>
            </a:xfrm>
            <a:custGeom>
              <a:avLst/>
              <a:gdLst/>
              <a:ahLst/>
              <a:cxnLst/>
              <a:rect l="l" t="t" r="r" b="b"/>
              <a:pathLst>
                <a:path w="4878" h="17660" extrusionOk="0">
                  <a:moveTo>
                    <a:pt x="0" y="1"/>
                  </a:moveTo>
                  <a:lnTo>
                    <a:pt x="0" y="1"/>
                  </a:lnTo>
                  <a:cubicBezTo>
                    <a:pt x="128" y="5176"/>
                    <a:pt x="362" y="10139"/>
                    <a:pt x="660" y="11374"/>
                  </a:cubicBezTo>
                  <a:cubicBezTo>
                    <a:pt x="660" y="12481"/>
                    <a:pt x="384" y="13099"/>
                    <a:pt x="256" y="15356"/>
                  </a:cubicBezTo>
                  <a:cubicBezTo>
                    <a:pt x="235" y="15846"/>
                    <a:pt x="235" y="16315"/>
                    <a:pt x="235" y="16677"/>
                  </a:cubicBezTo>
                  <a:cubicBezTo>
                    <a:pt x="263" y="17230"/>
                    <a:pt x="1112" y="17660"/>
                    <a:pt x="1997" y="17660"/>
                  </a:cubicBezTo>
                  <a:cubicBezTo>
                    <a:pt x="2441" y="17660"/>
                    <a:pt x="2895" y="17551"/>
                    <a:pt x="3259" y="17295"/>
                  </a:cubicBezTo>
                  <a:cubicBezTo>
                    <a:pt x="3749" y="16954"/>
                    <a:pt x="3727" y="16464"/>
                    <a:pt x="3578" y="15378"/>
                  </a:cubicBezTo>
                  <a:cubicBezTo>
                    <a:pt x="3174" y="12162"/>
                    <a:pt x="3195" y="11821"/>
                    <a:pt x="3387" y="10245"/>
                  </a:cubicBezTo>
                  <a:cubicBezTo>
                    <a:pt x="4047" y="7455"/>
                    <a:pt x="4707" y="3430"/>
                    <a:pt x="4877" y="107"/>
                  </a:cubicBezTo>
                  <a:cubicBezTo>
                    <a:pt x="3259" y="86"/>
                    <a:pt x="1640" y="22"/>
                    <a:pt x="0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5"/>
            <p:cNvSpPr/>
            <p:nvPr/>
          </p:nvSpPr>
          <p:spPr>
            <a:xfrm>
              <a:off x="-1617553" y="3721777"/>
              <a:ext cx="205010" cy="742206"/>
            </a:xfrm>
            <a:custGeom>
              <a:avLst/>
              <a:gdLst/>
              <a:ahLst/>
              <a:cxnLst/>
              <a:rect l="l" t="t" r="r" b="b"/>
              <a:pathLst>
                <a:path w="4878" h="17660" extrusionOk="0">
                  <a:moveTo>
                    <a:pt x="4877" y="1"/>
                  </a:moveTo>
                  <a:cubicBezTo>
                    <a:pt x="3237" y="22"/>
                    <a:pt x="1619" y="86"/>
                    <a:pt x="0" y="107"/>
                  </a:cubicBezTo>
                  <a:cubicBezTo>
                    <a:pt x="170" y="3430"/>
                    <a:pt x="831" y="7455"/>
                    <a:pt x="1491" y="10245"/>
                  </a:cubicBezTo>
                  <a:cubicBezTo>
                    <a:pt x="1683" y="11821"/>
                    <a:pt x="1725" y="12162"/>
                    <a:pt x="1299" y="15378"/>
                  </a:cubicBezTo>
                  <a:cubicBezTo>
                    <a:pt x="1150" y="16464"/>
                    <a:pt x="1129" y="16954"/>
                    <a:pt x="1619" y="17295"/>
                  </a:cubicBezTo>
                  <a:cubicBezTo>
                    <a:pt x="1982" y="17551"/>
                    <a:pt x="2436" y="17660"/>
                    <a:pt x="2881" y="17660"/>
                  </a:cubicBezTo>
                  <a:cubicBezTo>
                    <a:pt x="3766" y="17660"/>
                    <a:pt x="4615" y="17230"/>
                    <a:pt x="4643" y="16677"/>
                  </a:cubicBezTo>
                  <a:cubicBezTo>
                    <a:pt x="4643" y="16315"/>
                    <a:pt x="4643" y="15846"/>
                    <a:pt x="4622" y="15356"/>
                  </a:cubicBezTo>
                  <a:cubicBezTo>
                    <a:pt x="4494" y="13099"/>
                    <a:pt x="4217" y="12481"/>
                    <a:pt x="4217" y="11374"/>
                  </a:cubicBezTo>
                  <a:cubicBezTo>
                    <a:pt x="4515" y="10139"/>
                    <a:pt x="4749" y="5176"/>
                    <a:pt x="4877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5"/>
            <p:cNvSpPr/>
            <p:nvPr/>
          </p:nvSpPr>
          <p:spPr>
            <a:xfrm>
              <a:off x="-1679333" y="2585857"/>
              <a:ext cx="593470" cy="1174627"/>
            </a:xfrm>
            <a:custGeom>
              <a:avLst/>
              <a:gdLst/>
              <a:ahLst/>
              <a:cxnLst/>
              <a:rect l="l" t="t" r="r" b="b"/>
              <a:pathLst>
                <a:path w="14121" h="27949" extrusionOk="0">
                  <a:moveTo>
                    <a:pt x="6995" y="1"/>
                  </a:moveTo>
                  <a:cubicBezTo>
                    <a:pt x="5610" y="1"/>
                    <a:pt x="4204" y="503"/>
                    <a:pt x="2982" y="1578"/>
                  </a:cubicBezTo>
                  <a:cubicBezTo>
                    <a:pt x="1108" y="3218"/>
                    <a:pt x="789" y="5412"/>
                    <a:pt x="426" y="7733"/>
                  </a:cubicBezTo>
                  <a:cubicBezTo>
                    <a:pt x="1" y="10417"/>
                    <a:pt x="490" y="15805"/>
                    <a:pt x="1513" y="19788"/>
                  </a:cubicBezTo>
                  <a:cubicBezTo>
                    <a:pt x="1640" y="20341"/>
                    <a:pt x="1513" y="20640"/>
                    <a:pt x="1470" y="22152"/>
                  </a:cubicBezTo>
                  <a:cubicBezTo>
                    <a:pt x="1427" y="22961"/>
                    <a:pt x="1385" y="24154"/>
                    <a:pt x="1364" y="25261"/>
                  </a:cubicBezTo>
                  <a:cubicBezTo>
                    <a:pt x="1342" y="25858"/>
                    <a:pt x="1342" y="26454"/>
                    <a:pt x="1342" y="26922"/>
                  </a:cubicBezTo>
                  <a:cubicBezTo>
                    <a:pt x="1342" y="27327"/>
                    <a:pt x="1385" y="27391"/>
                    <a:pt x="1790" y="27540"/>
                  </a:cubicBezTo>
                  <a:cubicBezTo>
                    <a:pt x="2583" y="27808"/>
                    <a:pt x="3452" y="27942"/>
                    <a:pt x="4318" y="27942"/>
                  </a:cubicBezTo>
                  <a:cubicBezTo>
                    <a:pt x="5034" y="27942"/>
                    <a:pt x="5746" y="27851"/>
                    <a:pt x="6411" y="27668"/>
                  </a:cubicBezTo>
                  <a:cubicBezTo>
                    <a:pt x="6624" y="27604"/>
                    <a:pt x="6709" y="27476"/>
                    <a:pt x="6709" y="27242"/>
                  </a:cubicBezTo>
                  <a:cubicBezTo>
                    <a:pt x="6709" y="27242"/>
                    <a:pt x="6752" y="26454"/>
                    <a:pt x="6794" y="25346"/>
                  </a:cubicBezTo>
                  <a:cubicBezTo>
                    <a:pt x="6901" y="23089"/>
                    <a:pt x="7029" y="19575"/>
                    <a:pt x="7029" y="19447"/>
                  </a:cubicBezTo>
                  <a:cubicBezTo>
                    <a:pt x="7029" y="19426"/>
                    <a:pt x="7007" y="19383"/>
                    <a:pt x="7050" y="19383"/>
                  </a:cubicBezTo>
                  <a:cubicBezTo>
                    <a:pt x="7071" y="19383"/>
                    <a:pt x="7199" y="23025"/>
                    <a:pt x="7284" y="25389"/>
                  </a:cubicBezTo>
                  <a:cubicBezTo>
                    <a:pt x="7327" y="26454"/>
                    <a:pt x="7369" y="27284"/>
                    <a:pt x="7369" y="27370"/>
                  </a:cubicBezTo>
                  <a:cubicBezTo>
                    <a:pt x="7391" y="27540"/>
                    <a:pt x="7497" y="27625"/>
                    <a:pt x="7625" y="27668"/>
                  </a:cubicBezTo>
                  <a:cubicBezTo>
                    <a:pt x="8337" y="27848"/>
                    <a:pt x="9091" y="27949"/>
                    <a:pt x="9844" y="27949"/>
                  </a:cubicBezTo>
                  <a:cubicBezTo>
                    <a:pt x="10689" y="27949"/>
                    <a:pt x="11533" y="27822"/>
                    <a:pt x="12311" y="27540"/>
                  </a:cubicBezTo>
                  <a:cubicBezTo>
                    <a:pt x="12758" y="27370"/>
                    <a:pt x="12715" y="27242"/>
                    <a:pt x="12715" y="26944"/>
                  </a:cubicBezTo>
                  <a:cubicBezTo>
                    <a:pt x="12715" y="26326"/>
                    <a:pt x="12694" y="25751"/>
                    <a:pt x="12694" y="25240"/>
                  </a:cubicBezTo>
                  <a:cubicBezTo>
                    <a:pt x="12566" y="17679"/>
                    <a:pt x="12183" y="22045"/>
                    <a:pt x="12907" y="18446"/>
                  </a:cubicBezTo>
                  <a:cubicBezTo>
                    <a:pt x="13716" y="14357"/>
                    <a:pt x="14121" y="10395"/>
                    <a:pt x="13461" y="6285"/>
                  </a:cubicBezTo>
                  <a:cubicBezTo>
                    <a:pt x="13290" y="5156"/>
                    <a:pt x="12971" y="3985"/>
                    <a:pt x="12332" y="3048"/>
                  </a:cubicBezTo>
                  <a:cubicBezTo>
                    <a:pt x="11037" y="1093"/>
                    <a:pt x="9039" y="1"/>
                    <a:pt x="6995" y="1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5"/>
            <p:cNvSpPr/>
            <p:nvPr/>
          </p:nvSpPr>
          <p:spPr>
            <a:xfrm rot="-818318">
              <a:off x="-1934636" y="2023601"/>
              <a:ext cx="503112" cy="540517"/>
            </a:xfrm>
            <a:custGeom>
              <a:avLst/>
              <a:gdLst/>
              <a:ahLst/>
              <a:cxnLst/>
              <a:rect l="l" t="t" r="r" b="b"/>
              <a:pathLst>
                <a:path w="11971" h="12861" extrusionOk="0">
                  <a:moveTo>
                    <a:pt x="10130" y="0"/>
                  </a:moveTo>
                  <a:cubicBezTo>
                    <a:pt x="9601" y="0"/>
                    <a:pt x="8992" y="256"/>
                    <a:pt x="8371" y="732"/>
                  </a:cubicBezTo>
                  <a:cubicBezTo>
                    <a:pt x="7753" y="1201"/>
                    <a:pt x="7221" y="1733"/>
                    <a:pt x="6710" y="2308"/>
                  </a:cubicBezTo>
                  <a:cubicBezTo>
                    <a:pt x="4559" y="4736"/>
                    <a:pt x="533" y="9528"/>
                    <a:pt x="448" y="9699"/>
                  </a:cubicBezTo>
                  <a:cubicBezTo>
                    <a:pt x="192" y="10252"/>
                    <a:pt x="65" y="10700"/>
                    <a:pt x="43" y="11168"/>
                  </a:cubicBezTo>
                  <a:cubicBezTo>
                    <a:pt x="1" y="11701"/>
                    <a:pt x="171" y="12361"/>
                    <a:pt x="640" y="12638"/>
                  </a:cubicBezTo>
                  <a:cubicBezTo>
                    <a:pt x="931" y="12794"/>
                    <a:pt x="1222" y="12861"/>
                    <a:pt x="1510" y="12861"/>
                  </a:cubicBezTo>
                  <a:cubicBezTo>
                    <a:pt x="2403" y="12861"/>
                    <a:pt x="3269" y="12217"/>
                    <a:pt x="4026" y="11573"/>
                  </a:cubicBezTo>
                  <a:cubicBezTo>
                    <a:pt x="11523" y="5290"/>
                    <a:pt x="11970" y="4268"/>
                    <a:pt x="11778" y="2223"/>
                  </a:cubicBezTo>
                  <a:cubicBezTo>
                    <a:pt x="11646" y="689"/>
                    <a:pt x="10996" y="0"/>
                    <a:pt x="10130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5"/>
            <p:cNvSpPr/>
            <p:nvPr/>
          </p:nvSpPr>
          <p:spPr>
            <a:xfrm>
              <a:off x="-1358873" y="1926824"/>
              <a:ext cx="503069" cy="540516"/>
            </a:xfrm>
            <a:custGeom>
              <a:avLst/>
              <a:gdLst/>
              <a:ahLst/>
              <a:cxnLst/>
              <a:rect l="l" t="t" r="r" b="b"/>
              <a:pathLst>
                <a:path w="11970" h="12861" extrusionOk="0">
                  <a:moveTo>
                    <a:pt x="1855" y="0"/>
                  </a:moveTo>
                  <a:cubicBezTo>
                    <a:pt x="982" y="0"/>
                    <a:pt x="324" y="689"/>
                    <a:pt x="192" y="2223"/>
                  </a:cubicBezTo>
                  <a:cubicBezTo>
                    <a:pt x="0" y="4268"/>
                    <a:pt x="469" y="5290"/>
                    <a:pt x="7944" y="11573"/>
                  </a:cubicBezTo>
                  <a:cubicBezTo>
                    <a:pt x="8701" y="12217"/>
                    <a:pt x="9579" y="12861"/>
                    <a:pt x="10469" y="12861"/>
                  </a:cubicBezTo>
                  <a:cubicBezTo>
                    <a:pt x="10756" y="12861"/>
                    <a:pt x="11044" y="12794"/>
                    <a:pt x="11330" y="12638"/>
                  </a:cubicBezTo>
                  <a:cubicBezTo>
                    <a:pt x="11799" y="12361"/>
                    <a:pt x="11969" y="11701"/>
                    <a:pt x="11948" y="11168"/>
                  </a:cubicBezTo>
                  <a:cubicBezTo>
                    <a:pt x="11927" y="10700"/>
                    <a:pt x="11778" y="10252"/>
                    <a:pt x="11522" y="9699"/>
                  </a:cubicBezTo>
                  <a:cubicBezTo>
                    <a:pt x="11437" y="9528"/>
                    <a:pt x="7412" y="4736"/>
                    <a:pt x="5261" y="2308"/>
                  </a:cubicBezTo>
                  <a:cubicBezTo>
                    <a:pt x="4771" y="1733"/>
                    <a:pt x="4217" y="1201"/>
                    <a:pt x="3621" y="732"/>
                  </a:cubicBezTo>
                  <a:cubicBezTo>
                    <a:pt x="2999" y="256"/>
                    <a:pt x="2387" y="0"/>
                    <a:pt x="1855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5"/>
            <p:cNvSpPr/>
            <p:nvPr/>
          </p:nvSpPr>
          <p:spPr>
            <a:xfrm>
              <a:off x="-1494034" y="1835834"/>
              <a:ext cx="220224" cy="220266"/>
            </a:xfrm>
            <a:custGeom>
              <a:avLst/>
              <a:gdLst/>
              <a:ahLst/>
              <a:cxnLst/>
              <a:rect l="l" t="t" r="r" b="b"/>
              <a:pathLst>
                <a:path w="5240" h="5241" extrusionOk="0">
                  <a:moveTo>
                    <a:pt x="2620" y="1"/>
                  </a:moveTo>
                  <a:cubicBezTo>
                    <a:pt x="1171" y="1"/>
                    <a:pt x="0" y="1172"/>
                    <a:pt x="0" y="2621"/>
                  </a:cubicBezTo>
                  <a:cubicBezTo>
                    <a:pt x="0" y="4069"/>
                    <a:pt x="1171" y="5240"/>
                    <a:pt x="2620" y="5240"/>
                  </a:cubicBezTo>
                  <a:cubicBezTo>
                    <a:pt x="4068" y="5240"/>
                    <a:pt x="5239" y="4069"/>
                    <a:pt x="5239" y="2621"/>
                  </a:cubicBezTo>
                  <a:cubicBezTo>
                    <a:pt x="5239" y="1172"/>
                    <a:pt x="4068" y="1"/>
                    <a:pt x="2620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5"/>
            <p:cNvSpPr/>
            <p:nvPr/>
          </p:nvSpPr>
          <p:spPr>
            <a:xfrm>
              <a:off x="-1704382" y="1909635"/>
              <a:ext cx="649871" cy="1060816"/>
            </a:xfrm>
            <a:custGeom>
              <a:avLst/>
              <a:gdLst/>
              <a:ahLst/>
              <a:cxnLst/>
              <a:rect l="l" t="t" r="r" b="b"/>
              <a:pathLst>
                <a:path w="15463" h="25241" extrusionOk="0">
                  <a:moveTo>
                    <a:pt x="6895" y="0"/>
                  </a:moveTo>
                  <a:cubicBezTo>
                    <a:pt x="6335" y="0"/>
                    <a:pt x="5801" y="38"/>
                    <a:pt x="4771" y="204"/>
                  </a:cubicBezTo>
                  <a:cubicBezTo>
                    <a:pt x="4707" y="226"/>
                    <a:pt x="4643" y="226"/>
                    <a:pt x="4579" y="247"/>
                  </a:cubicBezTo>
                  <a:cubicBezTo>
                    <a:pt x="4537" y="247"/>
                    <a:pt x="4494" y="268"/>
                    <a:pt x="4451" y="268"/>
                  </a:cubicBezTo>
                  <a:cubicBezTo>
                    <a:pt x="3536" y="460"/>
                    <a:pt x="2471" y="865"/>
                    <a:pt x="1917" y="1440"/>
                  </a:cubicBezTo>
                  <a:cubicBezTo>
                    <a:pt x="1299" y="2057"/>
                    <a:pt x="1896" y="9597"/>
                    <a:pt x="1534" y="14410"/>
                  </a:cubicBezTo>
                  <a:cubicBezTo>
                    <a:pt x="1385" y="16561"/>
                    <a:pt x="1342" y="16774"/>
                    <a:pt x="767" y="19436"/>
                  </a:cubicBezTo>
                  <a:cubicBezTo>
                    <a:pt x="746" y="19585"/>
                    <a:pt x="724" y="19713"/>
                    <a:pt x="703" y="19841"/>
                  </a:cubicBezTo>
                  <a:cubicBezTo>
                    <a:pt x="618" y="20160"/>
                    <a:pt x="575" y="20437"/>
                    <a:pt x="511" y="20693"/>
                  </a:cubicBezTo>
                  <a:cubicBezTo>
                    <a:pt x="64" y="22865"/>
                    <a:pt x="0" y="23035"/>
                    <a:pt x="298" y="23291"/>
                  </a:cubicBezTo>
                  <a:cubicBezTo>
                    <a:pt x="469" y="23440"/>
                    <a:pt x="639" y="23568"/>
                    <a:pt x="831" y="23696"/>
                  </a:cubicBezTo>
                  <a:cubicBezTo>
                    <a:pt x="1491" y="24079"/>
                    <a:pt x="2215" y="24249"/>
                    <a:pt x="2961" y="24271"/>
                  </a:cubicBezTo>
                  <a:cubicBezTo>
                    <a:pt x="2980" y="24271"/>
                    <a:pt x="3000" y="24272"/>
                    <a:pt x="3020" y="24272"/>
                  </a:cubicBezTo>
                  <a:cubicBezTo>
                    <a:pt x="3394" y="24272"/>
                    <a:pt x="3805" y="24162"/>
                    <a:pt x="4255" y="24162"/>
                  </a:cubicBezTo>
                  <a:cubicBezTo>
                    <a:pt x="4557" y="24162"/>
                    <a:pt x="4878" y="24211"/>
                    <a:pt x="5218" y="24377"/>
                  </a:cubicBezTo>
                  <a:cubicBezTo>
                    <a:pt x="6304" y="24909"/>
                    <a:pt x="6496" y="25080"/>
                    <a:pt x="7454" y="25229"/>
                  </a:cubicBezTo>
                  <a:cubicBezTo>
                    <a:pt x="7509" y="25237"/>
                    <a:pt x="7568" y="25241"/>
                    <a:pt x="7629" y="25241"/>
                  </a:cubicBezTo>
                  <a:cubicBezTo>
                    <a:pt x="8210" y="25241"/>
                    <a:pt x="9051" y="24896"/>
                    <a:pt x="9648" y="24569"/>
                  </a:cubicBezTo>
                  <a:cubicBezTo>
                    <a:pt x="10232" y="24245"/>
                    <a:pt x="10681" y="24163"/>
                    <a:pt x="11099" y="24163"/>
                  </a:cubicBezTo>
                  <a:cubicBezTo>
                    <a:pt x="11530" y="24163"/>
                    <a:pt x="11928" y="24250"/>
                    <a:pt x="12408" y="24250"/>
                  </a:cubicBezTo>
                  <a:cubicBezTo>
                    <a:pt x="12874" y="24250"/>
                    <a:pt x="13418" y="24168"/>
                    <a:pt x="14142" y="23845"/>
                  </a:cubicBezTo>
                  <a:cubicBezTo>
                    <a:pt x="14461" y="23696"/>
                    <a:pt x="14738" y="23483"/>
                    <a:pt x="14994" y="23248"/>
                  </a:cubicBezTo>
                  <a:cubicBezTo>
                    <a:pt x="15462" y="22780"/>
                    <a:pt x="14866" y="21268"/>
                    <a:pt x="14759" y="20756"/>
                  </a:cubicBezTo>
                  <a:cubicBezTo>
                    <a:pt x="14759" y="20756"/>
                    <a:pt x="14759" y="20756"/>
                    <a:pt x="14759" y="20735"/>
                  </a:cubicBezTo>
                  <a:cubicBezTo>
                    <a:pt x="13886" y="16540"/>
                    <a:pt x="13609" y="13451"/>
                    <a:pt x="13567" y="11173"/>
                  </a:cubicBezTo>
                  <a:cubicBezTo>
                    <a:pt x="13503" y="8723"/>
                    <a:pt x="13695" y="7211"/>
                    <a:pt x="13673" y="6317"/>
                  </a:cubicBezTo>
                  <a:cubicBezTo>
                    <a:pt x="13545" y="1716"/>
                    <a:pt x="13609" y="1631"/>
                    <a:pt x="13247" y="1333"/>
                  </a:cubicBezTo>
                  <a:cubicBezTo>
                    <a:pt x="12544" y="801"/>
                    <a:pt x="11714" y="460"/>
                    <a:pt x="10819" y="268"/>
                  </a:cubicBezTo>
                  <a:cubicBezTo>
                    <a:pt x="9776" y="55"/>
                    <a:pt x="8668" y="13"/>
                    <a:pt x="7625" y="13"/>
                  </a:cubicBezTo>
                  <a:cubicBezTo>
                    <a:pt x="7354" y="6"/>
                    <a:pt x="7123" y="0"/>
                    <a:pt x="6895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000000"/>
                  </a:solidFill>
                </a:rPr>
                <a:t>    </a:t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04" name="Google Shape;604;p25"/>
            <p:cNvSpPr/>
            <p:nvPr/>
          </p:nvSpPr>
          <p:spPr>
            <a:xfrm>
              <a:off x="-1704382" y="2379166"/>
              <a:ext cx="649871" cy="591285"/>
            </a:xfrm>
            <a:custGeom>
              <a:avLst/>
              <a:gdLst/>
              <a:ahLst/>
              <a:cxnLst/>
              <a:rect l="l" t="t" r="r" b="b"/>
              <a:pathLst>
                <a:path w="15463" h="14069" extrusionOk="0">
                  <a:moveTo>
                    <a:pt x="13567" y="1"/>
                  </a:moveTo>
                  <a:cubicBezTo>
                    <a:pt x="13247" y="171"/>
                    <a:pt x="13013" y="448"/>
                    <a:pt x="12843" y="767"/>
                  </a:cubicBezTo>
                  <a:cubicBezTo>
                    <a:pt x="11884" y="2386"/>
                    <a:pt x="12715" y="5304"/>
                    <a:pt x="11437" y="7284"/>
                  </a:cubicBezTo>
                  <a:cubicBezTo>
                    <a:pt x="10446" y="8821"/>
                    <a:pt x="8274" y="9775"/>
                    <a:pt x="5855" y="9775"/>
                  </a:cubicBezTo>
                  <a:cubicBezTo>
                    <a:pt x="4218" y="9775"/>
                    <a:pt x="2468" y="9338"/>
                    <a:pt x="895" y="8349"/>
                  </a:cubicBezTo>
                  <a:cubicBezTo>
                    <a:pt x="873" y="8328"/>
                    <a:pt x="831" y="8307"/>
                    <a:pt x="767" y="8264"/>
                  </a:cubicBezTo>
                  <a:cubicBezTo>
                    <a:pt x="746" y="8413"/>
                    <a:pt x="724" y="8541"/>
                    <a:pt x="703" y="8669"/>
                  </a:cubicBezTo>
                  <a:cubicBezTo>
                    <a:pt x="618" y="8988"/>
                    <a:pt x="575" y="9265"/>
                    <a:pt x="511" y="9521"/>
                  </a:cubicBezTo>
                  <a:cubicBezTo>
                    <a:pt x="64" y="11693"/>
                    <a:pt x="0" y="11863"/>
                    <a:pt x="298" y="12119"/>
                  </a:cubicBezTo>
                  <a:cubicBezTo>
                    <a:pt x="469" y="12268"/>
                    <a:pt x="639" y="12396"/>
                    <a:pt x="831" y="12524"/>
                  </a:cubicBezTo>
                  <a:cubicBezTo>
                    <a:pt x="1491" y="12907"/>
                    <a:pt x="2215" y="13077"/>
                    <a:pt x="2961" y="13099"/>
                  </a:cubicBezTo>
                  <a:cubicBezTo>
                    <a:pt x="2980" y="13099"/>
                    <a:pt x="3000" y="13100"/>
                    <a:pt x="3020" y="13100"/>
                  </a:cubicBezTo>
                  <a:cubicBezTo>
                    <a:pt x="3394" y="13100"/>
                    <a:pt x="3805" y="12990"/>
                    <a:pt x="4255" y="12990"/>
                  </a:cubicBezTo>
                  <a:cubicBezTo>
                    <a:pt x="4557" y="12990"/>
                    <a:pt x="4878" y="13039"/>
                    <a:pt x="5218" y="13205"/>
                  </a:cubicBezTo>
                  <a:cubicBezTo>
                    <a:pt x="6304" y="13737"/>
                    <a:pt x="6496" y="13908"/>
                    <a:pt x="7454" y="14057"/>
                  </a:cubicBezTo>
                  <a:cubicBezTo>
                    <a:pt x="7509" y="14065"/>
                    <a:pt x="7568" y="14069"/>
                    <a:pt x="7629" y="14069"/>
                  </a:cubicBezTo>
                  <a:cubicBezTo>
                    <a:pt x="8210" y="14069"/>
                    <a:pt x="9051" y="13724"/>
                    <a:pt x="9648" y="13397"/>
                  </a:cubicBezTo>
                  <a:cubicBezTo>
                    <a:pt x="10232" y="13073"/>
                    <a:pt x="10681" y="12991"/>
                    <a:pt x="11099" y="12991"/>
                  </a:cubicBezTo>
                  <a:cubicBezTo>
                    <a:pt x="11530" y="12991"/>
                    <a:pt x="11928" y="13078"/>
                    <a:pt x="12408" y="13078"/>
                  </a:cubicBezTo>
                  <a:cubicBezTo>
                    <a:pt x="12874" y="13078"/>
                    <a:pt x="13418" y="12996"/>
                    <a:pt x="14142" y="12673"/>
                  </a:cubicBezTo>
                  <a:cubicBezTo>
                    <a:pt x="14461" y="12524"/>
                    <a:pt x="14738" y="12311"/>
                    <a:pt x="14994" y="12076"/>
                  </a:cubicBezTo>
                  <a:cubicBezTo>
                    <a:pt x="15462" y="11608"/>
                    <a:pt x="14866" y="10096"/>
                    <a:pt x="14759" y="9584"/>
                  </a:cubicBezTo>
                  <a:cubicBezTo>
                    <a:pt x="14759" y="9584"/>
                    <a:pt x="14759" y="9584"/>
                    <a:pt x="14738" y="9563"/>
                  </a:cubicBezTo>
                  <a:cubicBezTo>
                    <a:pt x="13886" y="5368"/>
                    <a:pt x="13609" y="2279"/>
                    <a:pt x="13567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5"/>
            <p:cNvSpPr/>
            <p:nvPr/>
          </p:nvSpPr>
          <p:spPr>
            <a:xfrm>
              <a:off x="-1704382" y="2779268"/>
              <a:ext cx="649871" cy="191183"/>
            </a:xfrm>
            <a:custGeom>
              <a:avLst/>
              <a:gdLst/>
              <a:ahLst/>
              <a:cxnLst/>
              <a:rect l="l" t="t" r="r" b="b"/>
              <a:pathLst>
                <a:path w="15463" h="4549" extrusionOk="0">
                  <a:moveTo>
                    <a:pt x="511" y="1"/>
                  </a:moveTo>
                  <a:cubicBezTo>
                    <a:pt x="64" y="2173"/>
                    <a:pt x="0" y="2343"/>
                    <a:pt x="298" y="2599"/>
                  </a:cubicBezTo>
                  <a:cubicBezTo>
                    <a:pt x="469" y="2748"/>
                    <a:pt x="639" y="2876"/>
                    <a:pt x="831" y="3004"/>
                  </a:cubicBezTo>
                  <a:cubicBezTo>
                    <a:pt x="1491" y="3387"/>
                    <a:pt x="2215" y="3557"/>
                    <a:pt x="2961" y="3579"/>
                  </a:cubicBezTo>
                  <a:cubicBezTo>
                    <a:pt x="2980" y="3579"/>
                    <a:pt x="3000" y="3580"/>
                    <a:pt x="3020" y="3580"/>
                  </a:cubicBezTo>
                  <a:cubicBezTo>
                    <a:pt x="3394" y="3580"/>
                    <a:pt x="3805" y="3470"/>
                    <a:pt x="4255" y="3470"/>
                  </a:cubicBezTo>
                  <a:cubicBezTo>
                    <a:pt x="4557" y="3470"/>
                    <a:pt x="4878" y="3519"/>
                    <a:pt x="5218" y="3685"/>
                  </a:cubicBezTo>
                  <a:cubicBezTo>
                    <a:pt x="6304" y="4217"/>
                    <a:pt x="6496" y="4388"/>
                    <a:pt x="7454" y="4537"/>
                  </a:cubicBezTo>
                  <a:cubicBezTo>
                    <a:pt x="7509" y="4545"/>
                    <a:pt x="7568" y="4549"/>
                    <a:pt x="7629" y="4549"/>
                  </a:cubicBezTo>
                  <a:cubicBezTo>
                    <a:pt x="8210" y="4549"/>
                    <a:pt x="9051" y="4204"/>
                    <a:pt x="9648" y="3877"/>
                  </a:cubicBezTo>
                  <a:cubicBezTo>
                    <a:pt x="10232" y="3553"/>
                    <a:pt x="10681" y="3471"/>
                    <a:pt x="11099" y="3471"/>
                  </a:cubicBezTo>
                  <a:cubicBezTo>
                    <a:pt x="11530" y="3471"/>
                    <a:pt x="11928" y="3558"/>
                    <a:pt x="12408" y="3558"/>
                  </a:cubicBezTo>
                  <a:cubicBezTo>
                    <a:pt x="12874" y="3558"/>
                    <a:pt x="13418" y="3476"/>
                    <a:pt x="14142" y="3153"/>
                  </a:cubicBezTo>
                  <a:cubicBezTo>
                    <a:pt x="14461" y="3004"/>
                    <a:pt x="14738" y="2791"/>
                    <a:pt x="14994" y="2556"/>
                  </a:cubicBezTo>
                  <a:cubicBezTo>
                    <a:pt x="15462" y="2088"/>
                    <a:pt x="14866" y="576"/>
                    <a:pt x="14759" y="64"/>
                  </a:cubicBezTo>
                  <a:cubicBezTo>
                    <a:pt x="14759" y="64"/>
                    <a:pt x="14759" y="64"/>
                    <a:pt x="14759" y="43"/>
                  </a:cubicBezTo>
                  <a:cubicBezTo>
                    <a:pt x="12751" y="1151"/>
                    <a:pt x="10293" y="1752"/>
                    <a:pt x="7737" y="1752"/>
                  </a:cubicBezTo>
                  <a:cubicBezTo>
                    <a:pt x="5576" y="1752"/>
                    <a:pt x="3345" y="1322"/>
                    <a:pt x="1257" y="405"/>
                  </a:cubicBezTo>
                  <a:cubicBezTo>
                    <a:pt x="1150" y="363"/>
                    <a:pt x="809" y="150"/>
                    <a:pt x="511" y="1"/>
                  </a:cubicBezTo>
                  <a:close/>
                </a:path>
              </a:pathLst>
            </a:custGeom>
            <a:solidFill>
              <a:srgbClr val="F046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5"/>
            <p:cNvSpPr/>
            <p:nvPr/>
          </p:nvSpPr>
          <p:spPr>
            <a:xfrm rot="-818318">
              <a:off x="-2205099" y="2475702"/>
              <a:ext cx="512106" cy="374844"/>
            </a:xfrm>
            <a:custGeom>
              <a:avLst/>
              <a:gdLst/>
              <a:ahLst/>
              <a:cxnLst/>
              <a:rect l="l" t="t" r="r" b="b"/>
              <a:pathLst>
                <a:path w="12185" h="8919" extrusionOk="0">
                  <a:moveTo>
                    <a:pt x="10392" y="1"/>
                  </a:moveTo>
                  <a:cubicBezTo>
                    <a:pt x="9328" y="1"/>
                    <a:pt x="8316" y="827"/>
                    <a:pt x="7371" y="1470"/>
                  </a:cubicBezTo>
                  <a:cubicBezTo>
                    <a:pt x="5476" y="2769"/>
                    <a:pt x="961" y="6475"/>
                    <a:pt x="535" y="7156"/>
                  </a:cubicBezTo>
                  <a:cubicBezTo>
                    <a:pt x="1" y="8046"/>
                    <a:pt x="551" y="8918"/>
                    <a:pt x="1178" y="8918"/>
                  </a:cubicBezTo>
                  <a:cubicBezTo>
                    <a:pt x="1226" y="8918"/>
                    <a:pt x="1274" y="8913"/>
                    <a:pt x="1323" y="8903"/>
                  </a:cubicBezTo>
                  <a:cubicBezTo>
                    <a:pt x="2154" y="8690"/>
                    <a:pt x="2750" y="8413"/>
                    <a:pt x="4837" y="7284"/>
                  </a:cubicBezTo>
                  <a:cubicBezTo>
                    <a:pt x="8032" y="5559"/>
                    <a:pt x="11354" y="4174"/>
                    <a:pt x="11993" y="2109"/>
                  </a:cubicBezTo>
                  <a:cubicBezTo>
                    <a:pt x="12185" y="1448"/>
                    <a:pt x="11993" y="895"/>
                    <a:pt x="11546" y="405"/>
                  </a:cubicBezTo>
                  <a:cubicBezTo>
                    <a:pt x="11354" y="192"/>
                    <a:pt x="11077" y="107"/>
                    <a:pt x="10800" y="43"/>
                  </a:cubicBezTo>
                  <a:cubicBezTo>
                    <a:pt x="10663" y="14"/>
                    <a:pt x="10527" y="1"/>
                    <a:pt x="10392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5"/>
            <p:cNvSpPr/>
            <p:nvPr/>
          </p:nvSpPr>
          <p:spPr>
            <a:xfrm rot="-818318">
              <a:off x="-1835491" y="2473076"/>
              <a:ext cx="59133" cy="48710"/>
            </a:xfrm>
            <a:custGeom>
              <a:avLst/>
              <a:gdLst/>
              <a:ahLst/>
              <a:cxnLst/>
              <a:rect l="l" t="t" r="r" b="b"/>
              <a:pathLst>
                <a:path w="1407" h="1159" extrusionOk="0">
                  <a:moveTo>
                    <a:pt x="86" y="0"/>
                  </a:moveTo>
                  <a:cubicBezTo>
                    <a:pt x="44" y="0"/>
                    <a:pt x="1" y="43"/>
                    <a:pt x="1" y="64"/>
                  </a:cubicBezTo>
                  <a:cubicBezTo>
                    <a:pt x="1" y="107"/>
                    <a:pt x="22" y="149"/>
                    <a:pt x="65" y="149"/>
                  </a:cubicBezTo>
                  <a:cubicBezTo>
                    <a:pt x="342" y="170"/>
                    <a:pt x="597" y="256"/>
                    <a:pt x="789" y="426"/>
                  </a:cubicBezTo>
                  <a:cubicBezTo>
                    <a:pt x="1002" y="596"/>
                    <a:pt x="1130" y="831"/>
                    <a:pt x="1215" y="1086"/>
                  </a:cubicBezTo>
                  <a:cubicBezTo>
                    <a:pt x="1231" y="1134"/>
                    <a:pt x="1259" y="1158"/>
                    <a:pt x="1290" y="1158"/>
                  </a:cubicBezTo>
                  <a:cubicBezTo>
                    <a:pt x="1300" y="1158"/>
                    <a:pt x="1311" y="1155"/>
                    <a:pt x="1321" y="1150"/>
                  </a:cubicBezTo>
                  <a:cubicBezTo>
                    <a:pt x="1364" y="1129"/>
                    <a:pt x="1407" y="1086"/>
                    <a:pt x="1385" y="1044"/>
                  </a:cubicBezTo>
                  <a:cubicBezTo>
                    <a:pt x="1300" y="767"/>
                    <a:pt x="1151" y="490"/>
                    <a:pt x="917" y="298"/>
                  </a:cubicBezTo>
                  <a:cubicBezTo>
                    <a:pt x="661" y="107"/>
                    <a:pt x="363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5"/>
            <p:cNvSpPr/>
            <p:nvPr/>
          </p:nvSpPr>
          <p:spPr>
            <a:xfrm rot="-818318">
              <a:off x="-2271031" y="2812115"/>
              <a:ext cx="218459" cy="187443"/>
            </a:xfrm>
            <a:custGeom>
              <a:avLst/>
              <a:gdLst/>
              <a:ahLst/>
              <a:cxnLst/>
              <a:rect l="l" t="t" r="r" b="b"/>
              <a:pathLst>
                <a:path w="5198" h="4460" extrusionOk="0">
                  <a:moveTo>
                    <a:pt x="3782" y="0"/>
                  </a:moveTo>
                  <a:cubicBezTo>
                    <a:pt x="2953" y="0"/>
                    <a:pt x="1934" y="247"/>
                    <a:pt x="1342" y="508"/>
                  </a:cubicBezTo>
                  <a:cubicBezTo>
                    <a:pt x="831" y="742"/>
                    <a:pt x="810" y="1104"/>
                    <a:pt x="1108" y="1232"/>
                  </a:cubicBezTo>
                  <a:cubicBezTo>
                    <a:pt x="1385" y="1360"/>
                    <a:pt x="1811" y="1381"/>
                    <a:pt x="1917" y="1403"/>
                  </a:cubicBezTo>
                  <a:cubicBezTo>
                    <a:pt x="2577" y="1530"/>
                    <a:pt x="1321" y="2404"/>
                    <a:pt x="575" y="2936"/>
                  </a:cubicBezTo>
                  <a:cubicBezTo>
                    <a:pt x="107" y="3256"/>
                    <a:pt x="0" y="3596"/>
                    <a:pt x="405" y="3639"/>
                  </a:cubicBezTo>
                  <a:cubicBezTo>
                    <a:pt x="432" y="3642"/>
                    <a:pt x="460" y="3643"/>
                    <a:pt x="488" y="3643"/>
                  </a:cubicBezTo>
                  <a:cubicBezTo>
                    <a:pt x="814" y="3643"/>
                    <a:pt x="1184" y="3471"/>
                    <a:pt x="1261" y="3471"/>
                  </a:cubicBezTo>
                  <a:cubicBezTo>
                    <a:pt x="1281" y="3471"/>
                    <a:pt x="1282" y="3483"/>
                    <a:pt x="1257" y="3511"/>
                  </a:cubicBezTo>
                  <a:cubicBezTo>
                    <a:pt x="1193" y="3575"/>
                    <a:pt x="938" y="3852"/>
                    <a:pt x="874" y="3958"/>
                  </a:cubicBezTo>
                  <a:cubicBezTo>
                    <a:pt x="732" y="4140"/>
                    <a:pt x="821" y="4322"/>
                    <a:pt x="1030" y="4322"/>
                  </a:cubicBezTo>
                  <a:cubicBezTo>
                    <a:pt x="1042" y="4322"/>
                    <a:pt x="1053" y="4321"/>
                    <a:pt x="1065" y="4320"/>
                  </a:cubicBezTo>
                  <a:cubicBezTo>
                    <a:pt x="1534" y="4299"/>
                    <a:pt x="2130" y="3788"/>
                    <a:pt x="2279" y="3703"/>
                  </a:cubicBezTo>
                  <a:lnTo>
                    <a:pt x="2279" y="3703"/>
                  </a:lnTo>
                  <a:cubicBezTo>
                    <a:pt x="2279" y="3724"/>
                    <a:pt x="2279" y="3745"/>
                    <a:pt x="2258" y="3767"/>
                  </a:cubicBezTo>
                  <a:cubicBezTo>
                    <a:pt x="2173" y="3852"/>
                    <a:pt x="2088" y="3937"/>
                    <a:pt x="2002" y="4001"/>
                  </a:cubicBezTo>
                  <a:cubicBezTo>
                    <a:pt x="1747" y="4235"/>
                    <a:pt x="1811" y="4406"/>
                    <a:pt x="2002" y="4448"/>
                  </a:cubicBezTo>
                  <a:cubicBezTo>
                    <a:pt x="2037" y="4456"/>
                    <a:pt x="2074" y="4459"/>
                    <a:pt x="2115" y="4459"/>
                  </a:cubicBezTo>
                  <a:cubicBezTo>
                    <a:pt x="2529" y="4459"/>
                    <a:pt x="3258" y="4072"/>
                    <a:pt x="3898" y="3490"/>
                  </a:cubicBezTo>
                  <a:cubicBezTo>
                    <a:pt x="4601" y="2830"/>
                    <a:pt x="5197" y="1914"/>
                    <a:pt x="5197" y="1041"/>
                  </a:cubicBezTo>
                  <a:cubicBezTo>
                    <a:pt x="5197" y="593"/>
                    <a:pt x="4771" y="103"/>
                    <a:pt x="4303" y="40"/>
                  </a:cubicBezTo>
                  <a:cubicBezTo>
                    <a:pt x="4143" y="12"/>
                    <a:pt x="3967" y="0"/>
                    <a:pt x="378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5"/>
            <p:cNvSpPr/>
            <p:nvPr/>
          </p:nvSpPr>
          <p:spPr>
            <a:xfrm rot="-818318">
              <a:off x="-2164766" y="2936991"/>
              <a:ext cx="34042" cy="28537"/>
            </a:xfrm>
            <a:custGeom>
              <a:avLst/>
              <a:gdLst/>
              <a:ahLst/>
              <a:cxnLst/>
              <a:rect l="l" t="t" r="r" b="b"/>
              <a:pathLst>
                <a:path w="810" h="679" extrusionOk="0">
                  <a:moveTo>
                    <a:pt x="724" y="1"/>
                  </a:moveTo>
                  <a:cubicBezTo>
                    <a:pt x="708" y="1"/>
                    <a:pt x="693" y="6"/>
                    <a:pt x="682" y="17"/>
                  </a:cubicBezTo>
                  <a:cubicBezTo>
                    <a:pt x="469" y="187"/>
                    <a:pt x="256" y="357"/>
                    <a:pt x="43" y="506"/>
                  </a:cubicBezTo>
                  <a:cubicBezTo>
                    <a:pt x="0" y="549"/>
                    <a:pt x="0" y="592"/>
                    <a:pt x="22" y="634"/>
                  </a:cubicBezTo>
                  <a:cubicBezTo>
                    <a:pt x="48" y="661"/>
                    <a:pt x="74" y="679"/>
                    <a:pt x="101" y="679"/>
                  </a:cubicBezTo>
                  <a:cubicBezTo>
                    <a:pt x="117" y="679"/>
                    <a:pt x="133" y="672"/>
                    <a:pt x="149" y="656"/>
                  </a:cubicBezTo>
                  <a:cubicBezTo>
                    <a:pt x="384" y="506"/>
                    <a:pt x="597" y="315"/>
                    <a:pt x="767" y="102"/>
                  </a:cubicBezTo>
                  <a:cubicBezTo>
                    <a:pt x="810" y="81"/>
                    <a:pt x="810" y="38"/>
                    <a:pt x="767" y="17"/>
                  </a:cubicBezTo>
                  <a:cubicBezTo>
                    <a:pt x="756" y="6"/>
                    <a:pt x="740" y="1"/>
                    <a:pt x="7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5"/>
            <p:cNvSpPr/>
            <p:nvPr/>
          </p:nvSpPr>
          <p:spPr>
            <a:xfrm rot="-818318">
              <a:off x="-2101299" y="2795657"/>
              <a:ext cx="32277" cy="55014"/>
            </a:xfrm>
            <a:custGeom>
              <a:avLst/>
              <a:gdLst/>
              <a:ahLst/>
              <a:cxnLst/>
              <a:rect l="l" t="t" r="r" b="b"/>
              <a:pathLst>
                <a:path w="768" h="1309" extrusionOk="0">
                  <a:moveTo>
                    <a:pt x="113" y="1"/>
                  </a:moveTo>
                  <a:cubicBezTo>
                    <a:pt x="84" y="1"/>
                    <a:pt x="58" y="16"/>
                    <a:pt x="43" y="31"/>
                  </a:cubicBezTo>
                  <a:cubicBezTo>
                    <a:pt x="1" y="73"/>
                    <a:pt x="22" y="137"/>
                    <a:pt x="65" y="159"/>
                  </a:cubicBezTo>
                  <a:cubicBezTo>
                    <a:pt x="235" y="286"/>
                    <a:pt x="384" y="435"/>
                    <a:pt x="469" y="627"/>
                  </a:cubicBezTo>
                  <a:cubicBezTo>
                    <a:pt x="554" y="797"/>
                    <a:pt x="597" y="1010"/>
                    <a:pt x="597" y="1245"/>
                  </a:cubicBezTo>
                  <a:cubicBezTo>
                    <a:pt x="597" y="1266"/>
                    <a:pt x="618" y="1309"/>
                    <a:pt x="661" y="1309"/>
                  </a:cubicBezTo>
                  <a:cubicBezTo>
                    <a:pt x="703" y="1309"/>
                    <a:pt x="725" y="1287"/>
                    <a:pt x="725" y="1245"/>
                  </a:cubicBezTo>
                  <a:cubicBezTo>
                    <a:pt x="767" y="1010"/>
                    <a:pt x="725" y="776"/>
                    <a:pt x="640" y="542"/>
                  </a:cubicBezTo>
                  <a:cubicBezTo>
                    <a:pt x="533" y="308"/>
                    <a:pt x="363" y="137"/>
                    <a:pt x="150" y="9"/>
                  </a:cubicBezTo>
                  <a:cubicBezTo>
                    <a:pt x="137" y="3"/>
                    <a:pt x="125" y="1"/>
                    <a:pt x="1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-1309659" y="2647091"/>
              <a:ext cx="34967" cy="26057"/>
            </a:xfrm>
            <a:custGeom>
              <a:avLst/>
              <a:gdLst/>
              <a:ahLst/>
              <a:cxnLst/>
              <a:rect l="l" t="t" r="r" b="b"/>
              <a:pathLst>
                <a:path w="832" h="620" extrusionOk="0">
                  <a:moveTo>
                    <a:pt x="755" y="1"/>
                  </a:moveTo>
                  <a:cubicBezTo>
                    <a:pt x="739" y="1"/>
                    <a:pt x="721" y="6"/>
                    <a:pt x="703" y="15"/>
                  </a:cubicBezTo>
                  <a:cubicBezTo>
                    <a:pt x="490" y="164"/>
                    <a:pt x="277" y="313"/>
                    <a:pt x="64" y="441"/>
                  </a:cubicBezTo>
                  <a:cubicBezTo>
                    <a:pt x="22" y="462"/>
                    <a:pt x="0" y="526"/>
                    <a:pt x="22" y="569"/>
                  </a:cubicBezTo>
                  <a:cubicBezTo>
                    <a:pt x="37" y="600"/>
                    <a:pt x="76" y="620"/>
                    <a:pt x="112" y="620"/>
                  </a:cubicBezTo>
                  <a:cubicBezTo>
                    <a:pt x="125" y="620"/>
                    <a:pt x="138" y="617"/>
                    <a:pt x="150" y="611"/>
                  </a:cubicBezTo>
                  <a:cubicBezTo>
                    <a:pt x="384" y="483"/>
                    <a:pt x="597" y="313"/>
                    <a:pt x="788" y="121"/>
                  </a:cubicBezTo>
                  <a:cubicBezTo>
                    <a:pt x="831" y="100"/>
                    <a:pt x="831" y="57"/>
                    <a:pt x="810" y="36"/>
                  </a:cubicBezTo>
                  <a:cubicBezTo>
                    <a:pt x="797" y="11"/>
                    <a:pt x="777" y="1"/>
                    <a:pt x="755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5"/>
            <p:cNvSpPr/>
            <p:nvPr/>
          </p:nvSpPr>
          <p:spPr>
            <a:xfrm>
              <a:off x="-1273852" y="2665920"/>
              <a:ext cx="36732" cy="25385"/>
            </a:xfrm>
            <a:custGeom>
              <a:avLst/>
              <a:gdLst/>
              <a:ahLst/>
              <a:cxnLst/>
              <a:rect l="l" t="t" r="r" b="b"/>
              <a:pathLst>
                <a:path w="874" h="604" extrusionOk="0">
                  <a:moveTo>
                    <a:pt x="797" y="0"/>
                  </a:moveTo>
                  <a:cubicBezTo>
                    <a:pt x="781" y="0"/>
                    <a:pt x="763" y="5"/>
                    <a:pt x="746" y="14"/>
                  </a:cubicBezTo>
                  <a:cubicBezTo>
                    <a:pt x="511" y="163"/>
                    <a:pt x="298" y="312"/>
                    <a:pt x="64" y="440"/>
                  </a:cubicBezTo>
                  <a:cubicBezTo>
                    <a:pt x="22" y="461"/>
                    <a:pt x="0" y="525"/>
                    <a:pt x="22" y="568"/>
                  </a:cubicBezTo>
                  <a:cubicBezTo>
                    <a:pt x="34" y="593"/>
                    <a:pt x="61" y="603"/>
                    <a:pt x="90" y="603"/>
                  </a:cubicBezTo>
                  <a:cubicBezTo>
                    <a:pt x="110" y="603"/>
                    <a:pt x="132" y="598"/>
                    <a:pt x="149" y="589"/>
                  </a:cubicBezTo>
                  <a:cubicBezTo>
                    <a:pt x="405" y="461"/>
                    <a:pt x="618" y="312"/>
                    <a:pt x="831" y="121"/>
                  </a:cubicBezTo>
                  <a:cubicBezTo>
                    <a:pt x="852" y="99"/>
                    <a:pt x="874" y="57"/>
                    <a:pt x="852" y="35"/>
                  </a:cubicBezTo>
                  <a:cubicBezTo>
                    <a:pt x="840" y="10"/>
                    <a:pt x="820" y="0"/>
                    <a:pt x="797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5"/>
            <p:cNvSpPr/>
            <p:nvPr/>
          </p:nvSpPr>
          <p:spPr>
            <a:xfrm>
              <a:off x="-1030386" y="2300869"/>
              <a:ext cx="539549" cy="332774"/>
            </a:xfrm>
            <a:custGeom>
              <a:avLst/>
              <a:gdLst/>
              <a:ahLst/>
              <a:cxnLst/>
              <a:rect l="l" t="t" r="r" b="b"/>
              <a:pathLst>
                <a:path w="12838" h="7918" extrusionOk="0">
                  <a:moveTo>
                    <a:pt x="1849" y="0"/>
                  </a:moveTo>
                  <a:cubicBezTo>
                    <a:pt x="1643" y="0"/>
                    <a:pt x="1439" y="29"/>
                    <a:pt x="1236" y="96"/>
                  </a:cubicBezTo>
                  <a:cubicBezTo>
                    <a:pt x="959" y="202"/>
                    <a:pt x="703" y="330"/>
                    <a:pt x="511" y="543"/>
                  </a:cubicBezTo>
                  <a:cubicBezTo>
                    <a:pt x="128" y="1076"/>
                    <a:pt x="0" y="1651"/>
                    <a:pt x="277" y="2289"/>
                  </a:cubicBezTo>
                  <a:cubicBezTo>
                    <a:pt x="1129" y="4291"/>
                    <a:pt x="4579" y="5314"/>
                    <a:pt x="7923" y="6677"/>
                  </a:cubicBezTo>
                  <a:cubicBezTo>
                    <a:pt x="10117" y="7571"/>
                    <a:pt x="10756" y="7806"/>
                    <a:pt x="11586" y="7912"/>
                  </a:cubicBezTo>
                  <a:cubicBezTo>
                    <a:pt x="11614" y="7915"/>
                    <a:pt x="11641" y="7917"/>
                    <a:pt x="11668" y="7917"/>
                  </a:cubicBezTo>
                  <a:cubicBezTo>
                    <a:pt x="12332" y="7917"/>
                    <a:pt x="12837" y="6940"/>
                    <a:pt x="12183" y="6080"/>
                  </a:cubicBezTo>
                  <a:cubicBezTo>
                    <a:pt x="11693" y="5463"/>
                    <a:pt x="6816" y="2247"/>
                    <a:pt x="4792" y="1161"/>
                  </a:cubicBezTo>
                  <a:cubicBezTo>
                    <a:pt x="3841" y="668"/>
                    <a:pt x="2832" y="0"/>
                    <a:pt x="1849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5"/>
            <p:cNvSpPr/>
            <p:nvPr/>
          </p:nvSpPr>
          <p:spPr>
            <a:xfrm>
              <a:off x="-980289" y="2335079"/>
              <a:ext cx="54678" cy="53333"/>
            </a:xfrm>
            <a:custGeom>
              <a:avLst/>
              <a:gdLst/>
              <a:ahLst/>
              <a:cxnLst/>
              <a:rect l="l" t="t" r="r" b="b"/>
              <a:pathLst>
                <a:path w="1301" h="1269" extrusionOk="0">
                  <a:moveTo>
                    <a:pt x="1229" y="0"/>
                  </a:moveTo>
                  <a:cubicBezTo>
                    <a:pt x="1224" y="0"/>
                    <a:pt x="1219" y="2"/>
                    <a:pt x="1215" y="6"/>
                  </a:cubicBezTo>
                  <a:cubicBezTo>
                    <a:pt x="917" y="27"/>
                    <a:pt x="619" y="155"/>
                    <a:pt x="406" y="368"/>
                  </a:cubicBezTo>
                  <a:cubicBezTo>
                    <a:pt x="193" y="581"/>
                    <a:pt x="65" y="879"/>
                    <a:pt x="22" y="1156"/>
                  </a:cubicBezTo>
                  <a:cubicBezTo>
                    <a:pt x="1" y="1199"/>
                    <a:pt x="44" y="1263"/>
                    <a:pt x="86" y="1263"/>
                  </a:cubicBezTo>
                  <a:cubicBezTo>
                    <a:pt x="94" y="1266"/>
                    <a:pt x="102" y="1268"/>
                    <a:pt x="111" y="1268"/>
                  </a:cubicBezTo>
                  <a:cubicBezTo>
                    <a:pt x="150" y="1268"/>
                    <a:pt x="193" y="1233"/>
                    <a:pt x="193" y="1199"/>
                  </a:cubicBezTo>
                  <a:cubicBezTo>
                    <a:pt x="257" y="943"/>
                    <a:pt x="363" y="687"/>
                    <a:pt x="533" y="496"/>
                  </a:cubicBezTo>
                  <a:cubicBezTo>
                    <a:pt x="704" y="304"/>
                    <a:pt x="959" y="198"/>
                    <a:pt x="1236" y="134"/>
                  </a:cubicBezTo>
                  <a:cubicBezTo>
                    <a:pt x="1279" y="134"/>
                    <a:pt x="1300" y="91"/>
                    <a:pt x="1279" y="49"/>
                  </a:cubicBezTo>
                  <a:cubicBezTo>
                    <a:pt x="1279" y="31"/>
                    <a:pt x="1251" y="0"/>
                    <a:pt x="1229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5"/>
            <p:cNvSpPr/>
            <p:nvPr/>
          </p:nvSpPr>
          <p:spPr>
            <a:xfrm>
              <a:off x="-1345467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74" y="0"/>
                  </a:moveTo>
                  <a:cubicBezTo>
                    <a:pt x="1534" y="0"/>
                    <a:pt x="1285" y="26"/>
                    <a:pt x="1023" y="66"/>
                  </a:cubicBezTo>
                  <a:cubicBezTo>
                    <a:pt x="682" y="109"/>
                    <a:pt x="384" y="258"/>
                    <a:pt x="107" y="471"/>
                  </a:cubicBezTo>
                  <a:cubicBezTo>
                    <a:pt x="86" y="492"/>
                    <a:pt x="43" y="513"/>
                    <a:pt x="22" y="534"/>
                  </a:cubicBezTo>
                  <a:cubicBezTo>
                    <a:pt x="1" y="1024"/>
                    <a:pt x="1" y="1493"/>
                    <a:pt x="1" y="1876"/>
                  </a:cubicBezTo>
                  <a:cubicBezTo>
                    <a:pt x="29" y="2414"/>
                    <a:pt x="875" y="2839"/>
                    <a:pt x="1758" y="2839"/>
                  </a:cubicBezTo>
                  <a:cubicBezTo>
                    <a:pt x="2204" y="2839"/>
                    <a:pt x="2660" y="2730"/>
                    <a:pt x="3025" y="2473"/>
                  </a:cubicBezTo>
                  <a:cubicBezTo>
                    <a:pt x="3515" y="2132"/>
                    <a:pt x="3493" y="1642"/>
                    <a:pt x="3344" y="556"/>
                  </a:cubicBezTo>
                  <a:cubicBezTo>
                    <a:pt x="3323" y="513"/>
                    <a:pt x="3280" y="492"/>
                    <a:pt x="3259" y="471"/>
                  </a:cubicBezTo>
                  <a:cubicBezTo>
                    <a:pt x="2778" y="120"/>
                    <a:pt x="2296" y="0"/>
                    <a:pt x="1774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5"/>
            <p:cNvSpPr/>
            <p:nvPr/>
          </p:nvSpPr>
          <p:spPr>
            <a:xfrm>
              <a:off x="-1345467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1" y="0"/>
                  </a:moveTo>
                  <a:lnTo>
                    <a:pt x="1" y="0"/>
                  </a:lnTo>
                  <a:cubicBezTo>
                    <a:pt x="37" y="598"/>
                    <a:pt x="936" y="949"/>
                    <a:pt x="1754" y="949"/>
                  </a:cubicBezTo>
                  <a:cubicBezTo>
                    <a:pt x="1898" y="949"/>
                    <a:pt x="2039" y="938"/>
                    <a:pt x="2173" y="916"/>
                  </a:cubicBezTo>
                  <a:cubicBezTo>
                    <a:pt x="2982" y="788"/>
                    <a:pt x="3280" y="469"/>
                    <a:pt x="3387" y="64"/>
                  </a:cubicBezTo>
                  <a:lnTo>
                    <a:pt x="3387" y="64"/>
                  </a:lnTo>
                  <a:cubicBezTo>
                    <a:pt x="3102" y="127"/>
                    <a:pt x="2630" y="355"/>
                    <a:pt x="1840" y="355"/>
                  </a:cubicBezTo>
                  <a:cubicBezTo>
                    <a:pt x="1565" y="355"/>
                    <a:pt x="1252" y="327"/>
                    <a:pt x="895" y="256"/>
                  </a:cubicBezTo>
                  <a:cubicBezTo>
                    <a:pt x="469" y="192"/>
                    <a:pt x="128" y="2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5"/>
            <p:cNvSpPr/>
            <p:nvPr/>
          </p:nvSpPr>
          <p:spPr>
            <a:xfrm>
              <a:off x="-1305204" y="4214970"/>
              <a:ext cx="67202" cy="16517"/>
            </a:xfrm>
            <a:custGeom>
              <a:avLst/>
              <a:gdLst/>
              <a:ahLst/>
              <a:cxnLst/>
              <a:rect l="l" t="t" r="r" b="b"/>
              <a:pathLst>
                <a:path w="1599" h="393" extrusionOk="0">
                  <a:moveTo>
                    <a:pt x="810" y="1"/>
                  </a:moveTo>
                  <a:cubicBezTo>
                    <a:pt x="533" y="1"/>
                    <a:pt x="256" y="65"/>
                    <a:pt x="44" y="214"/>
                  </a:cubicBezTo>
                  <a:cubicBezTo>
                    <a:pt x="22" y="235"/>
                    <a:pt x="1" y="278"/>
                    <a:pt x="22" y="320"/>
                  </a:cubicBezTo>
                  <a:cubicBezTo>
                    <a:pt x="37" y="335"/>
                    <a:pt x="63" y="350"/>
                    <a:pt x="92" y="350"/>
                  </a:cubicBezTo>
                  <a:cubicBezTo>
                    <a:pt x="104" y="350"/>
                    <a:pt x="116" y="348"/>
                    <a:pt x="129" y="342"/>
                  </a:cubicBezTo>
                  <a:cubicBezTo>
                    <a:pt x="320" y="214"/>
                    <a:pt x="555" y="171"/>
                    <a:pt x="789" y="171"/>
                  </a:cubicBezTo>
                  <a:cubicBezTo>
                    <a:pt x="1023" y="193"/>
                    <a:pt x="1257" y="256"/>
                    <a:pt x="1470" y="384"/>
                  </a:cubicBezTo>
                  <a:cubicBezTo>
                    <a:pt x="1476" y="390"/>
                    <a:pt x="1485" y="393"/>
                    <a:pt x="1495" y="393"/>
                  </a:cubicBezTo>
                  <a:cubicBezTo>
                    <a:pt x="1523" y="393"/>
                    <a:pt x="1561" y="373"/>
                    <a:pt x="1577" y="342"/>
                  </a:cubicBezTo>
                  <a:cubicBezTo>
                    <a:pt x="1598" y="299"/>
                    <a:pt x="1598" y="256"/>
                    <a:pt x="1556" y="214"/>
                  </a:cubicBezTo>
                  <a:cubicBezTo>
                    <a:pt x="1321" y="86"/>
                    <a:pt x="1066" y="1"/>
                    <a:pt x="8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5"/>
            <p:cNvSpPr/>
            <p:nvPr/>
          </p:nvSpPr>
          <p:spPr>
            <a:xfrm>
              <a:off x="-1570146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46" y="0"/>
                  </a:moveTo>
                  <a:cubicBezTo>
                    <a:pt x="1228" y="0"/>
                    <a:pt x="752" y="120"/>
                    <a:pt x="256" y="471"/>
                  </a:cubicBezTo>
                  <a:cubicBezTo>
                    <a:pt x="235" y="492"/>
                    <a:pt x="192" y="513"/>
                    <a:pt x="171" y="556"/>
                  </a:cubicBezTo>
                  <a:cubicBezTo>
                    <a:pt x="22" y="1642"/>
                    <a:pt x="1" y="2132"/>
                    <a:pt x="491" y="2473"/>
                  </a:cubicBezTo>
                  <a:cubicBezTo>
                    <a:pt x="855" y="2730"/>
                    <a:pt x="1311" y="2839"/>
                    <a:pt x="1758" y="2839"/>
                  </a:cubicBezTo>
                  <a:cubicBezTo>
                    <a:pt x="2641" y="2839"/>
                    <a:pt x="3487" y="2414"/>
                    <a:pt x="3515" y="1876"/>
                  </a:cubicBezTo>
                  <a:cubicBezTo>
                    <a:pt x="3515" y="1493"/>
                    <a:pt x="3515" y="1024"/>
                    <a:pt x="3494" y="534"/>
                  </a:cubicBezTo>
                  <a:cubicBezTo>
                    <a:pt x="3472" y="513"/>
                    <a:pt x="3451" y="492"/>
                    <a:pt x="3408" y="471"/>
                  </a:cubicBezTo>
                  <a:cubicBezTo>
                    <a:pt x="3132" y="258"/>
                    <a:pt x="2833" y="109"/>
                    <a:pt x="2493" y="66"/>
                  </a:cubicBezTo>
                  <a:cubicBezTo>
                    <a:pt x="2231" y="26"/>
                    <a:pt x="1984" y="0"/>
                    <a:pt x="1746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5"/>
            <p:cNvSpPr/>
            <p:nvPr/>
          </p:nvSpPr>
          <p:spPr>
            <a:xfrm>
              <a:off x="-1564766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3387" y="0"/>
                  </a:moveTo>
                  <a:lnTo>
                    <a:pt x="3387" y="0"/>
                  </a:lnTo>
                  <a:cubicBezTo>
                    <a:pt x="3259" y="22"/>
                    <a:pt x="2918" y="192"/>
                    <a:pt x="2492" y="256"/>
                  </a:cubicBezTo>
                  <a:cubicBezTo>
                    <a:pt x="2135" y="327"/>
                    <a:pt x="1822" y="355"/>
                    <a:pt x="1547" y="355"/>
                  </a:cubicBezTo>
                  <a:cubicBezTo>
                    <a:pt x="757" y="355"/>
                    <a:pt x="285" y="127"/>
                    <a:pt x="1" y="64"/>
                  </a:cubicBezTo>
                  <a:lnTo>
                    <a:pt x="1" y="64"/>
                  </a:lnTo>
                  <a:cubicBezTo>
                    <a:pt x="107" y="469"/>
                    <a:pt x="405" y="788"/>
                    <a:pt x="1215" y="916"/>
                  </a:cubicBezTo>
                  <a:cubicBezTo>
                    <a:pt x="1348" y="938"/>
                    <a:pt x="1490" y="949"/>
                    <a:pt x="1634" y="949"/>
                  </a:cubicBezTo>
                  <a:cubicBezTo>
                    <a:pt x="2452" y="949"/>
                    <a:pt x="3351" y="598"/>
                    <a:pt x="33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5"/>
            <p:cNvSpPr/>
            <p:nvPr/>
          </p:nvSpPr>
          <p:spPr>
            <a:xfrm>
              <a:off x="-1529841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810" y="1"/>
                  </a:moveTo>
                  <a:cubicBezTo>
                    <a:pt x="533" y="1"/>
                    <a:pt x="277" y="86"/>
                    <a:pt x="43" y="235"/>
                  </a:cubicBezTo>
                  <a:cubicBezTo>
                    <a:pt x="0" y="256"/>
                    <a:pt x="0" y="299"/>
                    <a:pt x="22" y="342"/>
                  </a:cubicBezTo>
                  <a:cubicBezTo>
                    <a:pt x="37" y="373"/>
                    <a:pt x="64" y="393"/>
                    <a:pt x="94" y="393"/>
                  </a:cubicBezTo>
                  <a:cubicBezTo>
                    <a:pt x="105" y="393"/>
                    <a:pt x="117" y="390"/>
                    <a:pt x="128" y="384"/>
                  </a:cubicBezTo>
                  <a:cubicBezTo>
                    <a:pt x="341" y="256"/>
                    <a:pt x="575" y="193"/>
                    <a:pt x="810" y="171"/>
                  </a:cubicBezTo>
                  <a:cubicBezTo>
                    <a:pt x="1044" y="171"/>
                    <a:pt x="1278" y="214"/>
                    <a:pt x="1470" y="342"/>
                  </a:cubicBezTo>
                  <a:cubicBezTo>
                    <a:pt x="1482" y="348"/>
                    <a:pt x="1495" y="350"/>
                    <a:pt x="1507" y="350"/>
                  </a:cubicBezTo>
                  <a:cubicBezTo>
                    <a:pt x="1535" y="350"/>
                    <a:pt x="1561" y="335"/>
                    <a:pt x="1576" y="320"/>
                  </a:cubicBezTo>
                  <a:cubicBezTo>
                    <a:pt x="1598" y="299"/>
                    <a:pt x="1598" y="256"/>
                    <a:pt x="1555" y="235"/>
                  </a:cubicBezTo>
                  <a:cubicBezTo>
                    <a:pt x="1342" y="65"/>
                    <a:pt x="1065" y="1"/>
                    <a:pt x="8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5"/>
            <p:cNvSpPr/>
            <p:nvPr/>
          </p:nvSpPr>
          <p:spPr>
            <a:xfrm>
              <a:off x="-1373205" y="3646590"/>
              <a:ext cx="230059" cy="113895"/>
            </a:xfrm>
            <a:custGeom>
              <a:avLst/>
              <a:gdLst/>
              <a:ahLst/>
              <a:cxnLst/>
              <a:rect l="l" t="t" r="r" b="b"/>
              <a:pathLst>
                <a:path w="5474" h="2710" extrusionOk="0">
                  <a:moveTo>
                    <a:pt x="5410" y="1"/>
                  </a:moveTo>
                  <a:cubicBezTo>
                    <a:pt x="5367" y="1"/>
                    <a:pt x="5346" y="22"/>
                    <a:pt x="5303" y="22"/>
                  </a:cubicBezTo>
                  <a:cubicBezTo>
                    <a:pt x="4437" y="215"/>
                    <a:pt x="3291" y="305"/>
                    <a:pt x="2212" y="305"/>
                  </a:cubicBezTo>
                  <a:cubicBezTo>
                    <a:pt x="1383" y="305"/>
                    <a:pt x="593" y="252"/>
                    <a:pt x="0" y="150"/>
                  </a:cubicBezTo>
                  <a:lnTo>
                    <a:pt x="0" y="150"/>
                  </a:lnTo>
                  <a:cubicBezTo>
                    <a:pt x="43" y="1215"/>
                    <a:pt x="85" y="2045"/>
                    <a:pt x="85" y="2131"/>
                  </a:cubicBezTo>
                  <a:cubicBezTo>
                    <a:pt x="107" y="2301"/>
                    <a:pt x="192" y="2386"/>
                    <a:pt x="341" y="2429"/>
                  </a:cubicBezTo>
                  <a:cubicBezTo>
                    <a:pt x="1043" y="2609"/>
                    <a:pt x="1797" y="2710"/>
                    <a:pt x="2551" y="2710"/>
                  </a:cubicBezTo>
                  <a:cubicBezTo>
                    <a:pt x="3399" y="2710"/>
                    <a:pt x="4249" y="2583"/>
                    <a:pt x="5027" y="2301"/>
                  </a:cubicBezTo>
                  <a:cubicBezTo>
                    <a:pt x="5474" y="2131"/>
                    <a:pt x="5431" y="2003"/>
                    <a:pt x="5431" y="1705"/>
                  </a:cubicBezTo>
                  <a:cubicBezTo>
                    <a:pt x="5431" y="1087"/>
                    <a:pt x="5410" y="512"/>
                    <a:pt x="5410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5"/>
            <p:cNvSpPr/>
            <p:nvPr/>
          </p:nvSpPr>
          <p:spPr>
            <a:xfrm>
              <a:off x="-1623857" y="3647514"/>
              <a:ext cx="230101" cy="113012"/>
            </a:xfrm>
            <a:custGeom>
              <a:avLst/>
              <a:gdLst/>
              <a:ahLst/>
              <a:cxnLst/>
              <a:rect l="l" t="t" r="r" b="b"/>
              <a:pathLst>
                <a:path w="5475" h="2689" extrusionOk="0">
                  <a:moveTo>
                    <a:pt x="22" y="0"/>
                  </a:moveTo>
                  <a:cubicBezTo>
                    <a:pt x="22" y="618"/>
                    <a:pt x="1" y="1193"/>
                    <a:pt x="1" y="1661"/>
                  </a:cubicBezTo>
                  <a:cubicBezTo>
                    <a:pt x="1" y="2066"/>
                    <a:pt x="65" y="2151"/>
                    <a:pt x="448" y="2279"/>
                  </a:cubicBezTo>
                  <a:cubicBezTo>
                    <a:pt x="1231" y="2555"/>
                    <a:pt x="2089" y="2689"/>
                    <a:pt x="2948" y="2689"/>
                  </a:cubicBezTo>
                  <a:cubicBezTo>
                    <a:pt x="3677" y="2689"/>
                    <a:pt x="4407" y="2593"/>
                    <a:pt x="5091" y="2407"/>
                  </a:cubicBezTo>
                  <a:cubicBezTo>
                    <a:pt x="5304" y="2364"/>
                    <a:pt x="5389" y="2215"/>
                    <a:pt x="5389" y="2002"/>
                  </a:cubicBezTo>
                  <a:cubicBezTo>
                    <a:pt x="5389" y="2002"/>
                    <a:pt x="5432" y="1193"/>
                    <a:pt x="5474" y="107"/>
                  </a:cubicBezTo>
                  <a:cubicBezTo>
                    <a:pt x="5432" y="107"/>
                    <a:pt x="5411" y="107"/>
                    <a:pt x="5368" y="128"/>
                  </a:cubicBezTo>
                  <a:cubicBezTo>
                    <a:pt x="4760" y="232"/>
                    <a:pt x="3945" y="290"/>
                    <a:pt x="3089" y="290"/>
                  </a:cubicBezTo>
                  <a:cubicBezTo>
                    <a:pt x="2024" y="290"/>
                    <a:pt x="896" y="201"/>
                    <a:pt x="22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5"/>
            <p:cNvSpPr/>
            <p:nvPr/>
          </p:nvSpPr>
          <p:spPr>
            <a:xfrm>
              <a:off x="-1387536" y="2988733"/>
              <a:ext cx="8111" cy="367909"/>
            </a:xfrm>
            <a:custGeom>
              <a:avLst/>
              <a:gdLst/>
              <a:ahLst/>
              <a:cxnLst/>
              <a:rect l="l" t="t" r="r" b="b"/>
              <a:pathLst>
                <a:path w="193" h="8754" extrusionOk="0">
                  <a:moveTo>
                    <a:pt x="86" y="0"/>
                  </a:moveTo>
                  <a:cubicBezTo>
                    <a:pt x="64" y="0"/>
                    <a:pt x="22" y="43"/>
                    <a:pt x="22" y="85"/>
                  </a:cubicBezTo>
                  <a:lnTo>
                    <a:pt x="1" y="4366"/>
                  </a:lnTo>
                  <a:lnTo>
                    <a:pt x="1" y="8668"/>
                  </a:lnTo>
                  <a:cubicBezTo>
                    <a:pt x="1" y="8711"/>
                    <a:pt x="43" y="8753"/>
                    <a:pt x="107" y="8753"/>
                  </a:cubicBezTo>
                  <a:cubicBezTo>
                    <a:pt x="150" y="8753"/>
                    <a:pt x="192" y="8711"/>
                    <a:pt x="192" y="8668"/>
                  </a:cubicBezTo>
                  <a:lnTo>
                    <a:pt x="192" y="4366"/>
                  </a:lnTo>
                  <a:lnTo>
                    <a:pt x="171" y="85"/>
                  </a:lnTo>
                  <a:cubicBezTo>
                    <a:pt x="171" y="43"/>
                    <a:pt x="150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5"/>
            <p:cNvSpPr/>
            <p:nvPr/>
          </p:nvSpPr>
          <p:spPr>
            <a:xfrm>
              <a:off x="-1544173" y="3417456"/>
              <a:ext cx="86871" cy="13617"/>
            </a:xfrm>
            <a:custGeom>
              <a:avLst/>
              <a:gdLst/>
              <a:ahLst/>
              <a:cxnLst/>
              <a:rect l="l" t="t" r="r" b="b"/>
              <a:pathLst>
                <a:path w="2067" h="324" extrusionOk="0">
                  <a:moveTo>
                    <a:pt x="1981" y="1"/>
                  </a:moveTo>
                  <a:cubicBezTo>
                    <a:pt x="1662" y="86"/>
                    <a:pt x="1363" y="129"/>
                    <a:pt x="1044" y="150"/>
                  </a:cubicBezTo>
                  <a:cubicBezTo>
                    <a:pt x="725" y="150"/>
                    <a:pt x="426" y="107"/>
                    <a:pt x="128" y="22"/>
                  </a:cubicBezTo>
                  <a:cubicBezTo>
                    <a:pt x="117" y="16"/>
                    <a:pt x="104" y="14"/>
                    <a:pt x="91" y="14"/>
                  </a:cubicBezTo>
                  <a:cubicBezTo>
                    <a:pt x="56" y="14"/>
                    <a:pt x="22" y="33"/>
                    <a:pt x="22" y="65"/>
                  </a:cubicBezTo>
                  <a:cubicBezTo>
                    <a:pt x="0" y="129"/>
                    <a:pt x="22" y="171"/>
                    <a:pt x="64" y="192"/>
                  </a:cubicBezTo>
                  <a:cubicBezTo>
                    <a:pt x="337" y="283"/>
                    <a:pt x="621" y="324"/>
                    <a:pt x="904" y="324"/>
                  </a:cubicBezTo>
                  <a:cubicBezTo>
                    <a:pt x="1284" y="324"/>
                    <a:pt x="1660" y="251"/>
                    <a:pt x="2002" y="129"/>
                  </a:cubicBezTo>
                  <a:cubicBezTo>
                    <a:pt x="2045" y="129"/>
                    <a:pt x="2066" y="86"/>
                    <a:pt x="2045" y="65"/>
                  </a:cubicBezTo>
                  <a:cubicBezTo>
                    <a:pt x="2045" y="22"/>
                    <a:pt x="2002" y="1"/>
                    <a:pt x="19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5"/>
            <p:cNvSpPr/>
            <p:nvPr/>
          </p:nvSpPr>
          <p:spPr>
            <a:xfrm>
              <a:off x="-1319494" y="3417456"/>
              <a:ext cx="87753" cy="13617"/>
            </a:xfrm>
            <a:custGeom>
              <a:avLst/>
              <a:gdLst/>
              <a:ahLst/>
              <a:cxnLst/>
              <a:rect l="l" t="t" r="r" b="b"/>
              <a:pathLst>
                <a:path w="2088" h="324" extrusionOk="0">
                  <a:moveTo>
                    <a:pt x="107" y="1"/>
                  </a:moveTo>
                  <a:cubicBezTo>
                    <a:pt x="64" y="1"/>
                    <a:pt x="43" y="22"/>
                    <a:pt x="21" y="43"/>
                  </a:cubicBezTo>
                  <a:cubicBezTo>
                    <a:pt x="0" y="86"/>
                    <a:pt x="21" y="129"/>
                    <a:pt x="64" y="129"/>
                  </a:cubicBezTo>
                  <a:cubicBezTo>
                    <a:pt x="418" y="251"/>
                    <a:pt x="800" y="324"/>
                    <a:pt x="1178" y="324"/>
                  </a:cubicBezTo>
                  <a:cubicBezTo>
                    <a:pt x="1460" y="324"/>
                    <a:pt x="1739" y="283"/>
                    <a:pt x="2002" y="192"/>
                  </a:cubicBezTo>
                  <a:cubicBezTo>
                    <a:pt x="2045" y="171"/>
                    <a:pt x="2087" y="129"/>
                    <a:pt x="2066" y="86"/>
                  </a:cubicBezTo>
                  <a:cubicBezTo>
                    <a:pt x="2050" y="38"/>
                    <a:pt x="2022" y="14"/>
                    <a:pt x="1991" y="14"/>
                  </a:cubicBezTo>
                  <a:cubicBezTo>
                    <a:pt x="1981" y="14"/>
                    <a:pt x="1970" y="17"/>
                    <a:pt x="1960" y="22"/>
                  </a:cubicBezTo>
                  <a:cubicBezTo>
                    <a:pt x="1661" y="107"/>
                    <a:pt x="1342" y="150"/>
                    <a:pt x="1044" y="150"/>
                  </a:cubicBezTo>
                  <a:cubicBezTo>
                    <a:pt x="724" y="129"/>
                    <a:pt x="405" y="86"/>
                    <a:pt x="1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5"/>
            <p:cNvSpPr/>
            <p:nvPr/>
          </p:nvSpPr>
          <p:spPr>
            <a:xfrm>
              <a:off x="-1511055" y="2068204"/>
              <a:ext cx="256032" cy="78381"/>
            </a:xfrm>
            <a:custGeom>
              <a:avLst/>
              <a:gdLst/>
              <a:ahLst/>
              <a:cxnLst/>
              <a:rect l="l" t="t" r="r" b="b"/>
              <a:pathLst>
                <a:path w="6092" h="1865" extrusionOk="0">
                  <a:moveTo>
                    <a:pt x="79" y="0"/>
                  </a:moveTo>
                  <a:cubicBezTo>
                    <a:pt x="68" y="0"/>
                    <a:pt x="56" y="3"/>
                    <a:pt x="43" y="9"/>
                  </a:cubicBezTo>
                  <a:cubicBezTo>
                    <a:pt x="22" y="31"/>
                    <a:pt x="0" y="73"/>
                    <a:pt x="22" y="94"/>
                  </a:cubicBezTo>
                  <a:cubicBezTo>
                    <a:pt x="299" y="648"/>
                    <a:pt x="725" y="1117"/>
                    <a:pt x="1257" y="1436"/>
                  </a:cubicBezTo>
                  <a:cubicBezTo>
                    <a:pt x="1789" y="1734"/>
                    <a:pt x="2407" y="1862"/>
                    <a:pt x="3025" y="1862"/>
                  </a:cubicBezTo>
                  <a:cubicBezTo>
                    <a:pt x="3067" y="1864"/>
                    <a:pt x="3110" y="1864"/>
                    <a:pt x="3152" y="1864"/>
                  </a:cubicBezTo>
                  <a:cubicBezTo>
                    <a:pt x="3711" y="1864"/>
                    <a:pt x="4298" y="1734"/>
                    <a:pt x="4792" y="1458"/>
                  </a:cubicBezTo>
                  <a:cubicBezTo>
                    <a:pt x="5346" y="1159"/>
                    <a:pt x="5772" y="670"/>
                    <a:pt x="6070" y="137"/>
                  </a:cubicBezTo>
                  <a:cubicBezTo>
                    <a:pt x="6092" y="94"/>
                    <a:pt x="6070" y="52"/>
                    <a:pt x="6028" y="9"/>
                  </a:cubicBezTo>
                  <a:cubicBezTo>
                    <a:pt x="6016" y="4"/>
                    <a:pt x="6003" y="1"/>
                    <a:pt x="5990" y="1"/>
                  </a:cubicBezTo>
                  <a:cubicBezTo>
                    <a:pt x="5954" y="1"/>
                    <a:pt x="5915" y="21"/>
                    <a:pt x="5900" y="52"/>
                  </a:cubicBezTo>
                  <a:cubicBezTo>
                    <a:pt x="5623" y="563"/>
                    <a:pt x="5218" y="1010"/>
                    <a:pt x="4707" y="1287"/>
                  </a:cubicBezTo>
                  <a:cubicBezTo>
                    <a:pt x="4196" y="1564"/>
                    <a:pt x="3600" y="1692"/>
                    <a:pt x="3025" y="1692"/>
                  </a:cubicBezTo>
                  <a:cubicBezTo>
                    <a:pt x="2428" y="1692"/>
                    <a:pt x="1832" y="1585"/>
                    <a:pt x="1321" y="1287"/>
                  </a:cubicBezTo>
                  <a:cubicBezTo>
                    <a:pt x="810" y="1010"/>
                    <a:pt x="405" y="563"/>
                    <a:pt x="128" y="31"/>
                  </a:cubicBezTo>
                  <a:cubicBezTo>
                    <a:pt x="128" y="16"/>
                    <a:pt x="107" y="0"/>
                    <a:pt x="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5"/>
            <p:cNvSpPr/>
            <p:nvPr/>
          </p:nvSpPr>
          <p:spPr>
            <a:xfrm>
              <a:off x="-1401867" y="2182267"/>
              <a:ext cx="37657" cy="36732"/>
            </a:xfrm>
            <a:custGeom>
              <a:avLst/>
              <a:gdLst/>
              <a:ahLst/>
              <a:cxnLst/>
              <a:rect l="l" t="t" r="r" b="b"/>
              <a:pathLst>
                <a:path w="896" h="874" extrusionOk="0">
                  <a:moveTo>
                    <a:pt x="448" y="0"/>
                  </a:moveTo>
                  <a:cubicBezTo>
                    <a:pt x="192" y="0"/>
                    <a:pt x="1" y="192"/>
                    <a:pt x="1" y="447"/>
                  </a:cubicBezTo>
                  <a:cubicBezTo>
                    <a:pt x="1" y="682"/>
                    <a:pt x="192" y="873"/>
                    <a:pt x="448" y="873"/>
                  </a:cubicBezTo>
                  <a:cubicBezTo>
                    <a:pt x="682" y="873"/>
                    <a:pt x="895" y="682"/>
                    <a:pt x="895" y="447"/>
                  </a:cubicBezTo>
                  <a:cubicBezTo>
                    <a:pt x="895" y="192"/>
                    <a:pt x="682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5"/>
            <p:cNvSpPr/>
            <p:nvPr/>
          </p:nvSpPr>
          <p:spPr>
            <a:xfrm>
              <a:off x="-1401867" y="2246695"/>
              <a:ext cx="37657" cy="36732"/>
            </a:xfrm>
            <a:custGeom>
              <a:avLst/>
              <a:gdLst/>
              <a:ahLst/>
              <a:cxnLst/>
              <a:rect l="l" t="t" r="r" b="b"/>
              <a:pathLst>
                <a:path w="896" h="874" extrusionOk="0">
                  <a:moveTo>
                    <a:pt x="448" y="0"/>
                  </a:moveTo>
                  <a:cubicBezTo>
                    <a:pt x="192" y="0"/>
                    <a:pt x="1" y="192"/>
                    <a:pt x="1" y="426"/>
                  </a:cubicBezTo>
                  <a:cubicBezTo>
                    <a:pt x="1" y="682"/>
                    <a:pt x="192" y="874"/>
                    <a:pt x="448" y="874"/>
                  </a:cubicBezTo>
                  <a:cubicBezTo>
                    <a:pt x="682" y="874"/>
                    <a:pt x="895" y="682"/>
                    <a:pt x="895" y="426"/>
                  </a:cubicBezTo>
                  <a:cubicBezTo>
                    <a:pt x="895" y="192"/>
                    <a:pt x="682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5"/>
            <p:cNvSpPr/>
            <p:nvPr/>
          </p:nvSpPr>
          <p:spPr>
            <a:xfrm>
              <a:off x="-1519797" y="1910013"/>
              <a:ext cx="271035" cy="191435"/>
            </a:xfrm>
            <a:custGeom>
              <a:avLst/>
              <a:gdLst/>
              <a:ahLst/>
              <a:cxnLst/>
              <a:rect l="l" t="t" r="r" b="b"/>
              <a:pathLst>
                <a:path w="6449" h="4555" extrusionOk="0">
                  <a:moveTo>
                    <a:pt x="2556" y="1"/>
                  </a:moveTo>
                  <a:cubicBezTo>
                    <a:pt x="1976" y="1"/>
                    <a:pt x="1441" y="23"/>
                    <a:pt x="379" y="195"/>
                  </a:cubicBezTo>
                  <a:cubicBezTo>
                    <a:pt x="315" y="217"/>
                    <a:pt x="251" y="217"/>
                    <a:pt x="166" y="238"/>
                  </a:cubicBezTo>
                  <a:cubicBezTo>
                    <a:pt x="145" y="238"/>
                    <a:pt x="102" y="259"/>
                    <a:pt x="59" y="259"/>
                  </a:cubicBezTo>
                  <a:cubicBezTo>
                    <a:pt x="1" y="2984"/>
                    <a:pt x="1566" y="4554"/>
                    <a:pt x="3160" y="4554"/>
                  </a:cubicBezTo>
                  <a:cubicBezTo>
                    <a:pt x="3298" y="4554"/>
                    <a:pt x="3436" y="4542"/>
                    <a:pt x="3573" y="4519"/>
                  </a:cubicBezTo>
                  <a:cubicBezTo>
                    <a:pt x="5107" y="4263"/>
                    <a:pt x="6449" y="2815"/>
                    <a:pt x="6427" y="259"/>
                  </a:cubicBezTo>
                  <a:cubicBezTo>
                    <a:pt x="5384" y="46"/>
                    <a:pt x="4276" y="4"/>
                    <a:pt x="3233" y="4"/>
                  </a:cubicBezTo>
                  <a:cubicBezTo>
                    <a:pt x="2983" y="4"/>
                    <a:pt x="2766" y="1"/>
                    <a:pt x="2556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5"/>
            <p:cNvSpPr/>
            <p:nvPr/>
          </p:nvSpPr>
          <p:spPr>
            <a:xfrm>
              <a:off x="-1233589" y="1938213"/>
              <a:ext cx="281122" cy="413635"/>
            </a:xfrm>
            <a:custGeom>
              <a:avLst/>
              <a:gdLst/>
              <a:ahLst/>
              <a:cxnLst/>
              <a:rect l="l" t="t" r="r" b="b"/>
              <a:pathLst>
                <a:path w="6689" h="9842" extrusionOk="0">
                  <a:moveTo>
                    <a:pt x="834" y="1"/>
                  </a:moveTo>
                  <a:cubicBezTo>
                    <a:pt x="680" y="1"/>
                    <a:pt x="456" y="62"/>
                    <a:pt x="405" y="163"/>
                  </a:cubicBezTo>
                  <a:cubicBezTo>
                    <a:pt x="1" y="823"/>
                    <a:pt x="43" y="1739"/>
                    <a:pt x="1" y="2527"/>
                  </a:cubicBezTo>
                  <a:cubicBezTo>
                    <a:pt x="86" y="3528"/>
                    <a:pt x="150" y="5296"/>
                    <a:pt x="1108" y="7660"/>
                  </a:cubicBezTo>
                  <a:cubicBezTo>
                    <a:pt x="1236" y="8001"/>
                    <a:pt x="1406" y="8384"/>
                    <a:pt x="1598" y="8746"/>
                  </a:cubicBezTo>
                  <a:cubicBezTo>
                    <a:pt x="1747" y="9066"/>
                    <a:pt x="1939" y="9385"/>
                    <a:pt x="2109" y="9683"/>
                  </a:cubicBezTo>
                  <a:cubicBezTo>
                    <a:pt x="2165" y="9776"/>
                    <a:pt x="2237" y="9836"/>
                    <a:pt x="2325" y="9836"/>
                  </a:cubicBezTo>
                  <a:cubicBezTo>
                    <a:pt x="2338" y="9836"/>
                    <a:pt x="2351" y="9835"/>
                    <a:pt x="2365" y="9832"/>
                  </a:cubicBezTo>
                  <a:cubicBezTo>
                    <a:pt x="2493" y="9832"/>
                    <a:pt x="2620" y="9842"/>
                    <a:pt x="2748" y="9842"/>
                  </a:cubicBezTo>
                  <a:cubicBezTo>
                    <a:pt x="2812" y="9842"/>
                    <a:pt x="2876" y="9839"/>
                    <a:pt x="2940" y="9832"/>
                  </a:cubicBezTo>
                  <a:cubicBezTo>
                    <a:pt x="3579" y="9705"/>
                    <a:pt x="4154" y="9449"/>
                    <a:pt x="4345" y="8725"/>
                  </a:cubicBezTo>
                  <a:cubicBezTo>
                    <a:pt x="4601" y="7681"/>
                    <a:pt x="6156" y="8448"/>
                    <a:pt x="6624" y="6787"/>
                  </a:cubicBezTo>
                  <a:cubicBezTo>
                    <a:pt x="6688" y="6552"/>
                    <a:pt x="6688" y="6361"/>
                    <a:pt x="6560" y="6127"/>
                  </a:cubicBezTo>
                  <a:cubicBezTo>
                    <a:pt x="6284" y="5594"/>
                    <a:pt x="5858" y="4913"/>
                    <a:pt x="5325" y="4210"/>
                  </a:cubicBezTo>
                  <a:cubicBezTo>
                    <a:pt x="4026" y="2399"/>
                    <a:pt x="2429" y="589"/>
                    <a:pt x="938" y="14"/>
                  </a:cubicBezTo>
                  <a:cubicBezTo>
                    <a:pt x="911" y="5"/>
                    <a:pt x="875" y="1"/>
                    <a:pt x="834" y="1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-1187023" y="2115107"/>
              <a:ext cx="234555" cy="236741"/>
            </a:xfrm>
            <a:custGeom>
              <a:avLst/>
              <a:gdLst/>
              <a:ahLst/>
              <a:cxnLst/>
              <a:rect l="l" t="t" r="r" b="b"/>
              <a:pathLst>
                <a:path w="5581" h="5633" extrusionOk="0">
                  <a:moveTo>
                    <a:pt x="4217" y="1"/>
                  </a:moveTo>
                  <a:cubicBezTo>
                    <a:pt x="3110" y="1534"/>
                    <a:pt x="1598" y="2748"/>
                    <a:pt x="0" y="3451"/>
                  </a:cubicBezTo>
                  <a:cubicBezTo>
                    <a:pt x="128" y="3792"/>
                    <a:pt x="298" y="4175"/>
                    <a:pt x="490" y="4537"/>
                  </a:cubicBezTo>
                  <a:cubicBezTo>
                    <a:pt x="639" y="4857"/>
                    <a:pt x="831" y="5176"/>
                    <a:pt x="1001" y="5474"/>
                  </a:cubicBezTo>
                  <a:cubicBezTo>
                    <a:pt x="1057" y="5567"/>
                    <a:pt x="1129" y="5627"/>
                    <a:pt x="1217" y="5627"/>
                  </a:cubicBezTo>
                  <a:cubicBezTo>
                    <a:pt x="1230" y="5627"/>
                    <a:pt x="1243" y="5626"/>
                    <a:pt x="1257" y="5623"/>
                  </a:cubicBezTo>
                  <a:cubicBezTo>
                    <a:pt x="1385" y="5623"/>
                    <a:pt x="1512" y="5633"/>
                    <a:pt x="1640" y="5633"/>
                  </a:cubicBezTo>
                  <a:cubicBezTo>
                    <a:pt x="1704" y="5633"/>
                    <a:pt x="1768" y="5630"/>
                    <a:pt x="1832" y="5623"/>
                  </a:cubicBezTo>
                  <a:cubicBezTo>
                    <a:pt x="2471" y="5496"/>
                    <a:pt x="3046" y="5240"/>
                    <a:pt x="3237" y="4516"/>
                  </a:cubicBezTo>
                  <a:cubicBezTo>
                    <a:pt x="3493" y="3472"/>
                    <a:pt x="5048" y="4239"/>
                    <a:pt x="5516" y="2578"/>
                  </a:cubicBezTo>
                  <a:cubicBezTo>
                    <a:pt x="5580" y="2343"/>
                    <a:pt x="5580" y="2152"/>
                    <a:pt x="5452" y="1918"/>
                  </a:cubicBezTo>
                  <a:cubicBezTo>
                    <a:pt x="5176" y="1385"/>
                    <a:pt x="4750" y="704"/>
                    <a:pt x="4217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5"/>
            <p:cNvSpPr/>
            <p:nvPr/>
          </p:nvSpPr>
          <p:spPr>
            <a:xfrm>
              <a:off x="-1219258" y="2171508"/>
              <a:ext cx="83299" cy="184795"/>
            </a:xfrm>
            <a:custGeom>
              <a:avLst/>
              <a:gdLst/>
              <a:ahLst/>
              <a:cxnLst/>
              <a:rect l="l" t="t" r="r" b="b"/>
              <a:pathLst>
                <a:path w="1982" h="4397" extrusionOk="0">
                  <a:moveTo>
                    <a:pt x="64" y="0"/>
                  </a:moveTo>
                  <a:cubicBezTo>
                    <a:pt x="22" y="22"/>
                    <a:pt x="0" y="64"/>
                    <a:pt x="22" y="86"/>
                  </a:cubicBezTo>
                  <a:cubicBezTo>
                    <a:pt x="235" y="831"/>
                    <a:pt x="490" y="1555"/>
                    <a:pt x="788" y="2258"/>
                  </a:cubicBezTo>
                  <a:cubicBezTo>
                    <a:pt x="1108" y="2982"/>
                    <a:pt x="1449" y="3664"/>
                    <a:pt x="1811" y="4345"/>
                  </a:cubicBezTo>
                  <a:cubicBezTo>
                    <a:pt x="1826" y="4376"/>
                    <a:pt x="1853" y="4396"/>
                    <a:pt x="1883" y="4396"/>
                  </a:cubicBezTo>
                  <a:cubicBezTo>
                    <a:pt x="1894" y="4396"/>
                    <a:pt x="1906" y="4394"/>
                    <a:pt x="1917" y="4388"/>
                  </a:cubicBezTo>
                  <a:cubicBezTo>
                    <a:pt x="1960" y="4367"/>
                    <a:pt x="1981" y="4303"/>
                    <a:pt x="1960" y="4260"/>
                  </a:cubicBezTo>
                  <a:cubicBezTo>
                    <a:pt x="1619" y="3578"/>
                    <a:pt x="1278" y="2897"/>
                    <a:pt x="959" y="2194"/>
                  </a:cubicBezTo>
                  <a:cubicBezTo>
                    <a:pt x="661" y="1491"/>
                    <a:pt x="363" y="789"/>
                    <a:pt x="150" y="43"/>
                  </a:cubicBezTo>
                  <a:cubicBezTo>
                    <a:pt x="128" y="22"/>
                    <a:pt x="86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5"/>
            <p:cNvSpPr/>
            <p:nvPr/>
          </p:nvSpPr>
          <p:spPr>
            <a:xfrm>
              <a:off x="-1815376" y="1938213"/>
              <a:ext cx="281080" cy="413635"/>
            </a:xfrm>
            <a:custGeom>
              <a:avLst/>
              <a:gdLst/>
              <a:ahLst/>
              <a:cxnLst/>
              <a:rect l="l" t="t" r="r" b="b"/>
              <a:pathLst>
                <a:path w="6688" h="9842" extrusionOk="0">
                  <a:moveTo>
                    <a:pt x="5862" y="1"/>
                  </a:moveTo>
                  <a:cubicBezTo>
                    <a:pt x="5820" y="1"/>
                    <a:pt x="5782" y="5"/>
                    <a:pt x="5751" y="14"/>
                  </a:cubicBezTo>
                  <a:cubicBezTo>
                    <a:pt x="4260" y="589"/>
                    <a:pt x="2662" y="2399"/>
                    <a:pt x="1342" y="4210"/>
                  </a:cubicBezTo>
                  <a:cubicBezTo>
                    <a:pt x="831" y="4913"/>
                    <a:pt x="405" y="5594"/>
                    <a:pt x="128" y="6127"/>
                  </a:cubicBezTo>
                  <a:cubicBezTo>
                    <a:pt x="0" y="6361"/>
                    <a:pt x="0" y="6552"/>
                    <a:pt x="64" y="6787"/>
                  </a:cubicBezTo>
                  <a:cubicBezTo>
                    <a:pt x="533" y="8448"/>
                    <a:pt x="2087" y="7681"/>
                    <a:pt x="2364" y="8725"/>
                  </a:cubicBezTo>
                  <a:cubicBezTo>
                    <a:pt x="2535" y="9449"/>
                    <a:pt x="3110" y="9705"/>
                    <a:pt x="3749" y="9832"/>
                  </a:cubicBezTo>
                  <a:cubicBezTo>
                    <a:pt x="3813" y="9839"/>
                    <a:pt x="3876" y="9842"/>
                    <a:pt x="3940" y="9842"/>
                  </a:cubicBezTo>
                  <a:cubicBezTo>
                    <a:pt x="4068" y="9842"/>
                    <a:pt x="4196" y="9832"/>
                    <a:pt x="4324" y="9832"/>
                  </a:cubicBezTo>
                  <a:cubicBezTo>
                    <a:pt x="4337" y="9835"/>
                    <a:pt x="4351" y="9836"/>
                    <a:pt x="4364" y="9836"/>
                  </a:cubicBezTo>
                  <a:cubicBezTo>
                    <a:pt x="4452" y="9836"/>
                    <a:pt x="4524" y="9776"/>
                    <a:pt x="4579" y="9683"/>
                  </a:cubicBezTo>
                  <a:cubicBezTo>
                    <a:pt x="4750" y="9385"/>
                    <a:pt x="4941" y="9066"/>
                    <a:pt x="5090" y="8746"/>
                  </a:cubicBezTo>
                  <a:cubicBezTo>
                    <a:pt x="5282" y="8384"/>
                    <a:pt x="5452" y="8001"/>
                    <a:pt x="5580" y="7660"/>
                  </a:cubicBezTo>
                  <a:cubicBezTo>
                    <a:pt x="6539" y="5296"/>
                    <a:pt x="6581" y="3528"/>
                    <a:pt x="6688" y="2527"/>
                  </a:cubicBezTo>
                  <a:cubicBezTo>
                    <a:pt x="6645" y="1739"/>
                    <a:pt x="6688" y="823"/>
                    <a:pt x="6283" y="163"/>
                  </a:cubicBezTo>
                  <a:cubicBezTo>
                    <a:pt x="6233" y="62"/>
                    <a:pt x="6022" y="1"/>
                    <a:pt x="5862" y="1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5"/>
            <p:cNvSpPr/>
            <p:nvPr/>
          </p:nvSpPr>
          <p:spPr>
            <a:xfrm>
              <a:off x="-1815376" y="2115107"/>
              <a:ext cx="234555" cy="236741"/>
            </a:xfrm>
            <a:custGeom>
              <a:avLst/>
              <a:gdLst/>
              <a:ahLst/>
              <a:cxnLst/>
              <a:rect l="l" t="t" r="r" b="b"/>
              <a:pathLst>
                <a:path w="5581" h="5633" extrusionOk="0">
                  <a:moveTo>
                    <a:pt x="1363" y="1"/>
                  </a:moveTo>
                  <a:cubicBezTo>
                    <a:pt x="831" y="704"/>
                    <a:pt x="405" y="1385"/>
                    <a:pt x="128" y="1918"/>
                  </a:cubicBezTo>
                  <a:cubicBezTo>
                    <a:pt x="0" y="2152"/>
                    <a:pt x="0" y="2343"/>
                    <a:pt x="64" y="2578"/>
                  </a:cubicBezTo>
                  <a:cubicBezTo>
                    <a:pt x="533" y="4239"/>
                    <a:pt x="2087" y="3472"/>
                    <a:pt x="2364" y="4516"/>
                  </a:cubicBezTo>
                  <a:cubicBezTo>
                    <a:pt x="2535" y="5240"/>
                    <a:pt x="3110" y="5496"/>
                    <a:pt x="3749" y="5623"/>
                  </a:cubicBezTo>
                  <a:cubicBezTo>
                    <a:pt x="3813" y="5630"/>
                    <a:pt x="3876" y="5633"/>
                    <a:pt x="3940" y="5633"/>
                  </a:cubicBezTo>
                  <a:cubicBezTo>
                    <a:pt x="4068" y="5633"/>
                    <a:pt x="4196" y="5623"/>
                    <a:pt x="4324" y="5623"/>
                  </a:cubicBezTo>
                  <a:cubicBezTo>
                    <a:pt x="4337" y="5626"/>
                    <a:pt x="4351" y="5627"/>
                    <a:pt x="4364" y="5627"/>
                  </a:cubicBezTo>
                  <a:cubicBezTo>
                    <a:pt x="4452" y="5627"/>
                    <a:pt x="4524" y="5567"/>
                    <a:pt x="4579" y="5474"/>
                  </a:cubicBezTo>
                  <a:cubicBezTo>
                    <a:pt x="4750" y="5176"/>
                    <a:pt x="4941" y="4857"/>
                    <a:pt x="5090" y="4537"/>
                  </a:cubicBezTo>
                  <a:cubicBezTo>
                    <a:pt x="5282" y="4175"/>
                    <a:pt x="5452" y="3792"/>
                    <a:pt x="5580" y="3451"/>
                  </a:cubicBezTo>
                  <a:cubicBezTo>
                    <a:pt x="3983" y="2748"/>
                    <a:pt x="2471" y="1534"/>
                    <a:pt x="1363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5"/>
            <p:cNvSpPr/>
            <p:nvPr/>
          </p:nvSpPr>
          <p:spPr>
            <a:xfrm>
              <a:off x="-1631884" y="2171508"/>
              <a:ext cx="83256" cy="184795"/>
            </a:xfrm>
            <a:custGeom>
              <a:avLst/>
              <a:gdLst/>
              <a:ahLst/>
              <a:cxnLst/>
              <a:rect l="l" t="t" r="r" b="b"/>
              <a:pathLst>
                <a:path w="1981" h="4397" extrusionOk="0">
                  <a:moveTo>
                    <a:pt x="1917" y="0"/>
                  </a:moveTo>
                  <a:cubicBezTo>
                    <a:pt x="1896" y="0"/>
                    <a:pt x="1853" y="22"/>
                    <a:pt x="1832" y="43"/>
                  </a:cubicBezTo>
                  <a:cubicBezTo>
                    <a:pt x="1619" y="789"/>
                    <a:pt x="1342" y="1491"/>
                    <a:pt x="1023" y="2194"/>
                  </a:cubicBezTo>
                  <a:cubicBezTo>
                    <a:pt x="703" y="2897"/>
                    <a:pt x="384" y="3578"/>
                    <a:pt x="22" y="4260"/>
                  </a:cubicBezTo>
                  <a:cubicBezTo>
                    <a:pt x="0" y="4303"/>
                    <a:pt x="22" y="4345"/>
                    <a:pt x="64" y="4388"/>
                  </a:cubicBezTo>
                  <a:cubicBezTo>
                    <a:pt x="76" y="4394"/>
                    <a:pt x="87" y="4396"/>
                    <a:pt x="98" y="4396"/>
                  </a:cubicBezTo>
                  <a:cubicBezTo>
                    <a:pt x="128" y="4396"/>
                    <a:pt x="155" y="4376"/>
                    <a:pt x="171" y="4345"/>
                  </a:cubicBezTo>
                  <a:cubicBezTo>
                    <a:pt x="533" y="3664"/>
                    <a:pt x="873" y="2961"/>
                    <a:pt x="1193" y="2258"/>
                  </a:cubicBezTo>
                  <a:cubicBezTo>
                    <a:pt x="1491" y="1555"/>
                    <a:pt x="1768" y="831"/>
                    <a:pt x="1981" y="86"/>
                  </a:cubicBezTo>
                  <a:cubicBezTo>
                    <a:pt x="1981" y="64"/>
                    <a:pt x="1960" y="22"/>
                    <a:pt x="19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5"/>
            <p:cNvSpPr/>
            <p:nvPr/>
          </p:nvSpPr>
          <p:spPr>
            <a:xfrm>
              <a:off x="-1463606" y="1814358"/>
              <a:ext cx="925" cy="967"/>
            </a:xfrm>
            <a:custGeom>
              <a:avLst/>
              <a:gdLst/>
              <a:ahLst/>
              <a:cxnLst/>
              <a:rect l="l" t="t" r="r" b="b"/>
              <a:pathLst>
                <a:path w="22" h="23" fill="none" extrusionOk="0">
                  <a:moveTo>
                    <a:pt x="22" y="1"/>
                  </a:moveTo>
                  <a:cubicBezTo>
                    <a:pt x="22" y="22"/>
                    <a:pt x="0" y="22"/>
                    <a:pt x="0" y="22"/>
                  </a:cubicBezTo>
                </a:path>
              </a:pathLst>
            </a:custGeom>
            <a:noFill/>
            <a:ln w="4800" cap="flat" cmpd="sng">
              <a:solidFill>
                <a:srgbClr val="A34641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5"/>
            <p:cNvSpPr/>
            <p:nvPr/>
          </p:nvSpPr>
          <p:spPr>
            <a:xfrm>
              <a:off x="-1494034" y="1734716"/>
              <a:ext cx="220224" cy="321384"/>
            </a:xfrm>
            <a:custGeom>
              <a:avLst/>
              <a:gdLst/>
              <a:ahLst/>
              <a:cxnLst/>
              <a:rect l="l" t="t" r="r" b="b"/>
              <a:pathLst>
                <a:path w="5240" h="7647" extrusionOk="0">
                  <a:moveTo>
                    <a:pt x="2620" y="0"/>
                  </a:moveTo>
                  <a:cubicBezTo>
                    <a:pt x="1576" y="0"/>
                    <a:pt x="724" y="852"/>
                    <a:pt x="724" y="1896"/>
                  </a:cubicBezTo>
                  <a:lnTo>
                    <a:pt x="724" y="1917"/>
                  </a:lnTo>
                  <a:cubicBezTo>
                    <a:pt x="703" y="2151"/>
                    <a:pt x="682" y="2343"/>
                    <a:pt x="639" y="2599"/>
                  </a:cubicBezTo>
                  <a:cubicBezTo>
                    <a:pt x="575" y="2961"/>
                    <a:pt x="426" y="3387"/>
                    <a:pt x="213" y="4004"/>
                  </a:cubicBezTo>
                  <a:cubicBezTo>
                    <a:pt x="213" y="4026"/>
                    <a:pt x="213" y="4026"/>
                    <a:pt x="192" y="4047"/>
                  </a:cubicBezTo>
                  <a:cubicBezTo>
                    <a:pt x="85" y="4345"/>
                    <a:pt x="0" y="4686"/>
                    <a:pt x="0" y="5027"/>
                  </a:cubicBezTo>
                  <a:cubicBezTo>
                    <a:pt x="0" y="6475"/>
                    <a:pt x="1171" y="7646"/>
                    <a:pt x="2620" y="7646"/>
                  </a:cubicBezTo>
                  <a:cubicBezTo>
                    <a:pt x="4068" y="7646"/>
                    <a:pt x="5239" y="6475"/>
                    <a:pt x="5239" y="5027"/>
                  </a:cubicBezTo>
                  <a:cubicBezTo>
                    <a:pt x="5239" y="4686"/>
                    <a:pt x="5175" y="4345"/>
                    <a:pt x="5048" y="4047"/>
                  </a:cubicBezTo>
                  <a:cubicBezTo>
                    <a:pt x="4813" y="3387"/>
                    <a:pt x="4686" y="2961"/>
                    <a:pt x="4622" y="2599"/>
                  </a:cubicBezTo>
                  <a:cubicBezTo>
                    <a:pt x="4558" y="2343"/>
                    <a:pt x="4537" y="2151"/>
                    <a:pt x="4515" y="1896"/>
                  </a:cubicBezTo>
                  <a:cubicBezTo>
                    <a:pt x="4515" y="852"/>
                    <a:pt x="3663" y="0"/>
                    <a:pt x="2620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5"/>
            <p:cNvSpPr/>
            <p:nvPr/>
          </p:nvSpPr>
          <p:spPr>
            <a:xfrm>
              <a:off x="-1474365" y="1734842"/>
              <a:ext cx="180844" cy="159620"/>
            </a:xfrm>
            <a:custGeom>
              <a:avLst/>
              <a:gdLst/>
              <a:ahLst/>
              <a:cxnLst/>
              <a:rect l="l" t="t" r="r" b="b"/>
              <a:pathLst>
                <a:path w="4303" h="3798" extrusionOk="0">
                  <a:moveTo>
                    <a:pt x="2158" y="1"/>
                  </a:moveTo>
                  <a:cubicBezTo>
                    <a:pt x="1915" y="1"/>
                    <a:pt x="1668" y="47"/>
                    <a:pt x="1428" y="146"/>
                  </a:cubicBezTo>
                  <a:cubicBezTo>
                    <a:pt x="469" y="551"/>
                    <a:pt x="1" y="1658"/>
                    <a:pt x="405" y="2617"/>
                  </a:cubicBezTo>
                  <a:cubicBezTo>
                    <a:pt x="712" y="3360"/>
                    <a:pt x="1424" y="3797"/>
                    <a:pt x="2168" y="3797"/>
                  </a:cubicBezTo>
                  <a:cubicBezTo>
                    <a:pt x="2405" y="3797"/>
                    <a:pt x="2645" y="3753"/>
                    <a:pt x="2876" y="3660"/>
                  </a:cubicBezTo>
                  <a:cubicBezTo>
                    <a:pt x="3856" y="3256"/>
                    <a:pt x="4303" y="2148"/>
                    <a:pt x="3919" y="1169"/>
                  </a:cubicBezTo>
                  <a:cubicBezTo>
                    <a:pt x="3614" y="445"/>
                    <a:pt x="2908" y="1"/>
                    <a:pt x="2158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5"/>
            <p:cNvSpPr/>
            <p:nvPr/>
          </p:nvSpPr>
          <p:spPr>
            <a:xfrm>
              <a:off x="-1489579" y="1734716"/>
              <a:ext cx="188031" cy="185299"/>
            </a:xfrm>
            <a:custGeom>
              <a:avLst/>
              <a:gdLst/>
              <a:ahLst/>
              <a:cxnLst/>
              <a:rect l="l" t="t" r="r" b="b"/>
              <a:pathLst>
                <a:path w="4474" h="4409" extrusionOk="0">
                  <a:moveTo>
                    <a:pt x="2514" y="0"/>
                  </a:moveTo>
                  <a:cubicBezTo>
                    <a:pt x="1470" y="0"/>
                    <a:pt x="618" y="852"/>
                    <a:pt x="618" y="1896"/>
                  </a:cubicBezTo>
                  <a:lnTo>
                    <a:pt x="618" y="1917"/>
                  </a:lnTo>
                  <a:cubicBezTo>
                    <a:pt x="597" y="2151"/>
                    <a:pt x="576" y="2364"/>
                    <a:pt x="533" y="2599"/>
                  </a:cubicBezTo>
                  <a:cubicBezTo>
                    <a:pt x="469" y="2961"/>
                    <a:pt x="320" y="3387"/>
                    <a:pt x="107" y="4004"/>
                  </a:cubicBezTo>
                  <a:cubicBezTo>
                    <a:pt x="107" y="4026"/>
                    <a:pt x="107" y="4026"/>
                    <a:pt x="86" y="4047"/>
                  </a:cubicBezTo>
                  <a:cubicBezTo>
                    <a:pt x="86" y="4089"/>
                    <a:pt x="64" y="4111"/>
                    <a:pt x="43" y="4153"/>
                  </a:cubicBezTo>
                  <a:cubicBezTo>
                    <a:pt x="43" y="4196"/>
                    <a:pt x="22" y="4238"/>
                    <a:pt x="22" y="4281"/>
                  </a:cubicBezTo>
                  <a:lnTo>
                    <a:pt x="1" y="4281"/>
                  </a:lnTo>
                  <a:cubicBezTo>
                    <a:pt x="214" y="4388"/>
                    <a:pt x="576" y="4409"/>
                    <a:pt x="916" y="4409"/>
                  </a:cubicBezTo>
                  <a:cubicBezTo>
                    <a:pt x="1768" y="4409"/>
                    <a:pt x="2535" y="4153"/>
                    <a:pt x="3238" y="3642"/>
                  </a:cubicBezTo>
                  <a:cubicBezTo>
                    <a:pt x="3706" y="3323"/>
                    <a:pt x="4218" y="2854"/>
                    <a:pt x="4473" y="2343"/>
                  </a:cubicBezTo>
                  <a:cubicBezTo>
                    <a:pt x="4452" y="2194"/>
                    <a:pt x="4431" y="2066"/>
                    <a:pt x="4409" y="1896"/>
                  </a:cubicBezTo>
                  <a:cubicBezTo>
                    <a:pt x="4409" y="852"/>
                    <a:pt x="3557" y="0"/>
                    <a:pt x="2514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5"/>
            <p:cNvSpPr/>
            <p:nvPr/>
          </p:nvSpPr>
          <p:spPr>
            <a:xfrm>
              <a:off x="-1272969" y="1663101"/>
              <a:ext cx="67160" cy="73422"/>
            </a:xfrm>
            <a:custGeom>
              <a:avLst/>
              <a:gdLst/>
              <a:ahLst/>
              <a:cxnLst/>
              <a:rect l="l" t="t" r="r" b="b"/>
              <a:pathLst>
                <a:path w="1598" h="1747" extrusionOk="0">
                  <a:moveTo>
                    <a:pt x="938" y="0"/>
                  </a:moveTo>
                  <a:cubicBezTo>
                    <a:pt x="490" y="0"/>
                    <a:pt x="128" y="363"/>
                    <a:pt x="128" y="810"/>
                  </a:cubicBezTo>
                  <a:cubicBezTo>
                    <a:pt x="128" y="1257"/>
                    <a:pt x="1" y="1747"/>
                    <a:pt x="448" y="1747"/>
                  </a:cubicBezTo>
                  <a:cubicBezTo>
                    <a:pt x="1151" y="1747"/>
                    <a:pt x="1598" y="1193"/>
                    <a:pt x="1598" y="746"/>
                  </a:cubicBezTo>
                  <a:cubicBezTo>
                    <a:pt x="1598" y="299"/>
                    <a:pt x="1364" y="0"/>
                    <a:pt x="938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5"/>
            <p:cNvSpPr/>
            <p:nvPr/>
          </p:nvSpPr>
          <p:spPr>
            <a:xfrm>
              <a:off x="-1230900" y="1686384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256" y="0"/>
                  </a:moveTo>
                  <a:cubicBezTo>
                    <a:pt x="235" y="0"/>
                    <a:pt x="192" y="0"/>
                    <a:pt x="171" y="43"/>
                  </a:cubicBezTo>
                  <a:lnTo>
                    <a:pt x="171" y="64"/>
                  </a:lnTo>
                  <a:cubicBezTo>
                    <a:pt x="128" y="171"/>
                    <a:pt x="65" y="320"/>
                    <a:pt x="1" y="447"/>
                  </a:cubicBezTo>
                  <a:cubicBezTo>
                    <a:pt x="1" y="469"/>
                    <a:pt x="1" y="533"/>
                    <a:pt x="43" y="554"/>
                  </a:cubicBezTo>
                  <a:cubicBezTo>
                    <a:pt x="55" y="560"/>
                    <a:pt x="68" y="562"/>
                    <a:pt x="81" y="562"/>
                  </a:cubicBezTo>
                  <a:cubicBezTo>
                    <a:pt x="117" y="562"/>
                    <a:pt x="155" y="543"/>
                    <a:pt x="171" y="511"/>
                  </a:cubicBezTo>
                  <a:cubicBezTo>
                    <a:pt x="214" y="447"/>
                    <a:pt x="235" y="384"/>
                    <a:pt x="256" y="298"/>
                  </a:cubicBezTo>
                  <a:cubicBezTo>
                    <a:pt x="277" y="234"/>
                    <a:pt x="299" y="171"/>
                    <a:pt x="320" y="64"/>
                  </a:cubicBezTo>
                  <a:cubicBezTo>
                    <a:pt x="320" y="43"/>
                    <a:pt x="299" y="22"/>
                    <a:pt x="2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5"/>
            <p:cNvSpPr/>
            <p:nvPr/>
          </p:nvSpPr>
          <p:spPr>
            <a:xfrm>
              <a:off x="-1561194" y="1663101"/>
              <a:ext cx="66277" cy="73422"/>
            </a:xfrm>
            <a:custGeom>
              <a:avLst/>
              <a:gdLst/>
              <a:ahLst/>
              <a:cxnLst/>
              <a:rect l="l" t="t" r="r" b="b"/>
              <a:pathLst>
                <a:path w="1577" h="1747" extrusionOk="0">
                  <a:moveTo>
                    <a:pt x="661" y="0"/>
                  </a:moveTo>
                  <a:cubicBezTo>
                    <a:pt x="214" y="0"/>
                    <a:pt x="1" y="299"/>
                    <a:pt x="1" y="746"/>
                  </a:cubicBezTo>
                  <a:cubicBezTo>
                    <a:pt x="1" y="1193"/>
                    <a:pt x="448" y="1747"/>
                    <a:pt x="1130" y="1747"/>
                  </a:cubicBezTo>
                  <a:cubicBezTo>
                    <a:pt x="1577" y="1747"/>
                    <a:pt x="1470" y="1257"/>
                    <a:pt x="1470" y="810"/>
                  </a:cubicBezTo>
                  <a:cubicBezTo>
                    <a:pt x="1470" y="363"/>
                    <a:pt x="1108" y="0"/>
                    <a:pt x="661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5"/>
            <p:cNvSpPr/>
            <p:nvPr/>
          </p:nvSpPr>
          <p:spPr>
            <a:xfrm>
              <a:off x="-1549552" y="1686384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86" y="0"/>
                  </a:moveTo>
                  <a:cubicBezTo>
                    <a:pt x="43" y="0"/>
                    <a:pt x="1" y="43"/>
                    <a:pt x="1" y="85"/>
                  </a:cubicBezTo>
                  <a:cubicBezTo>
                    <a:pt x="1" y="171"/>
                    <a:pt x="43" y="234"/>
                    <a:pt x="65" y="320"/>
                  </a:cubicBezTo>
                  <a:cubicBezTo>
                    <a:pt x="86" y="384"/>
                    <a:pt x="107" y="447"/>
                    <a:pt x="150" y="511"/>
                  </a:cubicBezTo>
                  <a:cubicBezTo>
                    <a:pt x="165" y="543"/>
                    <a:pt x="192" y="562"/>
                    <a:pt x="222" y="562"/>
                  </a:cubicBezTo>
                  <a:cubicBezTo>
                    <a:pt x="233" y="562"/>
                    <a:pt x="245" y="560"/>
                    <a:pt x="256" y="554"/>
                  </a:cubicBezTo>
                  <a:cubicBezTo>
                    <a:pt x="299" y="533"/>
                    <a:pt x="320" y="490"/>
                    <a:pt x="320" y="447"/>
                  </a:cubicBezTo>
                  <a:cubicBezTo>
                    <a:pt x="256" y="320"/>
                    <a:pt x="192" y="171"/>
                    <a:pt x="150" y="64"/>
                  </a:cubicBezTo>
                  <a:lnTo>
                    <a:pt x="150" y="43"/>
                  </a:lnTo>
                  <a:cubicBezTo>
                    <a:pt x="128" y="22"/>
                    <a:pt x="107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5"/>
            <p:cNvSpPr/>
            <p:nvPr/>
          </p:nvSpPr>
          <p:spPr>
            <a:xfrm>
              <a:off x="-1540600" y="1484064"/>
              <a:ext cx="314240" cy="380475"/>
            </a:xfrm>
            <a:custGeom>
              <a:avLst/>
              <a:gdLst/>
              <a:ahLst/>
              <a:cxnLst/>
              <a:rect l="l" t="t" r="r" b="b"/>
              <a:pathLst>
                <a:path w="7477" h="9053" extrusionOk="0">
                  <a:moveTo>
                    <a:pt x="3728" y="1"/>
                  </a:moveTo>
                  <a:cubicBezTo>
                    <a:pt x="2450" y="22"/>
                    <a:pt x="1385" y="682"/>
                    <a:pt x="789" y="1918"/>
                  </a:cubicBezTo>
                  <a:cubicBezTo>
                    <a:pt x="192" y="3217"/>
                    <a:pt x="1" y="5879"/>
                    <a:pt x="831" y="7242"/>
                  </a:cubicBezTo>
                  <a:cubicBezTo>
                    <a:pt x="1278" y="7988"/>
                    <a:pt x="2343" y="9031"/>
                    <a:pt x="3728" y="9052"/>
                  </a:cubicBezTo>
                  <a:lnTo>
                    <a:pt x="3749" y="9052"/>
                  </a:lnTo>
                  <a:cubicBezTo>
                    <a:pt x="5112" y="9031"/>
                    <a:pt x="6198" y="7966"/>
                    <a:pt x="6645" y="7242"/>
                  </a:cubicBezTo>
                  <a:cubicBezTo>
                    <a:pt x="7476" y="5879"/>
                    <a:pt x="7284" y="3196"/>
                    <a:pt x="6688" y="1918"/>
                  </a:cubicBezTo>
                  <a:cubicBezTo>
                    <a:pt x="6092" y="682"/>
                    <a:pt x="5027" y="22"/>
                    <a:pt x="3749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5"/>
            <p:cNvSpPr/>
            <p:nvPr/>
          </p:nvSpPr>
          <p:spPr>
            <a:xfrm>
              <a:off x="-1340970" y="1617459"/>
              <a:ext cx="41313" cy="23746"/>
            </a:xfrm>
            <a:custGeom>
              <a:avLst/>
              <a:gdLst/>
              <a:ahLst/>
              <a:cxnLst/>
              <a:rect l="l" t="t" r="r" b="b"/>
              <a:pathLst>
                <a:path w="983" h="565" extrusionOk="0">
                  <a:moveTo>
                    <a:pt x="400" y="0"/>
                  </a:moveTo>
                  <a:cubicBezTo>
                    <a:pt x="190" y="0"/>
                    <a:pt x="0" y="80"/>
                    <a:pt x="0" y="256"/>
                  </a:cubicBezTo>
                  <a:cubicBezTo>
                    <a:pt x="0" y="443"/>
                    <a:pt x="314" y="564"/>
                    <a:pt x="583" y="564"/>
                  </a:cubicBezTo>
                  <a:cubicBezTo>
                    <a:pt x="773" y="564"/>
                    <a:pt x="941" y="504"/>
                    <a:pt x="958" y="362"/>
                  </a:cubicBezTo>
                  <a:cubicBezTo>
                    <a:pt x="982" y="134"/>
                    <a:pt x="674" y="0"/>
                    <a:pt x="400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5"/>
            <p:cNvSpPr/>
            <p:nvPr/>
          </p:nvSpPr>
          <p:spPr>
            <a:xfrm>
              <a:off x="-1468355" y="1617753"/>
              <a:ext cx="43414" cy="23325"/>
            </a:xfrm>
            <a:custGeom>
              <a:avLst/>
              <a:gdLst/>
              <a:ahLst/>
              <a:cxnLst/>
              <a:rect l="l" t="t" r="r" b="b"/>
              <a:pathLst>
                <a:path w="1033" h="555" extrusionOk="0">
                  <a:moveTo>
                    <a:pt x="587" y="0"/>
                  </a:moveTo>
                  <a:cubicBezTo>
                    <a:pt x="308" y="0"/>
                    <a:pt x="1" y="136"/>
                    <a:pt x="49" y="355"/>
                  </a:cubicBezTo>
                  <a:cubicBezTo>
                    <a:pt x="86" y="492"/>
                    <a:pt x="275" y="555"/>
                    <a:pt x="476" y="555"/>
                  </a:cubicBezTo>
                  <a:cubicBezTo>
                    <a:pt x="743" y="555"/>
                    <a:pt x="1032" y="444"/>
                    <a:pt x="1008" y="249"/>
                  </a:cubicBezTo>
                  <a:cubicBezTo>
                    <a:pt x="990" y="76"/>
                    <a:pt x="796" y="0"/>
                    <a:pt x="587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5"/>
            <p:cNvSpPr/>
            <p:nvPr/>
          </p:nvSpPr>
          <p:spPr>
            <a:xfrm>
              <a:off x="-1399178" y="1646080"/>
              <a:ext cx="35849" cy="78802"/>
            </a:xfrm>
            <a:custGeom>
              <a:avLst/>
              <a:gdLst/>
              <a:ahLst/>
              <a:cxnLst/>
              <a:rect l="l" t="t" r="r" b="b"/>
              <a:pathLst>
                <a:path w="853" h="1875" extrusionOk="0">
                  <a:moveTo>
                    <a:pt x="554" y="1"/>
                  </a:moveTo>
                  <a:cubicBezTo>
                    <a:pt x="512" y="22"/>
                    <a:pt x="491" y="43"/>
                    <a:pt x="512" y="86"/>
                  </a:cubicBezTo>
                  <a:cubicBezTo>
                    <a:pt x="533" y="256"/>
                    <a:pt x="554" y="448"/>
                    <a:pt x="576" y="618"/>
                  </a:cubicBezTo>
                  <a:cubicBezTo>
                    <a:pt x="597" y="810"/>
                    <a:pt x="618" y="981"/>
                    <a:pt x="640" y="1172"/>
                  </a:cubicBezTo>
                  <a:cubicBezTo>
                    <a:pt x="661" y="1343"/>
                    <a:pt x="661" y="1513"/>
                    <a:pt x="554" y="1577"/>
                  </a:cubicBezTo>
                  <a:cubicBezTo>
                    <a:pt x="491" y="1619"/>
                    <a:pt x="405" y="1662"/>
                    <a:pt x="341" y="1662"/>
                  </a:cubicBezTo>
                  <a:lnTo>
                    <a:pt x="192" y="1705"/>
                  </a:lnTo>
                  <a:cubicBezTo>
                    <a:pt x="171" y="1705"/>
                    <a:pt x="128" y="1705"/>
                    <a:pt x="86" y="1726"/>
                  </a:cubicBezTo>
                  <a:cubicBezTo>
                    <a:pt x="43" y="1726"/>
                    <a:pt x="1" y="1747"/>
                    <a:pt x="1" y="1790"/>
                  </a:cubicBezTo>
                  <a:cubicBezTo>
                    <a:pt x="1" y="1832"/>
                    <a:pt x="43" y="1875"/>
                    <a:pt x="86" y="1875"/>
                  </a:cubicBezTo>
                  <a:lnTo>
                    <a:pt x="235" y="1875"/>
                  </a:lnTo>
                  <a:lnTo>
                    <a:pt x="363" y="1854"/>
                  </a:lnTo>
                  <a:cubicBezTo>
                    <a:pt x="469" y="1832"/>
                    <a:pt x="576" y="1811"/>
                    <a:pt x="661" y="1726"/>
                  </a:cubicBezTo>
                  <a:cubicBezTo>
                    <a:pt x="746" y="1662"/>
                    <a:pt x="810" y="1556"/>
                    <a:pt x="831" y="1449"/>
                  </a:cubicBezTo>
                  <a:cubicBezTo>
                    <a:pt x="853" y="1343"/>
                    <a:pt x="831" y="1236"/>
                    <a:pt x="831" y="1151"/>
                  </a:cubicBezTo>
                  <a:cubicBezTo>
                    <a:pt x="767" y="768"/>
                    <a:pt x="725" y="427"/>
                    <a:pt x="618" y="65"/>
                  </a:cubicBezTo>
                  <a:cubicBezTo>
                    <a:pt x="618" y="22"/>
                    <a:pt x="576" y="1"/>
                    <a:pt x="5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5"/>
            <p:cNvSpPr/>
            <p:nvPr/>
          </p:nvSpPr>
          <p:spPr>
            <a:xfrm>
              <a:off x="-1461841" y="1660958"/>
              <a:ext cx="35849" cy="17862"/>
            </a:xfrm>
            <a:custGeom>
              <a:avLst/>
              <a:gdLst/>
              <a:ahLst/>
              <a:cxnLst/>
              <a:rect l="l" t="t" r="r" b="b"/>
              <a:pathLst>
                <a:path w="853" h="425" extrusionOk="0">
                  <a:moveTo>
                    <a:pt x="452" y="1"/>
                  </a:moveTo>
                  <a:cubicBezTo>
                    <a:pt x="430" y="1"/>
                    <a:pt x="407" y="3"/>
                    <a:pt x="384" y="9"/>
                  </a:cubicBezTo>
                  <a:cubicBezTo>
                    <a:pt x="299" y="9"/>
                    <a:pt x="214" y="51"/>
                    <a:pt x="150" y="94"/>
                  </a:cubicBezTo>
                  <a:cubicBezTo>
                    <a:pt x="86" y="137"/>
                    <a:pt x="43" y="201"/>
                    <a:pt x="1" y="264"/>
                  </a:cubicBezTo>
                  <a:cubicBezTo>
                    <a:pt x="1" y="307"/>
                    <a:pt x="1" y="350"/>
                    <a:pt x="22" y="392"/>
                  </a:cubicBezTo>
                  <a:cubicBezTo>
                    <a:pt x="43" y="414"/>
                    <a:pt x="70" y="424"/>
                    <a:pt x="97" y="424"/>
                  </a:cubicBezTo>
                  <a:cubicBezTo>
                    <a:pt x="123" y="424"/>
                    <a:pt x="150" y="414"/>
                    <a:pt x="171" y="392"/>
                  </a:cubicBezTo>
                  <a:lnTo>
                    <a:pt x="193" y="371"/>
                  </a:lnTo>
                  <a:cubicBezTo>
                    <a:pt x="214" y="350"/>
                    <a:pt x="256" y="307"/>
                    <a:pt x="299" y="286"/>
                  </a:cubicBezTo>
                  <a:cubicBezTo>
                    <a:pt x="320" y="286"/>
                    <a:pt x="363" y="264"/>
                    <a:pt x="405" y="264"/>
                  </a:cubicBezTo>
                  <a:cubicBezTo>
                    <a:pt x="427" y="286"/>
                    <a:pt x="469" y="286"/>
                    <a:pt x="512" y="307"/>
                  </a:cubicBezTo>
                  <a:cubicBezTo>
                    <a:pt x="555" y="307"/>
                    <a:pt x="597" y="350"/>
                    <a:pt x="640" y="371"/>
                  </a:cubicBezTo>
                  <a:cubicBezTo>
                    <a:pt x="666" y="380"/>
                    <a:pt x="693" y="385"/>
                    <a:pt x="718" y="385"/>
                  </a:cubicBezTo>
                  <a:cubicBezTo>
                    <a:pt x="753" y="385"/>
                    <a:pt x="785" y="375"/>
                    <a:pt x="810" y="350"/>
                  </a:cubicBezTo>
                  <a:cubicBezTo>
                    <a:pt x="853" y="286"/>
                    <a:pt x="853" y="201"/>
                    <a:pt x="810" y="158"/>
                  </a:cubicBezTo>
                  <a:cubicBezTo>
                    <a:pt x="746" y="115"/>
                    <a:pt x="682" y="73"/>
                    <a:pt x="618" y="51"/>
                  </a:cubicBezTo>
                  <a:cubicBezTo>
                    <a:pt x="572" y="20"/>
                    <a:pt x="514" y="1"/>
                    <a:pt x="4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5"/>
            <p:cNvSpPr/>
            <p:nvPr/>
          </p:nvSpPr>
          <p:spPr>
            <a:xfrm>
              <a:off x="-1338322" y="1660958"/>
              <a:ext cx="36774" cy="17862"/>
            </a:xfrm>
            <a:custGeom>
              <a:avLst/>
              <a:gdLst/>
              <a:ahLst/>
              <a:cxnLst/>
              <a:rect l="l" t="t" r="r" b="b"/>
              <a:pathLst>
                <a:path w="875" h="425" extrusionOk="0">
                  <a:moveTo>
                    <a:pt x="474" y="1"/>
                  </a:moveTo>
                  <a:cubicBezTo>
                    <a:pt x="451" y="1"/>
                    <a:pt x="428" y="3"/>
                    <a:pt x="406" y="9"/>
                  </a:cubicBezTo>
                  <a:cubicBezTo>
                    <a:pt x="320" y="9"/>
                    <a:pt x="235" y="51"/>
                    <a:pt x="171" y="94"/>
                  </a:cubicBezTo>
                  <a:cubicBezTo>
                    <a:pt x="107" y="137"/>
                    <a:pt x="65" y="201"/>
                    <a:pt x="22" y="264"/>
                  </a:cubicBezTo>
                  <a:cubicBezTo>
                    <a:pt x="1" y="307"/>
                    <a:pt x="22" y="350"/>
                    <a:pt x="43" y="392"/>
                  </a:cubicBezTo>
                  <a:cubicBezTo>
                    <a:pt x="65" y="414"/>
                    <a:pt x="91" y="424"/>
                    <a:pt x="118" y="424"/>
                  </a:cubicBezTo>
                  <a:cubicBezTo>
                    <a:pt x="145" y="424"/>
                    <a:pt x="171" y="414"/>
                    <a:pt x="193" y="392"/>
                  </a:cubicBezTo>
                  <a:lnTo>
                    <a:pt x="214" y="371"/>
                  </a:lnTo>
                  <a:cubicBezTo>
                    <a:pt x="235" y="350"/>
                    <a:pt x="278" y="307"/>
                    <a:pt x="320" y="307"/>
                  </a:cubicBezTo>
                  <a:cubicBezTo>
                    <a:pt x="342" y="286"/>
                    <a:pt x="384" y="264"/>
                    <a:pt x="427" y="264"/>
                  </a:cubicBezTo>
                  <a:cubicBezTo>
                    <a:pt x="448" y="286"/>
                    <a:pt x="491" y="286"/>
                    <a:pt x="533" y="307"/>
                  </a:cubicBezTo>
                  <a:cubicBezTo>
                    <a:pt x="576" y="307"/>
                    <a:pt x="597" y="350"/>
                    <a:pt x="640" y="371"/>
                  </a:cubicBezTo>
                  <a:lnTo>
                    <a:pt x="661" y="371"/>
                  </a:lnTo>
                  <a:cubicBezTo>
                    <a:pt x="677" y="387"/>
                    <a:pt x="700" y="394"/>
                    <a:pt x="724" y="394"/>
                  </a:cubicBezTo>
                  <a:cubicBezTo>
                    <a:pt x="763" y="394"/>
                    <a:pt x="805" y="376"/>
                    <a:pt x="832" y="350"/>
                  </a:cubicBezTo>
                  <a:cubicBezTo>
                    <a:pt x="874" y="307"/>
                    <a:pt x="874" y="222"/>
                    <a:pt x="810" y="158"/>
                  </a:cubicBezTo>
                  <a:cubicBezTo>
                    <a:pt x="768" y="115"/>
                    <a:pt x="704" y="73"/>
                    <a:pt x="640" y="51"/>
                  </a:cubicBezTo>
                  <a:cubicBezTo>
                    <a:pt x="593" y="20"/>
                    <a:pt x="535" y="1"/>
                    <a:pt x="47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5"/>
            <p:cNvSpPr/>
            <p:nvPr/>
          </p:nvSpPr>
          <p:spPr>
            <a:xfrm>
              <a:off x="-1500296" y="1706011"/>
              <a:ext cx="65353" cy="47617"/>
            </a:xfrm>
            <a:custGeom>
              <a:avLst/>
              <a:gdLst/>
              <a:ahLst/>
              <a:cxnLst/>
              <a:rect l="l" t="t" r="r" b="b"/>
              <a:pathLst>
                <a:path w="1555" h="1133" extrusionOk="0">
                  <a:moveTo>
                    <a:pt x="824" y="0"/>
                  </a:moveTo>
                  <a:cubicBezTo>
                    <a:pt x="805" y="0"/>
                    <a:pt x="786" y="1"/>
                    <a:pt x="767" y="2"/>
                  </a:cubicBezTo>
                  <a:cubicBezTo>
                    <a:pt x="319" y="23"/>
                    <a:pt x="0" y="321"/>
                    <a:pt x="21" y="577"/>
                  </a:cubicBezTo>
                  <a:cubicBezTo>
                    <a:pt x="21" y="941"/>
                    <a:pt x="386" y="1132"/>
                    <a:pt x="788" y="1132"/>
                  </a:cubicBezTo>
                  <a:cubicBezTo>
                    <a:pt x="809" y="1132"/>
                    <a:pt x="831" y="1132"/>
                    <a:pt x="852" y="1131"/>
                  </a:cubicBezTo>
                  <a:cubicBezTo>
                    <a:pt x="1214" y="1131"/>
                    <a:pt x="1555" y="811"/>
                    <a:pt x="1533" y="534"/>
                  </a:cubicBezTo>
                  <a:cubicBezTo>
                    <a:pt x="1513" y="190"/>
                    <a:pt x="1186" y="0"/>
                    <a:pt x="824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5"/>
            <p:cNvSpPr/>
            <p:nvPr/>
          </p:nvSpPr>
          <p:spPr>
            <a:xfrm>
              <a:off x="-1332060" y="1705171"/>
              <a:ext cx="65395" cy="48458"/>
            </a:xfrm>
            <a:custGeom>
              <a:avLst/>
              <a:gdLst/>
              <a:ahLst/>
              <a:cxnLst/>
              <a:rect l="l" t="t" r="r" b="b"/>
              <a:pathLst>
                <a:path w="1556" h="1153" extrusionOk="0">
                  <a:moveTo>
                    <a:pt x="789" y="0"/>
                  </a:moveTo>
                  <a:cubicBezTo>
                    <a:pt x="406" y="0"/>
                    <a:pt x="44" y="192"/>
                    <a:pt x="22" y="554"/>
                  </a:cubicBezTo>
                  <a:cubicBezTo>
                    <a:pt x="1" y="831"/>
                    <a:pt x="342" y="1129"/>
                    <a:pt x="704" y="1151"/>
                  </a:cubicBezTo>
                  <a:cubicBezTo>
                    <a:pt x="725" y="1152"/>
                    <a:pt x="746" y="1152"/>
                    <a:pt x="767" y="1152"/>
                  </a:cubicBezTo>
                  <a:cubicBezTo>
                    <a:pt x="1167" y="1152"/>
                    <a:pt x="1514" y="961"/>
                    <a:pt x="1534" y="597"/>
                  </a:cubicBezTo>
                  <a:cubicBezTo>
                    <a:pt x="1556" y="320"/>
                    <a:pt x="1236" y="22"/>
                    <a:pt x="789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5"/>
            <p:cNvSpPr/>
            <p:nvPr/>
          </p:nvSpPr>
          <p:spPr>
            <a:xfrm>
              <a:off x="-1408130" y="1749930"/>
              <a:ext cx="51946" cy="25679"/>
            </a:xfrm>
            <a:custGeom>
              <a:avLst/>
              <a:gdLst/>
              <a:ahLst/>
              <a:cxnLst/>
              <a:rect l="l" t="t" r="r" b="b"/>
              <a:pathLst>
                <a:path w="1236" h="611" extrusionOk="0">
                  <a:moveTo>
                    <a:pt x="299" y="0"/>
                  </a:moveTo>
                  <a:cubicBezTo>
                    <a:pt x="228" y="0"/>
                    <a:pt x="157" y="7"/>
                    <a:pt x="86" y="22"/>
                  </a:cubicBezTo>
                  <a:cubicBezTo>
                    <a:pt x="22" y="22"/>
                    <a:pt x="1" y="64"/>
                    <a:pt x="1" y="107"/>
                  </a:cubicBezTo>
                  <a:cubicBezTo>
                    <a:pt x="1" y="171"/>
                    <a:pt x="43" y="192"/>
                    <a:pt x="107" y="192"/>
                  </a:cubicBezTo>
                  <a:lnTo>
                    <a:pt x="384" y="192"/>
                  </a:lnTo>
                  <a:cubicBezTo>
                    <a:pt x="469" y="192"/>
                    <a:pt x="576" y="235"/>
                    <a:pt x="661" y="256"/>
                  </a:cubicBezTo>
                  <a:cubicBezTo>
                    <a:pt x="831" y="320"/>
                    <a:pt x="980" y="448"/>
                    <a:pt x="1108" y="575"/>
                  </a:cubicBezTo>
                  <a:cubicBezTo>
                    <a:pt x="1121" y="600"/>
                    <a:pt x="1140" y="611"/>
                    <a:pt x="1159" y="611"/>
                  </a:cubicBezTo>
                  <a:cubicBezTo>
                    <a:pt x="1172" y="611"/>
                    <a:pt x="1185" y="605"/>
                    <a:pt x="1193" y="597"/>
                  </a:cubicBezTo>
                  <a:cubicBezTo>
                    <a:pt x="1215" y="575"/>
                    <a:pt x="1236" y="533"/>
                    <a:pt x="1215" y="511"/>
                  </a:cubicBezTo>
                  <a:cubicBezTo>
                    <a:pt x="1087" y="320"/>
                    <a:pt x="916" y="171"/>
                    <a:pt x="725" y="86"/>
                  </a:cubicBezTo>
                  <a:cubicBezTo>
                    <a:pt x="583" y="29"/>
                    <a:pt x="441" y="0"/>
                    <a:pt x="2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5"/>
            <p:cNvSpPr/>
            <p:nvPr/>
          </p:nvSpPr>
          <p:spPr>
            <a:xfrm>
              <a:off x="-1664287" y="1416274"/>
              <a:ext cx="224889" cy="160839"/>
            </a:xfrm>
            <a:custGeom>
              <a:avLst/>
              <a:gdLst/>
              <a:ahLst/>
              <a:cxnLst/>
              <a:rect l="l" t="t" r="r" b="b"/>
              <a:pathLst>
                <a:path w="5351" h="3827" extrusionOk="0">
                  <a:moveTo>
                    <a:pt x="2810" y="0"/>
                  </a:moveTo>
                  <a:cubicBezTo>
                    <a:pt x="2363" y="0"/>
                    <a:pt x="1918" y="135"/>
                    <a:pt x="1559" y="400"/>
                  </a:cubicBezTo>
                  <a:cubicBezTo>
                    <a:pt x="0" y="1574"/>
                    <a:pt x="943" y="3826"/>
                    <a:pt x="2778" y="3826"/>
                  </a:cubicBezTo>
                  <a:cubicBezTo>
                    <a:pt x="2874" y="3826"/>
                    <a:pt x="2972" y="3820"/>
                    <a:pt x="3071" y="3808"/>
                  </a:cubicBezTo>
                  <a:cubicBezTo>
                    <a:pt x="4498" y="3637"/>
                    <a:pt x="5350" y="2189"/>
                    <a:pt x="4541" y="911"/>
                  </a:cubicBezTo>
                  <a:cubicBezTo>
                    <a:pt x="4146" y="299"/>
                    <a:pt x="3476" y="0"/>
                    <a:pt x="2810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5"/>
            <p:cNvSpPr/>
            <p:nvPr/>
          </p:nvSpPr>
          <p:spPr>
            <a:xfrm>
              <a:off x="-1582670" y="1436993"/>
              <a:ext cx="63588" cy="23325"/>
            </a:xfrm>
            <a:custGeom>
              <a:avLst/>
              <a:gdLst/>
              <a:ahLst/>
              <a:cxnLst/>
              <a:rect l="l" t="t" r="r" b="b"/>
              <a:pathLst>
                <a:path w="1513" h="555" extrusionOk="0">
                  <a:moveTo>
                    <a:pt x="345" y="1"/>
                  </a:moveTo>
                  <a:cubicBezTo>
                    <a:pt x="252" y="1"/>
                    <a:pt x="158" y="6"/>
                    <a:pt x="65" y="13"/>
                  </a:cubicBezTo>
                  <a:cubicBezTo>
                    <a:pt x="22" y="35"/>
                    <a:pt x="1" y="56"/>
                    <a:pt x="1" y="120"/>
                  </a:cubicBezTo>
                  <a:cubicBezTo>
                    <a:pt x="1" y="163"/>
                    <a:pt x="43" y="205"/>
                    <a:pt x="86" y="205"/>
                  </a:cubicBezTo>
                  <a:cubicBezTo>
                    <a:pt x="183" y="196"/>
                    <a:pt x="280" y="191"/>
                    <a:pt x="377" y="191"/>
                  </a:cubicBezTo>
                  <a:cubicBezTo>
                    <a:pt x="514" y="191"/>
                    <a:pt x="651" y="202"/>
                    <a:pt x="789" y="226"/>
                  </a:cubicBezTo>
                  <a:cubicBezTo>
                    <a:pt x="1002" y="269"/>
                    <a:pt x="1236" y="376"/>
                    <a:pt x="1385" y="525"/>
                  </a:cubicBezTo>
                  <a:cubicBezTo>
                    <a:pt x="1400" y="540"/>
                    <a:pt x="1426" y="555"/>
                    <a:pt x="1447" y="555"/>
                  </a:cubicBezTo>
                  <a:cubicBezTo>
                    <a:pt x="1456" y="555"/>
                    <a:pt x="1464" y="552"/>
                    <a:pt x="1470" y="546"/>
                  </a:cubicBezTo>
                  <a:cubicBezTo>
                    <a:pt x="1513" y="503"/>
                    <a:pt x="1513" y="461"/>
                    <a:pt x="1491" y="439"/>
                  </a:cubicBezTo>
                  <a:cubicBezTo>
                    <a:pt x="1321" y="226"/>
                    <a:pt x="1066" y="120"/>
                    <a:pt x="831" y="56"/>
                  </a:cubicBezTo>
                  <a:cubicBezTo>
                    <a:pt x="669" y="16"/>
                    <a:pt x="507" y="1"/>
                    <a:pt x="34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5"/>
            <p:cNvSpPr/>
            <p:nvPr/>
          </p:nvSpPr>
          <p:spPr>
            <a:xfrm>
              <a:off x="-1312349" y="1416778"/>
              <a:ext cx="196058" cy="160461"/>
            </a:xfrm>
            <a:custGeom>
              <a:avLst/>
              <a:gdLst/>
              <a:ahLst/>
              <a:cxnLst/>
              <a:rect l="l" t="t" r="r" b="b"/>
              <a:pathLst>
                <a:path w="4665" h="3818" extrusionOk="0">
                  <a:moveTo>
                    <a:pt x="2188" y="1"/>
                  </a:moveTo>
                  <a:cubicBezTo>
                    <a:pt x="1957" y="1"/>
                    <a:pt x="1784" y="33"/>
                    <a:pt x="1726" y="47"/>
                  </a:cubicBezTo>
                  <a:cubicBezTo>
                    <a:pt x="533" y="303"/>
                    <a:pt x="1" y="1389"/>
                    <a:pt x="171" y="2241"/>
                  </a:cubicBezTo>
                  <a:cubicBezTo>
                    <a:pt x="363" y="3219"/>
                    <a:pt x="1211" y="3818"/>
                    <a:pt x="2125" y="3818"/>
                  </a:cubicBezTo>
                  <a:cubicBezTo>
                    <a:pt x="2226" y="3818"/>
                    <a:pt x="2327" y="3810"/>
                    <a:pt x="2428" y="3796"/>
                  </a:cubicBezTo>
                  <a:cubicBezTo>
                    <a:pt x="4132" y="3583"/>
                    <a:pt x="4665" y="1772"/>
                    <a:pt x="3770" y="707"/>
                  </a:cubicBezTo>
                  <a:cubicBezTo>
                    <a:pt x="3294" y="119"/>
                    <a:pt x="2633" y="1"/>
                    <a:pt x="2188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5"/>
            <p:cNvSpPr/>
            <p:nvPr/>
          </p:nvSpPr>
          <p:spPr>
            <a:xfrm>
              <a:off x="-1257755" y="1436993"/>
              <a:ext cx="63588" cy="23409"/>
            </a:xfrm>
            <a:custGeom>
              <a:avLst/>
              <a:gdLst/>
              <a:ahLst/>
              <a:cxnLst/>
              <a:rect l="l" t="t" r="r" b="b"/>
              <a:pathLst>
                <a:path w="1513" h="557" extrusionOk="0">
                  <a:moveTo>
                    <a:pt x="1163" y="1"/>
                  </a:moveTo>
                  <a:cubicBezTo>
                    <a:pt x="1006" y="1"/>
                    <a:pt x="844" y="16"/>
                    <a:pt x="682" y="56"/>
                  </a:cubicBezTo>
                  <a:cubicBezTo>
                    <a:pt x="448" y="120"/>
                    <a:pt x="192" y="226"/>
                    <a:pt x="22" y="439"/>
                  </a:cubicBezTo>
                  <a:cubicBezTo>
                    <a:pt x="1" y="461"/>
                    <a:pt x="1" y="503"/>
                    <a:pt x="22" y="525"/>
                  </a:cubicBezTo>
                  <a:cubicBezTo>
                    <a:pt x="43" y="546"/>
                    <a:pt x="65" y="557"/>
                    <a:pt x="83" y="557"/>
                  </a:cubicBezTo>
                  <a:cubicBezTo>
                    <a:pt x="102" y="557"/>
                    <a:pt x="118" y="546"/>
                    <a:pt x="128" y="525"/>
                  </a:cubicBezTo>
                  <a:cubicBezTo>
                    <a:pt x="278" y="354"/>
                    <a:pt x="491" y="269"/>
                    <a:pt x="725" y="226"/>
                  </a:cubicBezTo>
                  <a:cubicBezTo>
                    <a:pt x="850" y="202"/>
                    <a:pt x="982" y="191"/>
                    <a:pt x="1117" y="191"/>
                  </a:cubicBezTo>
                  <a:cubicBezTo>
                    <a:pt x="1212" y="191"/>
                    <a:pt x="1309" y="196"/>
                    <a:pt x="1406" y="205"/>
                  </a:cubicBezTo>
                  <a:cubicBezTo>
                    <a:pt x="1470" y="205"/>
                    <a:pt x="1513" y="163"/>
                    <a:pt x="1513" y="120"/>
                  </a:cubicBezTo>
                  <a:cubicBezTo>
                    <a:pt x="1513" y="77"/>
                    <a:pt x="1492" y="13"/>
                    <a:pt x="1428" y="13"/>
                  </a:cubicBezTo>
                  <a:cubicBezTo>
                    <a:pt x="1342" y="6"/>
                    <a:pt x="1253" y="1"/>
                    <a:pt x="11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5"/>
            <p:cNvSpPr/>
            <p:nvPr/>
          </p:nvSpPr>
          <p:spPr>
            <a:xfrm>
              <a:off x="-1566531" y="1450526"/>
              <a:ext cx="368791" cy="212659"/>
            </a:xfrm>
            <a:custGeom>
              <a:avLst/>
              <a:gdLst/>
              <a:ahLst/>
              <a:cxnLst/>
              <a:rect l="l" t="t" r="r" b="b"/>
              <a:pathLst>
                <a:path w="8775" h="5060" extrusionOk="0">
                  <a:moveTo>
                    <a:pt x="5616" y="0"/>
                  </a:moveTo>
                  <a:cubicBezTo>
                    <a:pt x="5234" y="0"/>
                    <a:pt x="4851" y="90"/>
                    <a:pt x="4494" y="288"/>
                  </a:cubicBezTo>
                  <a:cubicBezTo>
                    <a:pt x="4451" y="309"/>
                    <a:pt x="4409" y="320"/>
                    <a:pt x="4366" y="320"/>
                  </a:cubicBezTo>
                  <a:cubicBezTo>
                    <a:pt x="4323" y="320"/>
                    <a:pt x="4281" y="309"/>
                    <a:pt x="4238" y="288"/>
                  </a:cubicBezTo>
                  <a:cubicBezTo>
                    <a:pt x="3908" y="95"/>
                    <a:pt x="3525" y="3"/>
                    <a:pt x="3130" y="3"/>
                  </a:cubicBezTo>
                  <a:cubicBezTo>
                    <a:pt x="2300" y="3"/>
                    <a:pt x="1415" y="411"/>
                    <a:pt x="852" y="1161"/>
                  </a:cubicBezTo>
                  <a:cubicBezTo>
                    <a:pt x="21" y="2268"/>
                    <a:pt x="0" y="3781"/>
                    <a:pt x="532" y="4782"/>
                  </a:cubicBezTo>
                  <a:cubicBezTo>
                    <a:pt x="630" y="4976"/>
                    <a:pt x="790" y="5060"/>
                    <a:pt x="961" y="5060"/>
                  </a:cubicBezTo>
                  <a:cubicBezTo>
                    <a:pt x="1089" y="5060"/>
                    <a:pt x="1223" y="5013"/>
                    <a:pt x="1342" y="4931"/>
                  </a:cubicBezTo>
                  <a:cubicBezTo>
                    <a:pt x="2279" y="4292"/>
                    <a:pt x="3535" y="2822"/>
                    <a:pt x="4196" y="1502"/>
                  </a:cubicBezTo>
                  <a:cubicBezTo>
                    <a:pt x="4281" y="1313"/>
                    <a:pt x="4326" y="1179"/>
                    <a:pt x="4362" y="1179"/>
                  </a:cubicBezTo>
                  <a:cubicBezTo>
                    <a:pt x="4371" y="1179"/>
                    <a:pt x="4379" y="1187"/>
                    <a:pt x="4387" y="1204"/>
                  </a:cubicBezTo>
                  <a:cubicBezTo>
                    <a:pt x="4643" y="1651"/>
                    <a:pt x="4877" y="2418"/>
                    <a:pt x="6240" y="3930"/>
                  </a:cubicBezTo>
                  <a:cubicBezTo>
                    <a:pt x="6517" y="4228"/>
                    <a:pt x="7220" y="4888"/>
                    <a:pt x="7475" y="4995"/>
                  </a:cubicBezTo>
                  <a:cubicBezTo>
                    <a:pt x="7582" y="5038"/>
                    <a:pt x="7676" y="5059"/>
                    <a:pt x="7759" y="5059"/>
                  </a:cubicBezTo>
                  <a:cubicBezTo>
                    <a:pt x="8039" y="5059"/>
                    <a:pt x="8196" y="4824"/>
                    <a:pt x="8327" y="4462"/>
                  </a:cubicBezTo>
                  <a:cubicBezTo>
                    <a:pt x="8775" y="3184"/>
                    <a:pt x="8498" y="1949"/>
                    <a:pt x="7816" y="1118"/>
                  </a:cubicBezTo>
                  <a:cubicBezTo>
                    <a:pt x="7302" y="443"/>
                    <a:pt x="6464" y="0"/>
                    <a:pt x="5616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5"/>
            <p:cNvSpPr/>
            <p:nvPr/>
          </p:nvSpPr>
          <p:spPr>
            <a:xfrm>
              <a:off x="-1563884" y="1454182"/>
              <a:ext cx="93133" cy="126629"/>
            </a:xfrm>
            <a:custGeom>
              <a:avLst/>
              <a:gdLst/>
              <a:ahLst/>
              <a:cxnLst/>
              <a:rect l="l" t="t" r="r" b="b"/>
              <a:pathLst>
                <a:path w="2216" h="3013" extrusionOk="0">
                  <a:moveTo>
                    <a:pt x="2143" y="1"/>
                  </a:moveTo>
                  <a:cubicBezTo>
                    <a:pt x="2132" y="1"/>
                    <a:pt x="2121" y="3"/>
                    <a:pt x="2109" y="9"/>
                  </a:cubicBezTo>
                  <a:cubicBezTo>
                    <a:pt x="1513" y="201"/>
                    <a:pt x="981" y="605"/>
                    <a:pt x="597" y="1117"/>
                  </a:cubicBezTo>
                  <a:cubicBezTo>
                    <a:pt x="406" y="1372"/>
                    <a:pt x="256" y="1670"/>
                    <a:pt x="150" y="1969"/>
                  </a:cubicBezTo>
                  <a:cubicBezTo>
                    <a:pt x="43" y="2267"/>
                    <a:pt x="1" y="2607"/>
                    <a:pt x="43" y="2927"/>
                  </a:cubicBezTo>
                  <a:cubicBezTo>
                    <a:pt x="43" y="2970"/>
                    <a:pt x="86" y="3012"/>
                    <a:pt x="129" y="3012"/>
                  </a:cubicBezTo>
                  <a:cubicBezTo>
                    <a:pt x="171" y="3012"/>
                    <a:pt x="214" y="2970"/>
                    <a:pt x="214" y="2906"/>
                  </a:cubicBezTo>
                  <a:cubicBezTo>
                    <a:pt x="171" y="2309"/>
                    <a:pt x="384" y="1713"/>
                    <a:pt x="746" y="1223"/>
                  </a:cubicBezTo>
                  <a:cubicBezTo>
                    <a:pt x="1087" y="733"/>
                    <a:pt x="1598" y="350"/>
                    <a:pt x="2152" y="137"/>
                  </a:cubicBezTo>
                  <a:cubicBezTo>
                    <a:pt x="2195" y="116"/>
                    <a:pt x="2216" y="94"/>
                    <a:pt x="2195" y="52"/>
                  </a:cubicBezTo>
                  <a:cubicBezTo>
                    <a:pt x="2195" y="21"/>
                    <a:pt x="2172" y="1"/>
                    <a:pt x="21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5"/>
            <p:cNvSpPr/>
            <p:nvPr/>
          </p:nvSpPr>
          <p:spPr>
            <a:xfrm>
              <a:off x="-1298017" y="1454182"/>
              <a:ext cx="92208" cy="126629"/>
            </a:xfrm>
            <a:custGeom>
              <a:avLst/>
              <a:gdLst/>
              <a:ahLst/>
              <a:cxnLst/>
              <a:rect l="l" t="t" r="r" b="b"/>
              <a:pathLst>
                <a:path w="2194" h="3013" extrusionOk="0">
                  <a:moveTo>
                    <a:pt x="73" y="1"/>
                  </a:moveTo>
                  <a:cubicBezTo>
                    <a:pt x="43" y="1"/>
                    <a:pt x="16" y="21"/>
                    <a:pt x="0" y="52"/>
                  </a:cubicBezTo>
                  <a:cubicBezTo>
                    <a:pt x="0" y="73"/>
                    <a:pt x="22" y="116"/>
                    <a:pt x="43" y="137"/>
                  </a:cubicBezTo>
                  <a:cubicBezTo>
                    <a:pt x="618" y="350"/>
                    <a:pt x="1129" y="733"/>
                    <a:pt x="1470" y="1223"/>
                  </a:cubicBezTo>
                  <a:cubicBezTo>
                    <a:pt x="1832" y="1713"/>
                    <a:pt x="2024" y="2309"/>
                    <a:pt x="2002" y="2906"/>
                  </a:cubicBezTo>
                  <a:cubicBezTo>
                    <a:pt x="2002" y="2948"/>
                    <a:pt x="2024" y="3012"/>
                    <a:pt x="2087" y="3012"/>
                  </a:cubicBezTo>
                  <a:cubicBezTo>
                    <a:pt x="2130" y="3012"/>
                    <a:pt x="2173" y="2970"/>
                    <a:pt x="2173" y="2927"/>
                  </a:cubicBezTo>
                  <a:cubicBezTo>
                    <a:pt x="2194" y="2607"/>
                    <a:pt x="2151" y="2267"/>
                    <a:pt x="2066" y="1969"/>
                  </a:cubicBezTo>
                  <a:cubicBezTo>
                    <a:pt x="1960" y="1670"/>
                    <a:pt x="1811" y="1372"/>
                    <a:pt x="1619" y="1117"/>
                  </a:cubicBezTo>
                  <a:cubicBezTo>
                    <a:pt x="1236" y="605"/>
                    <a:pt x="703" y="201"/>
                    <a:pt x="107" y="9"/>
                  </a:cubicBezTo>
                  <a:cubicBezTo>
                    <a:pt x="95" y="3"/>
                    <a:pt x="84" y="1"/>
                    <a:pt x="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5"/>
            <p:cNvSpPr/>
            <p:nvPr/>
          </p:nvSpPr>
          <p:spPr>
            <a:xfrm>
              <a:off x="-1343659" y="1483181"/>
              <a:ext cx="111037" cy="127511"/>
            </a:xfrm>
            <a:custGeom>
              <a:avLst/>
              <a:gdLst/>
              <a:ahLst/>
              <a:cxnLst/>
              <a:rect l="l" t="t" r="r" b="b"/>
              <a:pathLst>
                <a:path w="2642" h="3034" extrusionOk="0">
                  <a:moveTo>
                    <a:pt x="64" y="1"/>
                  </a:moveTo>
                  <a:cubicBezTo>
                    <a:pt x="21" y="22"/>
                    <a:pt x="0" y="65"/>
                    <a:pt x="21" y="86"/>
                  </a:cubicBezTo>
                  <a:cubicBezTo>
                    <a:pt x="213" y="725"/>
                    <a:pt x="554" y="1300"/>
                    <a:pt x="959" y="1811"/>
                  </a:cubicBezTo>
                  <a:cubicBezTo>
                    <a:pt x="1171" y="2067"/>
                    <a:pt x="1406" y="2301"/>
                    <a:pt x="1661" y="2514"/>
                  </a:cubicBezTo>
                  <a:cubicBezTo>
                    <a:pt x="1917" y="2727"/>
                    <a:pt x="2194" y="2918"/>
                    <a:pt x="2513" y="3025"/>
                  </a:cubicBezTo>
                  <a:cubicBezTo>
                    <a:pt x="2525" y="3031"/>
                    <a:pt x="2538" y="3033"/>
                    <a:pt x="2550" y="3033"/>
                  </a:cubicBezTo>
                  <a:cubicBezTo>
                    <a:pt x="2585" y="3033"/>
                    <a:pt x="2620" y="3014"/>
                    <a:pt x="2620" y="2982"/>
                  </a:cubicBezTo>
                  <a:cubicBezTo>
                    <a:pt x="2641" y="2918"/>
                    <a:pt x="2620" y="2876"/>
                    <a:pt x="2577" y="2855"/>
                  </a:cubicBezTo>
                  <a:cubicBezTo>
                    <a:pt x="2279" y="2748"/>
                    <a:pt x="2023" y="2578"/>
                    <a:pt x="1768" y="2365"/>
                  </a:cubicBezTo>
                  <a:cubicBezTo>
                    <a:pt x="1534" y="2173"/>
                    <a:pt x="1299" y="1939"/>
                    <a:pt x="1108" y="1704"/>
                  </a:cubicBezTo>
                  <a:cubicBezTo>
                    <a:pt x="703" y="1215"/>
                    <a:pt x="362" y="640"/>
                    <a:pt x="149" y="43"/>
                  </a:cubicBezTo>
                  <a:cubicBezTo>
                    <a:pt x="128" y="22"/>
                    <a:pt x="85" y="1"/>
                    <a:pt x="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5"/>
            <p:cNvSpPr/>
            <p:nvPr/>
          </p:nvSpPr>
          <p:spPr>
            <a:xfrm>
              <a:off x="-1531648" y="1482047"/>
              <a:ext cx="108347" cy="127638"/>
            </a:xfrm>
            <a:custGeom>
              <a:avLst/>
              <a:gdLst/>
              <a:ahLst/>
              <a:cxnLst/>
              <a:rect l="l" t="t" r="r" b="b"/>
              <a:pathLst>
                <a:path w="2578" h="3037" extrusionOk="0">
                  <a:moveTo>
                    <a:pt x="2492" y="1"/>
                  </a:moveTo>
                  <a:cubicBezTo>
                    <a:pt x="2463" y="1"/>
                    <a:pt x="2446" y="32"/>
                    <a:pt x="2429" y="49"/>
                  </a:cubicBezTo>
                  <a:cubicBezTo>
                    <a:pt x="2365" y="347"/>
                    <a:pt x="2216" y="645"/>
                    <a:pt x="2045" y="901"/>
                  </a:cubicBezTo>
                  <a:cubicBezTo>
                    <a:pt x="1875" y="1178"/>
                    <a:pt x="1704" y="1433"/>
                    <a:pt x="1513" y="1689"/>
                  </a:cubicBezTo>
                  <a:cubicBezTo>
                    <a:pt x="1300" y="1923"/>
                    <a:pt x="1087" y="2136"/>
                    <a:pt x="831" y="2349"/>
                  </a:cubicBezTo>
                  <a:cubicBezTo>
                    <a:pt x="725" y="2456"/>
                    <a:pt x="597" y="2541"/>
                    <a:pt x="469" y="2626"/>
                  </a:cubicBezTo>
                  <a:cubicBezTo>
                    <a:pt x="320" y="2732"/>
                    <a:pt x="214" y="2818"/>
                    <a:pt x="65" y="2860"/>
                  </a:cubicBezTo>
                  <a:cubicBezTo>
                    <a:pt x="22" y="2882"/>
                    <a:pt x="1" y="2924"/>
                    <a:pt x="22" y="2967"/>
                  </a:cubicBezTo>
                  <a:cubicBezTo>
                    <a:pt x="22" y="3002"/>
                    <a:pt x="65" y="3036"/>
                    <a:pt x="103" y="3036"/>
                  </a:cubicBezTo>
                  <a:cubicBezTo>
                    <a:pt x="112" y="3036"/>
                    <a:pt x="121" y="3035"/>
                    <a:pt x="128" y="3031"/>
                  </a:cubicBezTo>
                  <a:cubicBezTo>
                    <a:pt x="299" y="2967"/>
                    <a:pt x="427" y="2882"/>
                    <a:pt x="576" y="2796"/>
                  </a:cubicBezTo>
                  <a:cubicBezTo>
                    <a:pt x="703" y="2690"/>
                    <a:pt x="831" y="2583"/>
                    <a:pt x="959" y="2498"/>
                  </a:cubicBezTo>
                  <a:cubicBezTo>
                    <a:pt x="1193" y="2285"/>
                    <a:pt x="1428" y="2051"/>
                    <a:pt x="1641" y="1795"/>
                  </a:cubicBezTo>
                  <a:cubicBezTo>
                    <a:pt x="1854" y="1540"/>
                    <a:pt x="2024" y="1263"/>
                    <a:pt x="2194" y="986"/>
                  </a:cubicBezTo>
                  <a:cubicBezTo>
                    <a:pt x="2343" y="709"/>
                    <a:pt x="2514" y="411"/>
                    <a:pt x="2578" y="92"/>
                  </a:cubicBezTo>
                  <a:cubicBezTo>
                    <a:pt x="2578" y="49"/>
                    <a:pt x="2556" y="6"/>
                    <a:pt x="2514" y="6"/>
                  </a:cubicBezTo>
                  <a:cubicBezTo>
                    <a:pt x="2506" y="2"/>
                    <a:pt x="2498" y="1"/>
                    <a:pt x="24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5"/>
            <p:cNvSpPr/>
            <p:nvPr/>
          </p:nvSpPr>
          <p:spPr>
            <a:xfrm>
              <a:off x="-1391108" y="1494571"/>
              <a:ext cx="42994" cy="86577"/>
            </a:xfrm>
            <a:custGeom>
              <a:avLst/>
              <a:gdLst/>
              <a:ahLst/>
              <a:cxnLst/>
              <a:rect l="l" t="t" r="r" b="b"/>
              <a:pathLst>
                <a:path w="1023" h="2060" extrusionOk="0">
                  <a:moveTo>
                    <a:pt x="127" y="1"/>
                  </a:moveTo>
                  <a:cubicBezTo>
                    <a:pt x="99" y="1"/>
                    <a:pt x="81" y="32"/>
                    <a:pt x="64" y="49"/>
                  </a:cubicBezTo>
                  <a:cubicBezTo>
                    <a:pt x="0" y="432"/>
                    <a:pt x="22" y="816"/>
                    <a:pt x="149" y="1178"/>
                  </a:cubicBezTo>
                  <a:cubicBezTo>
                    <a:pt x="213" y="1370"/>
                    <a:pt x="299" y="1540"/>
                    <a:pt x="405" y="1710"/>
                  </a:cubicBezTo>
                  <a:cubicBezTo>
                    <a:pt x="533" y="1859"/>
                    <a:pt x="682" y="2009"/>
                    <a:pt x="895" y="2051"/>
                  </a:cubicBezTo>
                  <a:cubicBezTo>
                    <a:pt x="905" y="2056"/>
                    <a:pt x="917" y="2059"/>
                    <a:pt x="929" y="2059"/>
                  </a:cubicBezTo>
                  <a:cubicBezTo>
                    <a:pt x="965" y="2059"/>
                    <a:pt x="1001" y="2035"/>
                    <a:pt x="1001" y="1987"/>
                  </a:cubicBezTo>
                  <a:cubicBezTo>
                    <a:pt x="1023" y="1945"/>
                    <a:pt x="1001" y="1902"/>
                    <a:pt x="937" y="1881"/>
                  </a:cubicBezTo>
                  <a:cubicBezTo>
                    <a:pt x="788" y="1838"/>
                    <a:pt x="661" y="1732"/>
                    <a:pt x="575" y="1583"/>
                  </a:cubicBezTo>
                  <a:cubicBezTo>
                    <a:pt x="469" y="1455"/>
                    <a:pt x="384" y="1284"/>
                    <a:pt x="320" y="1135"/>
                  </a:cubicBezTo>
                  <a:cubicBezTo>
                    <a:pt x="192" y="795"/>
                    <a:pt x="171" y="432"/>
                    <a:pt x="213" y="70"/>
                  </a:cubicBezTo>
                  <a:cubicBezTo>
                    <a:pt x="213" y="49"/>
                    <a:pt x="192" y="7"/>
                    <a:pt x="149" y="7"/>
                  </a:cubicBezTo>
                  <a:cubicBezTo>
                    <a:pt x="141" y="2"/>
                    <a:pt x="134" y="1"/>
                    <a:pt x="127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5"/>
            <p:cNvSpPr/>
            <p:nvPr/>
          </p:nvSpPr>
          <p:spPr>
            <a:xfrm flipH="1">
              <a:off x="-606220" y="2532885"/>
              <a:ext cx="218459" cy="187443"/>
            </a:xfrm>
            <a:custGeom>
              <a:avLst/>
              <a:gdLst/>
              <a:ahLst/>
              <a:cxnLst/>
              <a:rect l="l" t="t" r="r" b="b"/>
              <a:pathLst>
                <a:path w="5198" h="4460" extrusionOk="0">
                  <a:moveTo>
                    <a:pt x="3782" y="0"/>
                  </a:moveTo>
                  <a:cubicBezTo>
                    <a:pt x="2953" y="0"/>
                    <a:pt x="1934" y="247"/>
                    <a:pt x="1342" y="508"/>
                  </a:cubicBezTo>
                  <a:cubicBezTo>
                    <a:pt x="831" y="742"/>
                    <a:pt x="810" y="1104"/>
                    <a:pt x="1108" y="1232"/>
                  </a:cubicBezTo>
                  <a:cubicBezTo>
                    <a:pt x="1385" y="1360"/>
                    <a:pt x="1811" y="1381"/>
                    <a:pt x="1917" y="1403"/>
                  </a:cubicBezTo>
                  <a:cubicBezTo>
                    <a:pt x="2577" y="1530"/>
                    <a:pt x="1321" y="2404"/>
                    <a:pt x="575" y="2936"/>
                  </a:cubicBezTo>
                  <a:cubicBezTo>
                    <a:pt x="107" y="3256"/>
                    <a:pt x="0" y="3596"/>
                    <a:pt x="405" y="3639"/>
                  </a:cubicBezTo>
                  <a:cubicBezTo>
                    <a:pt x="432" y="3642"/>
                    <a:pt x="460" y="3643"/>
                    <a:pt x="488" y="3643"/>
                  </a:cubicBezTo>
                  <a:cubicBezTo>
                    <a:pt x="814" y="3643"/>
                    <a:pt x="1184" y="3471"/>
                    <a:pt x="1261" y="3471"/>
                  </a:cubicBezTo>
                  <a:cubicBezTo>
                    <a:pt x="1281" y="3471"/>
                    <a:pt x="1282" y="3483"/>
                    <a:pt x="1257" y="3511"/>
                  </a:cubicBezTo>
                  <a:cubicBezTo>
                    <a:pt x="1193" y="3575"/>
                    <a:pt x="938" y="3852"/>
                    <a:pt x="874" y="3958"/>
                  </a:cubicBezTo>
                  <a:cubicBezTo>
                    <a:pt x="732" y="4140"/>
                    <a:pt x="821" y="4322"/>
                    <a:pt x="1030" y="4322"/>
                  </a:cubicBezTo>
                  <a:cubicBezTo>
                    <a:pt x="1042" y="4322"/>
                    <a:pt x="1053" y="4321"/>
                    <a:pt x="1065" y="4320"/>
                  </a:cubicBezTo>
                  <a:cubicBezTo>
                    <a:pt x="1534" y="4299"/>
                    <a:pt x="2130" y="3788"/>
                    <a:pt x="2279" y="3703"/>
                  </a:cubicBezTo>
                  <a:lnTo>
                    <a:pt x="2279" y="3703"/>
                  </a:lnTo>
                  <a:cubicBezTo>
                    <a:pt x="2279" y="3724"/>
                    <a:pt x="2279" y="3745"/>
                    <a:pt x="2258" y="3767"/>
                  </a:cubicBezTo>
                  <a:cubicBezTo>
                    <a:pt x="2173" y="3852"/>
                    <a:pt x="2088" y="3937"/>
                    <a:pt x="2002" y="4001"/>
                  </a:cubicBezTo>
                  <a:cubicBezTo>
                    <a:pt x="1747" y="4235"/>
                    <a:pt x="1811" y="4406"/>
                    <a:pt x="2002" y="4448"/>
                  </a:cubicBezTo>
                  <a:cubicBezTo>
                    <a:pt x="2037" y="4456"/>
                    <a:pt x="2074" y="4459"/>
                    <a:pt x="2115" y="4459"/>
                  </a:cubicBezTo>
                  <a:cubicBezTo>
                    <a:pt x="2529" y="4459"/>
                    <a:pt x="3258" y="4072"/>
                    <a:pt x="3898" y="3490"/>
                  </a:cubicBezTo>
                  <a:cubicBezTo>
                    <a:pt x="4601" y="2830"/>
                    <a:pt x="5197" y="1914"/>
                    <a:pt x="5197" y="1041"/>
                  </a:cubicBezTo>
                  <a:cubicBezTo>
                    <a:pt x="5197" y="593"/>
                    <a:pt x="4771" y="103"/>
                    <a:pt x="4303" y="40"/>
                  </a:cubicBezTo>
                  <a:cubicBezTo>
                    <a:pt x="4143" y="12"/>
                    <a:pt x="3967" y="0"/>
                    <a:pt x="378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5"/>
            <p:cNvSpPr/>
            <p:nvPr/>
          </p:nvSpPr>
          <p:spPr>
            <a:xfrm flipH="1">
              <a:off x="-469252" y="2651318"/>
              <a:ext cx="32277" cy="28831"/>
            </a:xfrm>
            <a:custGeom>
              <a:avLst/>
              <a:gdLst/>
              <a:ahLst/>
              <a:cxnLst/>
              <a:rect l="l" t="t" r="r" b="b"/>
              <a:pathLst>
                <a:path w="768" h="686" extrusionOk="0">
                  <a:moveTo>
                    <a:pt x="685" y="1"/>
                  </a:moveTo>
                  <a:cubicBezTo>
                    <a:pt x="666" y="1"/>
                    <a:pt x="650" y="12"/>
                    <a:pt x="640" y="33"/>
                  </a:cubicBezTo>
                  <a:cubicBezTo>
                    <a:pt x="448" y="203"/>
                    <a:pt x="235" y="374"/>
                    <a:pt x="43" y="523"/>
                  </a:cubicBezTo>
                  <a:cubicBezTo>
                    <a:pt x="1" y="544"/>
                    <a:pt x="1" y="608"/>
                    <a:pt x="22" y="650"/>
                  </a:cubicBezTo>
                  <a:cubicBezTo>
                    <a:pt x="35" y="675"/>
                    <a:pt x="62" y="686"/>
                    <a:pt x="91" y="686"/>
                  </a:cubicBezTo>
                  <a:cubicBezTo>
                    <a:pt x="111" y="686"/>
                    <a:pt x="132" y="681"/>
                    <a:pt x="150" y="672"/>
                  </a:cubicBezTo>
                  <a:cubicBezTo>
                    <a:pt x="384" y="523"/>
                    <a:pt x="576" y="331"/>
                    <a:pt x="746" y="118"/>
                  </a:cubicBezTo>
                  <a:cubicBezTo>
                    <a:pt x="768" y="97"/>
                    <a:pt x="768" y="54"/>
                    <a:pt x="746" y="33"/>
                  </a:cubicBezTo>
                  <a:cubicBezTo>
                    <a:pt x="725" y="12"/>
                    <a:pt x="704" y="1"/>
                    <a:pt x="6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5"/>
            <p:cNvSpPr/>
            <p:nvPr/>
          </p:nvSpPr>
          <p:spPr>
            <a:xfrm flipH="1">
              <a:off x="-508632" y="2666322"/>
              <a:ext cx="34042" cy="28537"/>
            </a:xfrm>
            <a:custGeom>
              <a:avLst/>
              <a:gdLst/>
              <a:ahLst/>
              <a:cxnLst/>
              <a:rect l="l" t="t" r="r" b="b"/>
              <a:pathLst>
                <a:path w="810" h="679" extrusionOk="0">
                  <a:moveTo>
                    <a:pt x="724" y="1"/>
                  </a:moveTo>
                  <a:cubicBezTo>
                    <a:pt x="708" y="1"/>
                    <a:pt x="693" y="6"/>
                    <a:pt x="682" y="17"/>
                  </a:cubicBezTo>
                  <a:cubicBezTo>
                    <a:pt x="469" y="187"/>
                    <a:pt x="256" y="357"/>
                    <a:pt x="43" y="506"/>
                  </a:cubicBezTo>
                  <a:cubicBezTo>
                    <a:pt x="0" y="549"/>
                    <a:pt x="0" y="592"/>
                    <a:pt x="22" y="634"/>
                  </a:cubicBezTo>
                  <a:cubicBezTo>
                    <a:pt x="48" y="661"/>
                    <a:pt x="74" y="679"/>
                    <a:pt x="101" y="679"/>
                  </a:cubicBezTo>
                  <a:cubicBezTo>
                    <a:pt x="117" y="679"/>
                    <a:pt x="133" y="672"/>
                    <a:pt x="149" y="656"/>
                  </a:cubicBezTo>
                  <a:cubicBezTo>
                    <a:pt x="384" y="506"/>
                    <a:pt x="597" y="315"/>
                    <a:pt x="767" y="102"/>
                  </a:cubicBezTo>
                  <a:cubicBezTo>
                    <a:pt x="810" y="81"/>
                    <a:pt x="810" y="38"/>
                    <a:pt x="767" y="17"/>
                  </a:cubicBezTo>
                  <a:cubicBezTo>
                    <a:pt x="756" y="6"/>
                    <a:pt x="740" y="1"/>
                    <a:pt x="7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5"/>
            <p:cNvSpPr/>
            <p:nvPr/>
          </p:nvSpPr>
          <p:spPr>
            <a:xfrm rot="-818318">
              <a:off x="-2204221" y="2929030"/>
              <a:ext cx="32277" cy="28831"/>
            </a:xfrm>
            <a:custGeom>
              <a:avLst/>
              <a:gdLst/>
              <a:ahLst/>
              <a:cxnLst/>
              <a:rect l="l" t="t" r="r" b="b"/>
              <a:pathLst>
                <a:path w="768" h="686" extrusionOk="0">
                  <a:moveTo>
                    <a:pt x="685" y="1"/>
                  </a:moveTo>
                  <a:cubicBezTo>
                    <a:pt x="666" y="1"/>
                    <a:pt x="650" y="12"/>
                    <a:pt x="640" y="33"/>
                  </a:cubicBezTo>
                  <a:cubicBezTo>
                    <a:pt x="448" y="203"/>
                    <a:pt x="235" y="374"/>
                    <a:pt x="43" y="523"/>
                  </a:cubicBezTo>
                  <a:cubicBezTo>
                    <a:pt x="1" y="544"/>
                    <a:pt x="1" y="608"/>
                    <a:pt x="22" y="650"/>
                  </a:cubicBezTo>
                  <a:cubicBezTo>
                    <a:pt x="35" y="675"/>
                    <a:pt x="62" y="686"/>
                    <a:pt x="91" y="686"/>
                  </a:cubicBezTo>
                  <a:cubicBezTo>
                    <a:pt x="111" y="686"/>
                    <a:pt x="132" y="681"/>
                    <a:pt x="150" y="672"/>
                  </a:cubicBezTo>
                  <a:cubicBezTo>
                    <a:pt x="384" y="523"/>
                    <a:pt x="576" y="331"/>
                    <a:pt x="746" y="118"/>
                  </a:cubicBezTo>
                  <a:cubicBezTo>
                    <a:pt x="768" y="97"/>
                    <a:pt x="768" y="54"/>
                    <a:pt x="746" y="33"/>
                  </a:cubicBezTo>
                  <a:cubicBezTo>
                    <a:pt x="725" y="12"/>
                    <a:pt x="704" y="1"/>
                    <a:pt x="6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8061861-EA40-4187-89CC-3BE7777E575B}"/>
              </a:ext>
            </a:extLst>
          </p:cNvPr>
          <p:cNvSpPr txBox="1"/>
          <p:nvPr/>
        </p:nvSpPr>
        <p:spPr>
          <a:xfrm>
            <a:off x="2527018" y="2243913"/>
            <a:ext cx="413659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/>
              <a:t>In different cultures, signals can have very different emotions. The ideals of our families and cultures also impact how we behave to nonverbal messages.</a:t>
            </a:r>
            <a:endParaRPr lang="ar-LY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DCAE1D3C-FF4F-46B6-8E56-77AEE7097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50" y="292782"/>
            <a:ext cx="7717500" cy="478200"/>
          </a:xfrm>
        </p:spPr>
        <p:txBody>
          <a:bodyPr/>
          <a:lstStyle/>
          <a:p>
            <a:r>
              <a:rPr lang="en-US" dirty="0"/>
              <a:t>Example of the Face Emotion</a:t>
            </a:r>
            <a:r>
              <a:rPr lang="ar-SA" dirty="0"/>
              <a:t> </a:t>
            </a:r>
            <a:endParaRPr lang="ar-LY" dirty="0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5CE036D9-5C8C-4ED0-9A55-CA7DAD0E8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315" y="860424"/>
            <a:ext cx="4445000" cy="388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id="{F50B8484-5349-462D-8805-CE9927D82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Look For a Combination of Signals.</a:t>
            </a:r>
            <a:br>
              <a:rPr lang="en-US" b="1" dirty="0"/>
            </a:br>
            <a:endParaRPr lang="ar-LY" b="1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29823749-982B-4F8C-A7B5-D61F1BB5ABE8}"/>
              </a:ext>
            </a:extLst>
          </p:cNvPr>
          <p:cNvSpPr txBox="1"/>
          <p:nvPr/>
        </p:nvSpPr>
        <p:spPr>
          <a:xfrm>
            <a:off x="867314" y="1995714"/>
            <a:ext cx="7284147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dirty="0"/>
              <a:t>It is extremely difficult for our entire body to lie. People are capable of hiding their true intentions, but the real meaning often leaks through non-verbal messages.</a:t>
            </a:r>
            <a:endParaRPr lang="ar-LY" sz="2400" dirty="0"/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5912C7D6-0C38-44CB-B8A0-1FF0584D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45" y="3438946"/>
            <a:ext cx="329213" cy="762066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2E4EB8EC-D991-49BA-8DA8-C875FA2D5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6022" y="3438946"/>
            <a:ext cx="329213" cy="762066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76DFA2E9-B8A3-4A26-9B67-FF983E21C6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0921" y="3438946"/>
            <a:ext cx="408467" cy="762066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0EF31477-F476-4559-A37F-C9FD68F6F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5881" y="3438946"/>
            <a:ext cx="408467" cy="762066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4DB86DD0-9FD6-4F45-9919-A8948D216C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1999" y="3438946"/>
            <a:ext cx="335309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71788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2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Incongruence Man Mean Many Things.</a:t>
            </a:r>
            <a:br>
              <a:rPr lang="en-US" dirty="0"/>
            </a:br>
            <a:endParaRPr dirty="0"/>
          </a:p>
        </p:txBody>
      </p:sp>
      <p:sp>
        <p:nvSpPr>
          <p:cNvPr id="512" name="Google Shape;512;p25"/>
          <p:cNvSpPr/>
          <p:nvPr/>
        </p:nvSpPr>
        <p:spPr>
          <a:xfrm>
            <a:off x="1540169" y="2846050"/>
            <a:ext cx="26898" cy="35093"/>
          </a:xfrm>
          <a:custGeom>
            <a:avLst/>
            <a:gdLst/>
            <a:ahLst/>
            <a:cxnLst/>
            <a:rect l="l" t="t" r="r" b="b"/>
            <a:pathLst>
              <a:path w="640" h="835" extrusionOk="0">
                <a:moveTo>
                  <a:pt x="75" y="0"/>
                </a:moveTo>
                <a:cubicBezTo>
                  <a:pt x="66" y="0"/>
                  <a:pt x="55" y="3"/>
                  <a:pt x="43" y="9"/>
                </a:cubicBezTo>
                <a:cubicBezTo>
                  <a:pt x="0" y="30"/>
                  <a:pt x="0" y="73"/>
                  <a:pt x="0" y="94"/>
                </a:cubicBezTo>
                <a:cubicBezTo>
                  <a:pt x="64" y="222"/>
                  <a:pt x="128" y="350"/>
                  <a:pt x="213" y="477"/>
                </a:cubicBezTo>
                <a:cubicBezTo>
                  <a:pt x="277" y="584"/>
                  <a:pt x="362" y="712"/>
                  <a:pt x="469" y="818"/>
                </a:cubicBezTo>
                <a:cubicBezTo>
                  <a:pt x="480" y="829"/>
                  <a:pt x="501" y="834"/>
                  <a:pt x="522" y="834"/>
                </a:cubicBezTo>
                <a:cubicBezTo>
                  <a:pt x="543" y="834"/>
                  <a:pt x="565" y="829"/>
                  <a:pt x="575" y="818"/>
                </a:cubicBezTo>
                <a:cubicBezTo>
                  <a:pt x="618" y="797"/>
                  <a:pt x="639" y="733"/>
                  <a:pt x="597" y="690"/>
                </a:cubicBezTo>
                <a:cubicBezTo>
                  <a:pt x="426" y="477"/>
                  <a:pt x="277" y="264"/>
                  <a:pt x="128" y="30"/>
                </a:cubicBezTo>
                <a:cubicBezTo>
                  <a:pt x="113" y="15"/>
                  <a:pt x="98" y="0"/>
                  <a:pt x="7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3" name="Google Shape;513;p25"/>
          <p:cNvGrpSpPr/>
          <p:nvPr/>
        </p:nvGrpSpPr>
        <p:grpSpPr>
          <a:xfrm>
            <a:off x="231478" y="1482752"/>
            <a:ext cx="1945627" cy="3069900"/>
            <a:chOff x="-320395" y="1394125"/>
            <a:chExt cx="1945627" cy="3069900"/>
          </a:xfrm>
        </p:grpSpPr>
        <p:sp>
          <p:nvSpPr>
            <p:cNvPr id="514" name="Google Shape;514;p25"/>
            <p:cNvSpPr/>
            <p:nvPr/>
          </p:nvSpPr>
          <p:spPr>
            <a:xfrm>
              <a:off x="-163837" y="2300869"/>
              <a:ext cx="539549" cy="332774"/>
            </a:xfrm>
            <a:custGeom>
              <a:avLst/>
              <a:gdLst/>
              <a:ahLst/>
              <a:cxnLst/>
              <a:rect l="l" t="t" r="r" b="b"/>
              <a:pathLst>
                <a:path w="12838" h="7918" extrusionOk="0">
                  <a:moveTo>
                    <a:pt x="10988" y="0"/>
                  </a:moveTo>
                  <a:cubicBezTo>
                    <a:pt x="10005" y="0"/>
                    <a:pt x="8996" y="668"/>
                    <a:pt x="8045" y="1161"/>
                  </a:cubicBezTo>
                  <a:cubicBezTo>
                    <a:pt x="6022" y="2247"/>
                    <a:pt x="1145" y="5463"/>
                    <a:pt x="655" y="6080"/>
                  </a:cubicBezTo>
                  <a:cubicBezTo>
                    <a:pt x="0" y="6940"/>
                    <a:pt x="505" y="7917"/>
                    <a:pt x="1169" y="7917"/>
                  </a:cubicBezTo>
                  <a:cubicBezTo>
                    <a:pt x="1196" y="7917"/>
                    <a:pt x="1224" y="7915"/>
                    <a:pt x="1251" y="7912"/>
                  </a:cubicBezTo>
                  <a:cubicBezTo>
                    <a:pt x="2082" y="7806"/>
                    <a:pt x="2721" y="7571"/>
                    <a:pt x="4914" y="6677"/>
                  </a:cubicBezTo>
                  <a:cubicBezTo>
                    <a:pt x="8258" y="5314"/>
                    <a:pt x="11730" y="4291"/>
                    <a:pt x="12560" y="2289"/>
                  </a:cubicBezTo>
                  <a:cubicBezTo>
                    <a:pt x="12837" y="1651"/>
                    <a:pt x="12709" y="1076"/>
                    <a:pt x="12326" y="543"/>
                  </a:cubicBezTo>
                  <a:cubicBezTo>
                    <a:pt x="12134" y="330"/>
                    <a:pt x="11879" y="202"/>
                    <a:pt x="11602" y="96"/>
                  </a:cubicBezTo>
                  <a:cubicBezTo>
                    <a:pt x="11399" y="29"/>
                    <a:pt x="11194" y="0"/>
                    <a:pt x="10988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201130" y="1926824"/>
              <a:ext cx="503069" cy="540516"/>
            </a:xfrm>
            <a:custGeom>
              <a:avLst/>
              <a:gdLst/>
              <a:ahLst/>
              <a:cxnLst/>
              <a:rect l="l" t="t" r="r" b="b"/>
              <a:pathLst>
                <a:path w="11970" h="12861" extrusionOk="0">
                  <a:moveTo>
                    <a:pt x="10109" y="0"/>
                  </a:moveTo>
                  <a:cubicBezTo>
                    <a:pt x="9579" y="0"/>
                    <a:pt x="8970" y="256"/>
                    <a:pt x="8349" y="732"/>
                  </a:cubicBezTo>
                  <a:cubicBezTo>
                    <a:pt x="7752" y="1201"/>
                    <a:pt x="7199" y="1733"/>
                    <a:pt x="6709" y="2308"/>
                  </a:cubicBezTo>
                  <a:cubicBezTo>
                    <a:pt x="4558" y="4736"/>
                    <a:pt x="533" y="9528"/>
                    <a:pt x="447" y="9699"/>
                  </a:cubicBezTo>
                  <a:cubicBezTo>
                    <a:pt x="171" y="10252"/>
                    <a:pt x="43" y="10700"/>
                    <a:pt x="21" y="11168"/>
                  </a:cubicBezTo>
                  <a:cubicBezTo>
                    <a:pt x="0" y="11701"/>
                    <a:pt x="171" y="12361"/>
                    <a:pt x="639" y="12638"/>
                  </a:cubicBezTo>
                  <a:cubicBezTo>
                    <a:pt x="925" y="12794"/>
                    <a:pt x="1213" y="12861"/>
                    <a:pt x="1501" y="12861"/>
                  </a:cubicBezTo>
                  <a:cubicBezTo>
                    <a:pt x="2390" y="12861"/>
                    <a:pt x="3269" y="12217"/>
                    <a:pt x="4025" y="11573"/>
                  </a:cubicBezTo>
                  <a:cubicBezTo>
                    <a:pt x="11501" y="5290"/>
                    <a:pt x="11969" y="4268"/>
                    <a:pt x="11778" y="2223"/>
                  </a:cubicBezTo>
                  <a:cubicBezTo>
                    <a:pt x="11632" y="689"/>
                    <a:pt x="10977" y="0"/>
                    <a:pt x="10109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5"/>
            <p:cNvSpPr/>
            <p:nvPr/>
          </p:nvSpPr>
          <p:spPr>
            <a:xfrm>
              <a:off x="473216" y="2536265"/>
              <a:ext cx="231866" cy="180676"/>
            </a:xfrm>
            <a:custGeom>
              <a:avLst/>
              <a:gdLst/>
              <a:ahLst/>
              <a:cxnLst/>
              <a:rect l="l" t="t" r="r" b="b"/>
              <a:pathLst>
                <a:path w="5517" h="4299" extrusionOk="0">
                  <a:moveTo>
                    <a:pt x="1892" y="0"/>
                  </a:moveTo>
                  <a:cubicBezTo>
                    <a:pt x="1514" y="0"/>
                    <a:pt x="1150" y="35"/>
                    <a:pt x="853" y="117"/>
                  </a:cubicBezTo>
                  <a:cubicBezTo>
                    <a:pt x="384" y="245"/>
                    <a:pt x="1" y="778"/>
                    <a:pt x="43" y="1204"/>
                  </a:cubicBezTo>
                  <a:cubicBezTo>
                    <a:pt x="150" y="2098"/>
                    <a:pt x="853" y="2929"/>
                    <a:pt x="1619" y="3504"/>
                  </a:cubicBezTo>
                  <a:cubicBezTo>
                    <a:pt x="2273" y="3994"/>
                    <a:pt x="2988" y="4298"/>
                    <a:pt x="3410" y="4298"/>
                  </a:cubicBezTo>
                  <a:cubicBezTo>
                    <a:pt x="3482" y="4298"/>
                    <a:pt x="3547" y="4289"/>
                    <a:pt x="3600" y="4270"/>
                  </a:cubicBezTo>
                  <a:cubicBezTo>
                    <a:pt x="3792" y="4207"/>
                    <a:pt x="3834" y="4015"/>
                    <a:pt x="3557" y="3823"/>
                  </a:cubicBezTo>
                  <a:cubicBezTo>
                    <a:pt x="3451" y="3759"/>
                    <a:pt x="3366" y="3695"/>
                    <a:pt x="3259" y="3610"/>
                  </a:cubicBezTo>
                  <a:cubicBezTo>
                    <a:pt x="3259" y="3610"/>
                    <a:pt x="3259" y="3589"/>
                    <a:pt x="3238" y="3568"/>
                  </a:cubicBezTo>
                  <a:lnTo>
                    <a:pt x="3238" y="3568"/>
                  </a:lnTo>
                  <a:cubicBezTo>
                    <a:pt x="3404" y="3630"/>
                    <a:pt x="4016" y="4037"/>
                    <a:pt x="4481" y="4037"/>
                  </a:cubicBezTo>
                  <a:cubicBezTo>
                    <a:pt x="4493" y="4037"/>
                    <a:pt x="4504" y="4037"/>
                    <a:pt x="4516" y="4036"/>
                  </a:cubicBezTo>
                  <a:cubicBezTo>
                    <a:pt x="4750" y="4036"/>
                    <a:pt x="4835" y="3844"/>
                    <a:pt x="4665" y="3653"/>
                  </a:cubicBezTo>
                  <a:cubicBezTo>
                    <a:pt x="4580" y="3546"/>
                    <a:pt x="4303" y="3312"/>
                    <a:pt x="4239" y="3248"/>
                  </a:cubicBezTo>
                  <a:cubicBezTo>
                    <a:pt x="4214" y="3223"/>
                    <a:pt x="4216" y="3214"/>
                    <a:pt x="4238" y="3214"/>
                  </a:cubicBezTo>
                  <a:cubicBezTo>
                    <a:pt x="4310" y="3214"/>
                    <a:pt x="4601" y="3316"/>
                    <a:pt x="4889" y="3316"/>
                  </a:cubicBezTo>
                  <a:cubicBezTo>
                    <a:pt x="4965" y="3316"/>
                    <a:pt x="5041" y="3309"/>
                    <a:pt x="5112" y="3291"/>
                  </a:cubicBezTo>
                  <a:cubicBezTo>
                    <a:pt x="5517" y="3206"/>
                    <a:pt x="5368" y="2886"/>
                    <a:pt x="4856" y="2609"/>
                  </a:cubicBezTo>
                  <a:cubicBezTo>
                    <a:pt x="4068" y="2162"/>
                    <a:pt x="2727" y="1417"/>
                    <a:pt x="3366" y="1225"/>
                  </a:cubicBezTo>
                  <a:cubicBezTo>
                    <a:pt x="3451" y="1204"/>
                    <a:pt x="3877" y="1140"/>
                    <a:pt x="4154" y="969"/>
                  </a:cubicBezTo>
                  <a:cubicBezTo>
                    <a:pt x="4431" y="799"/>
                    <a:pt x="4367" y="458"/>
                    <a:pt x="3834" y="288"/>
                  </a:cubicBezTo>
                  <a:cubicBezTo>
                    <a:pt x="3349" y="122"/>
                    <a:pt x="2595" y="0"/>
                    <a:pt x="189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5"/>
            <p:cNvSpPr/>
            <p:nvPr/>
          </p:nvSpPr>
          <p:spPr>
            <a:xfrm>
              <a:off x="620018" y="2647007"/>
              <a:ext cx="34967" cy="25469"/>
            </a:xfrm>
            <a:custGeom>
              <a:avLst/>
              <a:gdLst/>
              <a:ahLst/>
              <a:cxnLst/>
              <a:rect l="l" t="t" r="r" b="b"/>
              <a:pathLst>
                <a:path w="832" h="606" extrusionOk="0">
                  <a:moveTo>
                    <a:pt x="78" y="1"/>
                  </a:moveTo>
                  <a:cubicBezTo>
                    <a:pt x="64" y="1"/>
                    <a:pt x="54" y="6"/>
                    <a:pt x="43" y="17"/>
                  </a:cubicBezTo>
                  <a:cubicBezTo>
                    <a:pt x="0" y="38"/>
                    <a:pt x="0" y="102"/>
                    <a:pt x="43" y="123"/>
                  </a:cubicBezTo>
                  <a:cubicBezTo>
                    <a:pt x="235" y="315"/>
                    <a:pt x="448" y="485"/>
                    <a:pt x="682" y="592"/>
                  </a:cubicBezTo>
                  <a:cubicBezTo>
                    <a:pt x="700" y="601"/>
                    <a:pt x="721" y="606"/>
                    <a:pt x="741" y="606"/>
                  </a:cubicBezTo>
                  <a:cubicBezTo>
                    <a:pt x="770" y="606"/>
                    <a:pt x="797" y="596"/>
                    <a:pt x="810" y="571"/>
                  </a:cubicBezTo>
                  <a:cubicBezTo>
                    <a:pt x="831" y="528"/>
                    <a:pt x="810" y="464"/>
                    <a:pt x="767" y="443"/>
                  </a:cubicBezTo>
                  <a:cubicBezTo>
                    <a:pt x="554" y="315"/>
                    <a:pt x="341" y="166"/>
                    <a:pt x="128" y="17"/>
                  </a:cubicBezTo>
                  <a:cubicBezTo>
                    <a:pt x="107" y="6"/>
                    <a:pt x="91" y="1"/>
                    <a:pt x="78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582403" y="2665836"/>
              <a:ext cx="36774" cy="25217"/>
            </a:xfrm>
            <a:custGeom>
              <a:avLst/>
              <a:gdLst/>
              <a:ahLst/>
              <a:cxnLst/>
              <a:rect l="l" t="t" r="r" b="b"/>
              <a:pathLst>
                <a:path w="875" h="600" extrusionOk="0">
                  <a:moveTo>
                    <a:pt x="78" y="0"/>
                  </a:moveTo>
                  <a:cubicBezTo>
                    <a:pt x="65" y="0"/>
                    <a:pt x="54" y="5"/>
                    <a:pt x="44" y="16"/>
                  </a:cubicBezTo>
                  <a:cubicBezTo>
                    <a:pt x="1" y="37"/>
                    <a:pt x="22" y="80"/>
                    <a:pt x="44" y="123"/>
                  </a:cubicBezTo>
                  <a:cubicBezTo>
                    <a:pt x="256" y="293"/>
                    <a:pt x="469" y="463"/>
                    <a:pt x="725" y="591"/>
                  </a:cubicBezTo>
                  <a:cubicBezTo>
                    <a:pt x="738" y="597"/>
                    <a:pt x="750" y="600"/>
                    <a:pt x="762" y="600"/>
                  </a:cubicBezTo>
                  <a:cubicBezTo>
                    <a:pt x="791" y="600"/>
                    <a:pt x="816" y="585"/>
                    <a:pt x="832" y="570"/>
                  </a:cubicBezTo>
                  <a:cubicBezTo>
                    <a:pt x="874" y="527"/>
                    <a:pt x="853" y="463"/>
                    <a:pt x="810" y="442"/>
                  </a:cubicBezTo>
                  <a:cubicBezTo>
                    <a:pt x="576" y="314"/>
                    <a:pt x="342" y="165"/>
                    <a:pt x="129" y="16"/>
                  </a:cubicBezTo>
                  <a:cubicBezTo>
                    <a:pt x="107" y="5"/>
                    <a:pt x="91" y="0"/>
                    <a:pt x="78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475023" y="2545049"/>
              <a:ext cx="27780" cy="57031"/>
            </a:xfrm>
            <a:custGeom>
              <a:avLst/>
              <a:gdLst/>
              <a:ahLst/>
              <a:cxnLst/>
              <a:rect l="l" t="t" r="r" b="b"/>
              <a:pathLst>
                <a:path w="661" h="1357" extrusionOk="0">
                  <a:moveTo>
                    <a:pt x="563" y="1"/>
                  </a:moveTo>
                  <a:cubicBezTo>
                    <a:pt x="547" y="1"/>
                    <a:pt x="529" y="6"/>
                    <a:pt x="511" y="15"/>
                  </a:cubicBezTo>
                  <a:cubicBezTo>
                    <a:pt x="298" y="164"/>
                    <a:pt x="149" y="356"/>
                    <a:pt x="85" y="590"/>
                  </a:cubicBezTo>
                  <a:cubicBezTo>
                    <a:pt x="0" y="824"/>
                    <a:pt x="22" y="1080"/>
                    <a:pt x="64" y="1293"/>
                  </a:cubicBezTo>
                  <a:cubicBezTo>
                    <a:pt x="64" y="1335"/>
                    <a:pt x="107" y="1357"/>
                    <a:pt x="128" y="1357"/>
                  </a:cubicBezTo>
                  <a:cubicBezTo>
                    <a:pt x="171" y="1357"/>
                    <a:pt x="213" y="1314"/>
                    <a:pt x="192" y="1293"/>
                  </a:cubicBezTo>
                  <a:cubicBezTo>
                    <a:pt x="171" y="1058"/>
                    <a:pt x="171" y="845"/>
                    <a:pt x="256" y="654"/>
                  </a:cubicBezTo>
                  <a:cubicBezTo>
                    <a:pt x="320" y="462"/>
                    <a:pt x="447" y="292"/>
                    <a:pt x="618" y="164"/>
                  </a:cubicBezTo>
                  <a:cubicBezTo>
                    <a:pt x="639" y="121"/>
                    <a:pt x="660" y="79"/>
                    <a:pt x="618" y="36"/>
                  </a:cubicBezTo>
                  <a:cubicBezTo>
                    <a:pt x="605" y="11"/>
                    <a:pt x="586" y="1"/>
                    <a:pt x="563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881387" y="3986508"/>
              <a:ext cx="154871" cy="284904"/>
            </a:xfrm>
            <a:custGeom>
              <a:avLst/>
              <a:gdLst/>
              <a:ahLst/>
              <a:cxnLst/>
              <a:rect l="l" t="t" r="r" b="b"/>
              <a:pathLst>
                <a:path w="3685" h="6779" extrusionOk="0">
                  <a:moveTo>
                    <a:pt x="2088" y="1"/>
                  </a:moveTo>
                  <a:cubicBezTo>
                    <a:pt x="1418" y="1"/>
                    <a:pt x="735" y="178"/>
                    <a:pt x="0" y="475"/>
                  </a:cubicBezTo>
                  <a:cubicBezTo>
                    <a:pt x="320" y="2902"/>
                    <a:pt x="575" y="5032"/>
                    <a:pt x="511" y="5778"/>
                  </a:cubicBezTo>
                  <a:cubicBezTo>
                    <a:pt x="511" y="5884"/>
                    <a:pt x="639" y="6246"/>
                    <a:pt x="767" y="6374"/>
                  </a:cubicBezTo>
                  <a:cubicBezTo>
                    <a:pt x="1092" y="6662"/>
                    <a:pt x="1396" y="6778"/>
                    <a:pt x="1673" y="6778"/>
                  </a:cubicBezTo>
                  <a:cubicBezTo>
                    <a:pt x="2195" y="6778"/>
                    <a:pt x="2619" y="6365"/>
                    <a:pt x="2897" y="5905"/>
                  </a:cubicBezTo>
                  <a:cubicBezTo>
                    <a:pt x="3195" y="5458"/>
                    <a:pt x="3174" y="4883"/>
                    <a:pt x="3174" y="4734"/>
                  </a:cubicBezTo>
                  <a:cubicBezTo>
                    <a:pt x="3216" y="4223"/>
                    <a:pt x="3493" y="2029"/>
                    <a:pt x="3685" y="368"/>
                  </a:cubicBezTo>
                  <a:cubicBezTo>
                    <a:pt x="3147" y="113"/>
                    <a:pt x="2621" y="1"/>
                    <a:pt x="2088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885842" y="4154702"/>
              <a:ext cx="147727" cy="309322"/>
            </a:xfrm>
            <a:custGeom>
              <a:avLst/>
              <a:gdLst/>
              <a:ahLst/>
              <a:cxnLst/>
              <a:rect l="l" t="t" r="r" b="b"/>
              <a:pathLst>
                <a:path w="3515" h="7360" extrusionOk="0">
                  <a:moveTo>
                    <a:pt x="1942" y="1"/>
                  </a:moveTo>
                  <a:cubicBezTo>
                    <a:pt x="1621" y="1"/>
                    <a:pt x="1306" y="79"/>
                    <a:pt x="1108" y="221"/>
                  </a:cubicBezTo>
                  <a:cubicBezTo>
                    <a:pt x="853" y="391"/>
                    <a:pt x="661" y="626"/>
                    <a:pt x="576" y="924"/>
                  </a:cubicBezTo>
                  <a:cubicBezTo>
                    <a:pt x="384" y="1627"/>
                    <a:pt x="129" y="3501"/>
                    <a:pt x="43" y="5055"/>
                  </a:cubicBezTo>
                  <a:cubicBezTo>
                    <a:pt x="1" y="5545"/>
                    <a:pt x="1" y="6014"/>
                    <a:pt x="22" y="6397"/>
                  </a:cubicBezTo>
                  <a:cubicBezTo>
                    <a:pt x="36" y="6935"/>
                    <a:pt x="887" y="7360"/>
                    <a:pt x="1774" y="7360"/>
                  </a:cubicBezTo>
                  <a:cubicBezTo>
                    <a:pt x="2223" y="7360"/>
                    <a:pt x="2682" y="7251"/>
                    <a:pt x="3046" y="6994"/>
                  </a:cubicBezTo>
                  <a:cubicBezTo>
                    <a:pt x="3515" y="6653"/>
                    <a:pt x="3494" y="6163"/>
                    <a:pt x="3366" y="5077"/>
                  </a:cubicBezTo>
                  <a:cubicBezTo>
                    <a:pt x="3281" y="4566"/>
                    <a:pt x="3195" y="3905"/>
                    <a:pt x="3110" y="3053"/>
                  </a:cubicBezTo>
                  <a:cubicBezTo>
                    <a:pt x="3089" y="2947"/>
                    <a:pt x="3004" y="2159"/>
                    <a:pt x="3025" y="1499"/>
                  </a:cubicBezTo>
                  <a:cubicBezTo>
                    <a:pt x="3046" y="1158"/>
                    <a:pt x="3068" y="732"/>
                    <a:pt x="3068" y="732"/>
                  </a:cubicBezTo>
                  <a:cubicBezTo>
                    <a:pt x="3041" y="223"/>
                    <a:pt x="2484" y="1"/>
                    <a:pt x="194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885842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81" y="0"/>
                  </a:moveTo>
                  <a:cubicBezTo>
                    <a:pt x="1544" y="0"/>
                    <a:pt x="1299" y="26"/>
                    <a:pt x="1044" y="66"/>
                  </a:cubicBezTo>
                  <a:cubicBezTo>
                    <a:pt x="704" y="109"/>
                    <a:pt x="384" y="258"/>
                    <a:pt x="107" y="471"/>
                  </a:cubicBezTo>
                  <a:cubicBezTo>
                    <a:pt x="86" y="492"/>
                    <a:pt x="65" y="513"/>
                    <a:pt x="43" y="534"/>
                  </a:cubicBezTo>
                  <a:cubicBezTo>
                    <a:pt x="1" y="1024"/>
                    <a:pt x="1" y="1493"/>
                    <a:pt x="22" y="1876"/>
                  </a:cubicBezTo>
                  <a:cubicBezTo>
                    <a:pt x="36" y="2414"/>
                    <a:pt x="887" y="2839"/>
                    <a:pt x="1774" y="2839"/>
                  </a:cubicBezTo>
                  <a:cubicBezTo>
                    <a:pt x="2223" y="2839"/>
                    <a:pt x="2682" y="2730"/>
                    <a:pt x="3046" y="2473"/>
                  </a:cubicBezTo>
                  <a:cubicBezTo>
                    <a:pt x="3515" y="2132"/>
                    <a:pt x="3494" y="1642"/>
                    <a:pt x="3345" y="556"/>
                  </a:cubicBezTo>
                  <a:cubicBezTo>
                    <a:pt x="3323" y="513"/>
                    <a:pt x="3302" y="492"/>
                    <a:pt x="3259" y="471"/>
                  </a:cubicBezTo>
                  <a:cubicBezTo>
                    <a:pt x="2778" y="120"/>
                    <a:pt x="2297" y="0"/>
                    <a:pt x="1781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886767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0" y="0"/>
                  </a:moveTo>
                  <a:lnTo>
                    <a:pt x="0" y="0"/>
                  </a:lnTo>
                  <a:cubicBezTo>
                    <a:pt x="36" y="598"/>
                    <a:pt x="920" y="949"/>
                    <a:pt x="1746" y="949"/>
                  </a:cubicBezTo>
                  <a:cubicBezTo>
                    <a:pt x="1892" y="949"/>
                    <a:pt x="2036" y="938"/>
                    <a:pt x="2172" y="916"/>
                  </a:cubicBezTo>
                  <a:cubicBezTo>
                    <a:pt x="2960" y="788"/>
                    <a:pt x="3280" y="469"/>
                    <a:pt x="3386" y="64"/>
                  </a:cubicBezTo>
                  <a:lnTo>
                    <a:pt x="3386" y="64"/>
                  </a:lnTo>
                  <a:cubicBezTo>
                    <a:pt x="3086" y="127"/>
                    <a:pt x="2622" y="355"/>
                    <a:pt x="1828" y="355"/>
                  </a:cubicBezTo>
                  <a:cubicBezTo>
                    <a:pt x="1552" y="355"/>
                    <a:pt x="1236" y="327"/>
                    <a:pt x="873" y="256"/>
                  </a:cubicBezTo>
                  <a:cubicBezTo>
                    <a:pt x="469" y="192"/>
                    <a:pt x="107" y="2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5"/>
            <p:cNvSpPr/>
            <p:nvPr/>
          </p:nvSpPr>
          <p:spPr>
            <a:xfrm>
              <a:off x="927029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789" y="1"/>
                  </a:moveTo>
                  <a:cubicBezTo>
                    <a:pt x="512" y="1"/>
                    <a:pt x="235" y="65"/>
                    <a:pt x="22" y="214"/>
                  </a:cubicBezTo>
                  <a:cubicBezTo>
                    <a:pt x="1" y="235"/>
                    <a:pt x="1" y="278"/>
                    <a:pt x="22" y="320"/>
                  </a:cubicBezTo>
                  <a:cubicBezTo>
                    <a:pt x="37" y="335"/>
                    <a:pt x="63" y="350"/>
                    <a:pt x="84" y="350"/>
                  </a:cubicBezTo>
                  <a:cubicBezTo>
                    <a:pt x="93" y="350"/>
                    <a:pt x="101" y="348"/>
                    <a:pt x="107" y="342"/>
                  </a:cubicBezTo>
                  <a:cubicBezTo>
                    <a:pt x="299" y="214"/>
                    <a:pt x="554" y="171"/>
                    <a:pt x="789" y="171"/>
                  </a:cubicBezTo>
                  <a:cubicBezTo>
                    <a:pt x="1023" y="193"/>
                    <a:pt x="1236" y="256"/>
                    <a:pt x="1449" y="384"/>
                  </a:cubicBezTo>
                  <a:cubicBezTo>
                    <a:pt x="1460" y="390"/>
                    <a:pt x="1472" y="393"/>
                    <a:pt x="1483" y="393"/>
                  </a:cubicBezTo>
                  <a:cubicBezTo>
                    <a:pt x="1514" y="393"/>
                    <a:pt x="1545" y="373"/>
                    <a:pt x="1577" y="342"/>
                  </a:cubicBezTo>
                  <a:cubicBezTo>
                    <a:pt x="1598" y="299"/>
                    <a:pt x="1577" y="256"/>
                    <a:pt x="1534" y="214"/>
                  </a:cubicBezTo>
                  <a:cubicBezTo>
                    <a:pt x="1321" y="86"/>
                    <a:pt x="1044" y="1"/>
                    <a:pt x="7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5"/>
            <p:cNvSpPr/>
            <p:nvPr/>
          </p:nvSpPr>
          <p:spPr>
            <a:xfrm>
              <a:off x="603922" y="3986508"/>
              <a:ext cx="154871" cy="284904"/>
            </a:xfrm>
            <a:custGeom>
              <a:avLst/>
              <a:gdLst/>
              <a:ahLst/>
              <a:cxnLst/>
              <a:rect l="l" t="t" r="r" b="b"/>
              <a:pathLst>
                <a:path w="3685" h="6779" extrusionOk="0">
                  <a:moveTo>
                    <a:pt x="2087" y="1"/>
                  </a:moveTo>
                  <a:cubicBezTo>
                    <a:pt x="1417" y="1"/>
                    <a:pt x="735" y="178"/>
                    <a:pt x="0" y="475"/>
                  </a:cubicBezTo>
                  <a:cubicBezTo>
                    <a:pt x="320" y="2902"/>
                    <a:pt x="575" y="5032"/>
                    <a:pt x="511" y="5778"/>
                  </a:cubicBezTo>
                  <a:cubicBezTo>
                    <a:pt x="511" y="5884"/>
                    <a:pt x="639" y="6246"/>
                    <a:pt x="767" y="6374"/>
                  </a:cubicBezTo>
                  <a:cubicBezTo>
                    <a:pt x="1092" y="6662"/>
                    <a:pt x="1396" y="6778"/>
                    <a:pt x="1673" y="6778"/>
                  </a:cubicBezTo>
                  <a:cubicBezTo>
                    <a:pt x="2194" y="6778"/>
                    <a:pt x="2618" y="6365"/>
                    <a:pt x="2897" y="5905"/>
                  </a:cubicBezTo>
                  <a:cubicBezTo>
                    <a:pt x="3195" y="5458"/>
                    <a:pt x="3173" y="4883"/>
                    <a:pt x="3173" y="4734"/>
                  </a:cubicBezTo>
                  <a:cubicBezTo>
                    <a:pt x="3216" y="4223"/>
                    <a:pt x="3493" y="2029"/>
                    <a:pt x="3685" y="368"/>
                  </a:cubicBezTo>
                  <a:cubicBezTo>
                    <a:pt x="3146" y="113"/>
                    <a:pt x="2621" y="1"/>
                    <a:pt x="208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>
              <a:off x="608376" y="4154702"/>
              <a:ext cx="147727" cy="309322"/>
            </a:xfrm>
            <a:custGeom>
              <a:avLst/>
              <a:gdLst/>
              <a:ahLst/>
              <a:cxnLst/>
              <a:rect l="l" t="t" r="r" b="b"/>
              <a:pathLst>
                <a:path w="3515" h="7360" extrusionOk="0">
                  <a:moveTo>
                    <a:pt x="1942" y="1"/>
                  </a:moveTo>
                  <a:cubicBezTo>
                    <a:pt x="1621" y="1"/>
                    <a:pt x="1306" y="79"/>
                    <a:pt x="1108" y="221"/>
                  </a:cubicBezTo>
                  <a:cubicBezTo>
                    <a:pt x="852" y="391"/>
                    <a:pt x="661" y="626"/>
                    <a:pt x="576" y="924"/>
                  </a:cubicBezTo>
                  <a:cubicBezTo>
                    <a:pt x="384" y="1627"/>
                    <a:pt x="128" y="3501"/>
                    <a:pt x="43" y="5055"/>
                  </a:cubicBezTo>
                  <a:cubicBezTo>
                    <a:pt x="1" y="5545"/>
                    <a:pt x="1" y="6014"/>
                    <a:pt x="22" y="6397"/>
                  </a:cubicBezTo>
                  <a:cubicBezTo>
                    <a:pt x="50" y="6935"/>
                    <a:pt x="896" y="7360"/>
                    <a:pt x="1779" y="7360"/>
                  </a:cubicBezTo>
                  <a:cubicBezTo>
                    <a:pt x="2225" y="7360"/>
                    <a:pt x="2681" y="7251"/>
                    <a:pt x="3046" y="6994"/>
                  </a:cubicBezTo>
                  <a:cubicBezTo>
                    <a:pt x="3515" y="6653"/>
                    <a:pt x="3493" y="6163"/>
                    <a:pt x="3366" y="5077"/>
                  </a:cubicBezTo>
                  <a:cubicBezTo>
                    <a:pt x="3302" y="4566"/>
                    <a:pt x="3195" y="3905"/>
                    <a:pt x="3110" y="3053"/>
                  </a:cubicBezTo>
                  <a:cubicBezTo>
                    <a:pt x="3110" y="2947"/>
                    <a:pt x="3004" y="2159"/>
                    <a:pt x="3025" y="1499"/>
                  </a:cubicBezTo>
                  <a:cubicBezTo>
                    <a:pt x="3046" y="1158"/>
                    <a:pt x="3067" y="732"/>
                    <a:pt x="3067" y="732"/>
                  </a:cubicBezTo>
                  <a:cubicBezTo>
                    <a:pt x="3041" y="223"/>
                    <a:pt x="2484" y="1"/>
                    <a:pt x="194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5"/>
            <p:cNvSpPr/>
            <p:nvPr/>
          </p:nvSpPr>
          <p:spPr>
            <a:xfrm>
              <a:off x="608376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81" y="0"/>
                  </a:moveTo>
                  <a:cubicBezTo>
                    <a:pt x="1544" y="0"/>
                    <a:pt x="1299" y="26"/>
                    <a:pt x="1044" y="66"/>
                  </a:cubicBezTo>
                  <a:cubicBezTo>
                    <a:pt x="703" y="109"/>
                    <a:pt x="384" y="258"/>
                    <a:pt x="107" y="471"/>
                  </a:cubicBezTo>
                  <a:cubicBezTo>
                    <a:pt x="86" y="492"/>
                    <a:pt x="64" y="513"/>
                    <a:pt x="43" y="534"/>
                  </a:cubicBezTo>
                  <a:cubicBezTo>
                    <a:pt x="1" y="1024"/>
                    <a:pt x="1" y="1493"/>
                    <a:pt x="22" y="1876"/>
                  </a:cubicBezTo>
                  <a:cubicBezTo>
                    <a:pt x="50" y="2414"/>
                    <a:pt x="896" y="2839"/>
                    <a:pt x="1779" y="2839"/>
                  </a:cubicBezTo>
                  <a:cubicBezTo>
                    <a:pt x="2225" y="2839"/>
                    <a:pt x="2681" y="2730"/>
                    <a:pt x="3046" y="2473"/>
                  </a:cubicBezTo>
                  <a:cubicBezTo>
                    <a:pt x="3515" y="2132"/>
                    <a:pt x="3493" y="1642"/>
                    <a:pt x="3366" y="556"/>
                  </a:cubicBezTo>
                  <a:cubicBezTo>
                    <a:pt x="3323" y="513"/>
                    <a:pt x="3302" y="492"/>
                    <a:pt x="3259" y="471"/>
                  </a:cubicBezTo>
                  <a:cubicBezTo>
                    <a:pt x="2778" y="120"/>
                    <a:pt x="2296" y="0"/>
                    <a:pt x="1781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5"/>
            <p:cNvSpPr/>
            <p:nvPr/>
          </p:nvSpPr>
          <p:spPr>
            <a:xfrm>
              <a:off x="609259" y="4423552"/>
              <a:ext cx="142389" cy="39926"/>
            </a:xfrm>
            <a:custGeom>
              <a:avLst/>
              <a:gdLst/>
              <a:ahLst/>
              <a:cxnLst/>
              <a:rect l="l" t="t" r="r" b="b"/>
              <a:pathLst>
                <a:path w="3388" h="950" extrusionOk="0">
                  <a:moveTo>
                    <a:pt x="1" y="0"/>
                  </a:moveTo>
                  <a:lnTo>
                    <a:pt x="1" y="0"/>
                  </a:lnTo>
                  <a:cubicBezTo>
                    <a:pt x="37" y="598"/>
                    <a:pt x="920" y="949"/>
                    <a:pt x="1747" y="949"/>
                  </a:cubicBezTo>
                  <a:cubicBezTo>
                    <a:pt x="1893" y="949"/>
                    <a:pt x="2036" y="938"/>
                    <a:pt x="2173" y="916"/>
                  </a:cubicBezTo>
                  <a:cubicBezTo>
                    <a:pt x="2961" y="788"/>
                    <a:pt x="3281" y="469"/>
                    <a:pt x="3387" y="64"/>
                  </a:cubicBezTo>
                  <a:lnTo>
                    <a:pt x="3387" y="64"/>
                  </a:lnTo>
                  <a:cubicBezTo>
                    <a:pt x="3087" y="127"/>
                    <a:pt x="2622" y="355"/>
                    <a:pt x="1829" y="355"/>
                  </a:cubicBezTo>
                  <a:cubicBezTo>
                    <a:pt x="1553" y="355"/>
                    <a:pt x="1237" y="327"/>
                    <a:pt x="874" y="256"/>
                  </a:cubicBezTo>
                  <a:cubicBezTo>
                    <a:pt x="469" y="192"/>
                    <a:pt x="107" y="2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5"/>
            <p:cNvSpPr/>
            <p:nvPr/>
          </p:nvSpPr>
          <p:spPr>
            <a:xfrm>
              <a:off x="649563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788" y="1"/>
                  </a:moveTo>
                  <a:cubicBezTo>
                    <a:pt x="533" y="1"/>
                    <a:pt x="256" y="65"/>
                    <a:pt x="22" y="214"/>
                  </a:cubicBezTo>
                  <a:cubicBezTo>
                    <a:pt x="0" y="235"/>
                    <a:pt x="0" y="278"/>
                    <a:pt x="22" y="320"/>
                  </a:cubicBezTo>
                  <a:cubicBezTo>
                    <a:pt x="37" y="335"/>
                    <a:pt x="62" y="350"/>
                    <a:pt x="84" y="350"/>
                  </a:cubicBezTo>
                  <a:cubicBezTo>
                    <a:pt x="92" y="350"/>
                    <a:pt x="100" y="348"/>
                    <a:pt x="107" y="342"/>
                  </a:cubicBezTo>
                  <a:cubicBezTo>
                    <a:pt x="298" y="214"/>
                    <a:pt x="554" y="171"/>
                    <a:pt x="788" y="171"/>
                  </a:cubicBezTo>
                  <a:cubicBezTo>
                    <a:pt x="1023" y="193"/>
                    <a:pt x="1236" y="256"/>
                    <a:pt x="1448" y="384"/>
                  </a:cubicBezTo>
                  <a:cubicBezTo>
                    <a:pt x="1460" y="390"/>
                    <a:pt x="1471" y="393"/>
                    <a:pt x="1483" y="393"/>
                  </a:cubicBezTo>
                  <a:cubicBezTo>
                    <a:pt x="1514" y="393"/>
                    <a:pt x="1545" y="373"/>
                    <a:pt x="1576" y="342"/>
                  </a:cubicBezTo>
                  <a:cubicBezTo>
                    <a:pt x="1598" y="299"/>
                    <a:pt x="1576" y="256"/>
                    <a:pt x="1534" y="214"/>
                  </a:cubicBezTo>
                  <a:cubicBezTo>
                    <a:pt x="1321" y="86"/>
                    <a:pt x="1044" y="1"/>
                    <a:pt x="7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5"/>
            <p:cNvSpPr/>
            <p:nvPr/>
          </p:nvSpPr>
          <p:spPr>
            <a:xfrm>
              <a:off x="521548" y="2549251"/>
              <a:ext cx="596160" cy="1612763"/>
            </a:xfrm>
            <a:custGeom>
              <a:avLst/>
              <a:gdLst/>
              <a:ahLst/>
              <a:cxnLst/>
              <a:rect l="l" t="t" r="r" b="b"/>
              <a:pathLst>
                <a:path w="14185" h="38374" extrusionOk="0">
                  <a:moveTo>
                    <a:pt x="7114" y="0"/>
                  </a:moveTo>
                  <a:cubicBezTo>
                    <a:pt x="6709" y="0"/>
                    <a:pt x="6326" y="64"/>
                    <a:pt x="5921" y="128"/>
                  </a:cubicBezTo>
                  <a:cubicBezTo>
                    <a:pt x="3153" y="639"/>
                    <a:pt x="1619" y="2726"/>
                    <a:pt x="831" y="5388"/>
                  </a:cubicBezTo>
                  <a:cubicBezTo>
                    <a:pt x="767" y="5580"/>
                    <a:pt x="704" y="5793"/>
                    <a:pt x="661" y="5985"/>
                  </a:cubicBezTo>
                  <a:cubicBezTo>
                    <a:pt x="597" y="6283"/>
                    <a:pt x="533" y="6581"/>
                    <a:pt x="469" y="6879"/>
                  </a:cubicBezTo>
                  <a:cubicBezTo>
                    <a:pt x="1" y="9478"/>
                    <a:pt x="86" y="12438"/>
                    <a:pt x="384" y="14951"/>
                  </a:cubicBezTo>
                  <a:cubicBezTo>
                    <a:pt x="938" y="19594"/>
                    <a:pt x="1790" y="20169"/>
                    <a:pt x="1428" y="21937"/>
                  </a:cubicBezTo>
                  <a:cubicBezTo>
                    <a:pt x="1151" y="23193"/>
                    <a:pt x="1044" y="24492"/>
                    <a:pt x="1002" y="25770"/>
                  </a:cubicBezTo>
                  <a:cubicBezTo>
                    <a:pt x="895" y="28773"/>
                    <a:pt x="980" y="31840"/>
                    <a:pt x="1342" y="34843"/>
                  </a:cubicBezTo>
                  <a:cubicBezTo>
                    <a:pt x="1534" y="36440"/>
                    <a:pt x="1704" y="37058"/>
                    <a:pt x="1811" y="37697"/>
                  </a:cubicBezTo>
                  <a:cubicBezTo>
                    <a:pt x="1887" y="38129"/>
                    <a:pt x="3043" y="38309"/>
                    <a:pt x="4145" y="38309"/>
                  </a:cubicBezTo>
                  <a:cubicBezTo>
                    <a:pt x="5213" y="38309"/>
                    <a:pt x="6229" y="38140"/>
                    <a:pt x="6156" y="37867"/>
                  </a:cubicBezTo>
                  <a:cubicBezTo>
                    <a:pt x="6156" y="37867"/>
                    <a:pt x="7050" y="17677"/>
                    <a:pt x="7050" y="17677"/>
                  </a:cubicBezTo>
                  <a:cubicBezTo>
                    <a:pt x="7114" y="17698"/>
                    <a:pt x="7923" y="37228"/>
                    <a:pt x="7966" y="37867"/>
                  </a:cubicBezTo>
                  <a:cubicBezTo>
                    <a:pt x="7966" y="37952"/>
                    <a:pt x="8009" y="38016"/>
                    <a:pt x="8072" y="38038"/>
                  </a:cubicBezTo>
                  <a:cubicBezTo>
                    <a:pt x="8582" y="38262"/>
                    <a:pt x="9281" y="38374"/>
                    <a:pt x="9984" y="38374"/>
                  </a:cubicBezTo>
                  <a:cubicBezTo>
                    <a:pt x="10751" y="38374"/>
                    <a:pt x="11522" y="38240"/>
                    <a:pt x="12055" y="37974"/>
                  </a:cubicBezTo>
                  <a:cubicBezTo>
                    <a:pt x="12204" y="37910"/>
                    <a:pt x="12289" y="37825"/>
                    <a:pt x="12332" y="37654"/>
                  </a:cubicBezTo>
                  <a:cubicBezTo>
                    <a:pt x="12375" y="37292"/>
                    <a:pt x="12460" y="36909"/>
                    <a:pt x="12524" y="36525"/>
                  </a:cubicBezTo>
                  <a:cubicBezTo>
                    <a:pt x="13099" y="33118"/>
                    <a:pt x="13290" y="28390"/>
                    <a:pt x="13077" y="25344"/>
                  </a:cubicBezTo>
                  <a:cubicBezTo>
                    <a:pt x="12779" y="21021"/>
                    <a:pt x="12375" y="21191"/>
                    <a:pt x="12524" y="20744"/>
                  </a:cubicBezTo>
                  <a:cubicBezTo>
                    <a:pt x="13503" y="17762"/>
                    <a:pt x="14185" y="13183"/>
                    <a:pt x="13929" y="9350"/>
                  </a:cubicBezTo>
                  <a:cubicBezTo>
                    <a:pt x="13865" y="8498"/>
                    <a:pt x="13780" y="7667"/>
                    <a:pt x="13631" y="6879"/>
                  </a:cubicBezTo>
                  <a:cubicBezTo>
                    <a:pt x="13567" y="6581"/>
                    <a:pt x="13525" y="6283"/>
                    <a:pt x="13439" y="6006"/>
                  </a:cubicBezTo>
                  <a:cubicBezTo>
                    <a:pt x="13397" y="5793"/>
                    <a:pt x="13354" y="5580"/>
                    <a:pt x="13290" y="5388"/>
                  </a:cubicBezTo>
                  <a:cubicBezTo>
                    <a:pt x="12438" y="2364"/>
                    <a:pt x="10649" y="170"/>
                    <a:pt x="7114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5"/>
            <p:cNvSpPr/>
            <p:nvPr/>
          </p:nvSpPr>
          <p:spPr>
            <a:xfrm>
              <a:off x="549286" y="2549251"/>
              <a:ext cx="537111" cy="301673"/>
            </a:xfrm>
            <a:custGeom>
              <a:avLst/>
              <a:gdLst/>
              <a:ahLst/>
              <a:cxnLst/>
              <a:rect l="l" t="t" r="r" b="b"/>
              <a:pathLst>
                <a:path w="12780" h="7178" extrusionOk="0">
                  <a:moveTo>
                    <a:pt x="6454" y="0"/>
                  </a:moveTo>
                  <a:cubicBezTo>
                    <a:pt x="6049" y="0"/>
                    <a:pt x="5666" y="64"/>
                    <a:pt x="5261" y="128"/>
                  </a:cubicBezTo>
                  <a:cubicBezTo>
                    <a:pt x="2493" y="639"/>
                    <a:pt x="959" y="2726"/>
                    <a:pt x="171" y="5388"/>
                  </a:cubicBezTo>
                  <a:cubicBezTo>
                    <a:pt x="107" y="5580"/>
                    <a:pt x="44" y="5793"/>
                    <a:pt x="1" y="5985"/>
                  </a:cubicBezTo>
                  <a:cubicBezTo>
                    <a:pt x="2054" y="6767"/>
                    <a:pt x="4285" y="7178"/>
                    <a:pt x="6515" y="7178"/>
                  </a:cubicBezTo>
                  <a:cubicBezTo>
                    <a:pt x="8656" y="7178"/>
                    <a:pt x="10797" y="6799"/>
                    <a:pt x="12779" y="6006"/>
                  </a:cubicBezTo>
                  <a:cubicBezTo>
                    <a:pt x="12737" y="5793"/>
                    <a:pt x="12694" y="5580"/>
                    <a:pt x="12630" y="5388"/>
                  </a:cubicBezTo>
                  <a:cubicBezTo>
                    <a:pt x="11778" y="2364"/>
                    <a:pt x="9989" y="170"/>
                    <a:pt x="6454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5"/>
            <p:cNvSpPr/>
            <p:nvPr/>
          </p:nvSpPr>
          <p:spPr>
            <a:xfrm>
              <a:off x="541259" y="2775696"/>
              <a:ext cx="553208" cy="115492"/>
            </a:xfrm>
            <a:custGeom>
              <a:avLst/>
              <a:gdLst/>
              <a:ahLst/>
              <a:cxnLst/>
              <a:rect l="l" t="t" r="r" b="b"/>
              <a:pathLst>
                <a:path w="13163" h="2748" extrusionOk="0">
                  <a:moveTo>
                    <a:pt x="362" y="0"/>
                  </a:moveTo>
                  <a:cubicBezTo>
                    <a:pt x="213" y="490"/>
                    <a:pt x="107" y="980"/>
                    <a:pt x="0" y="1491"/>
                  </a:cubicBezTo>
                  <a:cubicBezTo>
                    <a:pt x="1597" y="2289"/>
                    <a:pt x="4042" y="2747"/>
                    <a:pt x="6569" y="2747"/>
                  </a:cubicBezTo>
                  <a:cubicBezTo>
                    <a:pt x="8897" y="2747"/>
                    <a:pt x="11294" y="2359"/>
                    <a:pt x="13162" y="1491"/>
                  </a:cubicBezTo>
                  <a:cubicBezTo>
                    <a:pt x="13077" y="980"/>
                    <a:pt x="12949" y="469"/>
                    <a:pt x="12821" y="0"/>
                  </a:cubicBezTo>
                  <a:cubicBezTo>
                    <a:pt x="12523" y="107"/>
                    <a:pt x="11927" y="384"/>
                    <a:pt x="10692" y="703"/>
                  </a:cubicBezTo>
                  <a:cubicBezTo>
                    <a:pt x="9294" y="1053"/>
                    <a:pt x="7963" y="1238"/>
                    <a:pt x="6609" y="1238"/>
                  </a:cubicBezTo>
                  <a:cubicBezTo>
                    <a:pt x="5073" y="1238"/>
                    <a:pt x="3509" y="999"/>
                    <a:pt x="1789" y="490"/>
                  </a:cubicBezTo>
                  <a:cubicBezTo>
                    <a:pt x="1001" y="277"/>
                    <a:pt x="575" y="86"/>
                    <a:pt x="3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5"/>
            <p:cNvSpPr/>
            <p:nvPr/>
          </p:nvSpPr>
          <p:spPr>
            <a:xfrm>
              <a:off x="812462" y="3073755"/>
              <a:ext cx="8111" cy="217534"/>
            </a:xfrm>
            <a:custGeom>
              <a:avLst/>
              <a:gdLst/>
              <a:ahLst/>
              <a:cxnLst/>
              <a:rect l="l" t="t" r="r" b="b"/>
              <a:pathLst>
                <a:path w="193" h="5176" extrusionOk="0">
                  <a:moveTo>
                    <a:pt x="107" y="0"/>
                  </a:moveTo>
                  <a:cubicBezTo>
                    <a:pt x="64" y="0"/>
                    <a:pt x="22" y="22"/>
                    <a:pt x="22" y="64"/>
                  </a:cubicBezTo>
                  <a:lnTo>
                    <a:pt x="0" y="2577"/>
                  </a:lnTo>
                  <a:lnTo>
                    <a:pt x="0" y="5091"/>
                  </a:lnTo>
                  <a:cubicBezTo>
                    <a:pt x="0" y="5133"/>
                    <a:pt x="43" y="5176"/>
                    <a:pt x="86" y="5176"/>
                  </a:cubicBezTo>
                  <a:cubicBezTo>
                    <a:pt x="128" y="5176"/>
                    <a:pt x="171" y="5133"/>
                    <a:pt x="171" y="5091"/>
                  </a:cubicBezTo>
                  <a:lnTo>
                    <a:pt x="192" y="2577"/>
                  </a:lnTo>
                  <a:lnTo>
                    <a:pt x="171" y="64"/>
                  </a:lnTo>
                  <a:cubicBezTo>
                    <a:pt x="171" y="22"/>
                    <a:pt x="149" y="0"/>
                    <a:pt x="1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5"/>
            <p:cNvSpPr/>
            <p:nvPr/>
          </p:nvSpPr>
          <p:spPr>
            <a:xfrm>
              <a:off x="870628" y="4050306"/>
              <a:ext cx="168320" cy="16307"/>
            </a:xfrm>
            <a:custGeom>
              <a:avLst/>
              <a:gdLst/>
              <a:ahLst/>
              <a:cxnLst/>
              <a:rect l="l" t="t" r="r" b="b"/>
              <a:pathLst>
                <a:path w="4005" h="388" extrusionOk="0">
                  <a:moveTo>
                    <a:pt x="3898" y="0"/>
                  </a:moveTo>
                  <a:cubicBezTo>
                    <a:pt x="3281" y="128"/>
                    <a:pt x="2642" y="213"/>
                    <a:pt x="2024" y="213"/>
                  </a:cubicBezTo>
                  <a:cubicBezTo>
                    <a:pt x="1385" y="213"/>
                    <a:pt x="746" y="128"/>
                    <a:pt x="129" y="43"/>
                  </a:cubicBezTo>
                  <a:cubicBezTo>
                    <a:pt x="65" y="43"/>
                    <a:pt x="22" y="85"/>
                    <a:pt x="22" y="128"/>
                  </a:cubicBezTo>
                  <a:cubicBezTo>
                    <a:pt x="1" y="171"/>
                    <a:pt x="43" y="213"/>
                    <a:pt x="86" y="234"/>
                  </a:cubicBezTo>
                  <a:cubicBezTo>
                    <a:pt x="642" y="327"/>
                    <a:pt x="1199" y="388"/>
                    <a:pt x="1769" y="388"/>
                  </a:cubicBezTo>
                  <a:cubicBezTo>
                    <a:pt x="1854" y="388"/>
                    <a:pt x="1939" y="386"/>
                    <a:pt x="2024" y="383"/>
                  </a:cubicBezTo>
                  <a:cubicBezTo>
                    <a:pt x="2663" y="383"/>
                    <a:pt x="3302" y="298"/>
                    <a:pt x="3941" y="149"/>
                  </a:cubicBezTo>
                  <a:cubicBezTo>
                    <a:pt x="3983" y="128"/>
                    <a:pt x="4005" y="107"/>
                    <a:pt x="3983" y="64"/>
                  </a:cubicBezTo>
                  <a:cubicBezTo>
                    <a:pt x="3983" y="21"/>
                    <a:pt x="3941" y="0"/>
                    <a:pt x="38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5"/>
            <p:cNvSpPr/>
            <p:nvPr/>
          </p:nvSpPr>
          <p:spPr>
            <a:xfrm>
              <a:off x="599425" y="4050306"/>
              <a:ext cx="167438" cy="17021"/>
            </a:xfrm>
            <a:custGeom>
              <a:avLst/>
              <a:gdLst/>
              <a:ahLst/>
              <a:cxnLst/>
              <a:rect l="l" t="t" r="r" b="b"/>
              <a:pathLst>
                <a:path w="3984" h="405" extrusionOk="0">
                  <a:moveTo>
                    <a:pt x="86" y="0"/>
                  </a:moveTo>
                  <a:cubicBezTo>
                    <a:pt x="43" y="0"/>
                    <a:pt x="22" y="21"/>
                    <a:pt x="1" y="64"/>
                  </a:cubicBezTo>
                  <a:cubicBezTo>
                    <a:pt x="1" y="107"/>
                    <a:pt x="22" y="128"/>
                    <a:pt x="64" y="149"/>
                  </a:cubicBezTo>
                  <a:cubicBezTo>
                    <a:pt x="682" y="298"/>
                    <a:pt x="1321" y="383"/>
                    <a:pt x="1981" y="405"/>
                  </a:cubicBezTo>
                  <a:cubicBezTo>
                    <a:pt x="2620" y="405"/>
                    <a:pt x="3259" y="341"/>
                    <a:pt x="3898" y="234"/>
                  </a:cubicBezTo>
                  <a:cubicBezTo>
                    <a:pt x="3941" y="213"/>
                    <a:pt x="3983" y="171"/>
                    <a:pt x="3983" y="128"/>
                  </a:cubicBezTo>
                  <a:cubicBezTo>
                    <a:pt x="3962" y="85"/>
                    <a:pt x="3919" y="43"/>
                    <a:pt x="3877" y="43"/>
                  </a:cubicBezTo>
                  <a:cubicBezTo>
                    <a:pt x="3238" y="128"/>
                    <a:pt x="2599" y="213"/>
                    <a:pt x="1981" y="213"/>
                  </a:cubicBezTo>
                  <a:cubicBezTo>
                    <a:pt x="1342" y="213"/>
                    <a:pt x="703" y="128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5"/>
            <p:cNvSpPr/>
            <p:nvPr/>
          </p:nvSpPr>
          <p:spPr>
            <a:xfrm>
              <a:off x="889457" y="3429097"/>
              <a:ext cx="84139" cy="14373"/>
            </a:xfrm>
            <a:custGeom>
              <a:avLst/>
              <a:gdLst/>
              <a:ahLst/>
              <a:cxnLst/>
              <a:rect l="l" t="t" r="r" b="b"/>
              <a:pathLst>
                <a:path w="2002" h="342" extrusionOk="0">
                  <a:moveTo>
                    <a:pt x="1895" y="1"/>
                  </a:moveTo>
                  <a:cubicBezTo>
                    <a:pt x="1583" y="93"/>
                    <a:pt x="1258" y="148"/>
                    <a:pt x="934" y="148"/>
                  </a:cubicBezTo>
                  <a:cubicBezTo>
                    <a:pt x="662" y="148"/>
                    <a:pt x="390" y="109"/>
                    <a:pt x="128" y="22"/>
                  </a:cubicBezTo>
                  <a:cubicBezTo>
                    <a:pt x="116" y="16"/>
                    <a:pt x="105" y="14"/>
                    <a:pt x="94" y="14"/>
                  </a:cubicBezTo>
                  <a:cubicBezTo>
                    <a:pt x="64" y="14"/>
                    <a:pt x="37" y="33"/>
                    <a:pt x="21" y="64"/>
                  </a:cubicBezTo>
                  <a:cubicBezTo>
                    <a:pt x="0" y="107"/>
                    <a:pt x="21" y="171"/>
                    <a:pt x="64" y="171"/>
                  </a:cubicBezTo>
                  <a:cubicBezTo>
                    <a:pt x="362" y="299"/>
                    <a:pt x="703" y="341"/>
                    <a:pt x="1022" y="341"/>
                  </a:cubicBezTo>
                  <a:cubicBezTo>
                    <a:pt x="1342" y="320"/>
                    <a:pt x="1640" y="256"/>
                    <a:pt x="1938" y="150"/>
                  </a:cubicBezTo>
                  <a:cubicBezTo>
                    <a:pt x="1981" y="128"/>
                    <a:pt x="2002" y="86"/>
                    <a:pt x="2002" y="43"/>
                  </a:cubicBezTo>
                  <a:cubicBezTo>
                    <a:pt x="1981" y="22"/>
                    <a:pt x="1938" y="1"/>
                    <a:pt x="18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5"/>
            <p:cNvSpPr/>
            <p:nvPr/>
          </p:nvSpPr>
          <p:spPr>
            <a:xfrm>
              <a:off x="675494" y="3429097"/>
              <a:ext cx="84181" cy="14373"/>
            </a:xfrm>
            <a:custGeom>
              <a:avLst/>
              <a:gdLst/>
              <a:ahLst/>
              <a:cxnLst/>
              <a:rect l="l" t="t" r="r" b="b"/>
              <a:pathLst>
                <a:path w="2003" h="342" extrusionOk="0">
                  <a:moveTo>
                    <a:pt x="1896" y="1"/>
                  </a:moveTo>
                  <a:cubicBezTo>
                    <a:pt x="1584" y="93"/>
                    <a:pt x="1259" y="148"/>
                    <a:pt x="935" y="148"/>
                  </a:cubicBezTo>
                  <a:cubicBezTo>
                    <a:pt x="662" y="148"/>
                    <a:pt x="391" y="109"/>
                    <a:pt x="129" y="22"/>
                  </a:cubicBezTo>
                  <a:cubicBezTo>
                    <a:pt x="117" y="16"/>
                    <a:pt x="106" y="14"/>
                    <a:pt x="95" y="14"/>
                  </a:cubicBezTo>
                  <a:cubicBezTo>
                    <a:pt x="65" y="14"/>
                    <a:pt x="38" y="33"/>
                    <a:pt x="22" y="64"/>
                  </a:cubicBezTo>
                  <a:cubicBezTo>
                    <a:pt x="1" y="107"/>
                    <a:pt x="22" y="171"/>
                    <a:pt x="65" y="171"/>
                  </a:cubicBezTo>
                  <a:cubicBezTo>
                    <a:pt x="363" y="299"/>
                    <a:pt x="704" y="341"/>
                    <a:pt x="1023" y="341"/>
                  </a:cubicBezTo>
                  <a:cubicBezTo>
                    <a:pt x="1343" y="320"/>
                    <a:pt x="1662" y="256"/>
                    <a:pt x="1939" y="150"/>
                  </a:cubicBezTo>
                  <a:cubicBezTo>
                    <a:pt x="1982" y="128"/>
                    <a:pt x="2003" y="86"/>
                    <a:pt x="2003" y="43"/>
                  </a:cubicBezTo>
                  <a:cubicBezTo>
                    <a:pt x="1982" y="22"/>
                    <a:pt x="1939" y="1"/>
                    <a:pt x="189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5"/>
            <p:cNvSpPr/>
            <p:nvPr/>
          </p:nvSpPr>
          <p:spPr>
            <a:xfrm>
              <a:off x="573452" y="1876349"/>
              <a:ext cx="494159" cy="875643"/>
            </a:xfrm>
            <a:custGeom>
              <a:avLst/>
              <a:gdLst/>
              <a:ahLst/>
              <a:cxnLst/>
              <a:rect l="l" t="t" r="r" b="b"/>
              <a:pathLst>
                <a:path w="11758" h="20835" extrusionOk="0">
                  <a:moveTo>
                    <a:pt x="5882" y="1"/>
                  </a:moveTo>
                  <a:cubicBezTo>
                    <a:pt x="4469" y="1"/>
                    <a:pt x="3054" y="203"/>
                    <a:pt x="1726" y="592"/>
                  </a:cubicBezTo>
                  <a:cubicBezTo>
                    <a:pt x="1343" y="698"/>
                    <a:pt x="1556" y="954"/>
                    <a:pt x="832" y="9430"/>
                  </a:cubicBezTo>
                  <a:cubicBezTo>
                    <a:pt x="363" y="15010"/>
                    <a:pt x="129" y="18737"/>
                    <a:pt x="65" y="19184"/>
                  </a:cubicBezTo>
                  <a:cubicBezTo>
                    <a:pt x="1" y="19546"/>
                    <a:pt x="22" y="19653"/>
                    <a:pt x="278" y="19781"/>
                  </a:cubicBezTo>
                  <a:cubicBezTo>
                    <a:pt x="320" y="19802"/>
                    <a:pt x="363" y="19802"/>
                    <a:pt x="406" y="19823"/>
                  </a:cubicBezTo>
                  <a:cubicBezTo>
                    <a:pt x="2098" y="20517"/>
                    <a:pt x="3874" y="20834"/>
                    <a:pt x="5653" y="20834"/>
                  </a:cubicBezTo>
                  <a:cubicBezTo>
                    <a:pt x="7590" y="20834"/>
                    <a:pt x="9531" y="20458"/>
                    <a:pt x="11374" y="19781"/>
                  </a:cubicBezTo>
                  <a:cubicBezTo>
                    <a:pt x="11757" y="19632"/>
                    <a:pt x="11566" y="19419"/>
                    <a:pt x="11480" y="18013"/>
                  </a:cubicBezTo>
                  <a:cubicBezTo>
                    <a:pt x="11480" y="17992"/>
                    <a:pt x="11203" y="14201"/>
                    <a:pt x="10778" y="8727"/>
                  </a:cubicBezTo>
                  <a:cubicBezTo>
                    <a:pt x="10607" y="6683"/>
                    <a:pt x="10415" y="4404"/>
                    <a:pt x="10224" y="1997"/>
                  </a:cubicBezTo>
                  <a:cubicBezTo>
                    <a:pt x="10096" y="528"/>
                    <a:pt x="10203" y="677"/>
                    <a:pt x="9926" y="592"/>
                  </a:cubicBezTo>
                  <a:cubicBezTo>
                    <a:pt x="8634" y="192"/>
                    <a:pt x="7259" y="1"/>
                    <a:pt x="5882" y="1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5"/>
            <p:cNvSpPr/>
            <p:nvPr/>
          </p:nvSpPr>
          <p:spPr>
            <a:xfrm>
              <a:off x="585093" y="2319185"/>
              <a:ext cx="482518" cy="508869"/>
            </a:xfrm>
            <a:custGeom>
              <a:avLst/>
              <a:gdLst/>
              <a:ahLst/>
              <a:cxnLst/>
              <a:rect l="l" t="t" r="r" b="b"/>
              <a:pathLst>
                <a:path w="11481" h="12108" extrusionOk="0">
                  <a:moveTo>
                    <a:pt x="10479" y="0"/>
                  </a:moveTo>
                  <a:cubicBezTo>
                    <a:pt x="10202" y="1449"/>
                    <a:pt x="9521" y="4963"/>
                    <a:pt x="6731" y="8157"/>
                  </a:cubicBezTo>
                  <a:cubicBezTo>
                    <a:pt x="4133" y="11139"/>
                    <a:pt x="1406" y="11011"/>
                    <a:pt x="1066" y="11054"/>
                  </a:cubicBezTo>
                  <a:cubicBezTo>
                    <a:pt x="865" y="11086"/>
                    <a:pt x="710" y="11097"/>
                    <a:pt x="577" y="11097"/>
                  </a:cubicBezTo>
                  <a:cubicBezTo>
                    <a:pt x="357" y="11097"/>
                    <a:pt x="200" y="11067"/>
                    <a:pt x="1" y="11054"/>
                  </a:cubicBezTo>
                  <a:lnTo>
                    <a:pt x="1" y="11054"/>
                  </a:lnTo>
                  <a:cubicBezTo>
                    <a:pt x="43" y="11075"/>
                    <a:pt x="86" y="11075"/>
                    <a:pt x="129" y="11096"/>
                  </a:cubicBezTo>
                  <a:cubicBezTo>
                    <a:pt x="1821" y="11790"/>
                    <a:pt x="3597" y="12107"/>
                    <a:pt x="5376" y="12107"/>
                  </a:cubicBezTo>
                  <a:cubicBezTo>
                    <a:pt x="7313" y="12107"/>
                    <a:pt x="9254" y="11731"/>
                    <a:pt x="11097" y="11054"/>
                  </a:cubicBezTo>
                  <a:cubicBezTo>
                    <a:pt x="11480" y="10905"/>
                    <a:pt x="11289" y="10692"/>
                    <a:pt x="11203" y="9286"/>
                  </a:cubicBezTo>
                  <a:cubicBezTo>
                    <a:pt x="11203" y="9265"/>
                    <a:pt x="10926" y="5474"/>
                    <a:pt x="10479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5"/>
            <p:cNvSpPr/>
            <p:nvPr/>
          </p:nvSpPr>
          <p:spPr>
            <a:xfrm>
              <a:off x="672805" y="1876895"/>
              <a:ext cx="290956" cy="196605"/>
            </a:xfrm>
            <a:custGeom>
              <a:avLst/>
              <a:gdLst/>
              <a:ahLst/>
              <a:cxnLst/>
              <a:rect l="l" t="t" r="r" b="b"/>
              <a:pathLst>
                <a:path w="6923" h="4678" extrusionOk="0">
                  <a:moveTo>
                    <a:pt x="3496" y="1"/>
                  </a:moveTo>
                  <a:cubicBezTo>
                    <a:pt x="2313" y="1"/>
                    <a:pt x="1130" y="139"/>
                    <a:pt x="1" y="408"/>
                  </a:cubicBezTo>
                  <a:cubicBezTo>
                    <a:pt x="1" y="472"/>
                    <a:pt x="1" y="536"/>
                    <a:pt x="1" y="600"/>
                  </a:cubicBezTo>
                  <a:cubicBezTo>
                    <a:pt x="121" y="2377"/>
                    <a:pt x="1439" y="4678"/>
                    <a:pt x="3428" y="4678"/>
                  </a:cubicBezTo>
                  <a:cubicBezTo>
                    <a:pt x="3560" y="4678"/>
                    <a:pt x="3696" y="4668"/>
                    <a:pt x="3835" y="4646"/>
                  </a:cubicBezTo>
                  <a:cubicBezTo>
                    <a:pt x="5773" y="4348"/>
                    <a:pt x="6859" y="2197"/>
                    <a:pt x="6923" y="408"/>
                  </a:cubicBezTo>
                  <a:cubicBezTo>
                    <a:pt x="5816" y="134"/>
                    <a:pt x="4656" y="1"/>
                    <a:pt x="34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5"/>
            <p:cNvSpPr/>
            <p:nvPr/>
          </p:nvSpPr>
          <p:spPr>
            <a:xfrm>
              <a:off x="676419" y="2021806"/>
              <a:ext cx="283770" cy="97840"/>
            </a:xfrm>
            <a:custGeom>
              <a:avLst/>
              <a:gdLst/>
              <a:ahLst/>
              <a:cxnLst/>
              <a:rect l="l" t="t" r="r" b="b"/>
              <a:pathLst>
                <a:path w="6752" h="2328" extrusionOk="0">
                  <a:moveTo>
                    <a:pt x="6655" y="0"/>
                  </a:moveTo>
                  <a:cubicBezTo>
                    <a:pt x="6609" y="0"/>
                    <a:pt x="6577" y="35"/>
                    <a:pt x="6560" y="70"/>
                  </a:cubicBezTo>
                  <a:cubicBezTo>
                    <a:pt x="6304" y="687"/>
                    <a:pt x="5836" y="1198"/>
                    <a:pt x="5282" y="1561"/>
                  </a:cubicBezTo>
                  <a:cubicBezTo>
                    <a:pt x="4707" y="1923"/>
                    <a:pt x="4047" y="2136"/>
                    <a:pt x="3386" y="2136"/>
                  </a:cubicBezTo>
                  <a:cubicBezTo>
                    <a:pt x="2705" y="2136"/>
                    <a:pt x="2045" y="1923"/>
                    <a:pt x="1491" y="1561"/>
                  </a:cubicBezTo>
                  <a:cubicBezTo>
                    <a:pt x="916" y="1177"/>
                    <a:pt x="469" y="666"/>
                    <a:pt x="149" y="70"/>
                  </a:cubicBezTo>
                  <a:cubicBezTo>
                    <a:pt x="128" y="27"/>
                    <a:pt x="85" y="27"/>
                    <a:pt x="43" y="27"/>
                  </a:cubicBezTo>
                  <a:cubicBezTo>
                    <a:pt x="21" y="48"/>
                    <a:pt x="0" y="91"/>
                    <a:pt x="21" y="134"/>
                  </a:cubicBezTo>
                  <a:cubicBezTo>
                    <a:pt x="341" y="751"/>
                    <a:pt x="809" y="1284"/>
                    <a:pt x="1385" y="1688"/>
                  </a:cubicBezTo>
                  <a:cubicBezTo>
                    <a:pt x="1981" y="2072"/>
                    <a:pt x="2684" y="2306"/>
                    <a:pt x="3386" y="2327"/>
                  </a:cubicBezTo>
                  <a:cubicBezTo>
                    <a:pt x="4089" y="2327"/>
                    <a:pt x="4792" y="2093"/>
                    <a:pt x="5388" y="1731"/>
                  </a:cubicBezTo>
                  <a:cubicBezTo>
                    <a:pt x="5964" y="1348"/>
                    <a:pt x="6453" y="794"/>
                    <a:pt x="6730" y="134"/>
                  </a:cubicBezTo>
                  <a:cubicBezTo>
                    <a:pt x="6752" y="91"/>
                    <a:pt x="6730" y="27"/>
                    <a:pt x="6688" y="6"/>
                  </a:cubicBezTo>
                  <a:cubicBezTo>
                    <a:pt x="6676" y="2"/>
                    <a:pt x="6665" y="0"/>
                    <a:pt x="66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5"/>
            <p:cNvSpPr/>
            <p:nvPr/>
          </p:nvSpPr>
          <p:spPr>
            <a:xfrm>
              <a:off x="401601" y="1893118"/>
              <a:ext cx="256158" cy="1154159"/>
            </a:xfrm>
            <a:custGeom>
              <a:avLst/>
              <a:gdLst/>
              <a:ahLst/>
              <a:cxnLst/>
              <a:rect l="l" t="t" r="r" b="b"/>
              <a:pathLst>
                <a:path w="6095" h="27462" extrusionOk="0">
                  <a:moveTo>
                    <a:pt x="5876" y="93"/>
                  </a:moveTo>
                  <a:cubicBezTo>
                    <a:pt x="5846" y="93"/>
                    <a:pt x="5812" y="97"/>
                    <a:pt x="5772" y="107"/>
                  </a:cubicBezTo>
                  <a:cubicBezTo>
                    <a:pt x="5219" y="278"/>
                    <a:pt x="4686" y="469"/>
                    <a:pt x="4218" y="789"/>
                  </a:cubicBezTo>
                  <a:cubicBezTo>
                    <a:pt x="4005" y="917"/>
                    <a:pt x="4154" y="1"/>
                    <a:pt x="1641" y="16357"/>
                  </a:cubicBezTo>
                  <a:cubicBezTo>
                    <a:pt x="1108" y="19893"/>
                    <a:pt x="704" y="22065"/>
                    <a:pt x="448" y="23407"/>
                  </a:cubicBezTo>
                  <a:cubicBezTo>
                    <a:pt x="22" y="25665"/>
                    <a:pt x="1" y="25622"/>
                    <a:pt x="342" y="25856"/>
                  </a:cubicBezTo>
                  <a:cubicBezTo>
                    <a:pt x="1747" y="26900"/>
                    <a:pt x="3132" y="27390"/>
                    <a:pt x="4282" y="27454"/>
                  </a:cubicBezTo>
                  <a:cubicBezTo>
                    <a:pt x="4342" y="27459"/>
                    <a:pt x="4395" y="27462"/>
                    <a:pt x="4442" y="27462"/>
                  </a:cubicBezTo>
                  <a:cubicBezTo>
                    <a:pt x="4761" y="27462"/>
                    <a:pt x="4795" y="27338"/>
                    <a:pt x="4814" y="27134"/>
                  </a:cubicBezTo>
                  <a:cubicBezTo>
                    <a:pt x="4857" y="26580"/>
                    <a:pt x="5112" y="21043"/>
                    <a:pt x="5389" y="15165"/>
                  </a:cubicBezTo>
                  <a:cubicBezTo>
                    <a:pt x="5709" y="8456"/>
                    <a:pt x="6028" y="1343"/>
                    <a:pt x="6028" y="661"/>
                  </a:cubicBezTo>
                  <a:cubicBezTo>
                    <a:pt x="6028" y="360"/>
                    <a:pt x="6094" y="93"/>
                    <a:pt x="5876" y="93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5"/>
            <p:cNvSpPr/>
            <p:nvPr/>
          </p:nvSpPr>
          <p:spPr>
            <a:xfrm>
              <a:off x="401601" y="2530423"/>
              <a:ext cx="226528" cy="516854"/>
            </a:xfrm>
            <a:custGeom>
              <a:avLst/>
              <a:gdLst/>
              <a:ahLst/>
              <a:cxnLst/>
              <a:rect l="l" t="t" r="r" b="b"/>
              <a:pathLst>
                <a:path w="5390" h="12298" extrusionOk="0">
                  <a:moveTo>
                    <a:pt x="5389" y="1"/>
                  </a:moveTo>
                  <a:lnTo>
                    <a:pt x="5389" y="1"/>
                  </a:lnTo>
                  <a:cubicBezTo>
                    <a:pt x="5197" y="789"/>
                    <a:pt x="4835" y="3110"/>
                    <a:pt x="3536" y="5283"/>
                  </a:cubicBezTo>
                  <a:cubicBezTo>
                    <a:pt x="2833" y="6475"/>
                    <a:pt x="1896" y="7711"/>
                    <a:pt x="555" y="8200"/>
                  </a:cubicBezTo>
                  <a:cubicBezTo>
                    <a:pt x="512" y="8200"/>
                    <a:pt x="491" y="8222"/>
                    <a:pt x="448" y="8243"/>
                  </a:cubicBezTo>
                  <a:cubicBezTo>
                    <a:pt x="22" y="10501"/>
                    <a:pt x="1" y="10458"/>
                    <a:pt x="342" y="10692"/>
                  </a:cubicBezTo>
                  <a:cubicBezTo>
                    <a:pt x="1747" y="11736"/>
                    <a:pt x="3132" y="12204"/>
                    <a:pt x="4282" y="12290"/>
                  </a:cubicBezTo>
                  <a:cubicBezTo>
                    <a:pt x="4342" y="12295"/>
                    <a:pt x="4395" y="12298"/>
                    <a:pt x="4442" y="12298"/>
                  </a:cubicBezTo>
                  <a:cubicBezTo>
                    <a:pt x="4761" y="12298"/>
                    <a:pt x="4795" y="12174"/>
                    <a:pt x="4814" y="11970"/>
                  </a:cubicBezTo>
                  <a:cubicBezTo>
                    <a:pt x="4857" y="11416"/>
                    <a:pt x="5134" y="5879"/>
                    <a:pt x="5389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5"/>
            <p:cNvSpPr/>
            <p:nvPr/>
          </p:nvSpPr>
          <p:spPr>
            <a:xfrm>
              <a:off x="424884" y="2938888"/>
              <a:ext cx="161175" cy="65647"/>
            </a:xfrm>
            <a:custGeom>
              <a:avLst/>
              <a:gdLst/>
              <a:ahLst/>
              <a:cxnLst/>
              <a:rect l="l" t="t" r="r" b="b"/>
              <a:pathLst>
                <a:path w="3835" h="1562" extrusionOk="0">
                  <a:moveTo>
                    <a:pt x="77" y="1"/>
                  </a:moveTo>
                  <a:cubicBezTo>
                    <a:pt x="54" y="1"/>
                    <a:pt x="34" y="11"/>
                    <a:pt x="22" y="36"/>
                  </a:cubicBezTo>
                  <a:cubicBezTo>
                    <a:pt x="1" y="57"/>
                    <a:pt x="1" y="100"/>
                    <a:pt x="43" y="121"/>
                  </a:cubicBezTo>
                  <a:cubicBezTo>
                    <a:pt x="597" y="505"/>
                    <a:pt x="1172" y="824"/>
                    <a:pt x="1790" y="1101"/>
                  </a:cubicBezTo>
                  <a:cubicBezTo>
                    <a:pt x="2088" y="1250"/>
                    <a:pt x="2407" y="1357"/>
                    <a:pt x="2727" y="1442"/>
                  </a:cubicBezTo>
                  <a:cubicBezTo>
                    <a:pt x="2993" y="1508"/>
                    <a:pt x="3246" y="1562"/>
                    <a:pt x="3516" y="1562"/>
                  </a:cubicBezTo>
                  <a:cubicBezTo>
                    <a:pt x="3592" y="1562"/>
                    <a:pt x="3670" y="1558"/>
                    <a:pt x="3749" y="1548"/>
                  </a:cubicBezTo>
                  <a:cubicBezTo>
                    <a:pt x="3792" y="1548"/>
                    <a:pt x="3834" y="1506"/>
                    <a:pt x="3834" y="1463"/>
                  </a:cubicBezTo>
                  <a:cubicBezTo>
                    <a:pt x="3813" y="1420"/>
                    <a:pt x="3770" y="1378"/>
                    <a:pt x="3728" y="1378"/>
                  </a:cubicBezTo>
                  <a:cubicBezTo>
                    <a:pt x="3685" y="1381"/>
                    <a:pt x="3642" y="1382"/>
                    <a:pt x="3599" y="1382"/>
                  </a:cubicBezTo>
                  <a:cubicBezTo>
                    <a:pt x="3323" y="1382"/>
                    <a:pt x="3046" y="1327"/>
                    <a:pt x="2769" y="1271"/>
                  </a:cubicBezTo>
                  <a:cubicBezTo>
                    <a:pt x="2471" y="1186"/>
                    <a:pt x="2152" y="1058"/>
                    <a:pt x="1853" y="931"/>
                  </a:cubicBezTo>
                  <a:cubicBezTo>
                    <a:pt x="1555" y="803"/>
                    <a:pt x="1257" y="654"/>
                    <a:pt x="980" y="505"/>
                  </a:cubicBezTo>
                  <a:cubicBezTo>
                    <a:pt x="682" y="356"/>
                    <a:pt x="405" y="185"/>
                    <a:pt x="128" y="15"/>
                  </a:cubicBezTo>
                  <a:cubicBezTo>
                    <a:pt x="111" y="6"/>
                    <a:pt x="93" y="1"/>
                    <a:pt x="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5"/>
            <p:cNvSpPr/>
            <p:nvPr/>
          </p:nvSpPr>
          <p:spPr>
            <a:xfrm>
              <a:off x="-16405" y="1906524"/>
              <a:ext cx="652393" cy="755234"/>
            </a:xfrm>
            <a:custGeom>
              <a:avLst/>
              <a:gdLst/>
              <a:ahLst/>
              <a:cxnLst/>
              <a:rect l="l" t="t" r="r" b="b"/>
              <a:pathLst>
                <a:path w="15523" h="17970" extrusionOk="0">
                  <a:moveTo>
                    <a:pt x="15147" y="1"/>
                  </a:moveTo>
                  <a:cubicBezTo>
                    <a:pt x="15146" y="1"/>
                    <a:pt x="15144" y="1"/>
                    <a:pt x="15143" y="1"/>
                  </a:cubicBezTo>
                  <a:cubicBezTo>
                    <a:pt x="14100" y="342"/>
                    <a:pt x="13269" y="1045"/>
                    <a:pt x="12439" y="1727"/>
                  </a:cubicBezTo>
                  <a:cubicBezTo>
                    <a:pt x="8733" y="4666"/>
                    <a:pt x="4580" y="8286"/>
                    <a:pt x="1705" y="10906"/>
                  </a:cubicBezTo>
                  <a:cubicBezTo>
                    <a:pt x="1257" y="11332"/>
                    <a:pt x="810" y="11736"/>
                    <a:pt x="384" y="12141"/>
                  </a:cubicBezTo>
                  <a:cubicBezTo>
                    <a:pt x="22" y="12482"/>
                    <a:pt x="1" y="12546"/>
                    <a:pt x="150" y="13014"/>
                  </a:cubicBezTo>
                  <a:cubicBezTo>
                    <a:pt x="789" y="14974"/>
                    <a:pt x="2493" y="17018"/>
                    <a:pt x="3941" y="17891"/>
                  </a:cubicBezTo>
                  <a:cubicBezTo>
                    <a:pt x="4017" y="17939"/>
                    <a:pt x="4077" y="17970"/>
                    <a:pt x="4140" y="17970"/>
                  </a:cubicBezTo>
                  <a:cubicBezTo>
                    <a:pt x="4218" y="17970"/>
                    <a:pt x="4302" y="17924"/>
                    <a:pt x="4431" y="17806"/>
                  </a:cubicBezTo>
                  <a:cubicBezTo>
                    <a:pt x="4899" y="17359"/>
                    <a:pt x="5410" y="16890"/>
                    <a:pt x="5922" y="16401"/>
                  </a:cubicBezTo>
                  <a:cubicBezTo>
                    <a:pt x="9159" y="13270"/>
                    <a:pt x="13184" y="8883"/>
                    <a:pt x="14909" y="5581"/>
                  </a:cubicBezTo>
                  <a:cubicBezTo>
                    <a:pt x="15522" y="4418"/>
                    <a:pt x="15296" y="1"/>
                    <a:pt x="15147" y="1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5"/>
            <p:cNvSpPr/>
            <p:nvPr/>
          </p:nvSpPr>
          <p:spPr>
            <a:xfrm>
              <a:off x="-16405" y="2364835"/>
              <a:ext cx="248887" cy="296924"/>
            </a:xfrm>
            <a:custGeom>
              <a:avLst/>
              <a:gdLst/>
              <a:ahLst/>
              <a:cxnLst/>
              <a:rect l="l" t="t" r="r" b="b"/>
              <a:pathLst>
                <a:path w="5922" h="7065" extrusionOk="0">
                  <a:moveTo>
                    <a:pt x="1705" y="1"/>
                  </a:moveTo>
                  <a:cubicBezTo>
                    <a:pt x="1257" y="427"/>
                    <a:pt x="810" y="831"/>
                    <a:pt x="384" y="1236"/>
                  </a:cubicBezTo>
                  <a:cubicBezTo>
                    <a:pt x="22" y="1577"/>
                    <a:pt x="1" y="1641"/>
                    <a:pt x="150" y="2109"/>
                  </a:cubicBezTo>
                  <a:cubicBezTo>
                    <a:pt x="789" y="4069"/>
                    <a:pt x="2514" y="6113"/>
                    <a:pt x="3941" y="6986"/>
                  </a:cubicBezTo>
                  <a:cubicBezTo>
                    <a:pt x="4017" y="7034"/>
                    <a:pt x="4081" y="7065"/>
                    <a:pt x="4149" y="7065"/>
                  </a:cubicBezTo>
                  <a:cubicBezTo>
                    <a:pt x="4233" y="7065"/>
                    <a:pt x="4323" y="7019"/>
                    <a:pt x="4452" y="6901"/>
                  </a:cubicBezTo>
                  <a:cubicBezTo>
                    <a:pt x="4921" y="6475"/>
                    <a:pt x="5410" y="6007"/>
                    <a:pt x="5922" y="5496"/>
                  </a:cubicBezTo>
                  <a:cubicBezTo>
                    <a:pt x="4835" y="4622"/>
                    <a:pt x="3856" y="3643"/>
                    <a:pt x="2620" y="1683"/>
                  </a:cubicBezTo>
                  <a:cubicBezTo>
                    <a:pt x="2109" y="895"/>
                    <a:pt x="1854" y="342"/>
                    <a:pt x="1705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5"/>
            <p:cNvSpPr/>
            <p:nvPr/>
          </p:nvSpPr>
          <p:spPr>
            <a:xfrm>
              <a:off x="514403" y="2213788"/>
              <a:ext cx="76112" cy="75481"/>
            </a:xfrm>
            <a:custGeom>
              <a:avLst/>
              <a:gdLst/>
              <a:ahLst/>
              <a:cxnLst/>
              <a:rect l="l" t="t" r="r" b="b"/>
              <a:pathLst>
                <a:path w="1811" h="1796" extrusionOk="0">
                  <a:moveTo>
                    <a:pt x="1744" y="1"/>
                  </a:moveTo>
                  <a:cubicBezTo>
                    <a:pt x="1725" y="1"/>
                    <a:pt x="1704" y="6"/>
                    <a:pt x="1683" y="17"/>
                  </a:cubicBezTo>
                  <a:cubicBezTo>
                    <a:pt x="1129" y="549"/>
                    <a:pt x="575" y="1082"/>
                    <a:pt x="43" y="1635"/>
                  </a:cubicBezTo>
                  <a:cubicBezTo>
                    <a:pt x="0" y="1678"/>
                    <a:pt x="0" y="1721"/>
                    <a:pt x="43" y="1763"/>
                  </a:cubicBezTo>
                  <a:cubicBezTo>
                    <a:pt x="54" y="1784"/>
                    <a:pt x="75" y="1795"/>
                    <a:pt x="99" y="1795"/>
                  </a:cubicBezTo>
                  <a:cubicBezTo>
                    <a:pt x="123" y="1795"/>
                    <a:pt x="149" y="1784"/>
                    <a:pt x="171" y="1763"/>
                  </a:cubicBezTo>
                  <a:cubicBezTo>
                    <a:pt x="724" y="1231"/>
                    <a:pt x="1257" y="677"/>
                    <a:pt x="1789" y="123"/>
                  </a:cubicBezTo>
                  <a:cubicBezTo>
                    <a:pt x="1811" y="81"/>
                    <a:pt x="1811" y="38"/>
                    <a:pt x="1789" y="17"/>
                  </a:cubicBezTo>
                  <a:cubicBezTo>
                    <a:pt x="1779" y="6"/>
                    <a:pt x="1763" y="1"/>
                    <a:pt x="17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5"/>
            <p:cNvSpPr/>
            <p:nvPr/>
          </p:nvSpPr>
          <p:spPr>
            <a:xfrm>
              <a:off x="1064879" y="2289773"/>
              <a:ext cx="444987" cy="499623"/>
            </a:xfrm>
            <a:custGeom>
              <a:avLst/>
              <a:gdLst/>
              <a:ahLst/>
              <a:cxnLst/>
              <a:rect l="l" t="t" r="r" b="b"/>
              <a:pathLst>
                <a:path w="10588" h="11888" extrusionOk="0">
                  <a:moveTo>
                    <a:pt x="3306" y="0"/>
                  </a:moveTo>
                  <a:cubicBezTo>
                    <a:pt x="2960" y="0"/>
                    <a:pt x="2595" y="125"/>
                    <a:pt x="2215" y="424"/>
                  </a:cubicBezTo>
                  <a:cubicBezTo>
                    <a:pt x="0" y="2106"/>
                    <a:pt x="4473" y="6834"/>
                    <a:pt x="6390" y="8964"/>
                  </a:cubicBezTo>
                  <a:cubicBezTo>
                    <a:pt x="8051" y="10774"/>
                    <a:pt x="8370" y="11285"/>
                    <a:pt x="9052" y="11754"/>
                  </a:cubicBezTo>
                  <a:cubicBezTo>
                    <a:pt x="9179" y="11845"/>
                    <a:pt x="9323" y="11887"/>
                    <a:pt x="9469" y="11887"/>
                  </a:cubicBezTo>
                  <a:cubicBezTo>
                    <a:pt x="10012" y="11887"/>
                    <a:pt x="10587" y="11306"/>
                    <a:pt x="10436" y="10434"/>
                  </a:cubicBezTo>
                  <a:cubicBezTo>
                    <a:pt x="10308" y="9667"/>
                    <a:pt x="7497" y="4513"/>
                    <a:pt x="6219" y="2617"/>
                  </a:cubicBezTo>
                  <a:cubicBezTo>
                    <a:pt x="5615" y="1712"/>
                    <a:pt x="4589" y="0"/>
                    <a:pt x="3306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5"/>
            <p:cNvSpPr/>
            <p:nvPr/>
          </p:nvSpPr>
          <p:spPr>
            <a:xfrm>
              <a:off x="1413960" y="2701097"/>
              <a:ext cx="211272" cy="223040"/>
            </a:xfrm>
            <a:custGeom>
              <a:avLst/>
              <a:gdLst/>
              <a:ahLst/>
              <a:cxnLst/>
              <a:rect l="l" t="t" r="r" b="b"/>
              <a:pathLst>
                <a:path w="5027" h="5307" extrusionOk="0">
                  <a:moveTo>
                    <a:pt x="1296" y="1"/>
                  </a:moveTo>
                  <a:cubicBezTo>
                    <a:pt x="834" y="1"/>
                    <a:pt x="333" y="359"/>
                    <a:pt x="235" y="753"/>
                  </a:cubicBezTo>
                  <a:cubicBezTo>
                    <a:pt x="0" y="1648"/>
                    <a:pt x="362" y="2712"/>
                    <a:pt x="895" y="3564"/>
                  </a:cubicBezTo>
                  <a:cubicBezTo>
                    <a:pt x="1406" y="4395"/>
                    <a:pt x="2109" y="5013"/>
                    <a:pt x="2514" y="5034"/>
                  </a:cubicBezTo>
                  <a:cubicBezTo>
                    <a:pt x="2726" y="5034"/>
                    <a:pt x="2812" y="4885"/>
                    <a:pt x="2620" y="4587"/>
                  </a:cubicBezTo>
                  <a:cubicBezTo>
                    <a:pt x="2556" y="4480"/>
                    <a:pt x="2492" y="4374"/>
                    <a:pt x="2428" y="4267"/>
                  </a:cubicBezTo>
                  <a:cubicBezTo>
                    <a:pt x="2428" y="4267"/>
                    <a:pt x="2428" y="4246"/>
                    <a:pt x="2428" y="4225"/>
                  </a:cubicBezTo>
                  <a:cubicBezTo>
                    <a:pt x="2428" y="4267"/>
                    <a:pt x="2577" y="4374"/>
                    <a:pt x="2599" y="4395"/>
                  </a:cubicBezTo>
                  <a:cubicBezTo>
                    <a:pt x="2812" y="4651"/>
                    <a:pt x="3067" y="4906"/>
                    <a:pt x="3323" y="5119"/>
                  </a:cubicBezTo>
                  <a:cubicBezTo>
                    <a:pt x="3445" y="5216"/>
                    <a:pt x="3594" y="5307"/>
                    <a:pt x="3712" y="5307"/>
                  </a:cubicBezTo>
                  <a:cubicBezTo>
                    <a:pt x="3800" y="5307"/>
                    <a:pt x="3870" y="5256"/>
                    <a:pt x="3898" y="5119"/>
                  </a:cubicBezTo>
                  <a:cubicBezTo>
                    <a:pt x="3919" y="4927"/>
                    <a:pt x="3770" y="4800"/>
                    <a:pt x="3515" y="4288"/>
                  </a:cubicBezTo>
                  <a:cubicBezTo>
                    <a:pt x="3502" y="4263"/>
                    <a:pt x="3501" y="4251"/>
                    <a:pt x="3512" y="4251"/>
                  </a:cubicBezTo>
                  <a:cubicBezTo>
                    <a:pt x="3572" y="4251"/>
                    <a:pt x="3966" y="4596"/>
                    <a:pt x="4345" y="4651"/>
                  </a:cubicBezTo>
                  <a:cubicBezTo>
                    <a:pt x="4366" y="4654"/>
                    <a:pt x="4386" y="4655"/>
                    <a:pt x="4404" y="4655"/>
                  </a:cubicBezTo>
                  <a:cubicBezTo>
                    <a:pt x="4637" y="4655"/>
                    <a:pt x="4721" y="4423"/>
                    <a:pt x="4622" y="4246"/>
                  </a:cubicBezTo>
                  <a:cubicBezTo>
                    <a:pt x="4473" y="3948"/>
                    <a:pt x="4153" y="3713"/>
                    <a:pt x="3962" y="3479"/>
                  </a:cubicBezTo>
                  <a:cubicBezTo>
                    <a:pt x="3664" y="3117"/>
                    <a:pt x="3195" y="2649"/>
                    <a:pt x="3174" y="2180"/>
                  </a:cubicBezTo>
                  <a:cubicBezTo>
                    <a:pt x="3168" y="2022"/>
                    <a:pt x="3257" y="1970"/>
                    <a:pt x="3394" y="1970"/>
                  </a:cubicBezTo>
                  <a:cubicBezTo>
                    <a:pt x="3662" y="1970"/>
                    <a:pt x="4116" y="2171"/>
                    <a:pt x="4395" y="2171"/>
                  </a:cubicBezTo>
                  <a:cubicBezTo>
                    <a:pt x="4472" y="2171"/>
                    <a:pt x="4536" y="2156"/>
                    <a:pt x="4579" y="2116"/>
                  </a:cubicBezTo>
                  <a:cubicBezTo>
                    <a:pt x="5027" y="1733"/>
                    <a:pt x="3749" y="881"/>
                    <a:pt x="3515" y="732"/>
                  </a:cubicBezTo>
                  <a:cubicBezTo>
                    <a:pt x="2897" y="306"/>
                    <a:pt x="2173" y="72"/>
                    <a:pt x="1406" y="8"/>
                  </a:cubicBezTo>
                  <a:cubicBezTo>
                    <a:pt x="1370" y="3"/>
                    <a:pt x="1333" y="1"/>
                    <a:pt x="12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>
              <a:off x="1496292" y="2850000"/>
              <a:ext cx="28705" cy="35513"/>
            </a:xfrm>
            <a:custGeom>
              <a:avLst/>
              <a:gdLst/>
              <a:ahLst/>
              <a:cxnLst/>
              <a:rect l="l" t="t" r="r" b="b"/>
              <a:pathLst>
                <a:path w="683" h="845" extrusionOk="0">
                  <a:moveTo>
                    <a:pt x="65" y="0"/>
                  </a:moveTo>
                  <a:cubicBezTo>
                    <a:pt x="22" y="21"/>
                    <a:pt x="1" y="64"/>
                    <a:pt x="22" y="107"/>
                  </a:cubicBezTo>
                  <a:cubicBezTo>
                    <a:pt x="150" y="362"/>
                    <a:pt x="299" y="596"/>
                    <a:pt x="512" y="809"/>
                  </a:cubicBezTo>
                  <a:cubicBezTo>
                    <a:pt x="524" y="834"/>
                    <a:pt x="551" y="845"/>
                    <a:pt x="576" y="845"/>
                  </a:cubicBezTo>
                  <a:cubicBezTo>
                    <a:pt x="593" y="845"/>
                    <a:pt x="610" y="839"/>
                    <a:pt x="618" y="831"/>
                  </a:cubicBezTo>
                  <a:cubicBezTo>
                    <a:pt x="661" y="809"/>
                    <a:pt x="682" y="745"/>
                    <a:pt x="640" y="703"/>
                  </a:cubicBezTo>
                  <a:cubicBezTo>
                    <a:pt x="469" y="490"/>
                    <a:pt x="320" y="256"/>
                    <a:pt x="150" y="21"/>
                  </a:cubicBezTo>
                  <a:cubicBezTo>
                    <a:pt x="129" y="0"/>
                    <a:pt x="86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>
              <a:off x="1421105" y="2699626"/>
              <a:ext cx="48374" cy="37993"/>
            </a:xfrm>
            <a:custGeom>
              <a:avLst/>
              <a:gdLst/>
              <a:ahLst/>
              <a:cxnLst/>
              <a:rect l="l" t="t" r="r" b="b"/>
              <a:pathLst>
                <a:path w="1151" h="904" extrusionOk="0">
                  <a:moveTo>
                    <a:pt x="1066" y="0"/>
                  </a:moveTo>
                  <a:cubicBezTo>
                    <a:pt x="831" y="0"/>
                    <a:pt x="597" y="85"/>
                    <a:pt x="405" y="234"/>
                  </a:cubicBezTo>
                  <a:cubicBezTo>
                    <a:pt x="235" y="405"/>
                    <a:pt x="107" y="596"/>
                    <a:pt x="22" y="809"/>
                  </a:cubicBezTo>
                  <a:cubicBezTo>
                    <a:pt x="1" y="831"/>
                    <a:pt x="22" y="873"/>
                    <a:pt x="43" y="895"/>
                  </a:cubicBezTo>
                  <a:cubicBezTo>
                    <a:pt x="56" y="901"/>
                    <a:pt x="68" y="903"/>
                    <a:pt x="80" y="903"/>
                  </a:cubicBezTo>
                  <a:cubicBezTo>
                    <a:pt x="109" y="903"/>
                    <a:pt x="135" y="888"/>
                    <a:pt x="150" y="873"/>
                  </a:cubicBezTo>
                  <a:cubicBezTo>
                    <a:pt x="235" y="682"/>
                    <a:pt x="363" y="511"/>
                    <a:pt x="512" y="383"/>
                  </a:cubicBezTo>
                  <a:cubicBezTo>
                    <a:pt x="682" y="256"/>
                    <a:pt x="874" y="213"/>
                    <a:pt x="1066" y="192"/>
                  </a:cubicBezTo>
                  <a:cubicBezTo>
                    <a:pt x="1108" y="170"/>
                    <a:pt x="1151" y="149"/>
                    <a:pt x="1151" y="85"/>
                  </a:cubicBezTo>
                  <a:cubicBezTo>
                    <a:pt x="1151" y="43"/>
                    <a:pt x="1108" y="0"/>
                    <a:pt x="10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>
              <a:off x="969603" y="1893118"/>
              <a:ext cx="256410" cy="1154159"/>
            </a:xfrm>
            <a:custGeom>
              <a:avLst/>
              <a:gdLst/>
              <a:ahLst/>
              <a:cxnLst/>
              <a:rect l="l" t="t" r="r" b="b"/>
              <a:pathLst>
                <a:path w="6101" h="27462" extrusionOk="0">
                  <a:moveTo>
                    <a:pt x="241" y="98"/>
                  </a:moveTo>
                  <a:cubicBezTo>
                    <a:pt x="0" y="98"/>
                    <a:pt x="52" y="354"/>
                    <a:pt x="52" y="661"/>
                  </a:cubicBezTo>
                  <a:cubicBezTo>
                    <a:pt x="74" y="1343"/>
                    <a:pt x="393" y="8456"/>
                    <a:pt x="691" y="15165"/>
                  </a:cubicBezTo>
                  <a:cubicBezTo>
                    <a:pt x="968" y="21043"/>
                    <a:pt x="1245" y="26580"/>
                    <a:pt x="1288" y="27134"/>
                  </a:cubicBezTo>
                  <a:cubicBezTo>
                    <a:pt x="1288" y="27338"/>
                    <a:pt x="1336" y="27462"/>
                    <a:pt x="1645" y="27462"/>
                  </a:cubicBezTo>
                  <a:cubicBezTo>
                    <a:pt x="1691" y="27462"/>
                    <a:pt x="1742" y="27459"/>
                    <a:pt x="1799" y="27454"/>
                  </a:cubicBezTo>
                  <a:cubicBezTo>
                    <a:pt x="2970" y="27390"/>
                    <a:pt x="4355" y="26900"/>
                    <a:pt x="5760" y="25856"/>
                  </a:cubicBezTo>
                  <a:cubicBezTo>
                    <a:pt x="6101" y="25622"/>
                    <a:pt x="6058" y="25665"/>
                    <a:pt x="5654" y="23407"/>
                  </a:cubicBezTo>
                  <a:cubicBezTo>
                    <a:pt x="5398" y="22065"/>
                    <a:pt x="4993" y="19893"/>
                    <a:pt x="4440" y="16357"/>
                  </a:cubicBezTo>
                  <a:cubicBezTo>
                    <a:pt x="1927" y="1"/>
                    <a:pt x="2097" y="917"/>
                    <a:pt x="1884" y="789"/>
                  </a:cubicBezTo>
                  <a:cubicBezTo>
                    <a:pt x="1394" y="469"/>
                    <a:pt x="1053" y="257"/>
                    <a:pt x="329" y="107"/>
                  </a:cubicBezTo>
                  <a:cubicBezTo>
                    <a:pt x="296" y="101"/>
                    <a:pt x="267" y="98"/>
                    <a:pt x="241" y="98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>
              <a:off x="998644" y="2530423"/>
              <a:ext cx="227369" cy="516854"/>
            </a:xfrm>
            <a:custGeom>
              <a:avLst/>
              <a:gdLst/>
              <a:ahLst/>
              <a:cxnLst/>
              <a:rect l="l" t="t" r="r" b="b"/>
              <a:pathLst>
                <a:path w="5410" h="12298" extrusionOk="0">
                  <a:moveTo>
                    <a:pt x="0" y="1"/>
                  </a:moveTo>
                  <a:cubicBezTo>
                    <a:pt x="277" y="5879"/>
                    <a:pt x="554" y="11416"/>
                    <a:pt x="597" y="11970"/>
                  </a:cubicBezTo>
                  <a:cubicBezTo>
                    <a:pt x="597" y="12174"/>
                    <a:pt x="645" y="12298"/>
                    <a:pt x="954" y="12298"/>
                  </a:cubicBezTo>
                  <a:cubicBezTo>
                    <a:pt x="1000" y="12298"/>
                    <a:pt x="1051" y="12295"/>
                    <a:pt x="1108" y="12290"/>
                  </a:cubicBezTo>
                  <a:cubicBezTo>
                    <a:pt x="2279" y="12204"/>
                    <a:pt x="3664" y="11736"/>
                    <a:pt x="5069" y="10692"/>
                  </a:cubicBezTo>
                  <a:cubicBezTo>
                    <a:pt x="5410" y="10458"/>
                    <a:pt x="5367" y="10501"/>
                    <a:pt x="4963" y="8243"/>
                  </a:cubicBezTo>
                  <a:cubicBezTo>
                    <a:pt x="4920" y="8222"/>
                    <a:pt x="4899" y="8200"/>
                    <a:pt x="4856" y="8200"/>
                  </a:cubicBezTo>
                  <a:cubicBezTo>
                    <a:pt x="3514" y="7711"/>
                    <a:pt x="2577" y="6475"/>
                    <a:pt x="1853" y="5283"/>
                  </a:cubicBezTo>
                  <a:cubicBezTo>
                    <a:pt x="575" y="3110"/>
                    <a:pt x="213" y="789"/>
                    <a:pt x="0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>
              <a:off x="1046976" y="2938888"/>
              <a:ext cx="161133" cy="65647"/>
            </a:xfrm>
            <a:custGeom>
              <a:avLst/>
              <a:gdLst/>
              <a:ahLst/>
              <a:cxnLst/>
              <a:rect l="l" t="t" r="r" b="b"/>
              <a:pathLst>
                <a:path w="3834" h="1562" extrusionOk="0">
                  <a:moveTo>
                    <a:pt x="3758" y="1"/>
                  </a:moveTo>
                  <a:cubicBezTo>
                    <a:pt x="3741" y="1"/>
                    <a:pt x="3724" y="6"/>
                    <a:pt x="3706" y="15"/>
                  </a:cubicBezTo>
                  <a:cubicBezTo>
                    <a:pt x="3429" y="185"/>
                    <a:pt x="3152" y="334"/>
                    <a:pt x="2854" y="505"/>
                  </a:cubicBezTo>
                  <a:cubicBezTo>
                    <a:pt x="2577" y="654"/>
                    <a:pt x="2279" y="803"/>
                    <a:pt x="1981" y="931"/>
                  </a:cubicBezTo>
                  <a:cubicBezTo>
                    <a:pt x="1683" y="1058"/>
                    <a:pt x="1363" y="1186"/>
                    <a:pt x="1044" y="1250"/>
                  </a:cubicBezTo>
                  <a:cubicBezTo>
                    <a:pt x="785" y="1324"/>
                    <a:pt x="510" y="1382"/>
                    <a:pt x="233" y="1382"/>
                  </a:cubicBezTo>
                  <a:cubicBezTo>
                    <a:pt x="191" y="1382"/>
                    <a:pt x="149" y="1381"/>
                    <a:pt x="107" y="1378"/>
                  </a:cubicBezTo>
                  <a:cubicBezTo>
                    <a:pt x="64" y="1378"/>
                    <a:pt x="22" y="1399"/>
                    <a:pt x="0" y="1463"/>
                  </a:cubicBezTo>
                  <a:cubicBezTo>
                    <a:pt x="0" y="1506"/>
                    <a:pt x="43" y="1548"/>
                    <a:pt x="86" y="1548"/>
                  </a:cubicBezTo>
                  <a:cubicBezTo>
                    <a:pt x="160" y="1558"/>
                    <a:pt x="235" y="1562"/>
                    <a:pt x="310" y="1562"/>
                  </a:cubicBezTo>
                  <a:cubicBezTo>
                    <a:pt x="576" y="1562"/>
                    <a:pt x="842" y="1508"/>
                    <a:pt x="1108" y="1442"/>
                  </a:cubicBezTo>
                  <a:cubicBezTo>
                    <a:pt x="1427" y="1357"/>
                    <a:pt x="1747" y="1229"/>
                    <a:pt x="2045" y="1101"/>
                  </a:cubicBezTo>
                  <a:cubicBezTo>
                    <a:pt x="2663" y="824"/>
                    <a:pt x="3238" y="505"/>
                    <a:pt x="3791" y="121"/>
                  </a:cubicBezTo>
                  <a:cubicBezTo>
                    <a:pt x="3834" y="100"/>
                    <a:pt x="3834" y="57"/>
                    <a:pt x="3813" y="36"/>
                  </a:cubicBezTo>
                  <a:cubicBezTo>
                    <a:pt x="3800" y="11"/>
                    <a:pt x="3780" y="1"/>
                    <a:pt x="375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>
              <a:off x="974478" y="1902070"/>
              <a:ext cx="534380" cy="846476"/>
            </a:xfrm>
            <a:custGeom>
              <a:avLst/>
              <a:gdLst/>
              <a:ahLst/>
              <a:cxnLst/>
              <a:rect l="l" t="t" r="r" b="b"/>
              <a:pathLst>
                <a:path w="12715" h="20141" extrusionOk="0">
                  <a:moveTo>
                    <a:pt x="448" y="1"/>
                  </a:moveTo>
                  <a:cubicBezTo>
                    <a:pt x="341" y="1"/>
                    <a:pt x="277" y="44"/>
                    <a:pt x="213" y="150"/>
                  </a:cubicBezTo>
                  <a:cubicBezTo>
                    <a:pt x="0" y="576"/>
                    <a:pt x="43" y="1279"/>
                    <a:pt x="85" y="1769"/>
                  </a:cubicBezTo>
                  <a:cubicBezTo>
                    <a:pt x="107" y="2258"/>
                    <a:pt x="64" y="4473"/>
                    <a:pt x="448" y="6092"/>
                  </a:cubicBezTo>
                  <a:cubicBezTo>
                    <a:pt x="1299" y="9713"/>
                    <a:pt x="3685" y="14334"/>
                    <a:pt x="6028" y="18168"/>
                  </a:cubicBezTo>
                  <a:cubicBezTo>
                    <a:pt x="6390" y="18785"/>
                    <a:pt x="6752" y="19360"/>
                    <a:pt x="7092" y="19893"/>
                  </a:cubicBezTo>
                  <a:cubicBezTo>
                    <a:pt x="7207" y="20080"/>
                    <a:pt x="7293" y="20141"/>
                    <a:pt x="7396" y="20141"/>
                  </a:cubicBezTo>
                  <a:cubicBezTo>
                    <a:pt x="7446" y="20141"/>
                    <a:pt x="7499" y="20127"/>
                    <a:pt x="7561" y="20106"/>
                  </a:cubicBezTo>
                  <a:cubicBezTo>
                    <a:pt x="9180" y="19637"/>
                    <a:pt x="11352" y="18104"/>
                    <a:pt x="12459" y="16357"/>
                  </a:cubicBezTo>
                  <a:cubicBezTo>
                    <a:pt x="12715" y="15932"/>
                    <a:pt x="12715" y="15868"/>
                    <a:pt x="12459" y="15442"/>
                  </a:cubicBezTo>
                  <a:cubicBezTo>
                    <a:pt x="12140" y="14952"/>
                    <a:pt x="11820" y="14462"/>
                    <a:pt x="11480" y="13930"/>
                  </a:cubicBezTo>
                  <a:cubicBezTo>
                    <a:pt x="9350" y="10671"/>
                    <a:pt x="6709" y="6816"/>
                    <a:pt x="3876" y="3025"/>
                  </a:cubicBezTo>
                  <a:cubicBezTo>
                    <a:pt x="3003" y="1875"/>
                    <a:pt x="2322" y="491"/>
                    <a:pt x="682" y="44"/>
                  </a:cubicBezTo>
                  <a:cubicBezTo>
                    <a:pt x="597" y="22"/>
                    <a:pt x="533" y="22"/>
                    <a:pt x="448" y="1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>
              <a:off x="1227778" y="2487471"/>
              <a:ext cx="281080" cy="261075"/>
            </a:xfrm>
            <a:custGeom>
              <a:avLst/>
              <a:gdLst/>
              <a:ahLst/>
              <a:cxnLst/>
              <a:rect l="l" t="t" r="r" b="b"/>
              <a:pathLst>
                <a:path w="6688" h="6212" extrusionOk="0">
                  <a:moveTo>
                    <a:pt x="5453" y="1"/>
                  </a:moveTo>
                  <a:cubicBezTo>
                    <a:pt x="5218" y="277"/>
                    <a:pt x="4835" y="746"/>
                    <a:pt x="4154" y="1385"/>
                  </a:cubicBezTo>
                  <a:cubicBezTo>
                    <a:pt x="2450" y="2961"/>
                    <a:pt x="1278" y="3664"/>
                    <a:pt x="1" y="4239"/>
                  </a:cubicBezTo>
                  <a:cubicBezTo>
                    <a:pt x="363" y="4856"/>
                    <a:pt x="725" y="5431"/>
                    <a:pt x="1065" y="5964"/>
                  </a:cubicBezTo>
                  <a:cubicBezTo>
                    <a:pt x="1180" y="6151"/>
                    <a:pt x="1266" y="6212"/>
                    <a:pt x="1369" y="6212"/>
                  </a:cubicBezTo>
                  <a:cubicBezTo>
                    <a:pt x="1419" y="6212"/>
                    <a:pt x="1472" y="6198"/>
                    <a:pt x="1534" y="6177"/>
                  </a:cubicBezTo>
                  <a:cubicBezTo>
                    <a:pt x="3153" y="5708"/>
                    <a:pt x="5325" y="4175"/>
                    <a:pt x="6432" y="2428"/>
                  </a:cubicBezTo>
                  <a:cubicBezTo>
                    <a:pt x="6688" y="2003"/>
                    <a:pt x="6688" y="1939"/>
                    <a:pt x="6432" y="1513"/>
                  </a:cubicBezTo>
                  <a:cubicBezTo>
                    <a:pt x="6113" y="1023"/>
                    <a:pt x="5793" y="533"/>
                    <a:pt x="5453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>
              <a:off x="1082783" y="2158984"/>
              <a:ext cx="69850" cy="374171"/>
            </a:xfrm>
            <a:custGeom>
              <a:avLst/>
              <a:gdLst/>
              <a:ahLst/>
              <a:cxnLst/>
              <a:rect l="l" t="t" r="r" b="b"/>
              <a:pathLst>
                <a:path w="1662" h="8903" extrusionOk="0">
                  <a:moveTo>
                    <a:pt x="64" y="0"/>
                  </a:moveTo>
                  <a:cubicBezTo>
                    <a:pt x="22" y="0"/>
                    <a:pt x="0" y="43"/>
                    <a:pt x="0" y="86"/>
                  </a:cubicBezTo>
                  <a:lnTo>
                    <a:pt x="703" y="4452"/>
                  </a:lnTo>
                  <a:lnTo>
                    <a:pt x="1086" y="6645"/>
                  </a:lnTo>
                  <a:cubicBezTo>
                    <a:pt x="1214" y="7369"/>
                    <a:pt x="1299" y="8093"/>
                    <a:pt x="1470" y="8818"/>
                  </a:cubicBezTo>
                  <a:lnTo>
                    <a:pt x="1470" y="8839"/>
                  </a:lnTo>
                  <a:cubicBezTo>
                    <a:pt x="1491" y="8881"/>
                    <a:pt x="1534" y="8903"/>
                    <a:pt x="1576" y="8903"/>
                  </a:cubicBezTo>
                  <a:cubicBezTo>
                    <a:pt x="1640" y="8881"/>
                    <a:pt x="1662" y="8839"/>
                    <a:pt x="1640" y="8796"/>
                  </a:cubicBezTo>
                  <a:cubicBezTo>
                    <a:pt x="1491" y="8072"/>
                    <a:pt x="1385" y="7327"/>
                    <a:pt x="1257" y="6603"/>
                  </a:cubicBezTo>
                  <a:lnTo>
                    <a:pt x="895" y="4430"/>
                  </a:lnTo>
                  <a:lnTo>
                    <a:pt x="128" y="43"/>
                  </a:lnTo>
                  <a:cubicBezTo>
                    <a:pt x="128" y="22"/>
                    <a:pt x="85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737275" y="1789310"/>
              <a:ext cx="42" cy="42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4800" cap="flat" cmpd="sng">
              <a:solidFill>
                <a:srgbClr val="384157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>
              <a:off x="706847" y="1709626"/>
              <a:ext cx="220224" cy="320502"/>
            </a:xfrm>
            <a:custGeom>
              <a:avLst/>
              <a:gdLst/>
              <a:ahLst/>
              <a:cxnLst/>
              <a:rect l="l" t="t" r="r" b="b"/>
              <a:pathLst>
                <a:path w="5240" h="7626" extrusionOk="0">
                  <a:moveTo>
                    <a:pt x="2620" y="1"/>
                  </a:moveTo>
                  <a:cubicBezTo>
                    <a:pt x="1576" y="1"/>
                    <a:pt x="724" y="832"/>
                    <a:pt x="724" y="1896"/>
                  </a:cubicBezTo>
                  <a:cubicBezTo>
                    <a:pt x="703" y="2131"/>
                    <a:pt x="682" y="2344"/>
                    <a:pt x="618" y="2599"/>
                  </a:cubicBezTo>
                  <a:cubicBezTo>
                    <a:pt x="554" y="2940"/>
                    <a:pt x="426" y="3366"/>
                    <a:pt x="192" y="3984"/>
                  </a:cubicBezTo>
                  <a:cubicBezTo>
                    <a:pt x="192" y="4005"/>
                    <a:pt x="192" y="4005"/>
                    <a:pt x="192" y="4026"/>
                  </a:cubicBezTo>
                  <a:cubicBezTo>
                    <a:pt x="64" y="4324"/>
                    <a:pt x="0" y="4665"/>
                    <a:pt x="0" y="5006"/>
                  </a:cubicBezTo>
                  <a:cubicBezTo>
                    <a:pt x="0" y="6454"/>
                    <a:pt x="1172" y="7625"/>
                    <a:pt x="2620" y="7625"/>
                  </a:cubicBezTo>
                  <a:cubicBezTo>
                    <a:pt x="4068" y="7625"/>
                    <a:pt x="5240" y="6454"/>
                    <a:pt x="5240" y="5006"/>
                  </a:cubicBezTo>
                  <a:cubicBezTo>
                    <a:pt x="5240" y="4665"/>
                    <a:pt x="5176" y="4324"/>
                    <a:pt x="5048" y="4026"/>
                  </a:cubicBezTo>
                  <a:cubicBezTo>
                    <a:pt x="4814" y="3387"/>
                    <a:pt x="4664" y="2940"/>
                    <a:pt x="4601" y="2599"/>
                  </a:cubicBezTo>
                  <a:cubicBezTo>
                    <a:pt x="4558" y="2344"/>
                    <a:pt x="4537" y="2131"/>
                    <a:pt x="4515" y="1896"/>
                  </a:cubicBezTo>
                  <a:cubicBezTo>
                    <a:pt x="4515" y="832"/>
                    <a:pt x="3663" y="1"/>
                    <a:pt x="2620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>
              <a:off x="725633" y="1709247"/>
              <a:ext cx="182652" cy="159284"/>
            </a:xfrm>
            <a:custGeom>
              <a:avLst/>
              <a:gdLst/>
              <a:ahLst/>
              <a:cxnLst/>
              <a:rect l="l" t="t" r="r" b="b"/>
              <a:pathLst>
                <a:path w="4346" h="3790" extrusionOk="0">
                  <a:moveTo>
                    <a:pt x="2160" y="0"/>
                  </a:moveTo>
                  <a:cubicBezTo>
                    <a:pt x="1844" y="0"/>
                    <a:pt x="1525" y="79"/>
                    <a:pt x="1236" y="244"/>
                  </a:cubicBezTo>
                  <a:cubicBezTo>
                    <a:pt x="320" y="777"/>
                    <a:pt x="1" y="1927"/>
                    <a:pt x="533" y="2843"/>
                  </a:cubicBezTo>
                  <a:cubicBezTo>
                    <a:pt x="879" y="3447"/>
                    <a:pt x="1516" y="3789"/>
                    <a:pt x="2176" y="3789"/>
                  </a:cubicBezTo>
                  <a:cubicBezTo>
                    <a:pt x="2492" y="3789"/>
                    <a:pt x="2813" y="3711"/>
                    <a:pt x="3110" y="3545"/>
                  </a:cubicBezTo>
                  <a:cubicBezTo>
                    <a:pt x="4026" y="3013"/>
                    <a:pt x="4345" y="1863"/>
                    <a:pt x="3813" y="947"/>
                  </a:cubicBezTo>
                  <a:cubicBezTo>
                    <a:pt x="3467" y="342"/>
                    <a:pt x="2820" y="0"/>
                    <a:pt x="216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>
              <a:off x="698778" y="1810197"/>
              <a:ext cx="236363" cy="219636"/>
            </a:xfrm>
            <a:custGeom>
              <a:avLst/>
              <a:gdLst/>
              <a:ahLst/>
              <a:cxnLst/>
              <a:rect l="l" t="t" r="r" b="b"/>
              <a:pathLst>
                <a:path w="5624" h="5226" extrusionOk="0">
                  <a:moveTo>
                    <a:pt x="2807" y="1"/>
                  </a:moveTo>
                  <a:cubicBezTo>
                    <a:pt x="1546" y="1"/>
                    <a:pt x="424" y="905"/>
                    <a:pt x="214" y="2187"/>
                  </a:cubicBezTo>
                  <a:cubicBezTo>
                    <a:pt x="1" y="3614"/>
                    <a:pt x="959" y="4977"/>
                    <a:pt x="2386" y="5190"/>
                  </a:cubicBezTo>
                  <a:cubicBezTo>
                    <a:pt x="2531" y="5214"/>
                    <a:pt x="2674" y="5225"/>
                    <a:pt x="2816" y="5225"/>
                  </a:cubicBezTo>
                  <a:cubicBezTo>
                    <a:pt x="4073" y="5225"/>
                    <a:pt x="5178" y="4321"/>
                    <a:pt x="5389" y="3039"/>
                  </a:cubicBezTo>
                  <a:cubicBezTo>
                    <a:pt x="5623" y="1612"/>
                    <a:pt x="4665" y="270"/>
                    <a:pt x="3238" y="36"/>
                  </a:cubicBezTo>
                  <a:cubicBezTo>
                    <a:pt x="3093" y="12"/>
                    <a:pt x="2949" y="1"/>
                    <a:pt x="280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>
              <a:off x="711302" y="1709626"/>
              <a:ext cx="187106" cy="184459"/>
            </a:xfrm>
            <a:custGeom>
              <a:avLst/>
              <a:gdLst/>
              <a:ahLst/>
              <a:cxnLst/>
              <a:rect l="l" t="t" r="r" b="b"/>
              <a:pathLst>
                <a:path w="4452" h="4389" extrusionOk="0">
                  <a:moveTo>
                    <a:pt x="2514" y="1"/>
                  </a:moveTo>
                  <a:cubicBezTo>
                    <a:pt x="1470" y="1"/>
                    <a:pt x="618" y="832"/>
                    <a:pt x="618" y="1896"/>
                  </a:cubicBezTo>
                  <a:cubicBezTo>
                    <a:pt x="597" y="2131"/>
                    <a:pt x="576" y="2344"/>
                    <a:pt x="512" y="2599"/>
                  </a:cubicBezTo>
                  <a:cubicBezTo>
                    <a:pt x="448" y="2940"/>
                    <a:pt x="320" y="3366"/>
                    <a:pt x="107" y="3984"/>
                  </a:cubicBezTo>
                  <a:cubicBezTo>
                    <a:pt x="86" y="4005"/>
                    <a:pt x="86" y="4005"/>
                    <a:pt x="86" y="4026"/>
                  </a:cubicBezTo>
                  <a:cubicBezTo>
                    <a:pt x="65" y="4069"/>
                    <a:pt x="65" y="4111"/>
                    <a:pt x="43" y="4133"/>
                  </a:cubicBezTo>
                  <a:cubicBezTo>
                    <a:pt x="22" y="4175"/>
                    <a:pt x="22" y="4218"/>
                    <a:pt x="1" y="4260"/>
                  </a:cubicBezTo>
                  <a:cubicBezTo>
                    <a:pt x="192" y="4367"/>
                    <a:pt x="576" y="4388"/>
                    <a:pt x="895" y="4388"/>
                  </a:cubicBezTo>
                  <a:cubicBezTo>
                    <a:pt x="1747" y="4388"/>
                    <a:pt x="2535" y="4133"/>
                    <a:pt x="3238" y="3643"/>
                  </a:cubicBezTo>
                  <a:cubicBezTo>
                    <a:pt x="3685" y="3302"/>
                    <a:pt x="4218" y="2834"/>
                    <a:pt x="4452" y="2322"/>
                  </a:cubicBezTo>
                  <a:cubicBezTo>
                    <a:pt x="4431" y="2173"/>
                    <a:pt x="4431" y="2046"/>
                    <a:pt x="4409" y="1896"/>
                  </a:cubicBezTo>
                  <a:cubicBezTo>
                    <a:pt x="4409" y="832"/>
                    <a:pt x="3557" y="1"/>
                    <a:pt x="2514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>
              <a:off x="581521" y="1689831"/>
              <a:ext cx="133395" cy="465455"/>
            </a:xfrm>
            <a:custGeom>
              <a:avLst/>
              <a:gdLst/>
              <a:ahLst/>
              <a:cxnLst/>
              <a:rect l="l" t="t" r="r" b="b"/>
              <a:pathLst>
                <a:path w="3174" h="11075" extrusionOk="0">
                  <a:moveTo>
                    <a:pt x="2272" y="1"/>
                  </a:moveTo>
                  <a:cubicBezTo>
                    <a:pt x="2169" y="1"/>
                    <a:pt x="2063" y="33"/>
                    <a:pt x="1960" y="110"/>
                  </a:cubicBezTo>
                  <a:cubicBezTo>
                    <a:pt x="1896" y="152"/>
                    <a:pt x="1854" y="174"/>
                    <a:pt x="1811" y="216"/>
                  </a:cubicBezTo>
                  <a:cubicBezTo>
                    <a:pt x="1598" y="344"/>
                    <a:pt x="1449" y="536"/>
                    <a:pt x="1321" y="728"/>
                  </a:cubicBezTo>
                  <a:cubicBezTo>
                    <a:pt x="938" y="1239"/>
                    <a:pt x="725" y="1814"/>
                    <a:pt x="874" y="2453"/>
                  </a:cubicBezTo>
                  <a:cubicBezTo>
                    <a:pt x="895" y="2559"/>
                    <a:pt x="853" y="2623"/>
                    <a:pt x="789" y="2687"/>
                  </a:cubicBezTo>
                  <a:cubicBezTo>
                    <a:pt x="469" y="3028"/>
                    <a:pt x="299" y="3411"/>
                    <a:pt x="214" y="3858"/>
                  </a:cubicBezTo>
                  <a:cubicBezTo>
                    <a:pt x="214" y="3965"/>
                    <a:pt x="214" y="4093"/>
                    <a:pt x="235" y="4199"/>
                  </a:cubicBezTo>
                  <a:cubicBezTo>
                    <a:pt x="277" y="4455"/>
                    <a:pt x="363" y="4689"/>
                    <a:pt x="533" y="4881"/>
                  </a:cubicBezTo>
                  <a:cubicBezTo>
                    <a:pt x="618" y="4966"/>
                    <a:pt x="618" y="4987"/>
                    <a:pt x="533" y="5072"/>
                  </a:cubicBezTo>
                  <a:cubicBezTo>
                    <a:pt x="277" y="5456"/>
                    <a:pt x="86" y="5860"/>
                    <a:pt x="43" y="6329"/>
                  </a:cubicBezTo>
                  <a:cubicBezTo>
                    <a:pt x="1" y="6606"/>
                    <a:pt x="43" y="6840"/>
                    <a:pt x="192" y="7074"/>
                  </a:cubicBezTo>
                  <a:cubicBezTo>
                    <a:pt x="256" y="7181"/>
                    <a:pt x="320" y="7287"/>
                    <a:pt x="405" y="7372"/>
                  </a:cubicBezTo>
                  <a:cubicBezTo>
                    <a:pt x="490" y="7436"/>
                    <a:pt x="512" y="7521"/>
                    <a:pt x="490" y="7628"/>
                  </a:cubicBezTo>
                  <a:cubicBezTo>
                    <a:pt x="448" y="7756"/>
                    <a:pt x="427" y="7905"/>
                    <a:pt x="427" y="8033"/>
                  </a:cubicBezTo>
                  <a:cubicBezTo>
                    <a:pt x="448" y="8437"/>
                    <a:pt x="597" y="8799"/>
                    <a:pt x="895" y="9097"/>
                  </a:cubicBezTo>
                  <a:cubicBezTo>
                    <a:pt x="1023" y="9225"/>
                    <a:pt x="1151" y="9332"/>
                    <a:pt x="1257" y="9460"/>
                  </a:cubicBezTo>
                  <a:cubicBezTo>
                    <a:pt x="1577" y="9800"/>
                    <a:pt x="1726" y="10184"/>
                    <a:pt x="1641" y="10652"/>
                  </a:cubicBezTo>
                  <a:cubicBezTo>
                    <a:pt x="1619" y="10716"/>
                    <a:pt x="1598" y="10780"/>
                    <a:pt x="1619" y="10844"/>
                  </a:cubicBezTo>
                  <a:cubicBezTo>
                    <a:pt x="1634" y="10989"/>
                    <a:pt x="1737" y="11074"/>
                    <a:pt x="1848" y="11074"/>
                  </a:cubicBezTo>
                  <a:cubicBezTo>
                    <a:pt x="1900" y="11074"/>
                    <a:pt x="1955" y="11055"/>
                    <a:pt x="2003" y="11014"/>
                  </a:cubicBezTo>
                  <a:cubicBezTo>
                    <a:pt x="2130" y="10908"/>
                    <a:pt x="2258" y="10801"/>
                    <a:pt x="2343" y="10652"/>
                  </a:cubicBezTo>
                  <a:cubicBezTo>
                    <a:pt x="2705" y="10098"/>
                    <a:pt x="2855" y="9481"/>
                    <a:pt x="2748" y="8842"/>
                  </a:cubicBezTo>
                  <a:cubicBezTo>
                    <a:pt x="2663" y="8331"/>
                    <a:pt x="2514" y="7820"/>
                    <a:pt x="2173" y="7394"/>
                  </a:cubicBezTo>
                  <a:cubicBezTo>
                    <a:pt x="2130" y="7351"/>
                    <a:pt x="2130" y="7308"/>
                    <a:pt x="2152" y="7245"/>
                  </a:cubicBezTo>
                  <a:cubicBezTo>
                    <a:pt x="2173" y="7202"/>
                    <a:pt x="2216" y="7181"/>
                    <a:pt x="2237" y="7138"/>
                  </a:cubicBezTo>
                  <a:cubicBezTo>
                    <a:pt x="2386" y="6883"/>
                    <a:pt x="2471" y="6606"/>
                    <a:pt x="2471" y="6307"/>
                  </a:cubicBezTo>
                  <a:cubicBezTo>
                    <a:pt x="2471" y="5967"/>
                    <a:pt x="2429" y="5647"/>
                    <a:pt x="2301" y="5349"/>
                  </a:cubicBezTo>
                  <a:cubicBezTo>
                    <a:pt x="2258" y="5264"/>
                    <a:pt x="2279" y="5200"/>
                    <a:pt x="2322" y="5136"/>
                  </a:cubicBezTo>
                  <a:cubicBezTo>
                    <a:pt x="2407" y="5072"/>
                    <a:pt x="2471" y="4987"/>
                    <a:pt x="2535" y="4881"/>
                  </a:cubicBezTo>
                  <a:cubicBezTo>
                    <a:pt x="2769" y="4476"/>
                    <a:pt x="2897" y="4050"/>
                    <a:pt x="2769" y="3581"/>
                  </a:cubicBezTo>
                  <a:cubicBezTo>
                    <a:pt x="2727" y="3432"/>
                    <a:pt x="2663" y="3305"/>
                    <a:pt x="2578" y="3177"/>
                  </a:cubicBezTo>
                  <a:cubicBezTo>
                    <a:pt x="2535" y="3113"/>
                    <a:pt x="2535" y="3049"/>
                    <a:pt x="2578" y="3006"/>
                  </a:cubicBezTo>
                  <a:cubicBezTo>
                    <a:pt x="2855" y="2687"/>
                    <a:pt x="3004" y="2304"/>
                    <a:pt x="3089" y="1899"/>
                  </a:cubicBezTo>
                  <a:cubicBezTo>
                    <a:pt x="3110" y="1750"/>
                    <a:pt x="3131" y="1579"/>
                    <a:pt x="3174" y="1452"/>
                  </a:cubicBezTo>
                  <a:cubicBezTo>
                    <a:pt x="3131" y="1175"/>
                    <a:pt x="3110" y="940"/>
                    <a:pt x="3025" y="706"/>
                  </a:cubicBezTo>
                  <a:cubicBezTo>
                    <a:pt x="2961" y="493"/>
                    <a:pt x="2833" y="323"/>
                    <a:pt x="2684" y="174"/>
                  </a:cubicBezTo>
                  <a:cubicBezTo>
                    <a:pt x="2570" y="72"/>
                    <a:pt x="2424" y="1"/>
                    <a:pt x="22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637039" y="1735893"/>
              <a:ext cx="18828" cy="60856"/>
            </a:xfrm>
            <a:custGeom>
              <a:avLst/>
              <a:gdLst/>
              <a:ahLst/>
              <a:cxnLst/>
              <a:rect l="l" t="t" r="r" b="b"/>
              <a:pathLst>
                <a:path w="448" h="1448" extrusionOk="0">
                  <a:moveTo>
                    <a:pt x="370" y="1"/>
                  </a:moveTo>
                  <a:cubicBezTo>
                    <a:pt x="352" y="1"/>
                    <a:pt x="332" y="11"/>
                    <a:pt x="320" y="36"/>
                  </a:cubicBezTo>
                  <a:cubicBezTo>
                    <a:pt x="170" y="228"/>
                    <a:pt x="85" y="441"/>
                    <a:pt x="43" y="675"/>
                  </a:cubicBezTo>
                  <a:cubicBezTo>
                    <a:pt x="0" y="909"/>
                    <a:pt x="0" y="1144"/>
                    <a:pt x="64" y="1378"/>
                  </a:cubicBezTo>
                  <a:cubicBezTo>
                    <a:pt x="64" y="1413"/>
                    <a:pt x="92" y="1447"/>
                    <a:pt x="126" y="1447"/>
                  </a:cubicBezTo>
                  <a:cubicBezTo>
                    <a:pt x="134" y="1447"/>
                    <a:pt x="141" y="1446"/>
                    <a:pt x="149" y="1442"/>
                  </a:cubicBezTo>
                  <a:cubicBezTo>
                    <a:pt x="213" y="1442"/>
                    <a:pt x="234" y="1399"/>
                    <a:pt x="234" y="1335"/>
                  </a:cubicBezTo>
                  <a:cubicBezTo>
                    <a:pt x="192" y="1144"/>
                    <a:pt x="192" y="931"/>
                    <a:pt x="213" y="718"/>
                  </a:cubicBezTo>
                  <a:cubicBezTo>
                    <a:pt x="234" y="611"/>
                    <a:pt x="256" y="505"/>
                    <a:pt x="298" y="398"/>
                  </a:cubicBezTo>
                  <a:cubicBezTo>
                    <a:pt x="341" y="313"/>
                    <a:pt x="383" y="207"/>
                    <a:pt x="426" y="121"/>
                  </a:cubicBezTo>
                  <a:cubicBezTo>
                    <a:pt x="447" y="79"/>
                    <a:pt x="447" y="36"/>
                    <a:pt x="405" y="15"/>
                  </a:cubicBezTo>
                  <a:cubicBezTo>
                    <a:pt x="396" y="6"/>
                    <a:pt x="383" y="1"/>
                    <a:pt x="37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622708" y="1826546"/>
              <a:ext cx="13449" cy="61612"/>
            </a:xfrm>
            <a:custGeom>
              <a:avLst/>
              <a:gdLst/>
              <a:ahLst/>
              <a:cxnLst/>
              <a:rect l="l" t="t" r="r" b="b"/>
              <a:pathLst>
                <a:path w="320" h="1466" extrusionOk="0">
                  <a:moveTo>
                    <a:pt x="198" y="0"/>
                  </a:moveTo>
                  <a:cubicBezTo>
                    <a:pt x="171" y="0"/>
                    <a:pt x="149" y="15"/>
                    <a:pt x="149" y="30"/>
                  </a:cubicBezTo>
                  <a:cubicBezTo>
                    <a:pt x="43" y="265"/>
                    <a:pt x="0" y="499"/>
                    <a:pt x="0" y="733"/>
                  </a:cubicBezTo>
                  <a:cubicBezTo>
                    <a:pt x="0" y="967"/>
                    <a:pt x="43" y="1202"/>
                    <a:pt x="128" y="1415"/>
                  </a:cubicBezTo>
                  <a:cubicBezTo>
                    <a:pt x="144" y="1446"/>
                    <a:pt x="182" y="1466"/>
                    <a:pt x="218" y="1466"/>
                  </a:cubicBezTo>
                  <a:cubicBezTo>
                    <a:pt x="232" y="1466"/>
                    <a:pt x="244" y="1463"/>
                    <a:pt x="256" y="1457"/>
                  </a:cubicBezTo>
                  <a:cubicBezTo>
                    <a:pt x="298" y="1436"/>
                    <a:pt x="320" y="1393"/>
                    <a:pt x="298" y="1351"/>
                  </a:cubicBezTo>
                  <a:cubicBezTo>
                    <a:pt x="235" y="1138"/>
                    <a:pt x="171" y="925"/>
                    <a:pt x="171" y="712"/>
                  </a:cubicBezTo>
                  <a:cubicBezTo>
                    <a:pt x="171" y="605"/>
                    <a:pt x="171" y="499"/>
                    <a:pt x="192" y="414"/>
                  </a:cubicBezTo>
                  <a:cubicBezTo>
                    <a:pt x="213" y="307"/>
                    <a:pt x="235" y="201"/>
                    <a:pt x="277" y="94"/>
                  </a:cubicBezTo>
                  <a:cubicBezTo>
                    <a:pt x="277" y="52"/>
                    <a:pt x="277" y="30"/>
                    <a:pt x="235" y="9"/>
                  </a:cubicBezTo>
                  <a:cubicBezTo>
                    <a:pt x="222" y="3"/>
                    <a:pt x="210" y="0"/>
                    <a:pt x="198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5"/>
            <p:cNvSpPr/>
            <p:nvPr/>
          </p:nvSpPr>
          <p:spPr>
            <a:xfrm>
              <a:off x="609259" y="1916947"/>
              <a:ext cx="13491" cy="61612"/>
            </a:xfrm>
            <a:custGeom>
              <a:avLst/>
              <a:gdLst/>
              <a:ahLst/>
              <a:cxnLst/>
              <a:rect l="l" t="t" r="r" b="b"/>
              <a:pathLst>
                <a:path w="321" h="1466" extrusionOk="0">
                  <a:moveTo>
                    <a:pt x="223" y="1"/>
                  </a:moveTo>
                  <a:cubicBezTo>
                    <a:pt x="193" y="1"/>
                    <a:pt x="166" y="20"/>
                    <a:pt x="150" y="52"/>
                  </a:cubicBezTo>
                  <a:cubicBezTo>
                    <a:pt x="43" y="265"/>
                    <a:pt x="1" y="499"/>
                    <a:pt x="1" y="733"/>
                  </a:cubicBezTo>
                  <a:cubicBezTo>
                    <a:pt x="1" y="967"/>
                    <a:pt x="65" y="1202"/>
                    <a:pt x="150" y="1415"/>
                  </a:cubicBezTo>
                  <a:cubicBezTo>
                    <a:pt x="166" y="1446"/>
                    <a:pt x="193" y="1466"/>
                    <a:pt x="223" y="1466"/>
                  </a:cubicBezTo>
                  <a:cubicBezTo>
                    <a:pt x="234" y="1466"/>
                    <a:pt x="245" y="1463"/>
                    <a:pt x="256" y="1457"/>
                  </a:cubicBezTo>
                  <a:cubicBezTo>
                    <a:pt x="299" y="1457"/>
                    <a:pt x="320" y="1393"/>
                    <a:pt x="320" y="1351"/>
                  </a:cubicBezTo>
                  <a:cubicBezTo>
                    <a:pt x="235" y="1138"/>
                    <a:pt x="193" y="946"/>
                    <a:pt x="193" y="733"/>
                  </a:cubicBezTo>
                  <a:cubicBezTo>
                    <a:pt x="171" y="627"/>
                    <a:pt x="193" y="520"/>
                    <a:pt x="193" y="414"/>
                  </a:cubicBezTo>
                  <a:cubicBezTo>
                    <a:pt x="214" y="307"/>
                    <a:pt x="235" y="201"/>
                    <a:pt x="278" y="115"/>
                  </a:cubicBezTo>
                  <a:lnTo>
                    <a:pt x="278" y="94"/>
                  </a:lnTo>
                  <a:cubicBezTo>
                    <a:pt x="299" y="73"/>
                    <a:pt x="278" y="30"/>
                    <a:pt x="256" y="9"/>
                  </a:cubicBezTo>
                  <a:cubicBezTo>
                    <a:pt x="245" y="3"/>
                    <a:pt x="234" y="1"/>
                    <a:pt x="22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5"/>
            <p:cNvSpPr/>
            <p:nvPr/>
          </p:nvSpPr>
          <p:spPr>
            <a:xfrm>
              <a:off x="598542" y="1994824"/>
              <a:ext cx="77919" cy="18618"/>
            </a:xfrm>
            <a:custGeom>
              <a:avLst/>
              <a:gdLst/>
              <a:ahLst/>
              <a:cxnLst/>
              <a:rect l="l" t="t" r="r" b="b"/>
              <a:pathLst>
                <a:path w="1854" h="443" extrusionOk="0">
                  <a:moveTo>
                    <a:pt x="1759" y="1"/>
                  </a:moveTo>
                  <a:cubicBezTo>
                    <a:pt x="1748" y="1"/>
                    <a:pt x="1737" y="3"/>
                    <a:pt x="1725" y="9"/>
                  </a:cubicBezTo>
                  <a:lnTo>
                    <a:pt x="1704" y="9"/>
                  </a:lnTo>
                  <a:cubicBezTo>
                    <a:pt x="1598" y="73"/>
                    <a:pt x="1470" y="137"/>
                    <a:pt x="1342" y="158"/>
                  </a:cubicBezTo>
                  <a:cubicBezTo>
                    <a:pt x="1193" y="201"/>
                    <a:pt x="1065" y="222"/>
                    <a:pt x="937" y="243"/>
                  </a:cubicBezTo>
                  <a:cubicBezTo>
                    <a:pt x="839" y="258"/>
                    <a:pt x="741" y="265"/>
                    <a:pt x="643" y="265"/>
                  </a:cubicBezTo>
                  <a:cubicBezTo>
                    <a:pt x="464" y="265"/>
                    <a:pt x="286" y="242"/>
                    <a:pt x="107" y="201"/>
                  </a:cubicBezTo>
                  <a:cubicBezTo>
                    <a:pt x="64" y="201"/>
                    <a:pt x="43" y="201"/>
                    <a:pt x="22" y="243"/>
                  </a:cubicBezTo>
                  <a:cubicBezTo>
                    <a:pt x="0" y="286"/>
                    <a:pt x="22" y="328"/>
                    <a:pt x="64" y="328"/>
                  </a:cubicBezTo>
                  <a:cubicBezTo>
                    <a:pt x="295" y="411"/>
                    <a:pt x="526" y="442"/>
                    <a:pt x="758" y="442"/>
                  </a:cubicBezTo>
                  <a:cubicBezTo>
                    <a:pt x="825" y="442"/>
                    <a:pt x="892" y="440"/>
                    <a:pt x="959" y="435"/>
                  </a:cubicBezTo>
                  <a:cubicBezTo>
                    <a:pt x="1236" y="392"/>
                    <a:pt x="1534" y="307"/>
                    <a:pt x="1789" y="179"/>
                  </a:cubicBezTo>
                  <a:cubicBezTo>
                    <a:pt x="1832" y="158"/>
                    <a:pt x="1853" y="94"/>
                    <a:pt x="1832" y="51"/>
                  </a:cubicBezTo>
                  <a:cubicBezTo>
                    <a:pt x="1816" y="20"/>
                    <a:pt x="1789" y="1"/>
                    <a:pt x="1759" y="1"/>
                  </a:cubicBezTo>
                  <a:close/>
                </a:path>
              </a:pathLst>
            </a:custGeom>
            <a:solidFill>
              <a:srgbClr val="E95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5"/>
            <p:cNvSpPr/>
            <p:nvPr/>
          </p:nvSpPr>
          <p:spPr>
            <a:xfrm>
              <a:off x="658515" y="2032397"/>
              <a:ext cx="20636" cy="97420"/>
            </a:xfrm>
            <a:custGeom>
              <a:avLst/>
              <a:gdLst/>
              <a:ahLst/>
              <a:cxnLst/>
              <a:rect l="l" t="t" r="r" b="b"/>
              <a:pathLst>
                <a:path w="491" h="2318" extrusionOk="0">
                  <a:moveTo>
                    <a:pt x="80" y="1"/>
                  </a:moveTo>
                  <a:cubicBezTo>
                    <a:pt x="68" y="1"/>
                    <a:pt x="55" y="3"/>
                    <a:pt x="43" y="9"/>
                  </a:cubicBezTo>
                  <a:cubicBezTo>
                    <a:pt x="22" y="31"/>
                    <a:pt x="0" y="73"/>
                    <a:pt x="22" y="95"/>
                  </a:cubicBezTo>
                  <a:lnTo>
                    <a:pt x="22" y="116"/>
                  </a:lnTo>
                  <a:cubicBezTo>
                    <a:pt x="107" y="265"/>
                    <a:pt x="171" y="435"/>
                    <a:pt x="213" y="606"/>
                  </a:cubicBezTo>
                  <a:cubicBezTo>
                    <a:pt x="256" y="776"/>
                    <a:pt x="298" y="968"/>
                    <a:pt x="298" y="1138"/>
                  </a:cubicBezTo>
                  <a:cubicBezTo>
                    <a:pt x="298" y="1330"/>
                    <a:pt x="298" y="1500"/>
                    <a:pt x="256" y="1671"/>
                  </a:cubicBezTo>
                  <a:cubicBezTo>
                    <a:pt x="213" y="1841"/>
                    <a:pt x="149" y="2011"/>
                    <a:pt x="64" y="2182"/>
                  </a:cubicBezTo>
                  <a:cubicBezTo>
                    <a:pt x="43" y="2224"/>
                    <a:pt x="64" y="2288"/>
                    <a:pt x="107" y="2310"/>
                  </a:cubicBezTo>
                  <a:cubicBezTo>
                    <a:pt x="118" y="2315"/>
                    <a:pt x="131" y="2318"/>
                    <a:pt x="144" y="2318"/>
                  </a:cubicBezTo>
                  <a:cubicBezTo>
                    <a:pt x="180" y="2318"/>
                    <a:pt x="219" y="2298"/>
                    <a:pt x="234" y="2267"/>
                  </a:cubicBezTo>
                  <a:cubicBezTo>
                    <a:pt x="320" y="2097"/>
                    <a:pt x="405" y="1905"/>
                    <a:pt x="426" y="1713"/>
                  </a:cubicBezTo>
                  <a:cubicBezTo>
                    <a:pt x="469" y="1522"/>
                    <a:pt x="490" y="1330"/>
                    <a:pt x="469" y="1138"/>
                  </a:cubicBezTo>
                  <a:cubicBezTo>
                    <a:pt x="447" y="755"/>
                    <a:pt x="341" y="371"/>
                    <a:pt x="149" y="31"/>
                  </a:cubicBezTo>
                  <a:cubicBezTo>
                    <a:pt x="134" y="16"/>
                    <a:pt x="109" y="1"/>
                    <a:pt x="8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927912" y="1637128"/>
              <a:ext cx="66277" cy="73464"/>
            </a:xfrm>
            <a:custGeom>
              <a:avLst/>
              <a:gdLst/>
              <a:ahLst/>
              <a:cxnLst/>
              <a:rect l="l" t="t" r="r" b="b"/>
              <a:pathLst>
                <a:path w="1577" h="1748" extrusionOk="0">
                  <a:moveTo>
                    <a:pt x="917" y="1"/>
                  </a:moveTo>
                  <a:cubicBezTo>
                    <a:pt x="469" y="1"/>
                    <a:pt x="107" y="363"/>
                    <a:pt x="107" y="810"/>
                  </a:cubicBezTo>
                  <a:cubicBezTo>
                    <a:pt x="107" y="1257"/>
                    <a:pt x="1" y="1747"/>
                    <a:pt x="448" y="1747"/>
                  </a:cubicBezTo>
                  <a:cubicBezTo>
                    <a:pt x="1130" y="1747"/>
                    <a:pt x="1577" y="1194"/>
                    <a:pt x="1577" y="746"/>
                  </a:cubicBezTo>
                  <a:cubicBezTo>
                    <a:pt x="1577" y="320"/>
                    <a:pt x="1364" y="1"/>
                    <a:pt x="917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969099" y="1660411"/>
              <a:ext cx="13449" cy="23661"/>
            </a:xfrm>
            <a:custGeom>
              <a:avLst/>
              <a:gdLst/>
              <a:ahLst/>
              <a:cxnLst/>
              <a:rect l="l" t="t" r="r" b="b"/>
              <a:pathLst>
                <a:path w="320" h="563" extrusionOk="0">
                  <a:moveTo>
                    <a:pt x="277" y="1"/>
                  </a:moveTo>
                  <a:cubicBezTo>
                    <a:pt x="235" y="1"/>
                    <a:pt x="192" y="22"/>
                    <a:pt x="192" y="43"/>
                  </a:cubicBezTo>
                  <a:lnTo>
                    <a:pt x="171" y="64"/>
                  </a:lnTo>
                  <a:cubicBezTo>
                    <a:pt x="128" y="171"/>
                    <a:pt x="64" y="320"/>
                    <a:pt x="22" y="448"/>
                  </a:cubicBezTo>
                  <a:cubicBezTo>
                    <a:pt x="0" y="490"/>
                    <a:pt x="22" y="533"/>
                    <a:pt x="64" y="554"/>
                  </a:cubicBezTo>
                  <a:cubicBezTo>
                    <a:pt x="76" y="560"/>
                    <a:pt x="87" y="563"/>
                    <a:pt x="98" y="563"/>
                  </a:cubicBezTo>
                  <a:cubicBezTo>
                    <a:pt x="128" y="563"/>
                    <a:pt x="155" y="543"/>
                    <a:pt x="171" y="512"/>
                  </a:cubicBezTo>
                  <a:cubicBezTo>
                    <a:pt x="213" y="448"/>
                    <a:pt x="235" y="384"/>
                    <a:pt x="277" y="299"/>
                  </a:cubicBezTo>
                  <a:cubicBezTo>
                    <a:pt x="277" y="235"/>
                    <a:pt x="320" y="171"/>
                    <a:pt x="320" y="86"/>
                  </a:cubicBezTo>
                  <a:cubicBezTo>
                    <a:pt x="320" y="43"/>
                    <a:pt x="299" y="22"/>
                    <a:pt x="2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638804" y="1637128"/>
              <a:ext cx="67160" cy="73464"/>
            </a:xfrm>
            <a:custGeom>
              <a:avLst/>
              <a:gdLst/>
              <a:ahLst/>
              <a:cxnLst/>
              <a:rect l="l" t="t" r="r" b="b"/>
              <a:pathLst>
                <a:path w="1598" h="1748" extrusionOk="0">
                  <a:moveTo>
                    <a:pt x="682" y="1"/>
                  </a:moveTo>
                  <a:cubicBezTo>
                    <a:pt x="235" y="1"/>
                    <a:pt x="1" y="320"/>
                    <a:pt x="1" y="746"/>
                  </a:cubicBezTo>
                  <a:cubicBezTo>
                    <a:pt x="1" y="1194"/>
                    <a:pt x="448" y="1747"/>
                    <a:pt x="1151" y="1747"/>
                  </a:cubicBezTo>
                  <a:cubicBezTo>
                    <a:pt x="1598" y="1747"/>
                    <a:pt x="1470" y="1257"/>
                    <a:pt x="1470" y="810"/>
                  </a:cubicBezTo>
                  <a:cubicBezTo>
                    <a:pt x="1470" y="363"/>
                    <a:pt x="1108" y="1"/>
                    <a:pt x="682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651329" y="1660411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65" y="1"/>
                  </a:moveTo>
                  <a:cubicBezTo>
                    <a:pt x="22" y="1"/>
                    <a:pt x="1" y="43"/>
                    <a:pt x="1" y="86"/>
                  </a:cubicBezTo>
                  <a:cubicBezTo>
                    <a:pt x="1" y="171"/>
                    <a:pt x="22" y="235"/>
                    <a:pt x="43" y="320"/>
                  </a:cubicBezTo>
                  <a:cubicBezTo>
                    <a:pt x="65" y="384"/>
                    <a:pt x="86" y="448"/>
                    <a:pt x="129" y="512"/>
                  </a:cubicBezTo>
                  <a:cubicBezTo>
                    <a:pt x="144" y="543"/>
                    <a:pt x="183" y="563"/>
                    <a:pt x="210" y="563"/>
                  </a:cubicBezTo>
                  <a:cubicBezTo>
                    <a:pt x="221" y="563"/>
                    <a:pt x="229" y="560"/>
                    <a:pt x="235" y="554"/>
                  </a:cubicBezTo>
                  <a:cubicBezTo>
                    <a:pt x="299" y="554"/>
                    <a:pt x="320" y="490"/>
                    <a:pt x="299" y="448"/>
                  </a:cubicBezTo>
                  <a:cubicBezTo>
                    <a:pt x="256" y="320"/>
                    <a:pt x="171" y="171"/>
                    <a:pt x="129" y="64"/>
                  </a:cubicBezTo>
                  <a:cubicBezTo>
                    <a:pt x="129" y="22"/>
                    <a:pt x="86" y="1"/>
                    <a:pt x="6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5"/>
            <p:cNvSpPr/>
            <p:nvPr/>
          </p:nvSpPr>
          <p:spPr>
            <a:xfrm>
              <a:off x="659398" y="1458133"/>
              <a:ext cx="314198" cy="380433"/>
            </a:xfrm>
            <a:custGeom>
              <a:avLst/>
              <a:gdLst/>
              <a:ahLst/>
              <a:cxnLst/>
              <a:rect l="l" t="t" r="r" b="b"/>
              <a:pathLst>
                <a:path w="7476" h="9052" extrusionOk="0">
                  <a:moveTo>
                    <a:pt x="3728" y="0"/>
                  </a:moveTo>
                  <a:cubicBezTo>
                    <a:pt x="2471" y="22"/>
                    <a:pt x="1406" y="682"/>
                    <a:pt x="810" y="1917"/>
                  </a:cubicBezTo>
                  <a:cubicBezTo>
                    <a:pt x="192" y="3216"/>
                    <a:pt x="1" y="5900"/>
                    <a:pt x="831" y="7242"/>
                  </a:cubicBezTo>
                  <a:cubicBezTo>
                    <a:pt x="1300" y="7987"/>
                    <a:pt x="2365" y="9031"/>
                    <a:pt x="3728" y="9052"/>
                  </a:cubicBezTo>
                  <a:lnTo>
                    <a:pt x="3770" y="9052"/>
                  </a:lnTo>
                  <a:cubicBezTo>
                    <a:pt x="5133" y="9031"/>
                    <a:pt x="6198" y="7987"/>
                    <a:pt x="6667" y="7242"/>
                  </a:cubicBezTo>
                  <a:cubicBezTo>
                    <a:pt x="7476" y="5878"/>
                    <a:pt x="7306" y="3216"/>
                    <a:pt x="6688" y="1917"/>
                  </a:cubicBezTo>
                  <a:cubicBezTo>
                    <a:pt x="6092" y="682"/>
                    <a:pt x="5027" y="22"/>
                    <a:pt x="377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5"/>
            <p:cNvSpPr/>
            <p:nvPr/>
          </p:nvSpPr>
          <p:spPr>
            <a:xfrm>
              <a:off x="858987" y="1591486"/>
              <a:ext cx="41859" cy="23746"/>
            </a:xfrm>
            <a:custGeom>
              <a:avLst/>
              <a:gdLst/>
              <a:ahLst/>
              <a:cxnLst/>
              <a:rect l="l" t="t" r="r" b="b"/>
              <a:pathLst>
                <a:path w="996" h="565" extrusionOk="0">
                  <a:moveTo>
                    <a:pt x="417" y="1"/>
                  </a:moveTo>
                  <a:cubicBezTo>
                    <a:pt x="205" y="1"/>
                    <a:pt x="10" y="80"/>
                    <a:pt x="1" y="256"/>
                  </a:cubicBezTo>
                  <a:cubicBezTo>
                    <a:pt x="1" y="443"/>
                    <a:pt x="315" y="565"/>
                    <a:pt x="584" y="565"/>
                  </a:cubicBezTo>
                  <a:cubicBezTo>
                    <a:pt x="774" y="565"/>
                    <a:pt x="942" y="504"/>
                    <a:pt x="959" y="363"/>
                  </a:cubicBezTo>
                  <a:cubicBezTo>
                    <a:pt x="995" y="134"/>
                    <a:pt x="692" y="1"/>
                    <a:pt x="4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5"/>
            <p:cNvSpPr/>
            <p:nvPr/>
          </p:nvSpPr>
          <p:spPr>
            <a:xfrm>
              <a:off x="732526" y="1591780"/>
              <a:ext cx="43414" cy="23746"/>
            </a:xfrm>
            <a:custGeom>
              <a:avLst/>
              <a:gdLst/>
              <a:ahLst/>
              <a:cxnLst/>
              <a:rect l="l" t="t" r="r" b="b"/>
              <a:pathLst>
                <a:path w="1033" h="565" extrusionOk="0">
                  <a:moveTo>
                    <a:pt x="579" y="1"/>
                  </a:moveTo>
                  <a:cubicBezTo>
                    <a:pt x="301" y="1"/>
                    <a:pt x="1" y="136"/>
                    <a:pt x="50" y="356"/>
                  </a:cubicBezTo>
                  <a:cubicBezTo>
                    <a:pt x="77" y="500"/>
                    <a:pt x="260" y="564"/>
                    <a:pt x="460" y="564"/>
                  </a:cubicBezTo>
                  <a:cubicBezTo>
                    <a:pt x="732" y="564"/>
                    <a:pt x="1032" y="446"/>
                    <a:pt x="1008" y="249"/>
                  </a:cubicBezTo>
                  <a:cubicBezTo>
                    <a:pt x="981" y="76"/>
                    <a:pt x="786" y="1"/>
                    <a:pt x="5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5"/>
            <p:cNvSpPr/>
            <p:nvPr/>
          </p:nvSpPr>
          <p:spPr>
            <a:xfrm>
              <a:off x="801703" y="1620695"/>
              <a:ext cx="34967" cy="78255"/>
            </a:xfrm>
            <a:custGeom>
              <a:avLst/>
              <a:gdLst/>
              <a:ahLst/>
              <a:cxnLst/>
              <a:rect l="l" t="t" r="r" b="b"/>
              <a:pathLst>
                <a:path w="832" h="1862" extrusionOk="0">
                  <a:moveTo>
                    <a:pt x="563" y="0"/>
                  </a:moveTo>
                  <a:cubicBezTo>
                    <a:pt x="555" y="0"/>
                    <a:pt x="545" y="3"/>
                    <a:pt x="533" y="8"/>
                  </a:cubicBezTo>
                  <a:cubicBezTo>
                    <a:pt x="512" y="8"/>
                    <a:pt x="491" y="30"/>
                    <a:pt x="491" y="72"/>
                  </a:cubicBezTo>
                  <a:cubicBezTo>
                    <a:pt x="533" y="243"/>
                    <a:pt x="533" y="434"/>
                    <a:pt x="576" y="605"/>
                  </a:cubicBezTo>
                  <a:cubicBezTo>
                    <a:pt x="597" y="796"/>
                    <a:pt x="618" y="967"/>
                    <a:pt x="640" y="1159"/>
                  </a:cubicBezTo>
                  <a:cubicBezTo>
                    <a:pt x="640" y="1329"/>
                    <a:pt x="640" y="1499"/>
                    <a:pt x="533" y="1585"/>
                  </a:cubicBezTo>
                  <a:cubicBezTo>
                    <a:pt x="491" y="1627"/>
                    <a:pt x="405" y="1648"/>
                    <a:pt x="320" y="1648"/>
                  </a:cubicBezTo>
                  <a:lnTo>
                    <a:pt x="193" y="1691"/>
                  </a:lnTo>
                  <a:cubicBezTo>
                    <a:pt x="150" y="1691"/>
                    <a:pt x="107" y="1712"/>
                    <a:pt x="65" y="1712"/>
                  </a:cubicBezTo>
                  <a:cubicBezTo>
                    <a:pt x="22" y="1712"/>
                    <a:pt x="1" y="1734"/>
                    <a:pt x="1" y="1776"/>
                  </a:cubicBezTo>
                  <a:cubicBezTo>
                    <a:pt x="1" y="1819"/>
                    <a:pt x="22" y="1861"/>
                    <a:pt x="65" y="1861"/>
                  </a:cubicBezTo>
                  <a:lnTo>
                    <a:pt x="214" y="1861"/>
                  </a:lnTo>
                  <a:lnTo>
                    <a:pt x="363" y="1840"/>
                  </a:lnTo>
                  <a:cubicBezTo>
                    <a:pt x="448" y="1819"/>
                    <a:pt x="555" y="1797"/>
                    <a:pt x="640" y="1712"/>
                  </a:cubicBezTo>
                  <a:cubicBezTo>
                    <a:pt x="746" y="1648"/>
                    <a:pt x="810" y="1542"/>
                    <a:pt x="810" y="1435"/>
                  </a:cubicBezTo>
                  <a:cubicBezTo>
                    <a:pt x="831" y="1329"/>
                    <a:pt x="831" y="1222"/>
                    <a:pt x="810" y="1137"/>
                  </a:cubicBezTo>
                  <a:cubicBezTo>
                    <a:pt x="768" y="775"/>
                    <a:pt x="704" y="413"/>
                    <a:pt x="618" y="51"/>
                  </a:cubicBezTo>
                  <a:cubicBezTo>
                    <a:pt x="603" y="20"/>
                    <a:pt x="587" y="0"/>
                    <a:pt x="5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5"/>
            <p:cNvSpPr/>
            <p:nvPr/>
          </p:nvSpPr>
          <p:spPr>
            <a:xfrm>
              <a:off x="862601" y="1635783"/>
              <a:ext cx="36732" cy="17525"/>
            </a:xfrm>
            <a:custGeom>
              <a:avLst/>
              <a:gdLst/>
              <a:ahLst/>
              <a:cxnLst/>
              <a:rect l="l" t="t" r="r" b="b"/>
              <a:pathLst>
                <a:path w="874" h="417" extrusionOk="0">
                  <a:moveTo>
                    <a:pt x="756" y="1"/>
                  </a:moveTo>
                  <a:cubicBezTo>
                    <a:pt x="730" y="1"/>
                    <a:pt x="703" y="12"/>
                    <a:pt x="682" y="33"/>
                  </a:cubicBezTo>
                  <a:lnTo>
                    <a:pt x="660" y="54"/>
                  </a:lnTo>
                  <a:cubicBezTo>
                    <a:pt x="639" y="75"/>
                    <a:pt x="596" y="97"/>
                    <a:pt x="575" y="118"/>
                  </a:cubicBezTo>
                  <a:cubicBezTo>
                    <a:pt x="545" y="133"/>
                    <a:pt x="515" y="148"/>
                    <a:pt x="485" y="148"/>
                  </a:cubicBezTo>
                  <a:cubicBezTo>
                    <a:pt x="472" y="148"/>
                    <a:pt x="460" y="146"/>
                    <a:pt x="447" y="139"/>
                  </a:cubicBezTo>
                  <a:cubicBezTo>
                    <a:pt x="426" y="139"/>
                    <a:pt x="383" y="139"/>
                    <a:pt x="341" y="118"/>
                  </a:cubicBezTo>
                  <a:cubicBezTo>
                    <a:pt x="298" y="97"/>
                    <a:pt x="277" y="75"/>
                    <a:pt x="234" y="54"/>
                  </a:cubicBezTo>
                  <a:lnTo>
                    <a:pt x="213" y="54"/>
                  </a:lnTo>
                  <a:cubicBezTo>
                    <a:pt x="197" y="38"/>
                    <a:pt x="174" y="31"/>
                    <a:pt x="150" y="31"/>
                  </a:cubicBezTo>
                  <a:cubicBezTo>
                    <a:pt x="112" y="31"/>
                    <a:pt x="69" y="49"/>
                    <a:pt x="43" y="75"/>
                  </a:cubicBezTo>
                  <a:cubicBezTo>
                    <a:pt x="0" y="118"/>
                    <a:pt x="0" y="203"/>
                    <a:pt x="64" y="267"/>
                  </a:cubicBezTo>
                  <a:cubicBezTo>
                    <a:pt x="107" y="310"/>
                    <a:pt x="170" y="352"/>
                    <a:pt x="234" y="374"/>
                  </a:cubicBezTo>
                  <a:cubicBezTo>
                    <a:pt x="298" y="416"/>
                    <a:pt x="383" y="416"/>
                    <a:pt x="469" y="416"/>
                  </a:cubicBezTo>
                  <a:cubicBezTo>
                    <a:pt x="554" y="416"/>
                    <a:pt x="639" y="374"/>
                    <a:pt x="703" y="331"/>
                  </a:cubicBezTo>
                  <a:cubicBezTo>
                    <a:pt x="767" y="267"/>
                    <a:pt x="809" y="225"/>
                    <a:pt x="852" y="139"/>
                  </a:cubicBezTo>
                  <a:cubicBezTo>
                    <a:pt x="873" y="118"/>
                    <a:pt x="852" y="54"/>
                    <a:pt x="831" y="33"/>
                  </a:cubicBezTo>
                  <a:cubicBezTo>
                    <a:pt x="809" y="12"/>
                    <a:pt x="783" y="1"/>
                    <a:pt x="7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5"/>
            <p:cNvSpPr/>
            <p:nvPr/>
          </p:nvSpPr>
          <p:spPr>
            <a:xfrm>
              <a:off x="738157" y="1635783"/>
              <a:ext cx="36732" cy="17525"/>
            </a:xfrm>
            <a:custGeom>
              <a:avLst/>
              <a:gdLst/>
              <a:ahLst/>
              <a:cxnLst/>
              <a:rect l="l" t="t" r="r" b="b"/>
              <a:pathLst>
                <a:path w="874" h="417" extrusionOk="0">
                  <a:moveTo>
                    <a:pt x="757" y="1"/>
                  </a:moveTo>
                  <a:cubicBezTo>
                    <a:pt x="730" y="1"/>
                    <a:pt x="704" y="12"/>
                    <a:pt x="682" y="33"/>
                  </a:cubicBezTo>
                  <a:lnTo>
                    <a:pt x="682" y="54"/>
                  </a:lnTo>
                  <a:cubicBezTo>
                    <a:pt x="640" y="75"/>
                    <a:pt x="597" y="97"/>
                    <a:pt x="576" y="118"/>
                  </a:cubicBezTo>
                  <a:cubicBezTo>
                    <a:pt x="533" y="139"/>
                    <a:pt x="491" y="139"/>
                    <a:pt x="469" y="139"/>
                  </a:cubicBezTo>
                  <a:cubicBezTo>
                    <a:pt x="427" y="139"/>
                    <a:pt x="405" y="139"/>
                    <a:pt x="363" y="118"/>
                  </a:cubicBezTo>
                  <a:cubicBezTo>
                    <a:pt x="320" y="97"/>
                    <a:pt x="278" y="75"/>
                    <a:pt x="235" y="54"/>
                  </a:cubicBezTo>
                  <a:lnTo>
                    <a:pt x="214" y="54"/>
                  </a:lnTo>
                  <a:cubicBezTo>
                    <a:pt x="195" y="35"/>
                    <a:pt x="171" y="24"/>
                    <a:pt x="147" y="24"/>
                  </a:cubicBezTo>
                  <a:cubicBezTo>
                    <a:pt x="118" y="24"/>
                    <a:pt x="88" y="40"/>
                    <a:pt x="65" y="75"/>
                  </a:cubicBezTo>
                  <a:cubicBezTo>
                    <a:pt x="1" y="118"/>
                    <a:pt x="1" y="203"/>
                    <a:pt x="65" y="267"/>
                  </a:cubicBezTo>
                  <a:cubicBezTo>
                    <a:pt x="107" y="310"/>
                    <a:pt x="171" y="352"/>
                    <a:pt x="235" y="374"/>
                  </a:cubicBezTo>
                  <a:cubicBezTo>
                    <a:pt x="320" y="395"/>
                    <a:pt x="405" y="416"/>
                    <a:pt x="491" y="416"/>
                  </a:cubicBezTo>
                  <a:cubicBezTo>
                    <a:pt x="576" y="416"/>
                    <a:pt x="640" y="374"/>
                    <a:pt x="704" y="331"/>
                  </a:cubicBezTo>
                  <a:cubicBezTo>
                    <a:pt x="767" y="267"/>
                    <a:pt x="810" y="225"/>
                    <a:pt x="853" y="139"/>
                  </a:cubicBezTo>
                  <a:cubicBezTo>
                    <a:pt x="874" y="118"/>
                    <a:pt x="874" y="54"/>
                    <a:pt x="831" y="33"/>
                  </a:cubicBezTo>
                  <a:cubicBezTo>
                    <a:pt x="810" y="12"/>
                    <a:pt x="783" y="1"/>
                    <a:pt x="75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5"/>
            <p:cNvSpPr/>
            <p:nvPr/>
          </p:nvSpPr>
          <p:spPr>
            <a:xfrm>
              <a:off x="783799" y="1719670"/>
              <a:ext cx="72539" cy="41943"/>
            </a:xfrm>
            <a:custGeom>
              <a:avLst/>
              <a:gdLst/>
              <a:ahLst/>
              <a:cxnLst/>
              <a:rect l="l" t="t" r="r" b="b"/>
              <a:pathLst>
                <a:path w="1726" h="998" extrusionOk="0">
                  <a:moveTo>
                    <a:pt x="787" y="1"/>
                  </a:moveTo>
                  <a:cubicBezTo>
                    <a:pt x="660" y="1"/>
                    <a:pt x="536" y="27"/>
                    <a:pt x="427" y="81"/>
                  </a:cubicBezTo>
                  <a:cubicBezTo>
                    <a:pt x="406" y="81"/>
                    <a:pt x="406" y="81"/>
                    <a:pt x="384" y="103"/>
                  </a:cubicBezTo>
                  <a:cubicBezTo>
                    <a:pt x="299" y="145"/>
                    <a:pt x="214" y="209"/>
                    <a:pt x="150" y="316"/>
                  </a:cubicBezTo>
                  <a:cubicBezTo>
                    <a:pt x="86" y="401"/>
                    <a:pt x="1" y="529"/>
                    <a:pt x="43" y="635"/>
                  </a:cubicBezTo>
                  <a:cubicBezTo>
                    <a:pt x="65" y="678"/>
                    <a:pt x="107" y="720"/>
                    <a:pt x="150" y="763"/>
                  </a:cubicBezTo>
                  <a:cubicBezTo>
                    <a:pt x="193" y="784"/>
                    <a:pt x="256" y="806"/>
                    <a:pt x="320" y="806"/>
                  </a:cubicBezTo>
                  <a:cubicBezTo>
                    <a:pt x="363" y="784"/>
                    <a:pt x="427" y="784"/>
                    <a:pt x="491" y="763"/>
                  </a:cubicBezTo>
                  <a:cubicBezTo>
                    <a:pt x="546" y="752"/>
                    <a:pt x="601" y="747"/>
                    <a:pt x="656" y="747"/>
                  </a:cubicBezTo>
                  <a:cubicBezTo>
                    <a:pt x="814" y="747"/>
                    <a:pt x="972" y="790"/>
                    <a:pt x="1130" y="869"/>
                  </a:cubicBezTo>
                  <a:cubicBezTo>
                    <a:pt x="1194" y="912"/>
                    <a:pt x="1257" y="955"/>
                    <a:pt x="1343" y="976"/>
                  </a:cubicBezTo>
                  <a:cubicBezTo>
                    <a:pt x="1407" y="997"/>
                    <a:pt x="1470" y="997"/>
                    <a:pt x="1513" y="997"/>
                  </a:cubicBezTo>
                  <a:cubicBezTo>
                    <a:pt x="1641" y="955"/>
                    <a:pt x="1726" y="806"/>
                    <a:pt x="1683" y="656"/>
                  </a:cubicBezTo>
                  <a:cubicBezTo>
                    <a:pt x="1662" y="550"/>
                    <a:pt x="1598" y="443"/>
                    <a:pt x="1534" y="337"/>
                  </a:cubicBezTo>
                  <a:cubicBezTo>
                    <a:pt x="1346" y="120"/>
                    <a:pt x="1059" y="1"/>
                    <a:pt x="7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5"/>
            <p:cNvSpPr/>
            <p:nvPr/>
          </p:nvSpPr>
          <p:spPr>
            <a:xfrm>
              <a:off x="790061" y="1737070"/>
              <a:ext cx="57368" cy="24544"/>
            </a:xfrm>
            <a:custGeom>
              <a:avLst/>
              <a:gdLst/>
              <a:ahLst/>
              <a:cxnLst/>
              <a:rect l="l" t="t" r="r" b="b"/>
              <a:pathLst>
                <a:path w="1365" h="584" extrusionOk="0">
                  <a:moveTo>
                    <a:pt x="644" y="0"/>
                  </a:moveTo>
                  <a:cubicBezTo>
                    <a:pt x="499" y="0"/>
                    <a:pt x="356" y="48"/>
                    <a:pt x="235" y="136"/>
                  </a:cubicBezTo>
                  <a:cubicBezTo>
                    <a:pt x="214" y="157"/>
                    <a:pt x="44" y="264"/>
                    <a:pt x="1" y="349"/>
                  </a:cubicBezTo>
                  <a:cubicBezTo>
                    <a:pt x="44" y="370"/>
                    <a:pt x="107" y="392"/>
                    <a:pt x="171" y="392"/>
                  </a:cubicBezTo>
                  <a:cubicBezTo>
                    <a:pt x="214" y="370"/>
                    <a:pt x="278" y="370"/>
                    <a:pt x="342" y="349"/>
                  </a:cubicBezTo>
                  <a:cubicBezTo>
                    <a:pt x="397" y="338"/>
                    <a:pt x="452" y="333"/>
                    <a:pt x="507" y="333"/>
                  </a:cubicBezTo>
                  <a:cubicBezTo>
                    <a:pt x="665" y="333"/>
                    <a:pt x="823" y="376"/>
                    <a:pt x="981" y="455"/>
                  </a:cubicBezTo>
                  <a:cubicBezTo>
                    <a:pt x="1045" y="498"/>
                    <a:pt x="1108" y="541"/>
                    <a:pt x="1194" y="562"/>
                  </a:cubicBezTo>
                  <a:cubicBezTo>
                    <a:pt x="1258" y="583"/>
                    <a:pt x="1321" y="583"/>
                    <a:pt x="1364" y="583"/>
                  </a:cubicBezTo>
                  <a:cubicBezTo>
                    <a:pt x="1321" y="392"/>
                    <a:pt x="1130" y="200"/>
                    <a:pt x="1045" y="136"/>
                  </a:cubicBezTo>
                  <a:cubicBezTo>
                    <a:pt x="921" y="43"/>
                    <a:pt x="781" y="0"/>
                    <a:pt x="644" y="0"/>
                  </a:cubicBezTo>
                  <a:close/>
                </a:path>
              </a:pathLst>
            </a:custGeom>
            <a:solidFill>
              <a:srgbClr val="FF8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5"/>
            <p:cNvSpPr/>
            <p:nvPr/>
          </p:nvSpPr>
          <p:spPr>
            <a:xfrm>
              <a:off x="700585" y="1680038"/>
              <a:ext cx="65353" cy="48458"/>
            </a:xfrm>
            <a:custGeom>
              <a:avLst/>
              <a:gdLst/>
              <a:ahLst/>
              <a:cxnLst/>
              <a:rect l="l" t="t" r="r" b="b"/>
              <a:pathLst>
                <a:path w="1555" h="1153" extrusionOk="0">
                  <a:moveTo>
                    <a:pt x="806" y="1"/>
                  </a:moveTo>
                  <a:cubicBezTo>
                    <a:pt x="786" y="1"/>
                    <a:pt x="766" y="1"/>
                    <a:pt x="746" y="2"/>
                  </a:cubicBezTo>
                  <a:cubicBezTo>
                    <a:pt x="320" y="23"/>
                    <a:pt x="0" y="322"/>
                    <a:pt x="0" y="577"/>
                  </a:cubicBezTo>
                  <a:cubicBezTo>
                    <a:pt x="22" y="961"/>
                    <a:pt x="405" y="1152"/>
                    <a:pt x="831" y="1152"/>
                  </a:cubicBezTo>
                  <a:cubicBezTo>
                    <a:pt x="1214" y="1131"/>
                    <a:pt x="1555" y="833"/>
                    <a:pt x="1534" y="535"/>
                  </a:cubicBezTo>
                  <a:cubicBezTo>
                    <a:pt x="1493" y="191"/>
                    <a:pt x="1184" y="1"/>
                    <a:pt x="806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5"/>
            <p:cNvSpPr/>
            <p:nvPr/>
          </p:nvSpPr>
          <p:spPr>
            <a:xfrm>
              <a:off x="867938" y="1680038"/>
              <a:ext cx="65395" cy="47617"/>
            </a:xfrm>
            <a:custGeom>
              <a:avLst/>
              <a:gdLst/>
              <a:ahLst/>
              <a:cxnLst/>
              <a:rect l="l" t="t" r="r" b="b"/>
              <a:pathLst>
                <a:path w="1556" h="1133" extrusionOk="0">
                  <a:moveTo>
                    <a:pt x="750" y="1"/>
                  </a:moveTo>
                  <a:cubicBezTo>
                    <a:pt x="372" y="1"/>
                    <a:pt x="63" y="191"/>
                    <a:pt x="22" y="535"/>
                  </a:cubicBezTo>
                  <a:cubicBezTo>
                    <a:pt x="1" y="811"/>
                    <a:pt x="342" y="1110"/>
                    <a:pt x="704" y="1131"/>
                  </a:cubicBezTo>
                  <a:cubicBezTo>
                    <a:pt x="725" y="1132"/>
                    <a:pt x="746" y="1132"/>
                    <a:pt x="768" y="1132"/>
                  </a:cubicBezTo>
                  <a:cubicBezTo>
                    <a:pt x="1169" y="1132"/>
                    <a:pt x="1534" y="941"/>
                    <a:pt x="1534" y="577"/>
                  </a:cubicBezTo>
                  <a:cubicBezTo>
                    <a:pt x="1556" y="300"/>
                    <a:pt x="1236" y="2"/>
                    <a:pt x="810" y="2"/>
                  </a:cubicBezTo>
                  <a:cubicBezTo>
                    <a:pt x="790" y="1"/>
                    <a:pt x="770" y="1"/>
                    <a:pt x="750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5"/>
            <p:cNvSpPr/>
            <p:nvPr/>
          </p:nvSpPr>
          <p:spPr>
            <a:xfrm>
              <a:off x="645991" y="1693823"/>
              <a:ext cx="39422" cy="35849"/>
            </a:xfrm>
            <a:custGeom>
              <a:avLst/>
              <a:gdLst/>
              <a:ahLst/>
              <a:cxnLst/>
              <a:rect l="l" t="t" r="r" b="b"/>
              <a:pathLst>
                <a:path w="938" h="853" extrusionOk="0">
                  <a:moveTo>
                    <a:pt x="493" y="0"/>
                  </a:moveTo>
                  <a:cubicBezTo>
                    <a:pt x="457" y="0"/>
                    <a:pt x="420" y="5"/>
                    <a:pt x="383" y="15"/>
                  </a:cubicBezTo>
                  <a:cubicBezTo>
                    <a:pt x="149" y="57"/>
                    <a:pt x="0" y="292"/>
                    <a:pt x="64" y="526"/>
                  </a:cubicBezTo>
                  <a:cubicBezTo>
                    <a:pt x="102" y="714"/>
                    <a:pt x="306" y="853"/>
                    <a:pt x="500" y="853"/>
                  </a:cubicBezTo>
                  <a:cubicBezTo>
                    <a:pt x="525" y="853"/>
                    <a:pt x="550" y="850"/>
                    <a:pt x="575" y="845"/>
                  </a:cubicBezTo>
                  <a:cubicBezTo>
                    <a:pt x="788" y="803"/>
                    <a:pt x="937" y="547"/>
                    <a:pt x="895" y="334"/>
                  </a:cubicBezTo>
                  <a:cubicBezTo>
                    <a:pt x="859" y="137"/>
                    <a:pt x="687" y="0"/>
                    <a:pt x="493" y="0"/>
                  </a:cubicBez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5"/>
            <p:cNvSpPr/>
            <p:nvPr/>
          </p:nvSpPr>
          <p:spPr>
            <a:xfrm>
              <a:off x="653136" y="1698572"/>
              <a:ext cx="17063" cy="22989"/>
            </a:xfrm>
            <a:custGeom>
              <a:avLst/>
              <a:gdLst/>
              <a:ahLst/>
              <a:cxnLst/>
              <a:rect l="l" t="t" r="r" b="b"/>
              <a:pathLst>
                <a:path w="406" h="547" extrusionOk="0">
                  <a:moveTo>
                    <a:pt x="341" y="0"/>
                  </a:moveTo>
                  <a:cubicBezTo>
                    <a:pt x="333" y="0"/>
                    <a:pt x="326" y="3"/>
                    <a:pt x="320" y="8"/>
                  </a:cubicBezTo>
                  <a:cubicBezTo>
                    <a:pt x="213" y="30"/>
                    <a:pt x="128" y="72"/>
                    <a:pt x="64" y="179"/>
                  </a:cubicBezTo>
                  <a:cubicBezTo>
                    <a:pt x="0" y="264"/>
                    <a:pt x="0" y="392"/>
                    <a:pt x="43" y="498"/>
                  </a:cubicBezTo>
                  <a:cubicBezTo>
                    <a:pt x="43" y="515"/>
                    <a:pt x="71" y="547"/>
                    <a:pt x="104" y="547"/>
                  </a:cubicBezTo>
                  <a:cubicBezTo>
                    <a:pt x="112" y="547"/>
                    <a:pt x="120" y="545"/>
                    <a:pt x="128" y="541"/>
                  </a:cubicBezTo>
                  <a:cubicBezTo>
                    <a:pt x="192" y="541"/>
                    <a:pt x="213" y="498"/>
                    <a:pt x="213" y="434"/>
                  </a:cubicBezTo>
                  <a:cubicBezTo>
                    <a:pt x="192" y="370"/>
                    <a:pt x="192" y="307"/>
                    <a:pt x="213" y="264"/>
                  </a:cubicBezTo>
                  <a:cubicBezTo>
                    <a:pt x="235" y="221"/>
                    <a:pt x="299" y="157"/>
                    <a:pt x="362" y="136"/>
                  </a:cubicBezTo>
                  <a:cubicBezTo>
                    <a:pt x="384" y="115"/>
                    <a:pt x="405" y="72"/>
                    <a:pt x="405" y="51"/>
                  </a:cubicBezTo>
                  <a:cubicBezTo>
                    <a:pt x="390" y="20"/>
                    <a:pt x="362" y="0"/>
                    <a:pt x="3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5"/>
            <p:cNvSpPr/>
            <p:nvPr/>
          </p:nvSpPr>
          <p:spPr>
            <a:xfrm>
              <a:off x="947623" y="1693823"/>
              <a:ext cx="39422" cy="35849"/>
            </a:xfrm>
            <a:custGeom>
              <a:avLst/>
              <a:gdLst/>
              <a:ahLst/>
              <a:cxnLst/>
              <a:rect l="l" t="t" r="r" b="b"/>
              <a:pathLst>
                <a:path w="938" h="853" extrusionOk="0">
                  <a:moveTo>
                    <a:pt x="465" y="0"/>
                  </a:moveTo>
                  <a:cubicBezTo>
                    <a:pt x="272" y="0"/>
                    <a:pt x="100" y="137"/>
                    <a:pt x="64" y="334"/>
                  </a:cubicBezTo>
                  <a:cubicBezTo>
                    <a:pt x="0" y="547"/>
                    <a:pt x="171" y="803"/>
                    <a:pt x="362" y="845"/>
                  </a:cubicBezTo>
                  <a:cubicBezTo>
                    <a:pt x="389" y="850"/>
                    <a:pt x="417" y="853"/>
                    <a:pt x="444" y="853"/>
                  </a:cubicBezTo>
                  <a:cubicBezTo>
                    <a:pt x="653" y="853"/>
                    <a:pt x="857" y="714"/>
                    <a:pt x="895" y="526"/>
                  </a:cubicBezTo>
                  <a:cubicBezTo>
                    <a:pt x="937" y="292"/>
                    <a:pt x="810" y="57"/>
                    <a:pt x="575" y="15"/>
                  </a:cubicBezTo>
                  <a:cubicBezTo>
                    <a:pt x="539" y="5"/>
                    <a:pt x="502" y="0"/>
                    <a:pt x="465" y="0"/>
                  </a:cubicBezTo>
                  <a:close/>
                </a:path>
              </a:pathLst>
            </a:custGeom>
            <a:solidFill>
              <a:srgbClr val="FF9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5"/>
            <p:cNvSpPr/>
            <p:nvPr/>
          </p:nvSpPr>
          <p:spPr>
            <a:xfrm>
              <a:off x="962837" y="1698530"/>
              <a:ext cx="17946" cy="23115"/>
            </a:xfrm>
            <a:custGeom>
              <a:avLst/>
              <a:gdLst/>
              <a:ahLst/>
              <a:cxnLst/>
              <a:rect l="l" t="t" r="r" b="b"/>
              <a:pathLst>
                <a:path w="427" h="550" extrusionOk="0">
                  <a:moveTo>
                    <a:pt x="84" y="1"/>
                  </a:moveTo>
                  <a:cubicBezTo>
                    <a:pt x="62" y="1"/>
                    <a:pt x="37" y="16"/>
                    <a:pt x="22" y="31"/>
                  </a:cubicBezTo>
                  <a:cubicBezTo>
                    <a:pt x="0" y="52"/>
                    <a:pt x="22" y="95"/>
                    <a:pt x="43" y="116"/>
                  </a:cubicBezTo>
                  <a:lnTo>
                    <a:pt x="64" y="137"/>
                  </a:lnTo>
                  <a:cubicBezTo>
                    <a:pt x="107" y="158"/>
                    <a:pt x="171" y="201"/>
                    <a:pt x="192" y="265"/>
                  </a:cubicBezTo>
                  <a:cubicBezTo>
                    <a:pt x="235" y="308"/>
                    <a:pt x="213" y="371"/>
                    <a:pt x="213" y="435"/>
                  </a:cubicBezTo>
                  <a:cubicBezTo>
                    <a:pt x="213" y="478"/>
                    <a:pt x="235" y="521"/>
                    <a:pt x="277" y="542"/>
                  </a:cubicBezTo>
                  <a:cubicBezTo>
                    <a:pt x="288" y="547"/>
                    <a:pt x="299" y="550"/>
                    <a:pt x="309" y="550"/>
                  </a:cubicBezTo>
                  <a:cubicBezTo>
                    <a:pt x="340" y="550"/>
                    <a:pt x="368" y="526"/>
                    <a:pt x="384" y="478"/>
                  </a:cubicBezTo>
                  <a:cubicBezTo>
                    <a:pt x="426" y="393"/>
                    <a:pt x="426" y="265"/>
                    <a:pt x="362" y="180"/>
                  </a:cubicBezTo>
                  <a:cubicBezTo>
                    <a:pt x="299" y="73"/>
                    <a:pt x="213" y="31"/>
                    <a:pt x="107" y="9"/>
                  </a:cubicBezTo>
                  <a:cubicBezTo>
                    <a:pt x="101" y="3"/>
                    <a:pt x="93" y="1"/>
                    <a:pt x="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5"/>
            <p:cNvSpPr/>
            <p:nvPr/>
          </p:nvSpPr>
          <p:spPr>
            <a:xfrm>
              <a:off x="579756" y="1444222"/>
              <a:ext cx="170968" cy="199378"/>
            </a:xfrm>
            <a:custGeom>
              <a:avLst/>
              <a:gdLst/>
              <a:ahLst/>
              <a:cxnLst/>
              <a:rect l="l" t="t" r="r" b="b"/>
              <a:pathLst>
                <a:path w="4068" h="4744" extrusionOk="0">
                  <a:moveTo>
                    <a:pt x="3238" y="0"/>
                  </a:moveTo>
                  <a:cubicBezTo>
                    <a:pt x="3196" y="0"/>
                    <a:pt x="3153" y="4"/>
                    <a:pt x="3109" y="12"/>
                  </a:cubicBezTo>
                  <a:cubicBezTo>
                    <a:pt x="2854" y="76"/>
                    <a:pt x="2598" y="182"/>
                    <a:pt x="2364" y="353"/>
                  </a:cubicBezTo>
                  <a:cubicBezTo>
                    <a:pt x="1214" y="1205"/>
                    <a:pt x="0" y="3185"/>
                    <a:pt x="1278" y="4506"/>
                  </a:cubicBezTo>
                  <a:cubicBezTo>
                    <a:pt x="1440" y="4673"/>
                    <a:pt x="1622" y="4744"/>
                    <a:pt x="1812" y="4744"/>
                  </a:cubicBezTo>
                  <a:cubicBezTo>
                    <a:pt x="2399" y="4744"/>
                    <a:pt x="3064" y="4068"/>
                    <a:pt x="3450" y="3441"/>
                  </a:cubicBezTo>
                  <a:cubicBezTo>
                    <a:pt x="3834" y="2823"/>
                    <a:pt x="4068" y="2142"/>
                    <a:pt x="4047" y="1354"/>
                  </a:cubicBezTo>
                  <a:cubicBezTo>
                    <a:pt x="4068" y="1055"/>
                    <a:pt x="4004" y="757"/>
                    <a:pt x="3897" y="459"/>
                  </a:cubicBezTo>
                  <a:cubicBezTo>
                    <a:pt x="3804" y="197"/>
                    <a:pt x="3545" y="0"/>
                    <a:pt x="32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5"/>
            <p:cNvSpPr/>
            <p:nvPr/>
          </p:nvSpPr>
          <p:spPr>
            <a:xfrm>
              <a:off x="699912" y="1394125"/>
              <a:ext cx="312180" cy="252375"/>
            </a:xfrm>
            <a:custGeom>
              <a:avLst/>
              <a:gdLst/>
              <a:ahLst/>
              <a:cxnLst/>
              <a:rect l="l" t="t" r="r" b="b"/>
              <a:pathLst>
                <a:path w="7428" h="6005" extrusionOk="0">
                  <a:moveTo>
                    <a:pt x="3152" y="1"/>
                  </a:moveTo>
                  <a:cubicBezTo>
                    <a:pt x="1331" y="1"/>
                    <a:pt x="0" y="1598"/>
                    <a:pt x="740" y="3078"/>
                  </a:cubicBezTo>
                  <a:cubicBezTo>
                    <a:pt x="975" y="3547"/>
                    <a:pt x="1188" y="3994"/>
                    <a:pt x="1677" y="4313"/>
                  </a:cubicBezTo>
                  <a:cubicBezTo>
                    <a:pt x="1833" y="4408"/>
                    <a:pt x="1981" y="4451"/>
                    <a:pt x="2114" y="4451"/>
                  </a:cubicBezTo>
                  <a:cubicBezTo>
                    <a:pt x="2401" y="4451"/>
                    <a:pt x="2613" y="4250"/>
                    <a:pt x="2657" y="3930"/>
                  </a:cubicBezTo>
                  <a:cubicBezTo>
                    <a:pt x="2657" y="3887"/>
                    <a:pt x="2636" y="3802"/>
                    <a:pt x="2678" y="3802"/>
                  </a:cubicBezTo>
                  <a:cubicBezTo>
                    <a:pt x="2681" y="3801"/>
                    <a:pt x="2685" y="3800"/>
                    <a:pt x="2688" y="3800"/>
                  </a:cubicBezTo>
                  <a:cubicBezTo>
                    <a:pt x="2807" y="3800"/>
                    <a:pt x="3192" y="4505"/>
                    <a:pt x="4020" y="4505"/>
                  </a:cubicBezTo>
                  <a:cubicBezTo>
                    <a:pt x="4446" y="4505"/>
                    <a:pt x="4553" y="4143"/>
                    <a:pt x="4616" y="4058"/>
                  </a:cubicBezTo>
                  <a:cubicBezTo>
                    <a:pt x="4723" y="4143"/>
                    <a:pt x="4766" y="4484"/>
                    <a:pt x="5213" y="5187"/>
                  </a:cubicBezTo>
                  <a:cubicBezTo>
                    <a:pt x="5563" y="5766"/>
                    <a:pt x="6007" y="6004"/>
                    <a:pt x="6367" y="6004"/>
                  </a:cubicBezTo>
                  <a:cubicBezTo>
                    <a:pt x="6576" y="6004"/>
                    <a:pt x="6757" y="5924"/>
                    <a:pt x="6874" y="5783"/>
                  </a:cubicBezTo>
                  <a:cubicBezTo>
                    <a:pt x="7428" y="5101"/>
                    <a:pt x="7428" y="3099"/>
                    <a:pt x="6107" y="1502"/>
                  </a:cubicBezTo>
                  <a:cubicBezTo>
                    <a:pt x="5426" y="693"/>
                    <a:pt x="4979" y="458"/>
                    <a:pt x="4340" y="224"/>
                  </a:cubicBezTo>
                  <a:cubicBezTo>
                    <a:pt x="3932" y="70"/>
                    <a:pt x="3531" y="1"/>
                    <a:pt x="31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5"/>
            <p:cNvSpPr/>
            <p:nvPr/>
          </p:nvSpPr>
          <p:spPr>
            <a:xfrm>
              <a:off x="719371" y="1455990"/>
              <a:ext cx="24208" cy="90485"/>
            </a:xfrm>
            <a:custGeom>
              <a:avLst/>
              <a:gdLst/>
              <a:ahLst/>
              <a:cxnLst/>
              <a:rect l="l" t="t" r="r" b="b"/>
              <a:pathLst>
                <a:path w="576" h="2153" extrusionOk="0">
                  <a:moveTo>
                    <a:pt x="223" y="0"/>
                  </a:moveTo>
                  <a:cubicBezTo>
                    <a:pt x="194" y="0"/>
                    <a:pt x="171" y="20"/>
                    <a:pt x="171" y="51"/>
                  </a:cubicBezTo>
                  <a:cubicBezTo>
                    <a:pt x="43" y="392"/>
                    <a:pt x="0" y="754"/>
                    <a:pt x="22" y="1116"/>
                  </a:cubicBezTo>
                  <a:cubicBezTo>
                    <a:pt x="22" y="1287"/>
                    <a:pt x="64" y="1457"/>
                    <a:pt x="128" y="1649"/>
                  </a:cubicBezTo>
                  <a:cubicBezTo>
                    <a:pt x="171" y="1819"/>
                    <a:pt x="277" y="1989"/>
                    <a:pt x="405" y="2117"/>
                  </a:cubicBezTo>
                  <a:cubicBezTo>
                    <a:pt x="418" y="2142"/>
                    <a:pt x="445" y="2152"/>
                    <a:pt x="474" y="2152"/>
                  </a:cubicBezTo>
                  <a:cubicBezTo>
                    <a:pt x="494" y="2152"/>
                    <a:pt x="515" y="2147"/>
                    <a:pt x="533" y="2138"/>
                  </a:cubicBezTo>
                  <a:cubicBezTo>
                    <a:pt x="575" y="2096"/>
                    <a:pt x="575" y="2053"/>
                    <a:pt x="533" y="2011"/>
                  </a:cubicBezTo>
                  <a:cubicBezTo>
                    <a:pt x="426" y="1883"/>
                    <a:pt x="363" y="1734"/>
                    <a:pt x="299" y="1585"/>
                  </a:cubicBezTo>
                  <a:cubicBezTo>
                    <a:pt x="235" y="1436"/>
                    <a:pt x="213" y="1265"/>
                    <a:pt x="192" y="1095"/>
                  </a:cubicBezTo>
                  <a:cubicBezTo>
                    <a:pt x="171" y="754"/>
                    <a:pt x="213" y="413"/>
                    <a:pt x="299" y="94"/>
                  </a:cubicBezTo>
                  <a:cubicBezTo>
                    <a:pt x="299" y="51"/>
                    <a:pt x="277" y="9"/>
                    <a:pt x="256" y="9"/>
                  </a:cubicBezTo>
                  <a:cubicBezTo>
                    <a:pt x="245" y="3"/>
                    <a:pt x="233" y="0"/>
                    <a:pt x="223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5"/>
            <p:cNvSpPr/>
            <p:nvPr/>
          </p:nvSpPr>
          <p:spPr>
            <a:xfrm>
              <a:off x="762323" y="1419047"/>
              <a:ext cx="218459" cy="203833"/>
            </a:xfrm>
            <a:custGeom>
              <a:avLst/>
              <a:gdLst/>
              <a:ahLst/>
              <a:cxnLst/>
              <a:rect l="l" t="t" r="r" b="b"/>
              <a:pathLst>
                <a:path w="5198" h="4850" extrusionOk="0">
                  <a:moveTo>
                    <a:pt x="1583" y="0"/>
                  </a:moveTo>
                  <a:cubicBezTo>
                    <a:pt x="1040" y="0"/>
                    <a:pt x="490" y="147"/>
                    <a:pt x="43" y="462"/>
                  </a:cubicBezTo>
                  <a:cubicBezTo>
                    <a:pt x="22" y="483"/>
                    <a:pt x="1" y="547"/>
                    <a:pt x="22" y="568"/>
                  </a:cubicBezTo>
                  <a:cubicBezTo>
                    <a:pt x="52" y="583"/>
                    <a:pt x="82" y="598"/>
                    <a:pt x="105" y="598"/>
                  </a:cubicBezTo>
                  <a:cubicBezTo>
                    <a:pt x="114" y="598"/>
                    <a:pt x="122" y="596"/>
                    <a:pt x="129" y="590"/>
                  </a:cubicBezTo>
                  <a:cubicBezTo>
                    <a:pt x="521" y="291"/>
                    <a:pt x="1006" y="155"/>
                    <a:pt x="1498" y="155"/>
                  </a:cubicBezTo>
                  <a:cubicBezTo>
                    <a:pt x="1673" y="155"/>
                    <a:pt x="1850" y="173"/>
                    <a:pt x="2024" y="206"/>
                  </a:cubicBezTo>
                  <a:cubicBezTo>
                    <a:pt x="2663" y="313"/>
                    <a:pt x="3281" y="632"/>
                    <a:pt x="3770" y="1079"/>
                  </a:cubicBezTo>
                  <a:cubicBezTo>
                    <a:pt x="4239" y="1527"/>
                    <a:pt x="4580" y="2123"/>
                    <a:pt x="4771" y="2762"/>
                  </a:cubicBezTo>
                  <a:cubicBezTo>
                    <a:pt x="4963" y="3401"/>
                    <a:pt x="5006" y="4082"/>
                    <a:pt x="4920" y="4743"/>
                  </a:cubicBezTo>
                  <a:cubicBezTo>
                    <a:pt x="4920" y="4785"/>
                    <a:pt x="4963" y="4849"/>
                    <a:pt x="5006" y="4849"/>
                  </a:cubicBezTo>
                  <a:cubicBezTo>
                    <a:pt x="5048" y="4849"/>
                    <a:pt x="5112" y="4806"/>
                    <a:pt x="5112" y="4764"/>
                  </a:cubicBezTo>
                  <a:cubicBezTo>
                    <a:pt x="5197" y="4082"/>
                    <a:pt x="5133" y="3380"/>
                    <a:pt x="4942" y="2719"/>
                  </a:cubicBezTo>
                  <a:cubicBezTo>
                    <a:pt x="4750" y="2059"/>
                    <a:pt x="4409" y="1420"/>
                    <a:pt x="3898" y="952"/>
                  </a:cubicBezTo>
                  <a:cubicBezTo>
                    <a:pt x="3366" y="483"/>
                    <a:pt x="2727" y="164"/>
                    <a:pt x="2045" y="36"/>
                  </a:cubicBezTo>
                  <a:cubicBezTo>
                    <a:pt x="1894" y="12"/>
                    <a:pt x="1739" y="0"/>
                    <a:pt x="1583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5"/>
            <p:cNvSpPr/>
            <p:nvPr/>
          </p:nvSpPr>
          <p:spPr>
            <a:xfrm>
              <a:off x="638804" y="1474482"/>
              <a:ext cx="53753" cy="143902"/>
            </a:xfrm>
            <a:custGeom>
              <a:avLst/>
              <a:gdLst/>
              <a:ahLst/>
              <a:cxnLst/>
              <a:rect l="l" t="t" r="r" b="b"/>
              <a:pathLst>
                <a:path w="1279" h="3424" extrusionOk="0">
                  <a:moveTo>
                    <a:pt x="1191" y="0"/>
                  </a:moveTo>
                  <a:cubicBezTo>
                    <a:pt x="1172" y="0"/>
                    <a:pt x="1151" y="5"/>
                    <a:pt x="1129" y="16"/>
                  </a:cubicBezTo>
                  <a:cubicBezTo>
                    <a:pt x="703" y="442"/>
                    <a:pt x="384" y="974"/>
                    <a:pt x="192" y="1549"/>
                  </a:cubicBezTo>
                  <a:cubicBezTo>
                    <a:pt x="107" y="1826"/>
                    <a:pt x="43" y="2124"/>
                    <a:pt x="22" y="2444"/>
                  </a:cubicBezTo>
                  <a:cubicBezTo>
                    <a:pt x="1" y="2742"/>
                    <a:pt x="22" y="3040"/>
                    <a:pt x="65" y="3338"/>
                  </a:cubicBezTo>
                  <a:cubicBezTo>
                    <a:pt x="65" y="3381"/>
                    <a:pt x="107" y="3424"/>
                    <a:pt x="150" y="3424"/>
                  </a:cubicBezTo>
                  <a:cubicBezTo>
                    <a:pt x="214" y="3402"/>
                    <a:pt x="235" y="3360"/>
                    <a:pt x="235" y="3317"/>
                  </a:cubicBezTo>
                  <a:cubicBezTo>
                    <a:pt x="214" y="3019"/>
                    <a:pt x="192" y="2742"/>
                    <a:pt x="214" y="2444"/>
                  </a:cubicBezTo>
                  <a:cubicBezTo>
                    <a:pt x="235" y="2167"/>
                    <a:pt x="299" y="1869"/>
                    <a:pt x="384" y="1592"/>
                  </a:cubicBezTo>
                  <a:cubicBezTo>
                    <a:pt x="469" y="1336"/>
                    <a:pt x="576" y="1060"/>
                    <a:pt x="725" y="804"/>
                  </a:cubicBezTo>
                  <a:cubicBezTo>
                    <a:pt x="874" y="570"/>
                    <a:pt x="1044" y="335"/>
                    <a:pt x="1236" y="122"/>
                  </a:cubicBezTo>
                  <a:cubicBezTo>
                    <a:pt x="1279" y="101"/>
                    <a:pt x="1279" y="59"/>
                    <a:pt x="1236" y="16"/>
                  </a:cubicBezTo>
                  <a:cubicBezTo>
                    <a:pt x="1225" y="5"/>
                    <a:pt x="1209" y="0"/>
                    <a:pt x="1191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5"/>
            <p:cNvSpPr/>
            <p:nvPr/>
          </p:nvSpPr>
          <p:spPr>
            <a:xfrm rot="1103510" flipH="1">
              <a:off x="-290605" y="2515085"/>
              <a:ext cx="211268" cy="223036"/>
            </a:xfrm>
            <a:custGeom>
              <a:avLst/>
              <a:gdLst/>
              <a:ahLst/>
              <a:cxnLst/>
              <a:rect l="l" t="t" r="r" b="b"/>
              <a:pathLst>
                <a:path w="5027" h="5307" extrusionOk="0">
                  <a:moveTo>
                    <a:pt x="1296" y="1"/>
                  </a:moveTo>
                  <a:cubicBezTo>
                    <a:pt x="834" y="1"/>
                    <a:pt x="333" y="359"/>
                    <a:pt x="235" y="753"/>
                  </a:cubicBezTo>
                  <a:cubicBezTo>
                    <a:pt x="0" y="1648"/>
                    <a:pt x="362" y="2712"/>
                    <a:pt x="895" y="3564"/>
                  </a:cubicBezTo>
                  <a:cubicBezTo>
                    <a:pt x="1406" y="4395"/>
                    <a:pt x="2109" y="5013"/>
                    <a:pt x="2514" y="5034"/>
                  </a:cubicBezTo>
                  <a:cubicBezTo>
                    <a:pt x="2726" y="5034"/>
                    <a:pt x="2812" y="4885"/>
                    <a:pt x="2620" y="4587"/>
                  </a:cubicBezTo>
                  <a:cubicBezTo>
                    <a:pt x="2556" y="4480"/>
                    <a:pt x="2492" y="4374"/>
                    <a:pt x="2428" y="4267"/>
                  </a:cubicBezTo>
                  <a:cubicBezTo>
                    <a:pt x="2428" y="4267"/>
                    <a:pt x="2428" y="4246"/>
                    <a:pt x="2428" y="4225"/>
                  </a:cubicBezTo>
                  <a:cubicBezTo>
                    <a:pt x="2428" y="4267"/>
                    <a:pt x="2577" y="4374"/>
                    <a:pt x="2599" y="4395"/>
                  </a:cubicBezTo>
                  <a:cubicBezTo>
                    <a:pt x="2812" y="4651"/>
                    <a:pt x="3067" y="4906"/>
                    <a:pt x="3323" y="5119"/>
                  </a:cubicBezTo>
                  <a:cubicBezTo>
                    <a:pt x="3445" y="5216"/>
                    <a:pt x="3594" y="5307"/>
                    <a:pt x="3712" y="5307"/>
                  </a:cubicBezTo>
                  <a:cubicBezTo>
                    <a:pt x="3800" y="5307"/>
                    <a:pt x="3870" y="5256"/>
                    <a:pt x="3898" y="5119"/>
                  </a:cubicBezTo>
                  <a:cubicBezTo>
                    <a:pt x="3919" y="4927"/>
                    <a:pt x="3770" y="4800"/>
                    <a:pt x="3515" y="4288"/>
                  </a:cubicBezTo>
                  <a:cubicBezTo>
                    <a:pt x="3502" y="4263"/>
                    <a:pt x="3501" y="4251"/>
                    <a:pt x="3512" y="4251"/>
                  </a:cubicBezTo>
                  <a:cubicBezTo>
                    <a:pt x="3572" y="4251"/>
                    <a:pt x="3966" y="4596"/>
                    <a:pt x="4345" y="4651"/>
                  </a:cubicBezTo>
                  <a:cubicBezTo>
                    <a:pt x="4366" y="4654"/>
                    <a:pt x="4386" y="4655"/>
                    <a:pt x="4404" y="4655"/>
                  </a:cubicBezTo>
                  <a:cubicBezTo>
                    <a:pt x="4637" y="4655"/>
                    <a:pt x="4721" y="4423"/>
                    <a:pt x="4622" y="4246"/>
                  </a:cubicBezTo>
                  <a:cubicBezTo>
                    <a:pt x="4473" y="3948"/>
                    <a:pt x="4153" y="3713"/>
                    <a:pt x="3962" y="3479"/>
                  </a:cubicBezTo>
                  <a:cubicBezTo>
                    <a:pt x="3664" y="3117"/>
                    <a:pt x="3195" y="2649"/>
                    <a:pt x="3174" y="2180"/>
                  </a:cubicBezTo>
                  <a:cubicBezTo>
                    <a:pt x="3168" y="2022"/>
                    <a:pt x="3257" y="1970"/>
                    <a:pt x="3394" y="1970"/>
                  </a:cubicBezTo>
                  <a:cubicBezTo>
                    <a:pt x="3662" y="1970"/>
                    <a:pt x="4116" y="2171"/>
                    <a:pt x="4395" y="2171"/>
                  </a:cubicBezTo>
                  <a:cubicBezTo>
                    <a:pt x="4472" y="2171"/>
                    <a:pt x="4536" y="2156"/>
                    <a:pt x="4579" y="2116"/>
                  </a:cubicBezTo>
                  <a:cubicBezTo>
                    <a:pt x="5027" y="1733"/>
                    <a:pt x="3749" y="881"/>
                    <a:pt x="3515" y="732"/>
                  </a:cubicBezTo>
                  <a:cubicBezTo>
                    <a:pt x="2897" y="306"/>
                    <a:pt x="2173" y="72"/>
                    <a:pt x="1406" y="8"/>
                  </a:cubicBezTo>
                  <a:cubicBezTo>
                    <a:pt x="1370" y="3"/>
                    <a:pt x="1333" y="1"/>
                    <a:pt x="129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5"/>
            <p:cNvSpPr/>
            <p:nvPr/>
          </p:nvSpPr>
          <p:spPr>
            <a:xfrm rot="1103510" flipH="1">
              <a:off x="-246790" y="2646699"/>
              <a:ext cx="26897" cy="35092"/>
            </a:xfrm>
            <a:custGeom>
              <a:avLst/>
              <a:gdLst/>
              <a:ahLst/>
              <a:cxnLst/>
              <a:rect l="l" t="t" r="r" b="b"/>
              <a:pathLst>
                <a:path w="640" h="835" extrusionOk="0">
                  <a:moveTo>
                    <a:pt x="75" y="0"/>
                  </a:moveTo>
                  <a:cubicBezTo>
                    <a:pt x="66" y="0"/>
                    <a:pt x="55" y="3"/>
                    <a:pt x="43" y="9"/>
                  </a:cubicBezTo>
                  <a:cubicBezTo>
                    <a:pt x="0" y="30"/>
                    <a:pt x="0" y="73"/>
                    <a:pt x="0" y="94"/>
                  </a:cubicBezTo>
                  <a:cubicBezTo>
                    <a:pt x="64" y="222"/>
                    <a:pt x="128" y="350"/>
                    <a:pt x="213" y="477"/>
                  </a:cubicBezTo>
                  <a:cubicBezTo>
                    <a:pt x="277" y="584"/>
                    <a:pt x="362" y="712"/>
                    <a:pt x="469" y="818"/>
                  </a:cubicBezTo>
                  <a:cubicBezTo>
                    <a:pt x="480" y="829"/>
                    <a:pt x="501" y="834"/>
                    <a:pt x="522" y="834"/>
                  </a:cubicBezTo>
                  <a:cubicBezTo>
                    <a:pt x="543" y="834"/>
                    <a:pt x="565" y="829"/>
                    <a:pt x="575" y="818"/>
                  </a:cubicBezTo>
                  <a:cubicBezTo>
                    <a:pt x="618" y="797"/>
                    <a:pt x="639" y="733"/>
                    <a:pt x="597" y="690"/>
                  </a:cubicBezTo>
                  <a:cubicBezTo>
                    <a:pt x="426" y="477"/>
                    <a:pt x="277" y="264"/>
                    <a:pt x="128" y="30"/>
                  </a:cubicBezTo>
                  <a:cubicBezTo>
                    <a:pt x="113" y="15"/>
                    <a:pt x="98" y="0"/>
                    <a:pt x="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5"/>
            <p:cNvSpPr/>
            <p:nvPr/>
          </p:nvSpPr>
          <p:spPr>
            <a:xfrm rot="1103510" flipH="1">
              <a:off x="-208228" y="2663996"/>
              <a:ext cx="28704" cy="35513"/>
            </a:xfrm>
            <a:custGeom>
              <a:avLst/>
              <a:gdLst/>
              <a:ahLst/>
              <a:cxnLst/>
              <a:rect l="l" t="t" r="r" b="b"/>
              <a:pathLst>
                <a:path w="683" h="845" extrusionOk="0">
                  <a:moveTo>
                    <a:pt x="65" y="0"/>
                  </a:moveTo>
                  <a:cubicBezTo>
                    <a:pt x="22" y="21"/>
                    <a:pt x="1" y="64"/>
                    <a:pt x="22" y="107"/>
                  </a:cubicBezTo>
                  <a:cubicBezTo>
                    <a:pt x="150" y="362"/>
                    <a:pt x="299" y="596"/>
                    <a:pt x="512" y="809"/>
                  </a:cubicBezTo>
                  <a:cubicBezTo>
                    <a:pt x="524" y="834"/>
                    <a:pt x="551" y="845"/>
                    <a:pt x="576" y="845"/>
                  </a:cubicBezTo>
                  <a:cubicBezTo>
                    <a:pt x="593" y="845"/>
                    <a:pt x="610" y="839"/>
                    <a:pt x="618" y="831"/>
                  </a:cubicBezTo>
                  <a:cubicBezTo>
                    <a:pt x="661" y="809"/>
                    <a:pt x="682" y="745"/>
                    <a:pt x="640" y="703"/>
                  </a:cubicBezTo>
                  <a:cubicBezTo>
                    <a:pt x="469" y="490"/>
                    <a:pt x="320" y="256"/>
                    <a:pt x="150" y="21"/>
                  </a:cubicBezTo>
                  <a:cubicBezTo>
                    <a:pt x="129" y="0"/>
                    <a:pt x="86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5"/>
            <p:cNvSpPr/>
            <p:nvPr/>
          </p:nvSpPr>
          <p:spPr>
            <a:xfrm rot="1103510" flipH="1">
              <a:off x="-108994" y="2541859"/>
              <a:ext cx="48373" cy="37992"/>
            </a:xfrm>
            <a:custGeom>
              <a:avLst/>
              <a:gdLst/>
              <a:ahLst/>
              <a:cxnLst/>
              <a:rect l="l" t="t" r="r" b="b"/>
              <a:pathLst>
                <a:path w="1151" h="904" extrusionOk="0">
                  <a:moveTo>
                    <a:pt x="1066" y="0"/>
                  </a:moveTo>
                  <a:cubicBezTo>
                    <a:pt x="831" y="0"/>
                    <a:pt x="597" y="85"/>
                    <a:pt x="405" y="234"/>
                  </a:cubicBezTo>
                  <a:cubicBezTo>
                    <a:pt x="235" y="405"/>
                    <a:pt x="107" y="596"/>
                    <a:pt x="22" y="809"/>
                  </a:cubicBezTo>
                  <a:cubicBezTo>
                    <a:pt x="1" y="831"/>
                    <a:pt x="22" y="873"/>
                    <a:pt x="43" y="895"/>
                  </a:cubicBezTo>
                  <a:cubicBezTo>
                    <a:pt x="56" y="901"/>
                    <a:pt x="68" y="903"/>
                    <a:pt x="80" y="903"/>
                  </a:cubicBezTo>
                  <a:cubicBezTo>
                    <a:pt x="109" y="903"/>
                    <a:pt x="135" y="888"/>
                    <a:pt x="150" y="873"/>
                  </a:cubicBezTo>
                  <a:cubicBezTo>
                    <a:pt x="235" y="682"/>
                    <a:pt x="363" y="511"/>
                    <a:pt x="512" y="383"/>
                  </a:cubicBezTo>
                  <a:cubicBezTo>
                    <a:pt x="682" y="256"/>
                    <a:pt x="874" y="213"/>
                    <a:pt x="1066" y="192"/>
                  </a:cubicBezTo>
                  <a:cubicBezTo>
                    <a:pt x="1108" y="170"/>
                    <a:pt x="1151" y="149"/>
                    <a:pt x="1151" y="85"/>
                  </a:cubicBezTo>
                  <a:cubicBezTo>
                    <a:pt x="1151" y="43"/>
                    <a:pt x="1108" y="0"/>
                    <a:pt x="10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25"/>
          <p:cNvGrpSpPr/>
          <p:nvPr/>
        </p:nvGrpSpPr>
        <p:grpSpPr>
          <a:xfrm>
            <a:off x="6742375" y="1545374"/>
            <a:ext cx="1902290" cy="3047751"/>
            <a:chOff x="-2290050" y="1416274"/>
            <a:chExt cx="1902290" cy="3047751"/>
          </a:xfrm>
        </p:grpSpPr>
        <p:sp>
          <p:nvSpPr>
            <p:cNvPr id="597" name="Google Shape;597;p25"/>
            <p:cNvSpPr/>
            <p:nvPr/>
          </p:nvSpPr>
          <p:spPr>
            <a:xfrm>
              <a:off x="-1355301" y="3721777"/>
              <a:ext cx="205010" cy="742206"/>
            </a:xfrm>
            <a:custGeom>
              <a:avLst/>
              <a:gdLst/>
              <a:ahLst/>
              <a:cxnLst/>
              <a:rect l="l" t="t" r="r" b="b"/>
              <a:pathLst>
                <a:path w="4878" h="17660" extrusionOk="0">
                  <a:moveTo>
                    <a:pt x="0" y="1"/>
                  </a:moveTo>
                  <a:lnTo>
                    <a:pt x="0" y="1"/>
                  </a:lnTo>
                  <a:cubicBezTo>
                    <a:pt x="128" y="5176"/>
                    <a:pt x="362" y="10139"/>
                    <a:pt x="660" y="11374"/>
                  </a:cubicBezTo>
                  <a:cubicBezTo>
                    <a:pt x="660" y="12481"/>
                    <a:pt x="384" y="13099"/>
                    <a:pt x="256" y="15356"/>
                  </a:cubicBezTo>
                  <a:cubicBezTo>
                    <a:pt x="235" y="15846"/>
                    <a:pt x="235" y="16315"/>
                    <a:pt x="235" y="16677"/>
                  </a:cubicBezTo>
                  <a:cubicBezTo>
                    <a:pt x="263" y="17230"/>
                    <a:pt x="1112" y="17660"/>
                    <a:pt x="1997" y="17660"/>
                  </a:cubicBezTo>
                  <a:cubicBezTo>
                    <a:pt x="2441" y="17660"/>
                    <a:pt x="2895" y="17551"/>
                    <a:pt x="3259" y="17295"/>
                  </a:cubicBezTo>
                  <a:cubicBezTo>
                    <a:pt x="3749" y="16954"/>
                    <a:pt x="3727" y="16464"/>
                    <a:pt x="3578" y="15378"/>
                  </a:cubicBezTo>
                  <a:cubicBezTo>
                    <a:pt x="3174" y="12162"/>
                    <a:pt x="3195" y="11821"/>
                    <a:pt x="3387" y="10245"/>
                  </a:cubicBezTo>
                  <a:cubicBezTo>
                    <a:pt x="4047" y="7455"/>
                    <a:pt x="4707" y="3430"/>
                    <a:pt x="4877" y="107"/>
                  </a:cubicBezTo>
                  <a:cubicBezTo>
                    <a:pt x="3259" y="86"/>
                    <a:pt x="1640" y="22"/>
                    <a:pt x="0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5"/>
            <p:cNvSpPr/>
            <p:nvPr/>
          </p:nvSpPr>
          <p:spPr>
            <a:xfrm>
              <a:off x="-1617553" y="3721777"/>
              <a:ext cx="205010" cy="742206"/>
            </a:xfrm>
            <a:custGeom>
              <a:avLst/>
              <a:gdLst/>
              <a:ahLst/>
              <a:cxnLst/>
              <a:rect l="l" t="t" r="r" b="b"/>
              <a:pathLst>
                <a:path w="4878" h="17660" extrusionOk="0">
                  <a:moveTo>
                    <a:pt x="4877" y="1"/>
                  </a:moveTo>
                  <a:cubicBezTo>
                    <a:pt x="3237" y="22"/>
                    <a:pt x="1619" y="86"/>
                    <a:pt x="0" y="107"/>
                  </a:cubicBezTo>
                  <a:cubicBezTo>
                    <a:pt x="170" y="3430"/>
                    <a:pt x="831" y="7455"/>
                    <a:pt x="1491" y="10245"/>
                  </a:cubicBezTo>
                  <a:cubicBezTo>
                    <a:pt x="1683" y="11821"/>
                    <a:pt x="1725" y="12162"/>
                    <a:pt x="1299" y="15378"/>
                  </a:cubicBezTo>
                  <a:cubicBezTo>
                    <a:pt x="1150" y="16464"/>
                    <a:pt x="1129" y="16954"/>
                    <a:pt x="1619" y="17295"/>
                  </a:cubicBezTo>
                  <a:cubicBezTo>
                    <a:pt x="1982" y="17551"/>
                    <a:pt x="2436" y="17660"/>
                    <a:pt x="2881" y="17660"/>
                  </a:cubicBezTo>
                  <a:cubicBezTo>
                    <a:pt x="3766" y="17660"/>
                    <a:pt x="4615" y="17230"/>
                    <a:pt x="4643" y="16677"/>
                  </a:cubicBezTo>
                  <a:cubicBezTo>
                    <a:pt x="4643" y="16315"/>
                    <a:pt x="4643" y="15846"/>
                    <a:pt x="4622" y="15356"/>
                  </a:cubicBezTo>
                  <a:cubicBezTo>
                    <a:pt x="4494" y="13099"/>
                    <a:pt x="4217" y="12481"/>
                    <a:pt x="4217" y="11374"/>
                  </a:cubicBezTo>
                  <a:cubicBezTo>
                    <a:pt x="4515" y="10139"/>
                    <a:pt x="4749" y="5176"/>
                    <a:pt x="4877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5"/>
            <p:cNvSpPr/>
            <p:nvPr/>
          </p:nvSpPr>
          <p:spPr>
            <a:xfrm>
              <a:off x="-1679333" y="2585857"/>
              <a:ext cx="593470" cy="1174627"/>
            </a:xfrm>
            <a:custGeom>
              <a:avLst/>
              <a:gdLst/>
              <a:ahLst/>
              <a:cxnLst/>
              <a:rect l="l" t="t" r="r" b="b"/>
              <a:pathLst>
                <a:path w="14121" h="27949" extrusionOk="0">
                  <a:moveTo>
                    <a:pt x="6995" y="1"/>
                  </a:moveTo>
                  <a:cubicBezTo>
                    <a:pt x="5610" y="1"/>
                    <a:pt x="4204" y="503"/>
                    <a:pt x="2982" y="1578"/>
                  </a:cubicBezTo>
                  <a:cubicBezTo>
                    <a:pt x="1108" y="3218"/>
                    <a:pt x="789" y="5412"/>
                    <a:pt x="426" y="7733"/>
                  </a:cubicBezTo>
                  <a:cubicBezTo>
                    <a:pt x="1" y="10417"/>
                    <a:pt x="490" y="15805"/>
                    <a:pt x="1513" y="19788"/>
                  </a:cubicBezTo>
                  <a:cubicBezTo>
                    <a:pt x="1640" y="20341"/>
                    <a:pt x="1513" y="20640"/>
                    <a:pt x="1470" y="22152"/>
                  </a:cubicBezTo>
                  <a:cubicBezTo>
                    <a:pt x="1427" y="22961"/>
                    <a:pt x="1385" y="24154"/>
                    <a:pt x="1364" y="25261"/>
                  </a:cubicBezTo>
                  <a:cubicBezTo>
                    <a:pt x="1342" y="25858"/>
                    <a:pt x="1342" y="26454"/>
                    <a:pt x="1342" y="26922"/>
                  </a:cubicBezTo>
                  <a:cubicBezTo>
                    <a:pt x="1342" y="27327"/>
                    <a:pt x="1385" y="27391"/>
                    <a:pt x="1790" y="27540"/>
                  </a:cubicBezTo>
                  <a:cubicBezTo>
                    <a:pt x="2583" y="27808"/>
                    <a:pt x="3452" y="27942"/>
                    <a:pt x="4318" y="27942"/>
                  </a:cubicBezTo>
                  <a:cubicBezTo>
                    <a:pt x="5034" y="27942"/>
                    <a:pt x="5746" y="27851"/>
                    <a:pt x="6411" y="27668"/>
                  </a:cubicBezTo>
                  <a:cubicBezTo>
                    <a:pt x="6624" y="27604"/>
                    <a:pt x="6709" y="27476"/>
                    <a:pt x="6709" y="27242"/>
                  </a:cubicBezTo>
                  <a:cubicBezTo>
                    <a:pt x="6709" y="27242"/>
                    <a:pt x="6752" y="26454"/>
                    <a:pt x="6794" y="25346"/>
                  </a:cubicBezTo>
                  <a:cubicBezTo>
                    <a:pt x="6901" y="23089"/>
                    <a:pt x="7029" y="19575"/>
                    <a:pt x="7029" y="19447"/>
                  </a:cubicBezTo>
                  <a:cubicBezTo>
                    <a:pt x="7029" y="19426"/>
                    <a:pt x="7007" y="19383"/>
                    <a:pt x="7050" y="19383"/>
                  </a:cubicBezTo>
                  <a:cubicBezTo>
                    <a:pt x="7071" y="19383"/>
                    <a:pt x="7199" y="23025"/>
                    <a:pt x="7284" y="25389"/>
                  </a:cubicBezTo>
                  <a:cubicBezTo>
                    <a:pt x="7327" y="26454"/>
                    <a:pt x="7369" y="27284"/>
                    <a:pt x="7369" y="27370"/>
                  </a:cubicBezTo>
                  <a:cubicBezTo>
                    <a:pt x="7391" y="27540"/>
                    <a:pt x="7497" y="27625"/>
                    <a:pt x="7625" y="27668"/>
                  </a:cubicBezTo>
                  <a:cubicBezTo>
                    <a:pt x="8337" y="27848"/>
                    <a:pt x="9091" y="27949"/>
                    <a:pt x="9844" y="27949"/>
                  </a:cubicBezTo>
                  <a:cubicBezTo>
                    <a:pt x="10689" y="27949"/>
                    <a:pt x="11533" y="27822"/>
                    <a:pt x="12311" y="27540"/>
                  </a:cubicBezTo>
                  <a:cubicBezTo>
                    <a:pt x="12758" y="27370"/>
                    <a:pt x="12715" y="27242"/>
                    <a:pt x="12715" y="26944"/>
                  </a:cubicBezTo>
                  <a:cubicBezTo>
                    <a:pt x="12715" y="26326"/>
                    <a:pt x="12694" y="25751"/>
                    <a:pt x="12694" y="25240"/>
                  </a:cubicBezTo>
                  <a:cubicBezTo>
                    <a:pt x="12566" y="17679"/>
                    <a:pt x="12183" y="22045"/>
                    <a:pt x="12907" y="18446"/>
                  </a:cubicBezTo>
                  <a:cubicBezTo>
                    <a:pt x="13716" y="14357"/>
                    <a:pt x="14121" y="10395"/>
                    <a:pt x="13461" y="6285"/>
                  </a:cubicBezTo>
                  <a:cubicBezTo>
                    <a:pt x="13290" y="5156"/>
                    <a:pt x="12971" y="3985"/>
                    <a:pt x="12332" y="3048"/>
                  </a:cubicBezTo>
                  <a:cubicBezTo>
                    <a:pt x="11037" y="1093"/>
                    <a:pt x="9039" y="1"/>
                    <a:pt x="6995" y="1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5"/>
            <p:cNvSpPr/>
            <p:nvPr/>
          </p:nvSpPr>
          <p:spPr>
            <a:xfrm rot="-818318">
              <a:off x="-1934636" y="2023601"/>
              <a:ext cx="503112" cy="540517"/>
            </a:xfrm>
            <a:custGeom>
              <a:avLst/>
              <a:gdLst/>
              <a:ahLst/>
              <a:cxnLst/>
              <a:rect l="l" t="t" r="r" b="b"/>
              <a:pathLst>
                <a:path w="11971" h="12861" extrusionOk="0">
                  <a:moveTo>
                    <a:pt x="10130" y="0"/>
                  </a:moveTo>
                  <a:cubicBezTo>
                    <a:pt x="9601" y="0"/>
                    <a:pt x="8992" y="256"/>
                    <a:pt x="8371" y="732"/>
                  </a:cubicBezTo>
                  <a:cubicBezTo>
                    <a:pt x="7753" y="1201"/>
                    <a:pt x="7221" y="1733"/>
                    <a:pt x="6710" y="2308"/>
                  </a:cubicBezTo>
                  <a:cubicBezTo>
                    <a:pt x="4559" y="4736"/>
                    <a:pt x="533" y="9528"/>
                    <a:pt x="448" y="9699"/>
                  </a:cubicBezTo>
                  <a:cubicBezTo>
                    <a:pt x="192" y="10252"/>
                    <a:pt x="65" y="10700"/>
                    <a:pt x="43" y="11168"/>
                  </a:cubicBezTo>
                  <a:cubicBezTo>
                    <a:pt x="1" y="11701"/>
                    <a:pt x="171" y="12361"/>
                    <a:pt x="640" y="12638"/>
                  </a:cubicBezTo>
                  <a:cubicBezTo>
                    <a:pt x="931" y="12794"/>
                    <a:pt x="1222" y="12861"/>
                    <a:pt x="1510" y="12861"/>
                  </a:cubicBezTo>
                  <a:cubicBezTo>
                    <a:pt x="2403" y="12861"/>
                    <a:pt x="3269" y="12217"/>
                    <a:pt x="4026" y="11573"/>
                  </a:cubicBezTo>
                  <a:cubicBezTo>
                    <a:pt x="11523" y="5290"/>
                    <a:pt x="11970" y="4268"/>
                    <a:pt x="11778" y="2223"/>
                  </a:cubicBezTo>
                  <a:cubicBezTo>
                    <a:pt x="11646" y="689"/>
                    <a:pt x="10996" y="0"/>
                    <a:pt x="10130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5"/>
            <p:cNvSpPr/>
            <p:nvPr/>
          </p:nvSpPr>
          <p:spPr>
            <a:xfrm>
              <a:off x="-1358873" y="1926824"/>
              <a:ext cx="503069" cy="540516"/>
            </a:xfrm>
            <a:custGeom>
              <a:avLst/>
              <a:gdLst/>
              <a:ahLst/>
              <a:cxnLst/>
              <a:rect l="l" t="t" r="r" b="b"/>
              <a:pathLst>
                <a:path w="11970" h="12861" extrusionOk="0">
                  <a:moveTo>
                    <a:pt x="1855" y="0"/>
                  </a:moveTo>
                  <a:cubicBezTo>
                    <a:pt x="982" y="0"/>
                    <a:pt x="324" y="689"/>
                    <a:pt x="192" y="2223"/>
                  </a:cubicBezTo>
                  <a:cubicBezTo>
                    <a:pt x="0" y="4268"/>
                    <a:pt x="469" y="5290"/>
                    <a:pt x="7944" y="11573"/>
                  </a:cubicBezTo>
                  <a:cubicBezTo>
                    <a:pt x="8701" y="12217"/>
                    <a:pt x="9579" y="12861"/>
                    <a:pt x="10469" y="12861"/>
                  </a:cubicBezTo>
                  <a:cubicBezTo>
                    <a:pt x="10756" y="12861"/>
                    <a:pt x="11044" y="12794"/>
                    <a:pt x="11330" y="12638"/>
                  </a:cubicBezTo>
                  <a:cubicBezTo>
                    <a:pt x="11799" y="12361"/>
                    <a:pt x="11969" y="11701"/>
                    <a:pt x="11948" y="11168"/>
                  </a:cubicBezTo>
                  <a:cubicBezTo>
                    <a:pt x="11927" y="10700"/>
                    <a:pt x="11778" y="10252"/>
                    <a:pt x="11522" y="9699"/>
                  </a:cubicBezTo>
                  <a:cubicBezTo>
                    <a:pt x="11437" y="9528"/>
                    <a:pt x="7412" y="4736"/>
                    <a:pt x="5261" y="2308"/>
                  </a:cubicBezTo>
                  <a:cubicBezTo>
                    <a:pt x="4771" y="1733"/>
                    <a:pt x="4217" y="1201"/>
                    <a:pt x="3621" y="732"/>
                  </a:cubicBezTo>
                  <a:cubicBezTo>
                    <a:pt x="2999" y="256"/>
                    <a:pt x="2387" y="0"/>
                    <a:pt x="1855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5"/>
            <p:cNvSpPr/>
            <p:nvPr/>
          </p:nvSpPr>
          <p:spPr>
            <a:xfrm>
              <a:off x="-1494034" y="1835834"/>
              <a:ext cx="220224" cy="220266"/>
            </a:xfrm>
            <a:custGeom>
              <a:avLst/>
              <a:gdLst/>
              <a:ahLst/>
              <a:cxnLst/>
              <a:rect l="l" t="t" r="r" b="b"/>
              <a:pathLst>
                <a:path w="5240" h="5241" extrusionOk="0">
                  <a:moveTo>
                    <a:pt x="2620" y="1"/>
                  </a:moveTo>
                  <a:cubicBezTo>
                    <a:pt x="1171" y="1"/>
                    <a:pt x="0" y="1172"/>
                    <a:pt x="0" y="2621"/>
                  </a:cubicBezTo>
                  <a:cubicBezTo>
                    <a:pt x="0" y="4069"/>
                    <a:pt x="1171" y="5240"/>
                    <a:pt x="2620" y="5240"/>
                  </a:cubicBezTo>
                  <a:cubicBezTo>
                    <a:pt x="4068" y="5240"/>
                    <a:pt x="5239" y="4069"/>
                    <a:pt x="5239" y="2621"/>
                  </a:cubicBezTo>
                  <a:cubicBezTo>
                    <a:pt x="5239" y="1172"/>
                    <a:pt x="4068" y="1"/>
                    <a:pt x="2620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5"/>
            <p:cNvSpPr/>
            <p:nvPr/>
          </p:nvSpPr>
          <p:spPr>
            <a:xfrm>
              <a:off x="-1704382" y="1909635"/>
              <a:ext cx="649871" cy="1060816"/>
            </a:xfrm>
            <a:custGeom>
              <a:avLst/>
              <a:gdLst/>
              <a:ahLst/>
              <a:cxnLst/>
              <a:rect l="l" t="t" r="r" b="b"/>
              <a:pathLst>
                <a:path w="15463" h="25241" extrusionOk="0">
                  <a:moveTo>
                    <a:pt x="6895" y="0"/>
                  </a:moveTo>
                  <a:cubicBezTo>
                    <a:pt x="6335" y="0"/>
                    <a:pt x="5801" y="38"/>
                    <a:pt x="4771" y="204"/>
                  </a:cubicBezTo>
                  <a:cubicBezTo>
                    <a:pt x="4707" y="226"/>
                    <a:pt x="4643" y="226"/>
                    <a:pt x="4579" y="247"/>
                  </a:cubicBezTo>
                  <a:cubicBezTo>
                    <a:pt x="4537" y="247"/>
                    <a:pt x="4494" y="268"/>
                    <a:pt x="4451" y="268"/>
                  </a:cubicBezTo>
                  <a:cubicBezTo>
                    <a:pt x="3536" y="460"/>
                    <a:pt x="2471" y="865"/>
                    <a:pt x="1917" y="1440"/>
                  </a:cubicBezTo>
                  <a:cubicBezTo>
                    <a:pt x="1299" y="2057"/>
                    <a:pt x="1896" y="9597"/>
                    <a:pt x="1534" y="14410"/>
                  </a:cubicBezTo>
                  <a:cubicBezTo>
                    <a:pt x="1385" y="16561"/>
                    <a:pt x="1342" y="16774"/>
                    <a:pt x="767" y="19436"/>
                  </a:cubicBezTo>
                  <a:cubicBezTo>
                    <a:pt x="746" y="19585"/>
                    <a:pt x="724" y="19713"/>
                    <a:pt x="703" y="19841"/>
                  </a:cubicBezTo>
                  <a:cubicBezTo>
                    <a:pt x="618" y="20160"/>
                    <a:pt x="575" y="20437"/>
                    <a:pt x="511" y="20693"/>
                  </a:cubicBezTo>
                  <a:cubicBezTo>
                    <a:pt x="64" y="22865"/>
                    <a:pt x="0" y="23035"/>
                    <a:pt x="298" y="23291"/>
                  </a:cubicBezTo>
                  <a:cubicBezTo>
                    <a:pt x="469" y="23440"/>
                    <a:pt x="639" y="23568"/>
                    <a:pt x="831" y="23696"/>
                  </a:cubicBezTo>
                  <a:cubicBezTo>
                    <a:pt x="1491" y="24079"/>
                    <a:pt x="2215" y="24249"/>
                    <a:pt x="2961" y="24271"/>
                  </a:cubicBezTo>
                  <a:cubicBezTo>
                    <a:pt x="2980" y="24271"/>
                    <a:pt x="3000" y="24272"/>
                    <a:pt x="3020" y="24272"/>
                  </a:cubicBezTo>
                  <a:cubicBezTo>
                    <a:pt x="3394" y="24272"/>
                    <a:pt x="3805" y="24162"/>
                    <a:pt x="4255" y="24162"/>
                  </a:cubicBezTo>
                  <a:cubicBezTo>
                    <a:pt x="4557" y="24162"/>
                    <a:pt x="4878" y="24211"/>
                    <a:pt x="5218" y="24377"/>
                  </a:cubicBezTo>
                  <a:cubicBezTo>
                    <a:pt x="6304" y="24909"/>
                    <a:pt x="6496" y="25080"/>
                    <a:pt x="7454" y="25229"/>
                  </a:cubicBezTo>
                  <a:cubicBezTo>
                    <a:pt x="7509" y="25237"/>
                    <a:pt x="7568" y="25241"/>
                    <a:pt x="7629" y="25241"/>
                  </a:cubicBezTo>
                  <a:cubicBezTo>
                    <a:pt x="8210" y="25241"/>
                    <a:pt x="9051" y="24896"/>
                    <a:pt x="9648" y="24569"/>
                  </a:cubicBezTo>
                  <a:cubicBezTo>
                    <a:pt x="10232" y="24245"/>
                    <a:pt x="10681" y="24163"/>
                    <a:pt x="11099" y="24163"/>
                  </a:cubicBezTo>
                  <a:cubicBezTo>
                    <a:pt x="11530" y="24163"/>
                    <a:pt x="11928" y="24250"/>
                    <a:pt x="12408" y="24250"/>
                  </a:cubicBezTo>
                  <a:cubicBezTo>
                    <a:pt x="12874" y="24250"/>
                    <a:pt x="13418" y="24168"/>
                    <a:pt x="14142" y="23845"/>
                  </a:cubicBezTo>
                  <a:cubicBezTo>
                    <a:pt x="14461" y="23696"/>
                    <a:pt x="14738" y="23483"/>
                    <a:pt x="14994" y="23248"/>
                  </a:cubicBezTo>
                  <a:cubicBezTo>
                    <a:pt x="15462" y="22780"/>
                    <a:pt x="14866" y="21268"/>
                    <a:pt x="14759" y="20756"/>
                  </a:cubicBezTo>
                  <a:cubicBezTo>
                    <a:pt x="14759" y="20756"/>
                    <a:pt x="14759" y="20756"/>
                    <a:pt x="14759" y="20735"/>
                  </a:cubicBezTo>
                  <a:cubicBezTo>
                    <a:pt x="13886" y="16540"/>
                    <a:pt x="13609" y="13451"/>
                    <a:pt x="13567" y="11173"/>
                  </a:cubicBezTo>
                  <a:cubicBezTo>
                    <a:pt x="13503" y="8723"/>
                    <a:pt x="13695" y="7211"/>
                    <a:pt x="13673" y="6317"/>
                  </a:cubicBezTo>
                  <a:cubicBezTo>
                    <a:pt x="13545" y="1716"/>
                    <a:pt x="13609" y="1631"/>
                    <a:pt x="13247" y="1333"/>
                  </a:cubicBezTo>
                  <a:cubicBezTo>
                    <a:pt x="12544" y="801"/>
                    <a:pt x="11714" y="460"/>
                    <a:pt x="10819" y="268"/>
                  </a:cubicBezTo>
                  <a:cubicBezTo>
                    <a:pt x="9776" y="55"/>
                    <a:pt x="8668" y="13"/>
                    <a:pt x="7625" y="13"/>
                  </a:cubicBezTo>
                  <a:cubicBezTo>
                    <a:pt x="7354" y="6"/>
                    <a:pt x="7123" y="0"/>
                    <a:pt x="6895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000000"/>
                  </a:solidFill>
                </a:rPr>
                <a:t>    </a:t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04" name="Google Shape;604;p25"/>
            <p:cNvSpPr/>
            <p:nvPr/>
          </p:nvSpPr>
          <p:spPr>
            <a:xfrm>
              <a:off x="-1704382" y="2379166"/>
              <a:ext cx="649871" cy="591285"/>
            </a:xfrm>
            <a:custGeom>
              <a:avLst/>
              <a:gdLst/>
              <a:ahLst/>
              <a:cxnLst/>
              <a:rect l="l" t="t" r="r" b="b"/>
              <a:pathLst>
                <a:path w="15463" h="14069" extrusionOk="0">
                  <a:moveTo>
                    <a:pt x="13567" y="1"/>
                  </a:moveTo>
                  <a:cubicBezTo>
                    <a:pt x="13247" y="171"/>
                    <a:pt x="13013" y="448"/>
                    <a:pt x="12843" y="767"/>
                  </a:cubicBezTo>
                  <a:cubicBezTo>
                    <a:pt x="11884" y="2386"/>
                    <a:pt x="12715" y="5304"/>
                    <a:pt x="11437" y="7284"/>
                  </a:cubicBezTo>
                  <a:cubicBezTo>
                    <a:pt x="10446" y="8821"/>
                    <a:pt x="8274" y="9775"/>
                    <a:pt x="5855" y="9775"/>
                  </a:cubicBezTo>
                  <a:cubicBezTo>
                    <a:pt x="4218" y="9775"/>
                    <a:pt x="2468" y="9338"/>
                    <a:pt x="895" y="8349"/>
                  </a:cubicBezTo>
                  <a:cubicBezTo>
                    <a:pt x="873" y="8328"/>
                    <a:pt x="831" y="8307"/>
                    <a:pt x="767" y="8264"/>
                  </a:cubicBezTo>
                  <a:cubicBezTo>
                    <a:pt x="746" y="8413"/>
                    <a:pt x="724" y="8541"/>
                    <a:pt x="703" y="8669"/>
                  </a:cubicBezTo>
                  <a:cubicBezTo>
                    <a:pt x="618" y="8988"/>
                    <a:pt x="575" y="9265"/>
                    <a:pt x="511" y="9521"/>
                  </a:cubicBezTo>
                  <a:cubicBezTo>
                    <a:pt x="64" y="11693"/>
                    <a:pt x="0" y="11863"/>
                    <a:pt x="298" y="12119"/>
                  </a:cubicBezTo>
                  <a:cubicBezTo>
                    <a:pt x="469" y="12268"/>
                    <a:pt x="639" y="12396"/>
                    <a:pt x="831" y="12524"/>
                  </a:cubicBezTo>
                  <a:cubicBezTo>
                    <a:pt x="1491" y="12907"/>
                    <a:pt x="2215" y="13077"/>
                    <a:pt x="2961" y="13099"/>
                  </a:cubicBezTo>
                  <a:cubicBezTo>
                    <a:pt x="2980" y="13099"/>
                    <a:pt x="3000" y="13100"/>
                    <a:pt x="3020" y="13100"/>
                  </a:cubicBezTo>
                  <a:cubicBezTo>
                    <a:pt x="3394" y="13100"/>
                    <a:pt x="3805" y="12990"/>
                    <a:pt x="4255" y="12990"/>
                  </a:cubicBezTo>
                  <a:cubicBezTo>
                    <a:pt x="4557" y="12990"/>
                    <a:pt x="4878" y="13039"/>
                    <a:pt x="5218" y="13205"/>
                  </a:cubicBezTo>
                  <a:cubicBezTo>
                    <a:pt x="6304" y="13737"/>
                    <a:pt x="6496" y="13908"/>
                    <a:pt x="7454" y="14057"/>
                  </a:cubicBezTo>
                  <a:cubicBezTo>
                    <a:pt x="7509" y="14065"/>
                    <a:pt x="7568" y="14069"/>
                    <a:pt x="7629" y="14069"/>
                  </a:cubicBezTo>
                  <a:cubicBezTo>
                    <a:pt x="8210" y="14069"/>
                    <a:pt x="9051" y="13724"/>
                    <a:pt x="9648" y="13397"/>
                  </a:cubicBezTo>
                  <a:cubicBezTo>
                    <a:pt x="10232" y="13073"/>
                    <a:pt x="10681" y="12991"/>
                    <a:pt x="11099" y="12991"/>
                  </a:cubicBezTo>
                  <a:cubicBezTo>
                    <a:pt x="11530" y="12991"/>
                    <a:pt x="11928" y="13078"/>
                    <a:pt x="12408" y="13078"/>
                  </a:cubicBezTo>
                  <a:cubicBezTo>
                    <a:pt x="12874" y="13078"/>
                    <a:pt x="13418" y="12996"/>
                    <a:pt x="14142" y="12673"/>
                  </a:cubicBezTo>
                  <a:cubicBezTo>
                    <a:pt x="14461" y="12524"/>
                    <a:pt x="14738" y="12311"/>
                    <a:pt x="14994" y="12076"/>
                  </a:cubicBezTo>
                  <a:cubicBezTo>
                    <a:pt x="15462" y="11608"/>
                    <a:pt x="14866" y="10096"/>
                    <a:pt x="14759" y="9584"/>
                  </a:cubicBezTo>
                  <a:cubicBezTo>
                    <a:pt x="14759" y="9584"/>
                    <a:pt x="14759" y="9584"/>
                    <a:pt x="14738" y="9563"/>
                  </a:cubicBezTo>
                  <a:cubicBezTo>
                    <a:pt x="13886" y="5368"/>
                    <a:pt x="13609" y="2279"/>
                    <a:pt x="13567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5"/>
            <p:cNvSpPr/>
            <p:nvPr/>
          </p:nvSpPr>
          <p:spPr>
            <a:xfrm>
              <a:off x="-1704382" y="2779268"/>
              <a:ext cx="649871" cy="191183"/>
            </a:xfrm>
            <a:custGeom>
              <a:avLst/>
              <a:gdLst/>
              <a:ahLst/>
              <a:cxnLst/>
              <a:rect l="l" t="t" r="r" b="b"/>
              <a:pathLst>
                <a:path w="15463" h="4549" extrusionOk="0">
                  <a:moveTo>
                    <a:pt x="511" y="1"/>
                  </a:moveTo>
                  <a:cubicBezTo>
                    <a:pt x="64" y="2173"/>
                    <a:pt x="0" y="2343"/>
                    <a:pt x="298" y="2599"/>
                  </a:cubicBezTo>
                  <a:cubicBezTo>
                    <a:pt x="469" y="2748"/>
                    <a:pt x="639" y="2876"/>
                    <a:pt x="831" y="3004"/>
                  </a:cubicBezTo>
                  <a:cubicBezTo>
                    <a:pt x="1491" y="3387"/>
                    <a:pt x="2215" y="3557"/>
                    <a:pt x="2961" y="3579"/>
                  </a:cubicBezTo>
                  <a:cubicBezTo>
                    <a:pt x="2980" y="3579"/>
                    <a:pt x="3000" y="3580"/>
                    <a:pt x="3020" y="3580"/>
                  </a:cubicBezTo>
                  <a:cubicBezTo>
                    <a:pt x="3394" y="3580"/>
                    <a:pt x="3805" y="3470"/>
                    <a:pt x="4255" y="3470"/>
                  </a:cubicBezTo>
                  <a:cubicBezTo>
                    <a:pt x="4557" y="3470"/>
                    <a:pt x="4878" y="3519"/>
                    <a:pt x="5218" y="3685"/>
                  </a:cubicBezTo>
                  <a:cubicBezTo>
                    <a:pt x="6304" y="4217"/>
                    <a:pt x="6496" y="4388"/>
                    <a:pt x="7454" y="4537"/>
                  </a:cubicBezTo>
                  <a:cubicBezTo>
                    <a:pt x="7509" y="4545"/>
                    <a:pt x="7568" y="4549"/>
                    <a:pt x="7629" y="4549"/>
                  </a:cubicBezTo>
                  <a:cubicBezTo>
                    <a:pt x="8210" y="4549"/>
                    <a:pt x="9051" y="4204"/>
                    <a:pt x="9648" y="3877"/>
                  </a:cubicBezTo>
                  <a:cubicBezTo>
                    <a:pt x="10232" y="3553"/>
                    <a:pt x="10681" y="3471"/>
                    <a:pt x="11099" y="3471"/>
                  </a:cubicBezTo>
                  <a:cubicBezTo>
                    <a:pt x="11530" y="3471"/>
                    <a:pt x="11928" y="3558"/>
                    <a:pt x="12408" y="3558"/>
                  </a:cubicBezTo>
                  <a:cubicBezTo>
                    <a:pt x="12874" y="3558"/>
                    <a:pt x="13418" y="3476"/>
                    <a:pt x="14142" y="3153"/>
                  </a:cubicBezTo>
                  <a:cubicBezTo>
                    <a:pt x="14461" y="3004"/>
                    <a:pt x="14738" y="2791"/>
                    <a:pt x="14994" y="2556"/>
                  </a:cubicBezTo>
                  <a:cubicBezTo>
                    <a:pt x="15462" y="2088"/>
                    <a:pt x="14866" y="576"/>
                    <a:pt x="14759" y="64"/>
                  </a:cubicBezTo>
                  <a:cubicBezTo>
                    <a:pt x="14759" y="64"/>
                    <a:pt x="14759" y="64"/>
                    <a:pt x="14759" y="43"/>
                  </a:cubicBezTo>
                  <a:cubicBezTo>
                    <a:pt x="12751" y="1151"/>
                    <a:pt x="10293" y="1752"/>
                    <a:pt x="7737" y="1752"/>
                  </a:cubicBezTo>
                  <a:cubicBezTo>
                    <a:pt x="5576" y="1752"/>
                    <a:pt x="3345" y="1322"/>
                    <a:pt x="1257" y="405"/>
                  </a:cubicBezTo>
                  <a:cubicBezTo>
                    <a:pt x="1150" y="363"/>
                    <a:pt x="809" y="150"/>
                    <a:pt x="511" y="1"/>
                  </a:cubicBezTo>
                  <a:close/>
                </a:path>
              </a:pathLst>
            </a:custGeom>
            <a:solidFill>
              <a:srgbClr val="F046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5"/>
            <p:cNvSpPr/>
            <p:nvPr/>
          </p:nvSpPr>
          <p:spPr>
            <a:xfrm rot="-818318">
              <a:off x="-2205099" y="2475702"/>
              <a:ext cx="512106" cy="374844"/>
            </a:xfrm>
            <a:custGeom>
              <a:avLst/>
              <a:gdLst/>
              <a:ahLst/>
              <a:cxnLst/>
              <a:rect l="l" t="t" r="r" b="b"/>
              <a:pathLst>
                <a:path w="12185" h="8919" extrusionOk="0">
                  <a:moveTo>
                    <a:pt x="10392" y="1"/>
                  </a:moveTo>
                  <a:cubicBezTo>
                    <a:pt x="9328" y="1"/>
                    <a:pt x="8316" y="827"/>
                    <a:pt x="7371" y="1470"/>
                  </a:cubicBezTo>
                  <a:cubicBezTo>
                    <a:pt x="5476" y="2769"/>
                    <a:pt x="961" y="6475"/>
                    <a:pt x="535" y="7156"/>
                  </a:cubicBezTo>
                  <a:cubicBezTo>
                    <a:pt x="1" y="8046"/>
                    <a:pt x="551" y="8918"/>
                    <a:pt x="1178" y="8918"/>
                  </a:cubicBezTo>
                  <a:cubicBezTo>
                    <a:pt x="1226" y="8918"/>
                    <a:pt x="1274" y="8913"/>
                    <a:pt x="1323" y="8903"/>
                  </a:cubicBezTo>
                  <a:cubicBezTo>
                    <a:pt x="2154" y="8690"/>
                    <a:pt x="2750" y="8413"/>
                    <a:pt x="4837" y="7284"/>
                  </a:cubicBezTo>
                  <a:cubicBezTo>
                    <a:pt x="8032" y="5559"/>
                    <a:pt x="11354" y="4174"/>
                    <a:pt x="11993" y="2109"/>
                  </a:cubicBezTo>
                  <a:cubicBezTo>
                    <a:pt x="12185" y="1448"/>
                    <a:pt x="11993" y="895"/>
                    <a:pt x="11546" y="405"/>
                  </a:cubicBezTo>
                  <a:cubicBezTo>
                    <a:pt x="11354" y="192"/>
                    <a:pt x="11077" y="107"/>
                    <a:pt x="10800" y="43"/>
                  </a:cubicBezTo>
                  <a:cubicBezTo>
                    <a:pt x="10663" y="14"/>
                    <a:pt x="10527" y="1"/>
                    <a:pt x="10392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5"/>
            <p:cNvSpPr/>
            <p:nvPr/>
          </p:nvSpPr>
          <p:spPr>
            <a:xfrm rot="-818318">
              <a:off x="-1835491" y="2473076"/>
              <a:ext cx="59133" cy="48710"/>
            </a:xfrm>
            <a:custGeom>
              <a:avLst/>
              <a:gdLst/>
              <a:ahLst/>
              <a:cxnLst/>
              <a:rect l="l" t="t" r="r" b="b"/>
              <a:pathLst>
                <a:path w="1407" h="1159" extrusionOk="0">
                  <a:moveTo>
                    <a:pt x="86" y="0"/>
                  </a:moveTo>
                  <a:cubicBezTo>
                    <a:pt x="44" y="0"/>
                    <a:pt x="1" y="43"/>
                    <a:pt x="1" y="64"/>
                  </a:cubicBezTo>
                  <a:cubicBezTo>
                    <a:pt x="1" y="107"/>
                    <a:pt x="22" y="149"/>
                    <a:pt x="65" y="149"/>
                  </a:cubicBezTo>
                  <a:cubicBezTo>
                    <a:pt x="342" y="170"/>
                    <a:pt x="597" y="256"/>
                    <a:pt x="789" y="426"/>
                  </a:cubicBezTo>
                  <a:cubicBezTo>
                    <a:pt x="1002" y="596"/>
                    <a:pt x="1130" y="831"/>
                    <a:pt x="1215" y="1086"/>
                  </a:cubicBezTo>
                  <a:cubicBezTo>
                    <a:pt x="1231" y="1134"/>
                    <a:pt x="1259" y="1158"/>
                    <a:pt x="1290" y="1158"/>
                  </a:cubicBezTo>
                  <a:cubicBezTo>
                    <a:pt x="1300" y="1158"/>
                    <a:pt x="1311" y="1155"/>
                    <a:pt x="1321" y="1150"/>
                  </a:cubicBezTo>
                  <a:cubicBezTo>
                    <a:pt x="1364" y="1129"/>
                    <a:pt x="1407" y="1086"/>
                    <a:pt x="1385" y="1044"/>
                  </a:cubicBezTo>
                  <a:cubicBezTo>
                    <a:pt x="1300" y="767"/>
                    <a:pt x="1151" y="490"/>
                    <a:pt x="917" y="298"/>
                  </a:cubicBezTo>
                  <a:cubicBezTo>
                    <a:pt x="661" y="107"/>
                    <a:pt x="363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5"/>
            <p:cNvSpPr/>
            <p:nvPr/>
          </p:nvSpPr>
          <p:spPr>
            <a:xfrm rot="-818318">
              <a:off x="-2271031" y="2812115"/>
              <a:ext cx="218459" cy="187443"/>
            </a:xfrm>
            <a:custGeom>
              <a:avLst/>
              <a:gdLst/>
              <a:ahLst/>
              <a:cxnLst/>
              <a:rect l="l" t="t" r="r" b="b"/>
              <a:pathLst>
                <a:path w="5198" h="4460" extrusionOk="0">
                  <a:moveTo>
                    <a:pt x="3782" y="0"/>
                  </a:moveTo>
                  <a:cubicBezTo>
                    <a:pt x="2953" y="0"/>
                    <a:pt x="1934" y="247"/>
                    <a:pt x="1342" y="508"/>
                  </a:cubicBezTo>
                  <a:cubicBezTo>
                    <a:pt x="831" y="742"/>
                    <a:pt x="810" y="1104"/>
                    <a:pt x="1108" y="1232"/>
                  </a:cubicBezTo>
                  <a:cubicBezTo>
                    <a:pt x="1385" y="1360"/>
                    <a:pt x="1811" y="1381"/>
                    <a:pt x="1917" y="1403"/>
                  </a:cubicBezTo>
                  <a:cubicBezTo>
                    <a:pt x="2577" y="1530"/>
                    <a:pt x="1321" y="2404"/>
                    <a:pt x="575" y="2936"/>
                  </a:cubicBezTo>
                  <a:cubicBezTo>
                    <a:pt x="107" y="3256"/>
                    <a:pt x="0" y="3596"/>
                    <a:pt x="405" y="3639"/>
                  </a:cubicBezTo>
                  <a:cubicBezTo>
                    <a:pt x="432" y="3642"/>
                    <a:pt x="460" y="3643"/>
                    <a:pt x="488" y="3643"/>
                  </a:cubicBezTo>
                  <a:cubicBezTo>
                    <a:pt x="814" y="3643"/>
                    <a:pt x="1184" y="3471"/>
                    <a:pt x="1261" y="3471"/>
                  </a:cubicBezTo>
                  <a:cubicBezTo>
                    <a:pt x="1281" y="3471"/>
                    <a:pt x="1282" y="3483"/>
                    <a:pt x="1257" y="3511"/>
                  </a:cubicBezTo>
                  <a:cubicBezTo>
                    <a:pt x="1193" y="3575"/>
                    <a:pt x="938" y="3852"/>
                    <a:pt x="874" y="3958"/>
                  </a:cubicBezTo>
                  <a:cubicBezTo>
                    <a:pt x="732" y="4140"/>
                    <a:pt x="821" y="4322"/>
                    <a:pt x="1030" y="4322"/>
                  </a:cubicBezTo>
                  <a:cubicBezTo>
                    <a:pt x="1042" y="4322"/>
                    <a:pt x="1053" y="4321"/>
                    <a:pt x="1065" y="4320"/>
                  </a:cubicBezTo>
                  <a:cubicBezTo>
                    <a:pt x="1534" y="4299"/>
                    <a:pt x="2130" y="3788"/>
                    <a:pt x="2279" y="3703"/>
                  </a:cubicBezTo>
                  <a:lnTo>
                    <a:pt x="2279" y="3703"/>
                  </a:lnTo>
                  <a:cubicBezTo>
                    <a:pt x="2279" y="3724"/>
                    <a:pt x="2279" y="3745"/>
                    <a:pt x="2258" y="3767"/>
                  </a:cubicBezTo>
                  <a:cubicBezTo>
                    <a:pt x="2173" y="3852"/>
                    <a:pt x="2088" y="3937"/>
                    <a:pt x="2002" y="4001"/>
                  </a:cubicBezTo>
                  <a:cubicBezTo>
                    <a:pt x="1747" y="4235"/>
                    <a:pt x="1811" y="4406"/>
                    <a:pt x="2002" y="4448"/>
                  </a:cubicBezTo>
                  <a:cubicBezTo>
                    <a:pt x="2037" y="4456"/>
                    <a:pt x="2074" y="4459"/>
                    <a:pt x="2115" y="4459"/>
                  </a:cubicBezTo>
                  <a:cubicBezTo>
                    <a:pt x="2529" y="4459"/>
                    <a:pt x="3258" y="4072"/>
                    <a:pt x="3898" y="3490"/>
                  </a:cubicBezTo>
                  <a:cubicBezTo>
                    <a:pt x="4601" y="2830"/>
                    <a:pt x="5197" y="1914"/>
                    <a:pt x="5197" y="1041"/>
                  </a:cubicBezTo>
                  <a:cubicBezTo>
                    <a:pt x="5197" y="593"/>
                    <a:pt x="4771" y="103"/>
                    <a:pt x="4303" y="40"/>
                  </a:cubicBezTo>
                  <a:cubicBezTo>
                    <a:pt x="4143" y="12"/>
                    <a:pt x="3967" y="0"/>
                    <a:pt x="378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5"/>
            <p:cNvSpPr/>
            <p:nvPr/>
          </p:nvSpPr>
          <p:spPr>
            <a:xfrm rot="-818318">
              <a:off x="-2164766" y="2936991"/>
              <a:ext cx="34042" cy="28537"/>
            </a:xfrm>
            <a:custGeom>
              <a:avLst/>
              <a:gdLst/>
              <a:ahLst/>
              <a:cxnLst/>
              <a:rect l="l" t="t" r="r" b="b"/>
              <a:pathLst>
                <a:path w="810" h="679" extrusionOk="0">
                  <a:moveTo>
                    <a:pt x="724" y="1"/>
                  </a:moveTo>
                  <a:cubicBezTo>
                    <a:pt x="708" y="1"/>
                    <a:pt x="693" y="6"/>
                    <a:pt x="682" y="17"/>
                  </a:cubicBezTo>
                  <a:cubicBezTo>
                    <a:pt x="469" y="187"/>
                    <a:pt x="256" y="357"/>
                    <a:pt x="43" y="506"/>
                  </a:cubicBezTo>
                  <a:cubicBezTo>
                    <a:pt x="0" y="549"/>
                    <a:pt x="0" y="592"/>
                    <a:pt x="22" y="634"/>
                  </a:cubicBezTo>
                  <a:cubicBezTo>
                    <a:pt x="48" y="661"/>
                    <a:pt x="74" y="679"/>
                    <a:pt x="101" y="679"/>
                  </a:cubicBezTo>
                  <a:cubicBezTo>
                    <a:pt x="117" y="679"/>
                    <a:pt x="133" y="672"/>
                    <a:pt x="149" y="656"/>
                  </a:cubicBezTo>
                  <a:cubicBezTo>
                    <a:pt x="384" y="506"/>
                    <a:pt x="597" y="315"/>
                    <a:pt x="767" y="102"/>
                  </a:cubicBezTo>
                  <a:cubicBezTo>
                    <a:pt x="810" y="81"/>
                    <a:pt x="810" y="38"/>
                    <a:pt x="767" y="17"/>
                  </a:cubicBezTo>
                  <a:cubicBezTo>
                    <a:pt x="756" y="6"/>
                    <a:pt x="740" y="1"/>
                    <a:pt x="7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5"/>
            <p:cNvSpPr/>
            <p:nvPr/>
          </p:nvSpPr>
          <p:spPr>
            <a:xfrm rot="-818318">
              <a:off x="-2101299" y="2795657"/>
              <a:ext cx="32277" cy="55014"/>
            </a:xfrm>
            <a:custGeom>
              <a:avLst/>
              <a:gdLst/>
              <a:ahLst/>
              <a:cxnLst/>
              <a:rect l="l" t="t" r="r" b="b"/>
              <a:pathLst>
                <a:path w="768" h="1309" extrusionOk="0">
                  <a:moveTo>
                    <a:pt x="113" y="1"/>
                  </a:moveTo>
                  <a:cubicBezTo>
                    <a:pt x="84" y="1"/>
                    <a:pt x="58" y="16"/>
                    <a:pt x="43" y="31"/>
                  </a:cubicBezTo>
                  <a:cubicBezTo>
                    <a:pt x="1" y="73"/>
                    <a:pt x="22" y="137"/>
                    <a:pt x="65" y="159"/>
                  </a:cubicBezTo>
                  <a:cubicBezTo>
                    <a:pt x="235" y="286"/>
                    <a:pt x="384" y="435"/>
                    <a:pt x="469" y="627"/>
                  </a:cubicBezTo>
                  <a:cubicBezTo>
                    <a:pt x="554" y="797"/>
                    <a:pt x="597" y="1010"/>
                    <a:pt x="597" y="1245"/>
                  </a:cubicBezTo>
                  <a:cubicBezTo>
                    <a:pt x="597" y="1266"/>
                    <a:pt x="618" y="1309"/>
                    <a:pt x="661" y="1309"/>
                  </a:cubicBezTo>
                  <a:cubicBezTo>
                    <a:pt x="703" y="1309"/>
                    <a:pt x="725" y="1287"/>
                    <a:pt x="725" y="1245"/>
                  </a:cubicBezTo>
                  <a:cubicBezTo>
                    <a:pt x="767" y="1010"/>
                    <a:pt x="725" y="776"/>
                    <a:pt x="640" y="542"/>
                  </a:cubicBezTo>
                  <a:cubicBezTo>
                    <a:pt x="533" y="308"/>
                    <a:pt x="363" y="137"/>
                    <a:pt x="150" y="9"/>
                  </a:cubicBezTo>
                  <a:cubicBezTo>
                    <a:pt x="137" y="3"/>
                    <a:pt x="125" y="1"/>
                    <a:pt x="1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-1309659" y="2647091"/>
              <a:ext cx="34967" cy="26057"/>
            </a:xfrm>
            <a:custGeom>
              <a:avLst/>
              <a:gdLst/>
              <a:ahLst/>
              <a:cxnLst/>
              <a:rect l="l" t="t" r="r" b="b"/>
              <a:pathLst>
                <a:path w="832" h="620" extrusionOk="0">
                  <a:moveTo>
                    <a:pt x="755" y="1"/>
                  </a:moveTo>
                  <a:cubicBezTo>
                    <a:pt x="739" y="1"/>
                    <a:pt x="721" y="6"/>
                    <a:pt x="703" y="15"/>
                  </a:cubicBezTo>
                  <a:cubicBezTo>
                    <a:pt x="490" y="164"/>
                    <a:pt x="277" y="313"/>
                    <a:pt x="64" y="441"/>
                  </a:cubicBezTo>
                  <a:cubicBezTo>
                    <a:pt x="22" y="462"/>
                    <a:pt x="0" y="526"/>
                    <a:pt x="22" y="569"/>
                  </a:cubicBezTo>
                  <a:cubicBezTo>
                    <a:pt x="37" y="600"/>
                    <a:pt x="76" y="620"/>
                    <a:pt x="112" y="620"/>
                  </a:cubicBezTo>
                  <a:cubicBezTo>
                    <a:pt x="125" y="620"/>
                    <a:pt x="138" y="617"/>
                    <a:pt x="150" y="611"/>
                  </a:cubicBezTo>
                  <a:cubicBezTo>
                    <a:pt x="384" y="483"/>
                    <a:pt x="597" y="313"/>
                    <a:pt x="788" y="121"/>
                  </a:cubicBezTo>
                  <a:cubicBezTo>
                    <a:pt x="831" y="100"/>
                    <a:pt x="831" y="57"/>
                    <a:pt x="810" y="36"/>
                  </a:cubicBezTo>
                  <a:cubicBezTo>
                    <a:pt x="797" y="11"/>
                    <a:pt x="777" y="1"/>
                    <a:pt x="755" y="1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5"/>
            <p:cNvSpPr/>
            <p:nvPr/>
          </p:nvSpPr>
          <p:spPr>
            <a:xfrm>
              <a:off x="-1273852" y="2665920"/>
              <a:ext cx="36732" cy="25385"/>
            </a:xfrm>
            <a:custGeom>
              <a:avLst/>
              <a:gdLst/>
              <a:ahLst/>
              <a:cxnLst/>
              <a:rect l="l" t="t" r="r" b="b"/>
              <a:pathLst>
                <a:path w="874" h="604" extrusionOk="0">
                  <a:moveTo>
                    <a:pt x="797" y="0"/>
                  </a:moveTo>
                  <a:cubicBezTo>
                    <a:pt x="781" y="0"/>
                    <a:pt x="763" y="5"/>
                    <a:pt x="746" y="14"/>
                  </a:cubicBezTo>
                  <a:cubicBezTo>
                    <a:pt x="511" y="163"/>
                    <a:pt x="298" y="312"/>
                    <a:pt x="64" y="440"/>
                  </a:cubicBezTo>
                  <a:cubicBezTo>
                    <a:pt x="22" y="461"/>
                    <a:pt x="0" y="525"/>
                    <a:pt x="22" y="568"/>
                  </a:cubicBezTo>
                  <a:cubicBezTo>
                    <a:pt x="34" y="593"/>
                    <a:pt x="61" y="603"/>
                    <a:pt x="90" y="603"/>
                  </a:cubicBezTo>
                  <a:cubicBezTo>
                    <a:pt x="110" y="603"/>
                    <a:pt x="132" y="598"/>
                    <a:pt x="149" y="589"/>
                  </a:cubicBezTo>
                  <a:cubicBezTo>
                    <a:pt x="405" y="461"/>
                    <a:pt x="618" y="312"/>
                    <a:pt x="831" y="121"/>
                  </a:cubicBezTo>
                  <a:cubicBezTo>
                    <a:pt x="852" y="99"/>
                    <a:pt x="874" y="57"/>
                    <a:pt x="852" y="35"/>
                  </a:cubicBezTo>
                  <a:cubicBezTo>
                    <a:pt x="840" y="10"/>
                    <a:pt x="820" y="0"/>
                    <a:pt x="797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5"/>
            <p:cNvSpPr/>
            <p:nvPr/>
          </p:nvSpPr>
          <p:spPr>
            <a:xfrm>
              <a:off x="-1030386" y="2300869"/>
              <a:ext cx="539549" cy="332774"/>
            </a:xfrm>
            <a:custGeom>
              <a:avLst/>
              <a:gdLst/>
              <a:ahLst/>
              <a:cxnLst/>
              <a:rect l="l" t="t" r="r" b="b"/>
              <a:pathLst>
                <a:path w="12838" h="7918" extrusionOk="0">
                  <a:moveTo>
                    <a:pt x="1849" y="0"/>
                  </a:moveTo>
                  <a:cubicBezTo>
                    <a:pt x="1643" y="0"/>
                    <a:pt x="1439" y="29"/>
                    <a:pt x="1236" y="96"/>
                  </a:cubicBezTo>
                  <a:cubicBezTo>
                    <a:pt x="959" y="202"/>
                    <a:pt x="703" y="330"/>
                    <a:pt x="511" y="543"/>
                  </a:cubicBezTo>
                  <a:cubicBezTo>
                    <a:pt x="128" y="1076"/>
                    <a:pt x="0" y="1651"/>
                    <a:pt x="277" y="2289"/>
                  </a:cubicBezTo>
                  <a:cubicBezTo>
                    <a:pt x="1129" y="4291"/>
                    <a:pt x="4579" y="5314"/>
                    <a:pt x="7923" y="6677"/>
                  </a:cubicBezTo>
                  <a:cubicBezTo>
                    <a:pt x="10117" y="7571"/>
                    <a:pt x="10756" y="7806"/>
                    <a:pt x="11586" y="7912"/>
                  </a:cubicBezTo>
                  <a:cubicBezTo>
                    <a:pt x="11614" y="7915"/>
                    <a:pt x="11641" y="7917"/>
                    <a:pt x="11668" y="7917"/>
                  </a:cubicBezTo>
                  <a:cubicBezTo>
                    <a:pt x="12332" y="7917"/>
                    <a:pt x="12837" y="6940"/>
                    <a:pt x="12183" y="6080"/>
                  </a:cubicBezTo>
                  <a:cubicBezTo>
                    <a:pt x="11693" y="5463"/>
                    <a:pt x="6816" y="2247"/>
                    <a:pt x="4792" y="1161"/>
                  </a:cubicBezTo>
                  <a:cubicBezTo>
                    <a:pt x="3841" y="668"/>
                    <a:pt x="2832" y="0"/>
                    <a:pt x="1849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5"/>
            <p:cNvSpPr/>
            <p:nvPr/>
          </p:nvSpPr>
          <p:spPr>
            <a:xfrm>
              <a:off x="-980289" y="2335079"/>
              <a:ext cx="54678" cy="53333"/>
            </a:xfrm>
            <a:custGeom>
              <a:avLst/>
              <a:gdLst/>
              <a:ahLst/>
              <a:cxnLst/>
              <a:rect l="l" t="t" r="r" b="b"/>
              <a:pathLst>
                <a:path w="1301" h="1269" extrusionOk="0">
                  <a:moveTo>
                    <a:pt x="1229" y="0"/>
                  </a:moveTo>
                  <a:cubicBezTo>
                    <a:pt x="1224" y="0"/>
                    <a:pt x="1219" y="2"/>
                    <a:pt x="1215" y="6"/>
                  </a:cubicBezTo>
                  <a:cubicBezTo>
                    <a:pt x="917" y="27"/>
                    <a:pt x="619" y="155"/>
                    <a:pt x="406" y="368"/>
                  </a:cubicBezTo>
                  <a:cubicBezTo>
                    <a:pt x="193" y="581"/>
                    <a:pt x="65" y="879"/>
                    <a:pt x="22" y="1156"/>
                  </a:cubicBezTo>
                  <a:cubicBezTo>
                    <a:pt x="1" y="1199"/>
                    <a:pt x="44" y="1263"/>
                    <a:pt x="86" y="1263"/>
                  </a:cubicBezTo>
                  <a:cubicBezTo>
                    <a:pt x="94" y="1266"/>
                    <a:pt x="102" y="1268"/>
                    <a:pt x="111" y="1268"/>
                  </a:cubicBezTo>
                  <a:cubicBezTo>
                    <a:pt x="150" y="1268"/>
                    <a:pt x="193" y="1233"/>
                    <a:pt x="193" y="1199"/>
                  </a:cubicBezTo>
                  <a:cubicBezTo>
                    <a:pt x="257" y="943"/>
                    <a:pt x="363" y="687"/>
                    <a:pt x="533" y="496"/>
                  </a:cubicBezTo>
                  <a:cubicBezTo>
                    <a:pt x="704" y="304"/>
                    <a:pt x="959" y="198"/>
                    <a:pt x="1236" y="134"/>
                  </a:cubicBezTo>
                  <a:cubicBezTo>
                    <a:pt x="1279" y="134"/>
                    <a:pt x="1300" y="91"/>
                    <a:pt x="1279" y="49"/>
                  </a:cubicBezTo>
                  <a:cubicBezTo>
                    <a:pt x="1279" y="31"/>
                    <a:pt x="1251" y="0"/>
                    <a:pt x="1229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5"/>
            <p:cNvSpPr/>
            <p:nvPr/>
          </p:nvSpPr>
          <p:spPr>
            <a:xfrm>
              <a:off x="-1345467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74" y="0"/>
                  </a:moveTo>
                  <a:cubicBezTo>
                    <a:pt x="1534" y="0"/>
                    <a:pt x="1285" y="26"/>
                    <a:pt x="1023" y="66"/>
                  </a:cubicBezTo>
                  <a:cubicBezTo>
                    <a:pt x="682" y="109"/>
                    <a:pt x="384" y="258"/>
                    <a:pt x="107" y="471"/>
                  </a:cubicBezTo>
                  <a:cubicBezTo>
                    <a:pt x="86" y="492"/>
                    <a:pt x="43" y="513"/>
                    <a:pt x="22" y="534"/>
                  </a:cubicBezTo>
                  <a:cubicBezTo>
                    <a:pt x="1" y="1024"/>
                    <a:pt x="1" y="1493"/>
                    <a:pt x="1" y="1876"/>
                  </a:cubicBezTo>
                  <a:cubicBezTo>
                    <a:pt x="29" y="2414"/>
                    <a:pt x="875" y="2839"/>
                    <a:pt x="1758" y="2839"/>
                  </a:cubicBezTo>
                  <a:cubicBezTo>
                    <a:pt x="2204" y="2839"/>
                    <a:pt x="2660" y="2730"/>
                    <a:pt x="3025" y="2473"/>
                  </a:cubicBezTo>
                  <a:cubicBezTo>
                    <a:pt x="3515" y="2132"/>
                    <a:pt x="3493" y="1642"/>
                    <a:pt x="3344" y="556"/>
                  </a:cubicBezTo>
                  <a:cubicBezTo>
                    <a:pt x="3323" y="513"/>
                    <a:pt x="3280" y="492"/>
                    <a:pt x="3259" y="471"/>
                  </a:cubicBezTo>
                  <a:cubicBezTo>
                    <a:pt x="2778" y="120"/>
                    <a:pt x="2296" y="0"/>
                    <a:pt x="1774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5"/>
            <p:cNvSpPr/>
            <p:nvPr/>
          </p:nvSpPr>
          <p:spPr>
            <a:xfrm>
              <a:off x="-1345467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1" y="0"/>
                  </a:moveTo>
                  <a:lnTo>
                    <a:pt x="1" y="0"/>
                  </a:lnTo>
                  <a:cubicBezTo>
                    <a:pt x="37" y="598"/>
                    <a:pt x="936" y="949"/>
                    <a:pt x="1754" y="949"/>
                  </a:cubicBezTo>
                  <a:cubicBezTo>
                    <a:pt x="1898" y="949"/>
                    <a:pt x="2039" y="938"/>
                    <a:pt x="2173" y="916"/>
                  </a:cubicBezTo>
                  <a:cubicBezTo>
                    <a:pt x="2982" y="788"/>
                    <a:pt x="3280" y="469"/>
                    <a:pt x="3387" y="64"/>
                  </a:cubicBezTo>
                  <a:lnTo>
                    <a:pt x="3387" y="64"/>
                  </a:lnTo>
                  <a:cubicBezTo>
                    <a:pt x="3102" y="127"/>
                    <a:pt x="2630" y="355"/>
                    <a:pt x="1840" y="355"/>
                  </a:cubicBezTo>
                  <a:cubicBezTo>
                    <a:pt x="1565" y="355"/>
                    <a:pt x="1252" y="327"/>
                    <a:pt x="895" y="256"/>
                  </a:cubicBezTo>
                  <a:cubicBezTo>
                    <a:pt x="469" y="192"/>
                    <a:pt x="128" y="2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5"/>
            <p:cNvSpPr/>
            <p:nvPr/>
          </p:nvSpPr>
          <p:spPr>
            <a:xfrm>
              <a:off x="-1305204" y="4214970"/>
              <a:ext cx="67202" cy="16517"/>
            </a:xfrm>
            <a:custGeom>
              <a:avLst/>
              <a:gdLst/>
              <a:ahLst/>
              <a:cxnLst/>
              <a:rect l="l" t="t" r="r" b="b"/>
              <a:pathLst>
                <a:path w="1599" h="393" extrusionOk="0">
                  <a:moveTo>
                    <a:pt x="810" y="1"/>
                  </a:moveTo>
                  <a:cubicBezTo>
                    <a:pt x="533" y="1"/>
                    <a:pt x="256" y="65"/>
                    <a:pt x="44" y="214"/>
                  </a:cubicBezTo>
                  <a:cubicBezTo>
                    <a:pt x="22" y="235"/>
                    <a:pt x="1" y="278"/>
                    <a:pt x="22" y="320"/>
                  </a:cubicBezTo>
                  <a:cubicBezTo>
                    <a:pt x="37" y="335"/>
                    <a:pt x="63" y="350"/>
                    <a:pt x="92" y="350"/>
                  </a:cubicBezTo>
                  <a:cubicBezTo>
                    <a:pt x="104" y="350"/>
                    <a:pt x="116" y="348"/>
                    <a:pt x="129" y="342"/>
                  </a:cubicBezTo>
                  <a:cubicBezTo>
                    <a:pt x="320" y="214"/>
                    <a:pt x="555" y="171"/>
                    <a:pt x="789" y="171"/>
                  </a:cubicBezTo>
                  <a:cubicBezTo>
                    <a:pt x="1023" y="193"/>
                    <a:pt x="1257" y="256"/>
                    <a:pt x="1470" y="384"/>
                  </a:cubicBezTo>
                  <a:cubicBezTo>
                    <a:pt x="1476" y="390"/>
                    <a:pt x="1485" y="393"/>
                    <a:pt x="1495" y="393"/>
                  </a:cubicBezTo>
                  <a:cubicBezTo>
                    <a:pt x="1523" y="393"/>
                    <a:pt x="1561" y="373"/>
                    <a:pt x="1577" y="342"/>
                  </a:cubicBezTo>
                  <a:cubicBezTo>
                    <a:pt x="1598" y="299"/>
                    <a:pt x="1598" y="256"/>
                    <a:pt x="1556" y="214"/>
                  </a:cubicBezTo>
                  <a:cubicBezTo>
                    <a:pt x="1321" y="86"/>
                    <a:pt x="1066" y="1"/>
                    <a:pt x="8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5"/>
            <p:cNvSpPr/>
            <p:nvPr/>
          </p:nvSpPr>
          <p:spPr>
            <a:xfrm>
              <a:off x="-1570146" y="4344709"/>
              <a:ext cx="147727" cy="119316"/>
            </a:xfrm>
            <a:custGeom>
              <a:avLst/>
              <a:gdLst/>
              <a:ahLst/>
              <a:cxnLst/>
              <a:rect l="l" t="t" r="r" b="b"/>
              <a:pathLst>
                <a:path w="3515" h="2839" extrusionOk="0">
                  <a:moveTo>
                    <a:pt x="1746" y="0"/>
                  </a:moveTo>
                  <a:cubicBezTo>
                    <a:pt x="1228" y="0"/>
                    <a:pt x="752" y="120"/>
                    <a:pt x="256" y="471"/>
                  </a:cubicBezTo>
                  <a:cubicBezTo>
                    <a:pt x="235" y="492"/>
                    <a:pt x="192" y="513"/>
                    <a:pt x="171" y="556"/>
                  </a:cubicBezTo>
                  <a:cubicBezTo>
                    <a:pt x="22" y="1642"/>
                    <a:pt x="1" y="2132"/>
                    <a:pt x="491" y="2473"/>
                  </a:cubicBezTo>
                  <a:cubicBezTo>
                    <a:pt x="855" y="2730"/>
                    <a:pt x="1311" y="2839"/>
                    <a:pt x="1758" y="2839"/>
                  </a:cubicBezTo>
                  <a:cubicBezTo>
                    <a:pt x="2641" y="2839"/>
                    <a:pt x="3487" y="2414"/>
                    <a:pt x="3515" y="1876"/>
                  </a:cubicBezTo>
                  <a:cubicBezTo>
                    <a:pt x="3515" y="1493"/>
                    <a:pt x="3515" y="1024"/>
                    <a:pt x="3494" y="534"/>
                  </a:cubicBezTo>
                  <a:cubicBezTo>
                    <a:pt x="3472" y="513"/>
                    <a:pt x="3451" y="492"/>
                    <a:pt x="3408" y="471"/>
                  </a:cubicBezTo>
                  <a:cubicBezTo>
                    <a:pt x="3132" y="258"/>
                    <a:pt x="2833" y="109"/>
                    <a:pt x="2493" y="66"/>
                  </a:cubicBezTo>
                  <a:cubicBezTo>
                    <a:pt x="2231" y="26"/>
                    <a:pt x="1984" y="0"/>
                    <a:pt x="1746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5"/>
            <p:cNvSpPr/>
            <p:nvPr/>
          </p:nvSpPr>
          <p:spPr>
            <a:xfrm>
              <a:off x="-1564766" y="4423552"/>
              <a:ext cx="142347" cy="39926"/>
            </a:xfrm>
            <a:custGeom>
              <a:avLst/>
              <a:gdLst/>
              <a:ahLst/>
              <a:cxnLst/>
              <a:rect l="l" t="t" r="r" b="b"/>
              <a:pathLst>
                <a:path w="3387" h="950" extrusionOk="0">
                  <a:moveTo>
                    <a:pt x="3387" y="0"/>
                  </a:moveTo>
                  <a:lnTo>
                    <a:pt x="3387" y="0"/>
                  </a:lnTo>
                  <a:cubicBezTo>
                    <a:pt x="3259" y="22"/>
                    <a:pt x="2918" y="192"/>
                    <a:pt x="2492" y="256"/>
                  </a:cubicBezTo>
                  <a:cubicBezTo>
                    <a:pt x="2135" y="327"/>
                    <a:pt x="1822" y="355"/>
                    <a:pt x="1547" y="355"/>
                  </a:cubicBezTo>
                  <a:cubicBezTo>
                    <a:pt x="757" y="355"/>
                    <a:pt x="285" y="127"/>
                    <a:pt x="1" y="64"/>
                  </a:cubicBezTo>
                  <a:lnTo>
                    <a:pt x="1" y="64"/>
                  </a:lnTo>
                  <a:cubicBezTo>
                    <a:pt x="107" y="469"/>
                    <a:pt x="405" y="788"/>
                    <a:pt x="1215" y="916"/>
                  </a:cubicBezTo>
                  <a:cubicBezTo>
                    <a:pt x="1348" y="938"/>
                    <a:pt x="1490" y="949"/>
                    <a:pt x="1634" y="949"/>
                  </a:cubicBezTo>
                  <a:cubicBezTo>
                    <a:pt x="2452" y="949"/>
                    <a:pt x="3351" y="598"/>
                    <a:pt x="33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5"/>
            <p:cNvSpPr/>
            <p:nvPr/>
          </p:nvSpPr>
          <p:spPr>
            <a:xfrm>
              <a:off x="-1529841" y="4214970"/>
              <a:ext cx="67160" cy="16517"/>
            </a:xfrm>
            <a:custGeom>
              <a:avLst/>
              <a:gdLst/>
              <a:ahLst/>
              <a:cxnLst/>
              <a:rect l="l" t="t" r="r" b="b"/>
              <a:pathLst>
                <a:path w="1598" h="393" extrusionOk="0">
                  <a:moveTo>
                    <a:pt x="810" y="1"/>
                  </a:moveTo>
                  <a:cubicBezTo>
                    <a:pt x="533" y="1"/>
                    <a:pt x="277" y="86"/>
                    <a:pt x="43" y="235"/>
                  </a:cubicBezTo>
                  <a:cubicBezTo>
                    <a:pt x="0" y="256"/>
                    <a:pt x="0" y="299"/>
                    <a:pt x="22" y="342"/>
                  </a:cubicBezTo>
                  <a:cubicBezTo>
                    <a:pt x="37" y="373"/>
                    <a:pt x="64" y="393"/>
                    <a:pt x="94" y="393"/>
                  </a:cubicBezTo>
                  <a:cubicBezTo>
                    <a:pt x="105" y="393"/>
                    <a:pt x="117" y="390"/>
                    <a:pt x="128" y="384"/>
                  </a:cubicBezTo>
                  <a:cubicBezTo>
                    <a:pt x="341" y="256"/>
                    <a:pt x="575" y="193"/>
                    <a:pt x="810" y="171"/>
                  </a:cubicBezTo>
                  <a:cubicBezTo>
                    <a:pt x="1044" y="171"/>
                    <a:pt x="1278" y="214"/>
                    <a:pt x="1470" y="342"/>
                  </a:cubicBezTo>
                  <a:cubicBezTo>
                    <a:pt x="1482" y="348"/>
                    <a:pt x="1495" y="350"/>
                    <a:pt x="1507" y="350"/>
                  </a:cubicBezTo>
                  <a:cubicBezTo>
                    <a:pt x="1535" y="350"/>
                    <a:pt x="1561" y="335"/>
                    <a:pt x="1576" y="320"/>
                  </a:cubicBezTo>
                  <a:cubicBezTo>
                    <a:pt x="1598" y="299"/>
                    <a:pt x="1598" y="256"/>
                    <a:pt x="1555" y="235"/>
                  </a:cubicBezTo>
                  <a:cubicBezTo>
                    <a:pt x="1342" y="65"/>
                    <a:pt x="1065" y="1"/>
                    <a:pt x="8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5"/>
            <p:cNvSpPr/>
            <p:nvPr/>
          </p:nvSpPr>
          <p:spPr>
            <a:xfrm>
              <a:off x="-1373205" y="3646590"/>
              <a:ext cx="230059" cy="113895"/>
            </a:xfrm>
            <a:custGeom>
              <a:avLst/>
              <a:gdLst/>
              <a:ahLst/>
              <a:cxnLst/>
              <a:rect l="l" t="t" r="r" b="b"/>
              <a:pathLst>
                <a:path w="5474" h="2710" extrusionOk="0">
                  <a:moveTo>
                    <a:pt x="5410" y="1"/>
                  </a:moveTo>
                  <a:cubicBezTo>
                    <a:pt x="5367" y="1"/>
                    <a:pt x="5346" y="22"/>
                    <a:pt x="5303" y="22"/>
                  </a:cubicBezTo>
                  <a:cubicBezTo>
                    <a:pt x="4437" y="215"/>
                    <a:pt x="3291" y="305"/>
                    <a:pt x="2212" y="305"/>
                  </a:cubicBezTo>
                  <a:cubicBezTo>
                    <a:pt x="1383" y="305"/>
                    <a:pt x="593" y="252"/>
                    <a:pt x="0" y="150"/>
                  </a:cubicBezTo>
                  <a:lnTo>
                    <a:pt x="0" y="150"/>
                  </a:lnTo>
                  <a:cubicBezTo>
                    <a:pt x="43" y="1215"/>
                    <a:pt x="85" y="2045"/>
                    <a:pt x="85" y="2131"/>
                  </a:cubicBezTo>
                  <a:cubicBezTo>
                    <a:pt x="107" y="2301"/>
                    <a:pt x="192" y="2386"/>
                    <a:pt x="341" y="2429"/>
                  </a:cubicBezTo>
                  <a:cubicBezTo>
                    <a:pt x="1043" y="2609"/>
                    <a:pt x="1797" y="2710"/>
                    <a:pt x="2551" y="2710"/>
                  </a:cubicBezTo>
                  <a:cubicBezTo>
                    <a:pt x="3399" y="2710"/>
                    <a:pt x="4249" y="2583"/>
                    <a:pt x="5027" y="2301"/>
                  </a:cubicBezTo>
                  <a:cubicBezTo>
                    <a:pt x="5474" y="2131"/>
                    <a:pt x="5431" y="2003"/>
                    <a:pt x="5431" y="1705"/>
                  </a:cubicBezTo>
                  <a:cubicBezTo>
                    <a:pt x="5431" y="1087"/>
                    <a:pt x="5410" y="512"/>
                    <a:pt x="5410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5"/>
            <p:cNvSpPr/>
            <p:nvPr/>
          </p:nvSpPr>
          <p:spPr>
            <a:xfrm>
              <a:off x="-1623857" y="3647514"/>
              <a:ext cx="230101" cy="113012"/>
            </a:xfrm>
            <a:custGeom>
              <a:avLst/>
              <a:gdLst/>
              <a:ahLst/>
              <a:cxnLst/>
              <a:rect l="l" t="t" r="r" b="b"/>
              <a:pathLst>
                <a:path w="5475" h="2689" extrusionOk="0">
                  <a:moveTo>
                    <a:pt x="22" y="0"/>
                  </a:moveTo>
                  <a:cubicBezTo>
                    <a:pt x="22" y="618"/>
                    <a:pt x="1" y="1193"/>
                    <a:pt x="1" y="1661"/>
                  </a:cubicBezTo>
                  <a:cubicBezTo>
                    <a:pt x="1" y="2066"/>
                    <a:pt x="65" y="2151"/>
                    <a:pt x="448" y="2279"/>
                  </a:cubicBezTo>
                  <a:cubicBezTo>
                    <a:pt x="1231" y="2555"/>
                    <a:pt x="2089" y="2689"/>
                    <a:pt x="2948" y="2689"/>
                  </a:cubicBezTo>
                  <a:cubicBezTo>
                    <a:pt x="3677" y="2689"/>
                    <a:pt x="4407" y="2593"/>
                    <a:pt x="5091" y="2407"/>
                  </a:cubicBezTo>
                  <a:cubicBezTo>
                    <a:pt x="5304" y="2364"/>
                    <a:pt x="5389" y="2215"/>
                    <a:pt x="5389" y="2002"/>
                  </a:cubicBezTo>
                  <a:cubicBezTo>
                    <a:pt x="5389" y="2002"/>
                    <a:pt x="5432" y="1193"/>
                    <a:pt x="5474" y="107"/>
                  </a:cubicBezTo>
                  <a:cubicBezTo>
                    <a:pt x="5432" y="107"/>
                    <a:pt x="5411" y="107"/>
                    <a:pt x="5368" y="128"/>
                  </a:cubicBezTo>
                  <a:cubicBezTo>
                    <a:pt x="4760" y="232"/>
                    <a:pt x="3945" y="290"/>
                    <a:pt x="3089" y="290"/>
                  </a:cubicBezTo>
                  <a:cubicBezTo>
                    <a:pt x="2024" y="290"/>
                    <a:pt x="896" y="201"/>
                    <a:pt x="22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5"/>
            <p:cNvSpPr/>
            <p:nvPr/>
          </p:nvSpPr>
          <p:spPr>
            <a:xfrm>
              <a:off x="-1387536" y="2988733"/>
              <a:ext cx="8111" cy="367909"/>
            </a:xfrm>
            <a:custGeom>
              <a:avLst/>
              <a:gdLst/>
              <a:ahLst/>
              <a:cxnLst/>
              <a:rect l="l" t="t" r="r" b="b"/>
              <a:pathLst>
                <a:path w="193" h="8754" extrusionOk="0">
                  <a:moveTo>
                    <a:pt x="86" y="0"/>
                  </a:moveTo>
                  <a:cubicBezTo>
                    <a:pt x="64" y="0"/>
                    <a:pt x="22" y="43"/>
                    <a:pt x="22" y="85"/>
                  </a:cubicBezTo>
                  <a:lnTo>
                    <a:pt x="1" y="4366"/>
                  </a:lnTo>
                  <a:lnTo>
                    <a:pt x="1" y="8668"/>
                  </a:lnTo>
                  <a:cubicBezTo>
                    <a:pt x="1" y="8711"/>
                    <a:pt x="43" y="8753"/>
                    <a:pt x="107" y="8753"/>
                  </a:cubicBezTo>
                  <a:cubicBezTo>
                    <a:pt x="150" y="8753"/>
                    <a:pt x="192" y="8711"/>
                    <a:pt x="192" y="8668"/>
                  </a:cubicBezTo>
                  <a:lnTo>
                    <a:pt x="192" y="4366"/>
                  </a:lnTo>
                  <a:lnTo>
                    <a:pt x="171" y="85"/>
                  </a:lnTo>
                  <a:cubicBezTo>
                    <a:pt x="171" y="43"/>
                    <a:pt x="150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5"/>
            <p:cNvSpPr/>
            <p:nvPr/>
          </p:nvSpPr>
          <p:spPr>
            <a:xfrm>
              <a:off x="-1544173" y="3417456"/>
              <a:ext cx="86871" cy="13617"/>
            </a:xfrm>
            <a:custGeom>
              <a:avLst/>
              <a:gdLst/>
              <a:ahLst/>
              <a:cxnLst/>
              <a:rect l="l" t="t" r="r" b="b"/>
              <a:pathLst>
                <a:path w="2067" h="324" extrusionOk="0">
                  <a:moveTo>
                    <a:pt x="1981" y="1"/>
                  </a:moveTo>
                  <a:cubicBezTo>
                    <a:pt x="1662" y="86"/>
                    <a:pt x="1363" y="129"/>
                    <a:pt x="1044" y="150"/>
                  </a:cubicBezTo>
                  <a:cubicBezTo>
                    <a:pt x="725" y="150"/>
                    <a:pt x="426" y="107"/>
                    <a:pt x="128" y="22"/>
                  </a:cubicBezTo>
                  <a:cubicBezTo>
                    <a:pt x="117" y="16"/>
                    <a:pt x="104" y="14"/>
                    <a:pt x="91" y="14"/>
                  </a:cubicBezTo>
                  <a:cubicBezTo>
                    <a:pt x="56" y="14"/>
                    <a:pt x="22" y="33"/>
                    <a:pt x="22" y="65"/>
                  </a:cubicBezTo>
                  <a:cubicBezTo>
                    <a:pt x="0" y="129"/>
                    <a:pt x="22" y="171"/>
                    <a:pt x="64" y="192"/>
                  </a:cubicBezTo>
                  <a:cubicBezTo>
                    <a:pt x="337" y="283"/>
                    <a:pt x="621" y="324"/>
                    <a:pt x="904" y="324"/>
                  </a:cubicBezTo>
                  <a:cubicBezTo>
                    <a:pt x="1284" y="324"/>
                    <a:pt x="1660" y="251"/>
                    <a:pt x="2002" y="129"/>
                  </a:cubicBezTo>
                  <a:cubicBezTo>
                    <a:pt x="2045" y="129"/>
                    <a:pt x="2066" y="86"/>
                    <a:pt x="2045" y="65"/>
                  </a:cubicBezTo>
                  <a:cubicBezTo>
                    <a:pt x="2045" y="22"/>
                    <a:pt x="2002" y="1"/>
                    <a:pt x="19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5"/>
            <p:cNvSpPr/>
            <p:nvPr/>
          </p:nvSpPr>
          <p:spPr>
            <a:xfrm>
              <a:off x="-1319494" y="3417456"/>
              <a:ext cx="87753" cy="13617"/>
            </a:xfrm>
            <a:custGeom>
              <a:avLst/>
              <a:gdLst/>
              <a:ahLst/>
              <a:cxnLst/>
              <a:rect l="l" t="t" r="r" b="b"/>
              <a:pathLst>
                <a:path w="2088" h="324" extrusionOk="0">
                  <a:moveTo>
                    <a:pt x="107" y="1"/>
                  </a:moveTo>
                  <a:cubicBezTo>
                    <a:pt x="64" y="1"/>
                    <a:pt x="43" y="22"/>
                    <a:pt x="21" y="43"/>
                  </a:cubicBezTo>
                  <a:cubicBezTo>
                    <a:pt x="0" y="86"/>
                    <a:pt x="21" y="129"/>
                    <a:pt x="64" y="129"/>
                  </a:cubicBezTo>
                  <a:cubicBezTo>
                    <a:pt x="418" y="251"/>
                    <a:pt x="800" y="324"/>
                    <a:pt x="1178" y="324"/>
                  </a:cubicBezTo>
                  <a:cubicBezTo>
                    <a:pt x="1460" y="324"/>
                    <a:pt x="1739" y="283"/>
                    <a:pt x="2002" y="192"/>
                  </a:cubicBezTo>
                  <a:cubicBezTo>
                    <a:pt x="2045" y="171"/>
                    <a:pt x="2087" y="129"/>
                    <a:pt x="2066" y="86"/>
                  </a:cubicBezTo>
                  <a:cubicBezTo>
                    <a:pt x="2050" y="38"/>
                    <a:pt x="2022" y="14"/>
                    <a:pt x="1991" y="14"/>
                  </a:cubicBezTo>
                  <a:cubicBezTo>
                    <a:pt x="1981" y="14"/>
                    <a:pt x="1970" y="17"/>
                    <a:pt x="1960" y="22"/>
                  </a:cubicBezTo>
                  <a:cubicBezTo>
                    <a:pt x="1661" y="107"/>
                    <a:pt x="1342" y="150"/>
                    <a:pt x="1044" y="150"/>
                  </a:cubicBezTo>
                  <a:cubicBezTo>
                    <a:pt x="724" y="129"/>
                    <a:pt x="405" y="86"/>
                    <a:pt x="1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5"/>
            <p:cNvSpPr/>
            <p:nvPr/>
          </p:nvSpPr>
          <p:spPr>
            <a:xfrm>
              <a:off x="-1511055" y="2068204"/>
              <a:ext cx="256032" cy="78381"/>
            </a:xfrm>
            <a:custGeom>
              <a:avLst/>
              <a:gdLst/>
              <a:ahLst/>
              <a:cxnLst/>
              <a:rect l="l" t="t" r="r" b="b"/>
              <a:pathLst>
                <a:path w="6092" h="1865" extrusionOk="0">
                  <a:moveTo>
                    <a:pt x="79" y="0"/>
                  </a:moveTo>
                  <a:cubicBezTo>
                    <a:pt x="68" y="0"/>
                    <a:pt x="56" y="3"/>
                    <a:pt x="43" y="9"/>
                  </a:cubicBezTo>
                  <a:cubicBezTo>
                    <a:pt x="22" y="31"/>
                    <a:pt x="0" y="73"/>
                    <a:pt x="22" y="94"/>
                  </a:cubicBezTo>
                  <a:cubicBezTo>
                    <a:pt x="299" y="648"/>
                    <a:pt x="725" y="1117"/>
                    <a:pt x="1257" y="1436"/>
                  </a:cubicBezTo>
                  <a:cubicBezTo>
                    <a:pt x="1789" y="1734"/>
                    <a:pt x="2407" y="1862"/>
                    <a:pt x="3025" y="1862"/>
                  </a:cubicBezTo>
                  <a:cubicBezTo>
                    <a:pt x="3067" y="1864"/>
                    <a:pt x="3110" y="1864"/>
                    <a:pt x="3152" y="1864"/>
                  </a:cubicBezTo>
                  <a:cubicBezTo>
                    <a:pt x="3711" y="1864"/>
                    <a:pt x="4298" y="1734"/>
                    <a:pt x="4792" y="1458"/>
                  </a:cubicBezTo>
                  <a:cubicBezTo>
                    <a:pt x="5346" y="1159"/>
                    <a:pt x="5772" y="670"/>
                    <a:pt x="6070" y="137"/>
                  </a:cubicBezTo>
                  <a:cubicBezTo>
                    <a:pt x="6092" y="94"/>
                    <a:pt x="6070" y="52"/>
                    <a:pt x="6028" y="9"/>
                  </a:cubicBezTo>
                  <a:cubicBezTo>
                    <a:pt x="6016" y="4"/>
                    <a:pt x="6003" y="1"/>
                    <a:pt x="5990" y="1"/>
                  </a:cubicBezTo>
                  <a:cubicBezTo>
                    <a:pt x="5954" y="1"/>
                    <a:pt x="5915" y="21"/>
                    <a:pt x="5900" y="52"/>
                  </a:cubicBezTo>
                  <a:cubicBezTo>
                    <a:pt x="5623" y="563"/>
                    <a:pt x="5218" y="1010"/>
                    <a:pt x="4707" y="1287"/>
                  </a:cubicBezTo>
                  <a:cubicBezTo>
                    <a:pt x="4196" y="1564"/>
                    <a:pt x="3600" y="1692"/>
                    <a:pt x="3025" y="1692"/>
                  </a:cubicBezTo>
                  <a:cubicBezTo>
                    <a:pt x="2428" y="1692"/>
                    <a:pt x="1832" y="1585"/>
                    <a:pt x="1321" y="1287"/>
                  </a:cubicBezTo>
                  <a:cubicBezTo>
                    <a:pt x="810" y="1010"/>
                    <a:pt x="405" y="563"/>
                    <a:pt x="128" y="31"/>
                  </a:cubicBezTo>
                  <a:cubicBezTo>
                    <a:pt x="128" y="16"/>
                    <a:pt x="107" y="0"/>
                    <a:pt x="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5"/>
            <p:cNvSpPr/>
            <p:nvPr/>
          </p:nvSpPr>
          <p:spPr>
            <a:xfrm>
              <a:off x="-1401867" y="2182267"/>
              <a:ext cx="37657" cy="36732"/>
            </a:xfrm>
            <a:custGeom>
              <a:avLst/>
              <a:gdLst/>
              <a:ahLst/>
              <a:cxnLst/>
              <a:rect l="l" t="t" r="r" b="b"/>
              <a:pathLst>
                <a:path w="896" h="874" extrusionOk="0">
                  <a:moveTo>
                    <a:pt x="448" y="0"/>
                  </a:moveTo>
                  <a:cubicBezTo>
                    <a:pt x="192" y="0"/>
                    <a:pt x="1" y="192"/>
                    <a:pt x="1" y="447"/>
                  </a:cubicBezTo>
                  <a:cubicBezTo>
                    <a:pt x="1" y="682"/>
                    <a:pt x="192" y="873"/>
                    <a:pt x="448" y="873"/>
                  </a:cubicBezTo>
                  <a:cubicBezTo>
                    <a:pt x="682" y="873"/>
                    <a:pt x="895" y="682"/>
                    <a:pt x="895" y="447"/>
                  </a:cubicBezTo>
                  <a:cubicBezTo>
                    <a:pt x="895" y="192"/>
                    <a:pt x="682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5"/>
            <p:cNvSpPr/>
            <p:nvPr/>
          </p:nvSpPr>
          <p:spPr>
            <a:xfrm>
              <a:off x="-1401867" y="2246695"/>
              <a:ext cx="37657" cy="36732"/>
            </a:xfrm>
            <a:custGeom>
              <a:avLst/>
              <a:gdLst/>
              <a:ahLst/>
              <a:cxnLst/>
              <a:rect l="l" t="t" r="r" b="b"/>
              <a:pathLst>
                <a:path w="896" h="874" extrusionOk="0">
                  <a:moveTo>
                    <a:pt x="448" y="0"/>
                  </a:moveTo>
                  <a:cubicBezTo>
                    <a:pt x="192" y="0"/>
                    <a:pt x="1" y="192"/>
                    <a:pt x="1" y="426"/>
                  </a:cubicBezTo>
                  <a:cubicBezTo>
                    <a:pt x="1" y="682"/>
                    <a:pt x="192" y="874"/>
                    <a:pt x="448" y="874"/>
                  </a:cubicBezTo>
                  <a:cubicBezTo>
                    <a:pt x="682" y="874"/>
                    <a:pt x="895" y="682"/>
                    <a:pt x="895" y="426"/>
                  </a:cubicBezTo>
                  <a:cubicBezTo>
                    <a:pt x="895" y="192"/>
                    <a:pt x="682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5"/>
            <p:cNvSpPr/>
            <p:nvPr/>
          </p:nvSpPr>
          <p:spPr>
            <a:xfrm>
              <a:off x="-1519797" y="1910013"/>
              <a:ext cx="271035" cy="191435"/>
            </a:xfrm>
            <a:custGeom>
              <a:avLst/>
              <a:gdLst/>
              <a:ahLst/>
              <a:cxnLst/>
              <a:rect l="l" t="t" r="r" b="b"/>
              <a:pathLst>
                <a:path w="6449" h="4555" extrusionOk="0">
                  <a:moveTo>
                    <a:pt x="2556" y="1"/>
                  </a:moveTo>
                  <a:cubicBezTo>
                    <a:pt x="1976" y="1"/>
                    <a:pt x="1441" y="23"/>
                    <a:pt x="379" y="195"/>
                  </a:cubicBezTo>
                  <a:cubicBezTo>
                    <a:pt x="315" y="217"/>
                    <a:pt x="251" y="217"/>
                    <a:pt x="166" y="238"/>
                  </a:cubicBezTo>
                  <a:cubicBezTo>
                    <a:pt x="145" y="238"/>
                    <a:pt x="102" y="259"/>
                    <a:pt x="59" y="259"/>
                  </a:cubicBezTo>
                  <a:cubicBezTo>
                    <a:pt x="1" y="2984"/>
                    <a:pt x="1566" y="4554"/>
                    <a:pt x="3160" y="4554"/>
                  </a:cubicBezTo>
                  <a:cubicBezTo>
                    <a:pt x="3298" y="4554"/>
                    <a:pt x="3436" y="4542"/>
                    <a:pt x="3573" y="4519"/>
                  </a:cubicBezTo>
                  <a:cubicBezTo>
                    <a:pt x="5107" y="4263"/>
                    <a:pt x="6449" y="2815"/>
                    <a:pt x="6427" y="259"/>
                  </a:cubicBezTo>
                  <a:cubicBezTo>
                    <a:pt x="5384" y="46"/>
                    <a:pt x="4276" y="4"/>
                    <a:pt x="3233" y="4"/>
                  </a:cubicBezTo>
                  <a:cubicBezTo>
                    <a:pt x="2983" y="4"/>
                    <a:pt x="2766" y="1"/>
                    <a:pt x="2556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5"/>
            <p:cNvSpPr/>
            <p:nvPr/>
          </p:nvSpPr>
          <p:spPr>
            <a:xfrm>
              <a:off x="-1233589" y="1938213"/>
              <a:ext cx="281122" cy="413635"/>
            </a:xfrm>
            <a:custGeom>
              <a:avLst/>
              <a:gdLst/>
              <a:ahLst/>
              <a:cxnLst/>
              <a:rect l="l" t="t" r="r" b="b"/>
              <a:pathLst>
                <a:path w="6689" h="9842" extrusionOk="0">
                  <a:moveTo>
                    <a:pt x="834" y="1"/>
                  </a:moveTo>
                  <a:cubicBezTo>
                    <a:pt x="680" y="1"/>
                    <a:pt x="456" y="62"/>
                    <a:pt x="405" y="163"/>
                  </a:cubicBezTo>
                  <a:cubicBezTo>
                    <a:pt x="1" y="823"/>
                    <a:pt x="43" y="1739"/>
                    <a:pt x="1" y="2527"/>
                  </a:cubicBezTo>
                  <a:cubicBezTo>
                    <a:pt x="86" y="3528"/>
                    <a:pt x="150" y="5296"/>
                    <a:pt x="1108" y="7660"/>
                  </a:cubicBezTo>
                  <a:cubicBezTo>
                    <a:pt x="1236" y="8001"/>
                    <a:pt x="1406" y="8384"/>
                    <a:pt x="1598" y="8746"/>
                  </a:cubicBezTo>
                  <a:cubicBezTo>
                    <a:pt x="1747" y="9066"/>
                    <a:pt x="1939" y="9385"/>
                    <a:pt x="2109" y="9683"/>
                  </a:cubicBezTo>
                  <a:cubicBezTo>
                    <a:pt x="2165" y="9776"/>
                    <a:pt x="2237" y="9836"/>
                    <a:pt x="2325" y="9836"/>
                  </a:cubicBezTo>
                  <a:cubicBezTo>
                    <a:pt x="2338" y="9836"/>
                    <a:pt x="2351" y="9835"/>
                    <a:pt x="2365" y="9832"/>
                  </a:cubicBezTo>
                  <a:cubicBezTo>
                    <a:pt x="2493" y="9832"/>
                    <a:pt x="2620" y="9842"/>
                    <a:pt x="2748" y="9842"/>
                  </a:cubicBezTo>
                  <a:cubicBezTo>
                    <a:pt x="2812" y="9842"/>
                    <a:pt x="2876" y="9839"/>
                    <a:pt x="2940" y="9832"/>
                  </a:cubicBezTo>
                  <a:cubicBezTo>
                    <a:pt x="3579" y="9705"/>
                    <a:pt x="4154" y="9449"/>
                    <a:pt x="4345" y="8725"/>
                  </a:cubicBezTo>
                  <a:cubicBezTo>
                    <a:pt x="4601" y="7681"/>
                    <a:pt x="6156" y="8448"/>
                    <a:pt x="6624" y="6787"/>
                  </a:cubicBezTo>
                  <a:cubicBezTo>
                    <a:pt x="6688" y="6552"/>
                    <a:pt x="6688" y="6361"/>
                    <a:pt x="6560" y="6127"/>
                  </a:cubicBezTo>
                  <a:cubicBezTo>
                    <a:pt x="6284" y="5594"/>
                    <a:pt x="5858" y="4913"/>
                    <a:pt x="5325" y="4210"/>
                  </a:cubicBezTo>
                  <a:cubicBezTo>
                    <a:pt x="4026" y="2399"/>
                    <a:pt x="2429" y="589"/>
                    <a:pt x="938" y="14"/>
                  </a:cubicBezTo>
                  <a:cubicBezTo>
                    <a:pt x="911" y="5"/>
                    <a:pt x="875" y="1"/>
                    <a:pt x="834" y="1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-1187023" y="2115107"/>
              <a:ext cx="234555" cy="236741"/>
            </a:xfrm>
            <a:custGeom>
              <a:avLst/>
              <a:gdLst/>
              <a:ahLst/>
              <a:cxnLst/>
              <a:rect l="l" t="t" r="r" b="b"/>
              <a:pathLst>
                <a:path w="5581" h="5633" extrusionOk="0">
                  <a:moveTo>
                    <a:pt x="4217" y="1"/>
                  </a:moveTo>
                  <a:cubicBezTo>
                    <a:pt x="3110" y="1534"/>
                    <a:pt x="1598" y="2748"/>
                    <a:pt x="0" y="3451"/>
                  </a:cubicBezTo>
                  <a:cubicBezTo>
                    <a:pt x="128" y="3792"/>
                    <a:pt x="298" y="4175"/>
                    <a:pt x="490" y="4537"/>
                  </a:cubicBezTo>
                  <a:cubicBezTo>
                    <a:pt x="639" y="4857"/>
                    <a:pt x="831" y="5176"/>
                    <a:pt x="1001" y="5474"/>
                  </a:cubicBezTo>
                  <a:cubicBezTo>
                    <a:pt x="1057" y="5567"/>
                    <a:pt x="1129" y="5627"/>
                    <a:pt x="1217" y="5627"/>
                  </a:cubicBezTo>
                  <a:cubicBezTo>
                    <a:pt x="1230" y="5627"/>
                    <a:pt x="1243" y="5626"/>
                    <a:pt x="1257" y="5623"/>
                  </a:cubicBezTo>
                  <a:cubicBezTo>
                    <a:pt x="1385" y="5623"/>
                    <a:pt x="1512" y="5633"/>
                    <a:pt x="1640" y="5633"/>
                  </a:cubicBezTo>
                  <a:cubicBezTo>
                    <a:pt x="1704" y="5633"/>
                    <a:pt x="1768" y="5630"/>
                    <a:pt x="1832" y="5623"/>
                  </a:cubicBezTo>
                  <a:cubicBezTo>
                    <a:pt x="2471" y="5496"/>
                    <a:pt x="3046" y="5240"/>
                    <a:pt x="3237" y="4516"/>
                  </a:cubicBezTo>
                  <a:cubicBezTo>
                    <a:pt x="3493" y="3472"/>
                    <a:pt x="5048" y="4239"/>
                    <a:pt x="5516" y="2578"/>
                  </a:cubicBezTo>
                  <a:cubicBezTo>
                    <a:pt x="5580" y="2343"/>
                    <a:pt x="5580" y="2152"/>
                    <a:pt x="5452" y="1918"/>
                  </a:cubicBezTo>
                  <a:cubicBezTo>
                    <a:pt x="5176" y="1385"/>
                    <a:pt x="4750" y="704"/>
                    <a:pt x="4217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5"/>
            <p:cNvSpPr/>
            <p:nvPr/>
          </p:nvSpPr>
          <p:spPr>
            <a:xfrm>
              <a:off x="-1219258" y="2171508"/>
              <a:ext cx="83299" cy="184795"/>
            </a:xfrm>
            <a:custGeom>
              <a:avLst/>
              <a:gdLst/>
              <a:ahLst/>
              <a:cxnLst/>
              <a:rect l="l" t="t" r="r" b="b"/>
              <a:pathLst>
                <a:path w="1982" h="4397" extrusionOk="0">
                  <a:moveTo>
                    <a:pt x="64" y="0"/>
                  </a:moveTo>
                  <a:cubicBezTo>
                    <a:pt x="22" y="22"/>
                    <a:pt x="0" y="64"/>
                    <a:pt x="22" y="86"/>
                  </a:cubicBezTo>
                  <a:cubicBezTo>
                    <a:pt x="235" y="831"/>
                    <a:pt x="490" y="1555"/>
                    <a:pt x="788" y="2258"/>
                  </a:cubicBezTo>
                  <a:cubicBezTo>
                    <a:pt x="1108" y="2982"/>
                    <a:pt x="1449" y="3664"/>
                    <a:pt x="1811" y="4345"/>
                  </a:cubicBezTo>
                  <a:cubicBezTo>
                    <a:pt x="1826" y="4376"/>
                    <a:pt x="1853" y="4396"/>
                    <a:pt x="1883" y="4396"/>
                  </a:cubicBezTo>
                  <a:cubicBezTo>
                    <a:pt x="1894" y="4396"/>
                    <a:pt x="1906" y="4394"/>
                    <a:pt x="1917" y="4388"/>
                  </a:cubicBezTo>
                  <a:cubicBezTo>
                    <a:pt x="1960" y="4367"/>
                    <a:pt x="1981" y="4303"/>
                    <a:pt x="1960" y="4260"/>
                  </a:cubicBezTo>
                  <a:cubicBezTo>
                    <a:pt x="1619" y="3578"/>
                    <a:pt x="1278" y="2897"/>
                    <a:pt x="959" y="2194"/>
                  </a:cubicBezTo>
                  <a:cubicBezTo>
                    <a:pt x="661" y="1491"/>
                    <a:pt x="363" y="789"/>
                    <a:pt x="150" y="43"/>
                  </a:cubicBezTo>
                  <a:cubicBezTo>
                    <a:pt x="128" y="22"/>
                    <a:pt x="86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5"/>
            <p:cNvSpPr/>
            <p:nvPr/>
          </p:nvSpPr>
          <p:spPr>
            <a:xfrm>
              <a:off x="-1815376" y="1938213"/>
              <a:ext cx="281080" cy="413635"/>
            </a:xfrm>
            <a:custGeom>
              <a:avLst/>
              <a:gdLst/>
              <a:ahLst/>
              <a:cxnLst/>
              <a:rect l="l" t="t" r="r" b="b"/>
              <a:pathLst>
                <a:path w="6688" h="9842" extrusionOk="0">
                  <a:moveTo>
                    <a:pt x="5862" y="1"/>
                  </a:moveTo>
                  <a:cubicBezTo>
                    <a:pt x="5820" y="1"/>
                    <a:pt x="5782" y="5"/>
                    <a:pt x="5751" y="14"/>
                  </a:cubicBezTo>
                  <a:cubicBezTo>
                    <a:pt x="4260" y="589"/>
                    <a:pt x="2662" y="2399"/>
                    <a:pt x="1342" y="4210"/>
                  </a:cubicBezTo>
                  <a:cubicBezTo>
                    <a:pt x="831" y="4913"/>
                    <a:pt x="405" y="5594"/>
                    <a:pt x="128" y="6127"/>
                  </a:cubicBezTo>
                  <a:cubicBezTo>
                    <a:pt x="0" y="6361"/>
                    <a:pt x="0" y="6552"/>
                    <a:pt x="64" y="6787"/>
                  </a:cubicBezTo>
                  <a:cubicBezTo>
                    <a:pt x="533" y="8448"/>
                    <a:pt x="2087" y="7681"/>
                    <a:pt x="2364" y="8725"/>
                  </a:cubicBezTo>
                  <a:cubicBezTo>
                    <a:pt x="2535" y="9449"/>
                    <a:pt x="3110" y="9705"/>
                    <a:pt x="3749" y="9832"/>
                  </a:cubicBezTo>
                  <a:cubicBezTo>
                    <a:pt x="3813" y="9839"/>
                    <a:pt x="3876" y="9842"/>
                    <a:pt x="3940" y="9842"/>
                  </a:cubicBezTo>
                  <a:cubicBezTo>
                    <a:pt x="4068" y="9842"/>
                    <a:pt x="4196" y="9832"/>
                    <a:pt x="4324" y="9832"/>
                  </a:cubicBezTo>
                  <a:cubicBezTo>
                    <a:pt x="4337" y="9835"/>
                    <a:pt x="4351" y="9836"/>
                    <a:pt x="4364" y="9836"/>
                  </a:cubicBezTo>
                  <a:cubicBezTo>
                    <a:pt x="4452" y="9836"/>
                    <a:pt x="4524" y="9776"/>
                    <a:pt x="4579" y="9683"/>
                  </a:cubicBezTo>
                  <a:cubicBezTo>
                    <a:pt x="4750" y="9385"/>
                    <a:pt x="4941" y="9066"/>
                    <a:pt x="5090" y="8746"/>
                  </a:cubicBezTo>
                  <a:cubicBezTo>
                    <a:pt x="5282" y="8384"/>
                    <a:pt x="5452" y="8001"/>
                    <a:pt x="5580" y="7660"/>
                  </a:cubicBezTo>
                  <a:cubicBezTo>
                    <a:pt x="6539" y="5296"/>
                    <a:pt x="6581" y="3528"/>
                    <a:pt x="6688" y="2527"/>
                  </a:cubicBezTo>
                  <a:cubicBezTo>
                    <a:pt x="6645" y="1739"/>
                    <a:pt x="6688" y="823"/>
                    <a:pt x="6283" y="163"/>
                  </a:cubicBezTo>
                  <a:cubicBezTo>
                    <a:pt x="6233" y="62"/>
                    <a:pt x="6022" y="1"/>
                    <a:pt x="5862" y="1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5"/>
            <p:cNvSpPr/>
            <p:nvPr/>
          </p:nvSpPr>
          <p:spPr>
            <a:xfrm>
              <a:off x="-1815376" y="2115107"/>
              <a:ext cx="234555" cy="236741"/>
            </a:xfrm>
            <a:custGeom>
              <a:avLst/>
              <a:gdLst/>
              <a:ahLst/>
              <a:cxnLst/>
              <a:rect l="l" t="t" r="r" b="b"/>
              <a:pathLst>
                <a:path w="5581" h="5633" extrusionOk="0">
                  <a:moveTo>
                    <a:pt x="1363" y="1"/>
                  </a:moveTo>
                  <a:cubicBezTo>
                    <a:pt x="831" y="704"/>
                    <a:pt x="405" y="1385"/>
                    <a:pt x="128" y="1918"/>
                  </a:cubicBezTo>
                  <a:cubicBezTo>
                    <a:pt x="0" y="2152"/>
                    <a:pt x="0" y="2343"/>
                    <a:pt x="64" y="2578"/>
                  </a:cubicBezTo>
                  <a:cubicBezTo>
                    <a:pt x="533" y="4239"/>
                    <a:pt x="2087" y="3472"/>
                    <a:pt x="2364" y="4516"/>
                  </a:cubicBezTo>
                  <a:cubicBezTo>
                    <a:pt x="2535" y="5240"/>
                    <a:pt x="3110" y="5496"/>
                    <a:pt x="3749" y="5623"/>
                  </a:cubicBezTo>
                  <a:cubicBezTo>
                    <a:pt x="3813" y="5630"/>
                    <a:pt x="3876" y="5633"/>
                    <a:pt x="3940" y="5633"/>
                  </a:cubicBezTo>
                  <a:cubicBezTo>
                    <a:pt x="4068" y="5633"/>
                    <a:pt x="4196" y="5623"/>
                    <a:pt x="4324" y="5623"/>
                  </a:cubicBezTo>
                  <a:cubicBezTo>
                    <a:pt x="4337" y="5626"/>
                    <a:pt x="4351" y="5627"/>
                    <a:pt x="4364" y="5627"/>
                  </a:cubicBezTo>
                  <a:cubicBezTo>
                    <a:pt x="4452" y="5627"/>
                    <a:pt x="4524" y="5567"/>
                    <a:pt x="4579" y="5474"/>
                  </a:cubicBezTo>
                  <a:cubicBezTo>
                    <a:pt x="4750" y="5176"/>
                    <a:pt x="4941" y="4857"/>
                    <a:pt x="5090" y="4537"/>
                  </a:cubicBezTo>
                  <a:cubicBezTo>
                    <a:pt x="5282" y="4175"/>
                    <a:pt x="5452" y="3792"/>
                    <a:pt x="5580" y="3451"/>
                  </a:cubicBezTo>
                  <a:cubicBezTo>
                    <a:pt x="3983" y="2748"/>
                    <a:pt x="2471" y="1534"/>
                    <a:pt x="1363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5"/>
            <p:cNvSpPr/>
            <p:nvPr/>
          </p:nvSpPr>
          <p:spPr>
            <a:xfrm>
              <a:off x="-1631884" y="2171508"/>
              <a:ext cx="83256" cy="184795"/>
            </a:xfrm>
            <a:custGeom>
              <a:avLst/>
              <a:gdLst/>
              <a:ahLst/>
              <a:cxnLst/>
              <a:rect l="l" t="t" r="r" b="b"/>
              <a:pathLst>
                <a:path w="1981" h="4397" extrusionOk="0">
                  <a:moveTo>
                    <a:pt x="1917" y="0"/>
                  </a:moveTo>
                  <a:cubicBezTo>
                    <a:pt x="1896" y="0"/>
                    <a:pt x="1853" y="22"/>
                    <a:pt x="1832" y="43"/>
                  </a:cubicBezTo>
                  <a:cubicBezTo>
                    <a:pt x="1619" y="789"/>
                    <a:pt x="1342" y="1491"/>
                    <a:pt x="1023" y="2194"/>
                  </a:cubicBezTo>
                  <a:cubicBezTo>
                    <a:pt x="703" y="2897"/>
                    <a:pt x="384" y="3578"/>
                    <a:pt x="22" y="4260"/>
                  </a:cubicBezTo>
                  <a:cubicBezTo>
                    <a:pt x="0" y="4303"/>
                    <a:pt x="22" y="4345"/>
                    <a:pt x="64" y="4388"/>
                  </a:cubicBezTo>
                  <a:cubicBezTo>
                    <a:pt x="76" y="4394"/>
                    <a:pt x="87" y="4396"/>
                    <a:pt x="98" y="4396"/>
                  </a:cubicBezTo>
                  <a:cubicBezTo>
                    <a:pt x="128" y="4396"/>
                    <a:pt x="155" y="4376"/>
                    <a:pt x="171" y="4345"/>
                  </a:cubicBezTo>
                  <a:cubicBezTo>
                    <a:pt x="533" y="3664"/>
                    <a:pt x="873" y="2961"/>
                    <a:pt x="1193" y="2258"/>
                  </a:cubicBezTo>
                  <a:cubicBezTo>
                    <a:pt x="1491" y="1555"/>
                    <a:pt x="1768" y="831"/>
                    <a:pt x="1981" y="86"/>
                  </a:cubicBezTo>
                  <a:cubicBezTo>
                    <a:pt x="1981" y="64"/>
                    <a:pt x="1960" y="22"/>
                    <a:pt x="19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5"/>
            <p:cNvSpPr/>
            <p:nvPr/>
          </p:nvSpPr>
          <p:spPr>
            <a:xfrm>
              <a:off x="-1463606" y="1814358"/>
              <a:ext cx="925" cy="967"/>
            </a:xfrm>
            <a:custGeom>
              <a:avLst/>
              <a:gdLst/>
              <a:ahLst/>
              <a:cxnLst/>
              <a:rect l="l" t="t" r="r" b="b"/>
              <a:pathLst>
                <a:path w="22" h="23" fill="none" extrusionOk="0">
                  <a:moveTo>
                    <a:pt x="22" y="1"/>
                  </a:moveTo>
                  <a:cubicBezTo>
                    <a:pt x="22" y="22"/>
                    <a:pt x="0" y="22"/>
                    <a:pt x="0" y="22"/>
                  </a:cubicBezTo>
                </a:path>
              </a:pathLst>
            </a:custGeom>
            <a:noFill/>
            <a:ln w="4800" cap="flat" cmpd="sng">
              <a:solidFill>
                <a:srgbClr val="A34641"/>
              </a:solidFill>
              <a:prstDash val="solid"/>
              <a:miter lim="212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5"/>
            <p:cNvSpPr/>
            <p:nvPr/>
          </p:nvSpPr>
          <p:spPr>
            <a:xfrm>
              <a:off x="-1494034" y="1734716"/>
              <a:ext cx="220224" cy="321384"/>
            </a:xfrm>
            <a:custGeom>
              <a:avLst/>
              <a:gdLst/>
              <a:ahLst/>
              <a:cxnLst/>
              <a:rect l="l" t="t" r="r" b="b"/>
              <a:pathLst>
                <a:path w="5240" h="7647" extrusionOk="0">
                  <a:moveTo>
                    <a:pt x="2620" y="0"/>
                  </a:moveTo>
                  <a:cubicBezTo>
                    <a:pt x="1576" y="0"/>
                    <a:pt x="724" y="852"/>
                    <a:pt x="724" y="1896"/>
                  </a:cubicBezTo>
                  <a:lnTo>
                    <a:pt x="724" y="1917"/>
                  </a:lnTo>
                  <a:cubicBezTo>
                    <a:pt x="703" y="2151"/>
                    <a:pt x="682" y="2343"/>
                    <a:pt x="639" y="2599"/>
                  </a:cubicBezTo>
                  <a:cubicBezTo>
                    <a:pt x="575" y="2961"/>
                    <a:pt x="426" y="3387"/>
                    <a:pt x="213" y="4004"/>
                  </a:cubicBezTo>
                  <a:cubicBezTo>
                    <a:pt x="213" y="4026"/>
                    <a:pt x="213" y="4026"/>
                    <a:pt x="192" y="4047"/>
                  </a:cubicBezTo>
                  <a:cubicBezTo>
                    <a:pt x="85" y="4345"/>
                    <a:pt x="0" y="4686"/>
                    <a:pt x="0" y="5027"/>
                  </a:cubicBezTo>
                  <a:cubicBezTo>
                    <a:pt x="0" y="6475"/>
                    <a:pt x="1171" y="7646"/>
                    <a:pt x="2620" y="7646"/>
                  </a:cubicBezTo>
                  <a:cubicBezTo>
                    <a:pt x="4068" y="7646"/>
                    <a:pt x="5239" y="6475"/>
                    <a:pt x="5239" y="5027"/>
                  </a:cubicBezTo>
                  <a:cubicBezTo>
                    <a:pt x="5239" y="4686"/>
                    <a:pt x="5175" y="4345"/>
                    <a:pt x="5048" y="4047"/>
                  </a:cubicBezTo>
                  <a:cubicBezTo>
                    <a:pt x="4813" y="3387"/>
                    <a:pt x="4686" y="2961"/>
                    <a:pt x="4622" y="2599"/>
                  </a:cubicBezTo>
                  <a:cubicBezTo>
                    <a:pt x="4558" y="2343"/>
                    <a:pt x="4537" y="2151"/>
                    <a:pt x="4515" y="1896"/>
                  </a:cubicBezTo>
                  <a:cubicBezTo>
                    <a:pt x="4515" y="852"/>
                    <a:pt x="3663" y="0"/>
                    <a:pt x="2620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5"/>
            <p:cNvSpPr/>
            <p:nvPr/>
          </p:nvSpPr>
          <p:spPr>
            <a:xfrm>
              <a:off x="-1474365" y="1734842"/>
              <a:ext cx="180844" cy="159620"/>
            </a:xfrm>
            <a:custGeom>
              <a:avLst/>
              <a:gdLst/>
              <a:ahLst/>
              <a:cxnLst/>
              <a:rect l="l" t="t" r="r" b="b"/>
              <a:pathLst>
                <a:path w="4303" h="3798" extrusionOk="0">
                  <a:moveTo>
                    <a:pt x="2158" y="1"/>
                  </a:moveTo>
                  <a:cubicBezTo>
                    <a:pt x="1915" y="1"/>
                    <a:pt x="1668" y="47"/>
                    <a:pt x="1428" y="146"/>
                  </a:cubicBezTo>
                  <a:cubicBezTo>
                    <a:pt x="469" y="551"/>
                    <a:pt x="1" y="1658"/>
                    <a:pt x="405" y="2617"/>
                  </a:cubicBezTo>
                  <a:cubicBezTo>
                    <a:pt x="712" y="3360"/>
                    <a:pt x="1424" y="3797"/>
                    <a:pt x="2168" y="3797"/>
                  </a:cubicBezTo>
                  <a:cubicBezTo>
                    <a:pt x="2405" y="3797"/>
                    <a:pt x="2645" y="3753"/>
                    <a:pt x="2876" y="3660"/>
                  </a:cubicBezTo>
                  <a:cubicBezTo>
                    <a:pt x="3856" y="3256"/>
                    <a:pt x="4303" y="2148"/>
                    <a:pt x="3919" y="1169"/>
                  </a:cubicBezTo>
                  <a:cubicBezTo>
                    <a:pt x="3614" y="445"/>
                    <a:pt x="2908" y="1"/>
                    <a:pt x="2158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5"/>
            <p:cNvSpPr/>
            <p:nvPr/>
          </p:nvSpPr>
          <p:spPr>
            <a:xfrm>
              <a:off x="-1489579" y="1734716"/>
              <a:ext cx="188031" cy="185299"/>
            </a:xfrm>
            <a:custGeom>
              <a:avLst/>
              <a:gdLst/>
              <a:ahLst/>
              <a:cxnLst/>
              <a:rect l="l" t="t" r="r" b="b"/>
              <a:pathLst>
                <a:path w="4474" h="4409" extrusionOk="0">
                  <a:moveTo>
                    <a:pt x="2514" y="0"/>
                  </a:moveTo>
                  <a:cubicBezTo>
                    <a:pt x="1470" y="0"/>
                    <a:pt x="618" y="852"/>
                    <a:pt x="618" y="1896"/>
                  </a:cubicBezTo>
                  <a:lnTo>
                    <a:pt x="618" y="1917"/>
                  </a:lnTo>
                  <a:cubicBezTo>
                    <a:pt x="597" y="2151"/>
                    <a:pt x="576" y="2364"/>
                    <a:pt x="533" y="2599"/>
                  </a:cubicBezTo>
                  <a:cubicBezTo>
                    <a:pt x="469" y="2961"/>
                    <a:pt x="320" y="3387"/>
                    <a:pt x="107" y="4004"/>
                  </a:cubicBezTo>
                  <a:cubicBezTo>
                    <a:pt x="107" y="4026"/>
                    <a:pt x="107" y="4026"/>
                    <a:pt x="86" y="4047"/>
                  </a:cubicBezTo>
                  <a:cubicBezTo>
                    <a:pt x="86" y="4089"/>
                    <a:pt x="64" y="4111"/>
                    <a:pt x="43" y="4153"/>
                  </a:cubicBezTo>
                  <a:cubicBezTo>
                    <a:pt x="43" y="4196"/>
                    <a:pt x="22" y="4238"/>
                    <a:pt x="22" y="4281"/>
                  </a:cubicBezTo>
                  <a:lnTo>
                    <a:pt x="1" y="4281"/>
                  </a:lnTo>
                  <a:cubicBezTo>
                    <a:pt x="214" y="4388"/>
                    <a:pt x="576" y="4409"/>
                    <a:pt x="916" y="4409"/>
                  </a:cubicBezTo>
                  <a:cubicBezTo>
                    <a:pt x="1768" y="4409"/>
                    <a:pt x="2535" y="4153"/>
                    <a:pt x="3238" y="3642"/>
                  </a:cubicBezTo>
                  <a:cubicBezTo>
                    <a:pt x="3706" y="3323"/>
                    <a:pt x="4218" y="2854"/>
                    <a:pt x="4473" y="2343"/>
                  </a:cubicBezTo>
                  <a:cubicBezTo>
                    <a:pt x="4452" y="2194"/>
                    <a:pt x="4431" y="2066"/>
                    <a:pt x="4409" y="1896"/>
                  </a:cubicBezTo>
                  <a:cubicBezTo>
                    <a:pt x="4409" y="852"/>
                    <a:pt x="3557" y="0"/>
                    <a:pt x="2514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5"/>
            <p:cNvSpPr/>
            <p:nvPr/>
          </p:nvSpPr>
          <p:spPr>
            <a:xfrm>
              <a:off x="-1272969" y="1663101"/>
              <a:ext cx="67160" cy="73422"/>
            </a:xfrm>
            <a:custGeom>
              <a:avLst/>
              <a:gdLst/>
              <a:ahLst/>
              <a:cxnLst/>
              <a:rect l="l" t="t" r="r" b="b"/>
              <a:pathLst>
                <a:path w="1598" h="1747" extrusionOk="0">
                  <a:moveTo>
                    <a:pt x="938" y="0"/>
                  </a:moveTo>
                  <a:cubicBezTo>
                    <a:pt x="490" y="0"/>
                    <a:pt x="128" y="363"/>
                    <a:pt x="128" y="810"/>
                  </a:cubicBezTo>
                  <a:cubicBezTo>
                    <a:pt x="128" y="1257"/>
                    <a:pt x="1" y="1747"/>
                    <a:pt x="448" y="1747"/>
                  </a:cubicBezTo>
                  <a:cubicBezTo>
                    <a:pt x="1151" y="1747"/>
                    <a:pt x="1598" y="1193"/>
                    <a:pt x="1598" y="746"/>
                  </a:cubicBezTo>
                  <a:cubicBezTo>
                    <a:pt x="1598" y="299"/>
                    <a:pt x="1364" y="0"/>
                    <a:pt x="938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5"/>
            <p:cNvSpPr/>
            <p:nvPr/>
          </p:nvSpPr>
          <p:spPr>
            <a:xfrm>
              <a:off x="-1230900" y="1686384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256" y="0"/>
                  </a:moveTo>
                  <a:cubicBezTo>
                    <a:pt x="235" y="0"/>
                    <a:pt x="192" y="0"/>
                    <a:pt x="171" y="43"/>
                  </a:cubicBezTo>
                  <a:lnTo>
                    <a:pt x="171" y="64"/>
                  </a:lnTo>
                  <a:cubicBezTo>
                    <a:pt x="128" y="171"/>
                    <a:pt x="65" y="320"/>
                    <a:pt x="1" y="447"/>
                  </a:cubicBezTo>
                  <a:cubicBezTo>
                    <a:pt x="1" y="469"/>
                    <a:pt x="1" y="533"/>
                    <a:pt x="43" y="554"/>
                  </a:cubicBezTo>
                  <a:cubicBezTo>
                    <a:pt x="55" y="560"/>
                    <a:pt x="68" y="562"/>
                    <a:pt x="81" y="562"/>
                  </a:cubicBezTo>
                  <a:cubicBezTo>
                    <a:pt x="117" y="562"/>
                    <a:pt x="155" y="543"/>
                    <a:pt x="171" y="511"/>
                  </a:cubicBezTo>
                  <a:cubicBezTo>
                    <a:pt x="214" y="447"/>
                    <a:pt x="235" y="384"/>
                    <a:pt x="256" y="298"/>
                  </a:cubicBezTo>
                  <a:cubicBezTo>
                    <a:pt x="277" y="234"/>
                    <a:pt x="299" y="171"/>
                    <a:pt x="320" y="64"/>
                  </a:cubicBezTo>
                  <a:cubicBezTo>
                    <a:pt x="320" y="43"/>
                    <a:pt x="299" y="22"/>
                    <a:pt x="2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5"/>
            <p:cNvSpPr/>
            <p:nvPr/>
          </p:nvSpPr>
          <p:spPr>
            <a:xfrm>
              <a:off x="-1561194" y="1663101"/>
              <a:ext cx="66277" cy="73422"/>
            </a:xfrm>
            <a:custGeom>
              <a:avLst/>
              <a:gdLst/>
              <a:ahLst/>
              <a:cxnLst/>
              <a:rect l="l" t="t" r="r" b="b"/>
              <a:pathLst>
                <a:path w="1577" h="1747" extrusionOk="0">
                  <a:moveTo>
                    <a:pt x="661" y="0"/>
                  </a:moveTo>
                  <a:cubicBezTo>
                    <a:pt x="214" y="0"/>
                    <a:pt x="1" y="299"/>
                    <a:pt x="1" y="746"/>
                  </a:cubicBezTo>
                  <a:cubicBezTo>
                    <a:pt x="1" y="1193"/>
                    <a:pt x="448" y="1747"/>
                    <a:pt x="1130" y="1747"/>
                  </a:cubicBezTo>
                  <a:cubicBezTo>
                    <a:pt x="1577" y="1747"/>
                    <a:pt x="1470" y="1257"/>
                    <a:pt x="1470" y="810"/>
                  </a:cubicBezTo>
                  <a:cubicBezTo>
                    <a:pt x="1470" y="363"/>
                    <a:pt x="1108" y="0"/>
                    <a:pt x="661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5"/>
            <p:cNvSpPr/>
            <p:nvPr/>
          </p:nvSpPr>
          <p:spPr>
            <a:xfrm>
              <a:off x="-1549552" y="1686384"/>
              <a:ext cx="13491" cy="23661"/>
            </a:xfrm>
            <a:custGeom>
              <a:avLst/>
              <a:gdLst/>
              <a:ahLst/>
              <a:cxnLst/>
              <a:rect l="l" t="t" r="r" b="b"/>
              <a:pathLst>
                <a:path w="321" h="563" extrusionOk="0">
                  <a:moveTo>
                    <a:pt x="86" y="0"/>
                  </a:moveTo>
                  <a:cubicBezTo>
                    <a:pt x="43" y="0"/>
                    <a:pt x="1" y="43"/>
                    <a:pt x="1" y="85"/>
                  </a:cubicBezTo>
                  <a:cubicBezTo>
                    <a:pt x="1" y="171"/>
                    <a:pt x="43" y="234"/>
                    <a:pt x="65" y="320"/>
                  </a:cubicBezTo>
                  <a:cubicBezTo>
                    <a:pt x="86" y="384"/>
                    <a:pt x="107" y="447"/>
                    <a:pt x="150" y="511"/>
                  </a:cubicBezTo>
                  <a:cubicBezTo>
                    <a:pt x="165" y="543"/>
                    <a:pt x="192" y="562"/>
                    <a:pt x="222" y="562"/>
                  </a:cubicBezTo>
                  <a:cubicBezTo>
                    <a:pt x="233" y="562"/>
                    <a:pt x="245" y="560"/>
                    <a:pt x="256" y="554"/>
                  </a:cubicBezTo>
                  <a:cubicBezTo>
                    <a:pt x="299" y="533"/>
                    <a:pt x="320" y="490"/>
                    <a:pt x="320" y="447"/>
                  </a:cubicBezTo>
                  <a:cubicBezTo>
                    <a:pt x="256" y="320"/>
                    <a:pt x="192" y="171"/>
                    <a:pt x="150" y="64"/>
                  </a:cubicBezTo>
                  <a:lnTo>
                    <a:pt x="150" y="43"/>
                  </a:lnTo>
                  <a:cubicBezTo>
                    <a:pt x="128" y="22"/>
                    <a:pt x="107" y="0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5"/>
            <p:cNvSpPr/>
            <p:nvPr/>
          </p:nvSpPr>
          <p:spPr>
            <a:xfrm>
              <a:off x="-1540600" y="1484064"/>
              <a:ext cx="314240" cy="380475"/>
            </a:xfrm>
            <a:custGeom>
              <a:avLst/>
              <a:gdLst/>
              <a:ahLst/>
              <a:cxnLst/>
              <a:rect l="l" t="t" r="r" b="b"/>
              <a:pathLst>
                <a:path w="7477" h="9053" extrusionOk="0">
                  <a:moveTo>
                    <a:pt x="3728" y="1"/>
                  </a:moveTo>
                  <a:cubicBezTo>
                    <a:pt x="2450" y="22"/>
                    <a:pt x="1385" y="682"/>
                    <a:pt x="789" y="1918"/>
                  </a:cubicBezTo>
                  <a:cubicBezTo>
                    <a:pt x="192" y="3217"/>
                    <a:pt x="1" y="5879"/>
                    <a:pt x="831" y="7242"/>
                  </a:cubicBezTo>
                  <a:cubicBezTo>
                    <a:pt x="1278" y="7988"/>
                    <a:pt x="2343" y="9031"/>
                    <a:pt x="3728" y="9052"/>
                  </a:cubicBezTo>
                  <a:lnTo>
                    <a:pt x="3749" y="9052"/>
                  </a:lnTo>
                  <a:cubicBezTo>
                    <a:pt x="5112" y="9031"/>
                    <a:pt x="6198" y="7966"/>
                    <a:pt x="6645" y="7242"/>
                  </a:cubicBezTo>
                  <a:cubicBezTo>
                    <a:pt x="7476" y="5879"/>
                    <a:pt x="7284" y="3196"/>
                    <a:pt x="6688" y="1918"/>
                  </a:cubicBezTo>
                  <a:cubicBezTo>
                    <a:pt x="6092" y="682"/>
                    <a:pt x="5027" y="22"/>
                    <a:pt x="3749" y="1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5"/>
            <p:cNvSpPr/>
            <p:nvPr/>
          </p:nvSpPr>
          <p:spPr>
            <a:xfrm>
              <a:off x="-1340970" y="1617459"/>
              <a:ext cx="41313" cy="23746"/>
            </a:xfrm>
            <a:custGeom>
              <a:avLst/>
              <a:gdLst/>
              <a:ahLst/>
              <a:cxnLst/>
              <a:rect l="l" t="t" r="r" b="b"/>
              <a:pathLst>
                <a:path w="983" h="565" extrusionOk="0">
                  <a:moveTo>
                    <a:pt x="400" y="0"/>
                  </a:moveTo>
                  <a:cubicBezTo>
                    <a:pt x="190" y="0"/>
                    <a:pt x="0" y="80"/>
                    <a:pt x="0" y="256"/>
                  </a:cubicBezTo>
                  <a:cubicBezTo>
                    <a:pt x="0" y="443"/>
                    <a:pt x="314" y="564"/>
                    <a:pt x="583" y="564"/>
                  </a:cubicBezTo>
                  <a:cubicBezTo>
                    <a:pt x="773" y="564"/>
                    <a:pt x="941" y="504"/>
                    <a:pt x="958" y="362"/>
                  </a:cubicBezTo>
                  <a:cubicBezTo>
                    <a:pt x="982" y="134"/>
                    <a:pt x="674" y="0"/>
                    <a:pt x="400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5"/>
            <p:cNvSpPr/>
            <p:nvPr/>
          </p:nvSpPr>
          <p:spPr>
            <a:xfrm>
              <a:off x="-1468355" y="1617753"/>
              <a:ext cx="43414" cy="23325"/>
            </a:xfrm>
            <a:custGeom>
              <a:avLst/>
              <a:gdLst/>
              <a:ahLst/>
              <a:cxnLst/>
              <a:rect l="l" t="t" r="r" b="b"/>
              <a:pathLst>
                <a:path w="1033" h="555" extrusionOk="0">
                  <a:moveTo>
                    <a:pt x="587" y="0"/>
                  </a:moveTo>
                  <a:cubicBezTo>
                    <a:pt x="308" y="0"/>
                    <a:pt x="1" y="136"/>
                    <a:pt x="49" y="355"/>
                  </a:cubicBezTo>
                  <a:cubicBezTo>
                    <a:pt x="86" y="492"/>
                    <a:pt x="275" y="555"/>
                    <a:pt x="476" y="555"/>
                  </a:cubicBezTo>
                  <a:cubicBezTo>
                    <a:pt x="743" y="555"/>
                    <a:pt x="1032" y="444"/>
                    <a:pt x="1008" y="249"/>
                  </a:cubicBezTo>
                  <a:cubicBezTo>
                    <a:pt x="990" y="76"/>
                    <a:pt x="796" y="0"/>
                    <a:pt x="587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5"/>
            <p:cNvSpPr/>
            <p:nvPr/>
          </p:nvSpPr>
          <p:spPr>
            <a:xfrm>
              <a:off x="-1399178" y="1646080"/>
              <a:ext cx="35849" cy="78802"/>
            </a:xfrm>
            <a:custGeom>
              <a:avLst/>
              <a:gdLst/>
              <a:ahLst/>
              <a:cxnLst/>
              <a:rect l="l" t="t" r="r" b="b"/>
              <a:pathLst>
                <a:path w="853" h="1875" extrusionOk="0">
                  <a:moveTo>
                    <a:pt x="554" y="1"/>
                  </a:moveTo>
                  <a:cubicBezTo>
                    <a:pt x="512" y="22"/>
                    <a:pt x="491" y="43"/>
                    <a:pt x="512" y="86"/>
                  </a:cubicBezTo>
                  <a:cubicBezTo>
                    <a:pt x="533" y="256"/>
                    <a:pt x="554" y="448"/>
                    <a:pt x="576" y="618"/>
                  </a:cubicBezTo>
                  <a:cubicBezTo>
                    <a:pt x="597" y="810"/>
                    <a:pt x="618" y="981"/>
                    <a:pt x="640" y="1172"/>
                  </a:cubicBezTo>
                  <a:cubicBezTo>
                    <a:pt x="661" y="1343"/>
                    <a:pt x="661" y="1513"/>
                    <a:pt x="554" y="1577"/>
                  </a:cubicBezTo>
                  <a:cubicBezTo>
                    <a:pt x="491" y="1619"/>
                    <a:pt x="405" y="1662"/>
                    <a:pt x="341" y="1662"/>
                  </a:cubicBezTo>
                  <a:lnTo>
                    <a:pt x="192" y="1705"/>
                  </a:lnTo>
                  <a:cubicBezTo>
                    <a:pt x="171" y="1705"/>
                    <a:pt x="128" y="1705"/>
                    <a:pt x="86" y="1726"/>
                  </a:cubicBezTo>
                  <a:cubicBezTo>
                    <a:pt x="43" y="1726"/>
                    <a:pt x="1" y="1747"/>
                    <a:pt x="1" y="1790"/>
                  </a:cubicBezTo>
                  <a:cubicBezTo>
                    <a:pt x="1" y="1832"/>
                    <a:pt x="43" y="1875"/>
                    <a:pt x="86" y="1875"/>
                  </a:cubicBezTo>
                  <a:lnTo>
                    <a:pt x="235" y="1875"/>
                  </a:lnTo>
                  <a:lnTo>
                    <a:pt x="363" y="1854"/>
                  </a:lnTo>
                  <a:cubicBezTo>
                    <a:pt x="469" y="1832"/>
                    <a:pt x="576" y="1811"/>
                    <a:pt x="661" y="1726"/>
                  </a:cubicBezTo>
                  <a:cubicBezTo>
                    <a:pt x="746" y="1662"/>
                    <a:pt x="810" y="1556"/>
                    <a:pt x="831" y="1449"/>
                  </a:cubicBezTo>
                  <a:cubicBezTo>
                    <a:pt x="853" y="1343"/>
                    <a:pt x="831" y="1236"/>
                    <a:pt x="831" y="1151"/>
                  </a:cubicBezTo>
                  <a:cubicBezTo>
                    <a:pt x="767" y="768"/>
                    <a:pt x="725" y="427"/>
                    <a:pt x="618" y="65"/>
                  </a:cubicBezTo>
                  <a:cubicBezTo>
                    <a:pt x="618" y="22"/>
                    <a:pt x="576" y="1"/>
                    <a:pt x="5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5"/>
            <p:cNvSpPr/>
            <p:nvPr/>
          </p:nvSpPr>
          <p:spPr>
            <a:xfrm>
              <a:off x="-1461841" y="1660958"/>
              <a:ext cx="35849" cy="17862"/>
            </a:xfrm>
            <a:custGeom>
              <a:avLst/>
              <a:gdLst/>
              <a:ahLst/>
              <a:cxnLst/>
              <a:rect l="l" t="t" r="r" b="b"/>
              <a:pathLst>
                <a:path w="853" h="425" extrusionOk="0">
                  <a:moveTo>
                    <a:pt x="452" y="1"/>
                  </a:moveTo>
                  <a:cubicBezTo>
                    <a:pt x="430" y="1"/>
                    <a:pt x="407" y="3"/>
                    <a:pt x="384" y="9"/>
                  </a:cubicBezTo>
                  <a:cubicBezTo>
                    <a:pt x="299" y="9"/>
                    <a:pt x="214" y="51"/>
                    <a:pt x="150" y="94"/>
                  </a:cubicBezTo>
                  <a:cubicBezTo>
                    <a:pt x="86" y="137"/>
                    <a:pt x="43" y="201"/>
                    <a:pt x="1" y="264"/>
                  </a:cubicBezTo>
                  <a:cubicBezTo>
                    <a:pt x="1" y="307"/>
                    <a:pt x="1" y="350"/>
                    <a:pt x="22" y="392"/>
                  </a:cubicBezTo>
                  <a:cubicBezTo>
                    <a:pt x="43" y="414"/>
                    <a:pt x="70" y="424"/>
                    <a:pt x="97" y="424"/>
                  </a:cubicBezTo>
                  <a:cubicBezTo>
                    <a:pt x="123" y="424"/>
                    <a:pt x="150" y="414"/>
                    <a:pt x="171" y="392"/>
                  </a:cubicBezTo>
                  <a:lnTo>
                    <a:pt x="193" y="371"/>
                  </a:lnTo>
                  <a:cubicBezTo>
                    <a:pt x="214" y="350"/>
                    <a:pt x="256" y="307"/>
                    <a:pt x="299" y="286"/>
                  </a:cubicBezTo>
                  <a:cubicBezTo>
                    <a:pt x="320" y="286"/>
                    <a:pt x="363" y="264"/>
                    <a:pt x="405" y="264"/>
                  </a:cubicBezTo>
                  <a:cubicBezTo>
                    <a:pt x="427" y="286"/>
                    <a:pt x="469" y="286"/>
                    <a:pt x="512" y="307"/>
                  </a:cubicBezTo>
                  <a:cubicBezTo>
                    <a:pt x="555" y="307"/>
                    <a:pt x="597" y="350"/>
                    <a:pt x="640" y="371"/>
                  </a:cubicBezTo>
                  <a:cubicBezTo>
                    <a:pt x="666" y="380"/>
                    <a:pt x="693" y="385"/>
                    <a:pt x="718" y="385"/>
                  </a:cubicBezTo>
                  <a:cubicBezTo>
                    <a:pt x="753" y="385"/>
                    <a:pt x="785" y="375"/>
                    <a:pt x="810" y="350"/>
                  </a:cubicBezTo>
                  <a:cubicBezTo>
                    <a:pt x="853" y="286"/>
                    <a:pt x="853" y="201"/>
                    <a:pt x="810" y="158"/>
                  </a:cubicBezTo>
                  <a:cubicBezTo>
                    <a:pt x="746" y="115"/>
                    <a:pt x="682" y="73"/>
                    <a:pt x="618" y="51"/>
                  </a:cubicBezTo>
                  <a:cubicBezTo>
                    <a:pt x="572" y="20"/>
                    <a:pt x="514" y="1"/>
                    <a:pt x="4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5"/>
            <p:cNvSpPr/>
            <p:nvPr/>
          </p:nvSpPr>
          <p:spPr>
            <a:xfrm>
              <a:off x="-1338322" y="1660958"/>
              <a:ext cx="36774" cy="17862"/>
            </a:xfrm>
            <a:custGeom>
              <a:avLst/>
              <a:gdLst/>
              <a:ahLst/>
              <a:cxnLst/>
              <a:rect l="l" t="t" r="r" b="b"/>
              <a:pathLst>
                <a:path w="875" h="425" extrusionOk="0">
                  <a:moveTo>
                    <a:pt x="474" y="1"/>
                  </a:moveTo>
                  <a:cubicBezTo>
                    <a:pt x="451" y="1"/>
                    <a:pt x="428" y="3"/>
                    <a:pt x="406" y="9"/>
                  </a:cubicBezTo>
                  <a:cubicBezTo>
                    <a:pt x="320" y="9"/>
                    <a:pt x="235" y="51"/>
                    <a:pt x="171" y="94"/>
                  </a:cubicBezTo>
                  <a:cubicBezTo>
                    <a:pt x="107" y="137"/>
                    <a:pt x="65" y="201"/>
                    <a:pt x="22" y="264"/>
                  </a:cubicBezTo>
                  <a:cubicBezTo>
                    <a:pt x="1" y="307"/>
                    <a:pt x="22" y="350"/>
                    <a:pt x="43" y="392"/>
                  </a:cubicBezTo>
                  <a:cubicBezTo>
                    <a:pt x="65" y="414"/>
                    <a:pt x="91" y="424"/>
                    <a:pt x="118" y="424"/>
                  </a:cubicBezTo>
                  <a:cubicBezTo>
                    <a:pt x="145" y="424"/>
                    <a:pt x="171" y="414"/>
                    <a:pt x="193" y="392"/>
                  </a:cubicBezTo>
                  <a:lnTo>
                    <a:pt x="214" y="371"/>
                  </a:lnTo>
                  <a:cubicBezTo>
                    <a:pt x="235" y="350"/>
                    <a:pt x="278" y="307"/>
                    <a:pt x="320" y="307"/>
                  </a:cubicBezTo>
                  <a:cubicBezTo>
                    <a:pt x="342" y="286"/>
                    <a:pt x="384" y="264"/>
                    <a:pt x="427" y="264"/>
                  </a:cubicBezTo>
                  <a:cubicBezTo>
                    <a:pt x="448" y="286"/>
                    <a:pt x="491" y="286"/>
                    <a:pt x="533" y="307"/>
                  </a:cubicBezTo>
                  <a:cubicBezTo>
                    <a:pt x="576" y="307"/>
                    <a:pt x="597" y="350"/>
                    <a:pt x="640" y="371"/>
                  </a:cubicBezTo>
                  <a:lnTo>
                    <a:pt x="661" y="371"/>
                  </a:lnTo>
                  <a:cubicBezTo>
                    <a:pt x="677" y="387"/>
                    <a:pt x="700" y="394"/>
                    <a:pt x="724" y="394"/>
                  </a:cubicBezTo>
                  <a:cubicBezTo>
                    <a:pt x="763" y="394"/>
                    <a:pt x="805" y="376"/>
                    <a:pt x="832" y="350"/>
                  </a:cubicBezTo>
                  <a:cubicBezTo>
                    <a:pt x="874" y="307"/>
                    <a:pt x="874" y="222"/>
                    <a:pt x="810" y="158"/>
                  </a:cubicBezTo>
                  <a:cubicBezTo>
                    <a:pt x="768" y="115"/>
                    <a:pt x="704" y="73"/>
                    <a:pt x="640" y="51"/>
                  </a:cubicBezTo>
                  <a:cubicBezTo>
                    <a:pt x="593" y="20"/>
                    <a:pt x="535" y="1"/>
                    <a:pt x="47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5"/>
            <p:cNvSpPr/>
            <p:nvPr/>
          </p:nvSpPr>
          <p:spPr>
            <a:xfrm>
              <a:off x="-1500296" y="1706011"/>
              <a:ext cx="65353" cy="47617"/>
            </a:xfrm>
            <a:custGeom>
              <a:avLst/>
              <a:gdLst/>
              <a:ahLst/>
              <a:cxnLst/>
              <a:rect l="l" t="t" r="r" b="b"/>
              <a:pathLst>
                <a:path w="1555" h="1133" extrusionOk="0">
                  <a:moveTo>
                    <a:pt x="824" y="0"/>
                  </a:moveTo>
                  <a:cubicBezTo>
                    <a:pt x="805" y="0"/>
                    <a:pt x="786" y="1"/>
                    <a:pt x="767" y="2"/>
                  </a:cubicBezTo>
                  <a:cubicBezTo>
                    <a:pt x="319" y="23"/>
                    <a:pt x="0" y="321"/>
                    <a:pt x="21" y="577"/>
                  </a:cubicBezTo>
                  <a:cubicBezTo>
                    <a:pt x="21" y="941"/>
                    <a:pt x="386" y="1132"/>
                    <a:pt x="788" y="1132"/>
                  </a:cubicBezTo>
                  <a:cubicBezTo>
                    <a:pt x="809" y="1132"/>
                    <a:pt x="831" y="1132"/>
                    <a:pt x="852" y="1131"/>
                  </a:cubicBezTo>
                  <a:cubicBezTo>
                    <a:pt x="1214" y="1131"/>
                    <a:pt x="1555" y="811"/>
                    <a:pt x="1533" y="534"/>
                  </a:cubicBezTo>
                  <a:cubicBezTo>
                    <a:pt x="1513" y="190"/>
                    <a:pt x="1186" y="0"/>
                    <a:pt x="824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5"/>
            <p:cNvSpPr/>
            <p:nvPr/>
          </p:nvSpPr>
          <p:spPr>
            <a:xfrm>
              <a:off x="-1332060" y="1705171"/>
              <a:ext cx="65395" cy="48458"/>
            </a:xfrm>
            <a:custGeom>
              <a:avLst/>
              <a:gdLst/>
              <a:ahLst/>
              <a:cxnLst/>
              <a:rect l="l" t="t" r="r" b="b"/>
              <a:pathLst>
                <a:path w="1556" h="1153" extrusionOk="0">
                  <a:moveTo>
                    <a:pt x="789" y="0"/>
                  </a:moveTo>
                  <a:cubicBezTo>
                    <a:pt x="406" y="0"/>
                    <a:pt x="44" y="192"/>
                    <a:pt x="22" y="554"/>
                  </a:cubicBezTo>
                  <a:cubicBezTo>
                    <a:pt x="1" y="831"/>
                    <a:pt x="342" y="1129"/>
                    <a:pt x="704" y="1151"/>
                  </a:cubicBezTo>
                  <a:cubicBezTo>
                    <a:pt x="725" y="1152"/>
                    <a:pt x="746" y="1152"/>
                    <a:pt x="767" y="1152"/>
                  </a:cubicBezTo>
                  <a:cubicBezTo>
                    <a:pt x="1167" y="1152"/>
                    <a:pt x="1514" y="961"/>
                    <a:pt x="1534" y="597"/>
                  </a:cubicBezTo>
                  <a:cubicBezTo>
                    <a:pt x="1556" y="320"/>
                    <a:pt x="1236" y="22"/>
                    <a:pt x="789" y="0"/>
                  </a:cubicBezTo>
                  <a:close/>
                </a:path>
              </a:pathLst>
            </a:custGeom>
            <a:solidFill>
              <a:srgbClr val="ED9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5"/>
            <p:cNvSpPr/>
            <p:nvPr/>
          </p:nvSpPr>
          <p:spPr>
            <a:xfrm>
              <a:off x="-1408130" y="1749930"/>
              <a:ext cx="51946" cy="25679"/>
            </a:xfrm>
            <a:custGeom>
              <a:avLst/>
              <a:gdLst/>
              <a:ahLst/>
              <a:cxnLst/>
              <a:rect l="l" t="t" r="r" b="b"/>
              <a:pathLst>
                <a:path w="1236" h="611" extrusionOk="0">
                  <a:moveTo>
                    <a:pt x="299" y="0"/>
                  </a:moveTo>
                  <a:cubicBezTo>
                    <a:pt x="228" y="0"/>
                    <a:pt x="157" y="7"/>
                    <a:pt x="86" y="22"/>
                  </a:cubicBezTo>
                  <a:cubicBezTo>
                    <a:pt x="22" y="22"/>
                    <a:pt x="1" y="64"/>
                    <a:pt x="1" y="107"/>
                  </a:cubicBezTo>
                  <a:cubicBezTo>
                    <a:pt x="1" y="171"/>
                    <a:pt x="43" y="192"/>
                    <a:pt x="107" y="192"/>
                  </a:cubicBezTo>
                  <a:lnTo>
                    <a:pt x="384" y="192"/>
                  </a:lnTo>
                  <a:cubicBezTo>
                    <a:pt x="469" y="192"/>
                    <a:pt x="576" y="235"/>
                    <a:pt x="661" y="256"/>
                  </a:cubicBezTo>
                  <a:cubicBezTo>
                    <a:pt x="831" y="320"/>
                    <a:pt x="980" y="448"/>
                    <a:pt x="1108" y="575"/>
                  </a:cubicBezTo>
                  <a:cubicBezTo>
                    <a:pt x="1121" y="600"/>
                    <a:pt x="1140" y="611"/>
                    <a:pt x="1159" y="611"/>
                  </a:cubicBezTo>
                  <a:cubicBezTo>
                    <a:pt x="1172" y="611"/>
                    <a:pt x="1185" y="605"/>
                    <a:pt x="1193" y="597"/>
                  </a:cubicBezTo>
                  <a:cubicBezTo>
                    <a:pt x="1215" y="575"/>
                    <a:pt x="1236" y="533"/>
                    <a:pt x="1215" y="511"/>
                  </a:cubicBezTo>
                  <a:cubicBezTo>
                    <a:pt x="1087" y="320"/>
                    <a:pt x="916" y="171"/>
                    <a:pt x="725" y="86"/>
                  </a:cubicBezTo>
                  <a:cubicBezTo>
                    <a:pt x="583" y="29"/>
                    <a:pt x="441" y="0"/>
                    <a:pt x="2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5"/>
            <p:cNvSpPr/>
            <p:nvPr/>
          </p:nvSpPr>
          <p:spPr>
            <a:xfrm>
              <a:off x="-1664287" y="1416274"/>
              <a:ext cx="224889" cy="160839"/>
            </a:xfrm>
            <a:custGeom>
              <a:avLst/>
              <a:gdLst/>
              <a:ahLst/>
              <a:cxnLst/>
              <a:rect l="l" t="t" r="r" b="b"/>
              <a:pathLst>
                <a:path w="5351" h="3827" extrusionOk="0">
                  <a:moveTo>
                    <a:pt x="2810" y="0"/>
                  </a:moveTo>
                  <a:cubicBezTo>
                    <a:pt x="2363" y="0"/>
                    <a:pt x="1918" y="135"/>
                    <a:pt x="1559" y="400"/>
                  </a:cubicBezTo>
                  <a:cubicBezTo>
                    <a:pt x="0" y="1574"/>
                    <a:pt x="943" y="3826"/>
                    <a:pt x="2778" y="3826"/>
                  </a:cubicBezTo>
                  <a:cubicBezTo>
                    <a:pt x="2874" y="3826"/>
                    <a:pt x="2972" y="3820"/>
                    <a:pt x="3071" y="3808"/>
                  </a:cubicBezTo>
                  <a:cubicBezTo>
                    <a:pt x="4498" y="3637"/>
                    <a:pt x="5350" y="2189"/>
                    <a:pt x="4541" y="911"/>
                  </a:cubicBezTo>
                  <a:cubicBezTo>
                    <a:pt x="4146" y="299"/>
                    <a:pt x="3476" y="0"/>
                    <a:pt x="2810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5"/>
            <p:cNvSpPr/>
            <p:nvPr/>
          </p:nvSpPr>
          <p:spPr>
            <a:xfrm>
              <a:off x="-1582670" y="1436993"/>
              <a:ext cx="63588" cy="23325"/>
            </a:xfrm>
            <a:custGeom>
              <a:avLst/>
              <a:gdLst/>
              <a:ahLst/>
              <a:cxnLst/>
              <a:rect l="l" t="t" r="r" b="b"/>
              <a:pathLst>
                <a:path w="1513" h="555" extrusionOk="0">
                  <a:moveTo>
                    <a:pt x="345" y="1"/>
                  </a:moveTo>
                  <a:cubicBezTo>
                    <a:pt x="252" y="1"/>
                    <a:pt x="158" y="6"/>
                    <a:pt x="65" y="13"/>
                  </a:cubicBezTo>
                  <a:cubicBezTo>
                    <a:pt x="22" y="35"/>
                    <a:pt x="1" y="56"/>
                    <a:pt x="1" y="120"/>
                  </a:cubicBezTo>
                  <a:cubicBezTo>
                    <a:pt x="1" y="163"/>
                    <a:pt x="43" y="205"/>
                    <a:pt x="86" y="205"/>
                  </a:cubicBezTo>
                  <a:cubicBezTo>
                    <a:pt x="183" y="196"/>
                    <a:pt x="280" y="191"/>
                    <a:pt x="377" y="191"/>
                  </a:cubicBezTo>
                  <a:cubicBezTo>
                    <a:pt x="514" y="191"/>
                    <a:pt x="651" y="202"/>
                    <a:pt x="789" y="226"/>
                  </a:cubicBezTo>
                  <a:cubicBezTo>
                    <a:pt x="1002" y="269"/>
                    <a:pt x="1236" y="376"/>
                    <a:pt x="1385" y="525"/>
                  </a:cubicBezTo>
                  <a:cubicBezTo>
                    <a:pt x="1400" y="540"/>
                    <a:pt x="1426" y="555"/>
                    <a:pt x="1447" y="555"/>
                  </a:cubicBezTo>
                  <a:cubicBezTo>
                    <a:pt x="1456" y="555"/>
                    <a:pt x="1464" y="552"/>
                    <a:pt x="1470" y="546"/>
                  </a:cubicBezTo>
                  <a:cubicBezTo>
                    <a:pt x="1513" y="503"/>
                    <a:pt x="1513" y="461"/>
                    <a:pt x="1491" y="439"/>
                  </a:cubicBezTo>
                  <a:cubicBezTo>
                    <a:pt x="1321" y="226"/>
                    <a:pt x="1066" y="120"/>
                    <a:pt x="831" y="56"/>
                  </a:cubicBezTo>
                  <a:cubicBezTo>
                    <a:pt x="669" y="16"/>
                    <a:pt x="507" y="1"/>
                    <a:pt x="34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5"/>
            <p:cNvSpPr/>
            <p:nvPr/>
          </p:nvSpPr>
          <p:spPr>
            <a:xfrm>
              <a:off x="-1312349" y="1416778"/>
              <a:ext cx="196058" cy="160461"/>
            </a:xfrm>
            <a:custGeom>
              <a:avLst/>
              <a:gdLst/>
              <a:ahLst/>
              <a:cxnLst/>
              <a:rect l="l" t="t" r="r" b="b"/>
              <a:pathLst>
                <a:path w="4665" h="3818" extrusionOk="0">
                  <a:moveTo>
                    <a:pt x="2188" y="1"/>
                  </a:moveTo>
                  <a:cubicBezTo>
                    <a:pt x="1957" y="1"/>
                    <a:pt x="1784" y="33"/>
                    <a:pt x="1726" y="47"/>
                  </a:cubicBezTo>
                  <a:cubicBezTo>
                    <a:pt x="533" y="303"/>
                    <a:pt x="1" y="1389"/>
                    <a:pt x="171" y="2241"/>
                  </a:cubicBezTo>
                  <a:cubicBezTo>
                    <a:pt x="363" y="3219"/>
                    <a:pt x="1211" y="3818"/>
                    <a:pt x="2125" y="3818"/>
                  </a:cubicBezTo>
                  <a:cubicBezTo>
                    <a:pt x="2226" y="3818"/>
                    <a:pt x="2327" y="3810"/>
                    <a:pt x="2428" y="3796"/>
                  </a:cubicBezTo>
                  <a:cubicBezTo>
                    <a:pt x="4132" y="3583"/>
                    <a:pt x="4665" y="1772"/>
                    <a:pt x="3770" y="707"/>
                  </a:cubicBezTo>
                  <a:cubicBezTo>
                    <a:pt x="3294" y="119"/>
                    <a:pt x="2633" y="1"/>
                    <a:pt x="2188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5"/>
            <p:cNvSpPr/>
            <p:nvPr/>
          </p:nvSpPr>
          <p:spPr>
            <a:xfrm>
              <a:off x="-1257755" y="1436993"/>
              <a:ext cx="63588" cy="23409"/>
            </a:xfrm>
            <a:custGeom>
              <a:avLst/>
              <a:gdLst/>
              <a:ahLst/>
              <a:cxnLst/>
              <a:rect l="l" t="t" r="r" b="b"/>
              <a:pathLst>
                <a:path w="1513" h="557" extrusionOk="0">
                  <a:moveTo>
                    <a:pt x="1163" y="1"/>
                  </a:moveTo>
                  <a:cubicBezTo>
                    <a:pt x="1006" y="1"/>
                    <a:pt x="844" y="16"/>
                    <a:pt x="682" y="56"/>
                  </a:cubicBezTo>
                  <a:cubicBezTo>
                    <a:pt x="448" y="120"/>
                    <a:pt x="192" y="226"/>
                    <a:pt x="22" y="439"/>
                  </a:cubicBezTo>
                  <a:cubicBezTo>
                    <a:pt x="1" y="461"/>
                    <a:pt x="1" y="503"/>
                    <a:pt x="22" y="525"/>
                  </a:cubicBezTo>
                  <a:cubicBezTo>
                    <a:pt x="43" y="546"/>
                    <a:pt x="65" y="557"/>
                    <a:pt x="83" y="557"/>
                  </a:cubicBezTo>
                  <a:cubicBezTo>
                    <a:pt x="102" y="557"/>
                    <a:pt x="118" y="546"/>
                    <a:pt x="128" y="525"/>
                  </a:cubicBezTo>
                  <a:cubicBezTo>
                    <a:pt x="278" y="354"/>
                    <a:pt x="491" y="269"/>
                    <a:pt x="725" y="226"/>
                  </a:cubicBezTo>
                  <a:cubicBezTo>
                    <a:pt x="850" y="202"/>
                    <a:pt x="982" y="191"/>
                    <a:pt x="1117" y="191"/>
                  </a:cubicBezTo>
                  <a:cubicBezTo>
                    <a:pt x="1212" y="191"/>
                    <a:pt x="1309" y="196"/>
                    <a:pt x="1406" y="205"/>
                  </a:cubicBezTo>
                  <a:cubicBezTo>
                    <a:pt x="1470" y="205"/>
                    <a:pt x="1513" y="163"/>
                    <a:pt x="1513" y="120"/>
                  </a:cubicBezTo>
                  <a:cubicBezTo>
                    <a:pt x="1513" y="77"/>
                    <a:pt x="1492" y="13"/>
                    <a:pt x="1428" y="13"/>
                  </a:cubicBezTo>
                  <a:cubicBezTo>
                    <a:pt x="1342" y="6"/>
                    <a:pt x="1253" y="1"/>
                    <a:pt x="11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5"/>
            <p:cNvSpPr/>
            <p:nvPr/>
          </p:nvSpPr>
          <p:spPr>
            <a:xfrm>
              <a:off x="-1566531" y="1450526"/>
              <a:ext cx="368791" cy="212659"/>
            </a:xfrm>
            <a:custGeom>
              <a:avLst/>
              <a:gdLst/>
              <a:ahLst/>
              <a:cxnLst/>
              <a:rect l="l" t="t" r="r" b="b"/>
              <a:pathLst>
                <a:path w="8775" h="5060" extrusionOk="0">
                  <a:moveTo>
                    <a:pt x="5616" y="0"/>
                  </a:moveTo>
                  <a:cubicBezTo>
                    <a:pt x="5234" y="0"/>
                    <a:pt x="4851" y="90"/>
                    <a:pt x="4494" y="288"/>
                  </a:cubicBezTo>
                  <a:cubicBezTo>
                    <a:pt x="4451" y="309"/>
                    <a:pt x="4409" y="320"/>
                    <a:pt x="4366" y="320"/>
                  </a:cubicBezTo>
                  <a:cubicBezTo>
                    <a:pt x="4323" y="320"/>
                    <a:pt x="4281" y="309"/>
                    <a:pt x="4238" y="288"/>
                  </a:cubicBezTo>
                  <a:cubicBezTo>
                    <a:pt x="3908" y="95"/>
                    <a:pt x="3525" y="3"/>
                    <a:pt x="3130" y="3"/>
                  </a:cubicBezTo>
                  <a:cubicBezTo>
                    <a:pt x="2300" y="3"/>
                    <a:pt x="1415" y="411"/>
                    <a:pt x="852" y="1161"/>
                  </a:cubicBezTo>
                  <a:cubicBezTo>
                    <a:pt x="21" y="2268"/>
                    <a:pt x="0" y="3781"/>
                    <a:pt x="532" y="4782"/>
                  </a:cubicBezTo>
                  <a:cubicBezTo>
                    <a:pt x="630" y="4976"/>
                    <a:pt x="790" y="5060"/>
                    <a:pt x="961" y="5060"/>
                  </a:cubicBezTo>
                  <a:cubicBezTo>
                    <a:pt x="1089" y="5060"/>
                    <a:pt x="1223" y="5013"/>
                    <a:pt x="1342" y="4931"/>
                  </a:cubicBezTo>
                  <a:cubicBezTo>
                    <a:pt x="2279" y="4292"/>
                    <a:pt x="3535" y="2822"/>
                    <a:pt x="4196" y="1502"/>
                  </a:cubicBezTo>
                  <a:cubicBezTo>
                    <a:pt x="4281" y="1313"/>
                    <a:pt x="4326" y="1179"/>
                    <a:pt x="4362" y="1179"/>
                  </a:cubicBezTo>
                  <a:cubicBezTo>
                    <a:pt x="4371" y="1179"/>
                    <a:pt x="4379" y="1187"/>
                    <a:pt x="4387" y="1204"/>
                  </a:cubicBezTo>
                  <a:cubicBezTo>
                    <a:pt x="4643" y="1651"/>
                    <a:pt x="4877" y="2418"/>
                    <a:pt x="6240" y="3930"/>
                  </a:cubicBezTo>
                  <a:cubicBezTo>
                    <a:pt x="6517" y="4228"/>
                    <a:pt x="7220" y="4888"/>
                    <a:pt x="7475" y="4995"/>
                  </a:cubicBezTo>
                  <a:cubicBezTo>
                    <a:pt x="7582" y="5038"/>
                    <a:pt x="7676" y="5059"/>
                    <a:pt x="7759" y="5059"/>
                  </a:cubicBezTo>
                  <a:cubicBezTo>
                    <a:pt x="8039" y="5059"/>
                    <a:pt x="8196" y="4824"/>
                    <a:pt x="8327" y="4462"/>
                  </a:cubicBezTo>
                  <a:cubicBezTo>
                    <a:pt x="8775" y="3184"/>
                    <a:pt x="8498" y="1949"/>
                    <a:pt x="7816" y="1118"/>
                  </a:cubicBezTo>
                  <a:cubicBezTo>
                    <a:pt x="7302" y="443"/>
                    <a:pt x="6464" y="0"/>
                    <a:pt x="5616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5"/>
            <p:cNvSpPr/>
            <p:nvPr/>
          </p:nvSpPr>
          <p:spPr>
            <a:xfrm>
              <a:off x="-1563884" y="1454182"/>
              <a:ext cx="93133" cy="126629"/>
            </a:xfrm>
            <a:custGeom>
              <a:avLst/>
              <a:gdLst/>
              <a:ahLst/>
              <a:cxnLst/>
              <a:rect l="l" t="t" r="r" b="b"/>
              <a:pathLst>
                <a:path w="2216" h="3013" extrusionOk="0">
                  <a:moveTo>
                    <a:pt x="2143" y="1"/>
                  </a:moveTo>
                  <a:cubicBezTo>
                    <a:pt x="2132" y="1"/>
                    <a:pt x="2121" y="3"/>
                    <a:pt x="2109" y="9"/>
                  </a:cubicBezTo>
                  <a:cubicBezTo>
                    <a:pt x="1513" y="201"/>
                    <a:pt x="981" y="605"/>
                    <a:pt x="597" y="1117"/>
                  </a:cubicBezTo>
                  <a:cubicBezTo>
                    <a:pt x="406" y="1372"/>
                    <a:pt x="256" y="1670"/>
                    <a:pt x="150" y="1969"/>
                  </a:cubicBezTo>
                  <a:cubicBezTo>
                    <a:pt x="43" y="2267"/>
                    <a:pt x="1" y="2607"/>
                    <a:pt x="43" y="2927"/>
                  </a:cubicBezTo>
                  <a:cubicBezTo>
                    <a:pt x="43" y="2970"/>
                    <a:pt x="86" y="3012"/>
                    <a:pt x="129" y="3012"/>
                  </a:cubicBezTo>
                  <a:cubicBezTo>
                    <a:pt x="171" y="3012"/>
                    <a:pt x="214" y="2970"/>
                    <a:pt x="214" y="2906"/>
                  </a:cubicBezTo>
                  <a:cubicBezTo>
                    <a:pt x="171" y="2309"/>
                    <a:pt x="384" y="1713"/>
                    <a:pt x="746" y="1223"/>
                  </a:cubicBezTo>
                  <a:cubicBezTo>
                    <a:pt x="1087" y="733"/>
                    <a:pt x="1598" y="350"/>
                    <a:pt x="2152" y="137"/>
                  </a:cubicBezTo>
                  <a:cubicBezTo>
                    <a:pt x="2195" y="116"/>
                    <a:pt x="2216" y="94"/>
                    <a:pt x="2195" y="52"/>
                  </a:cubicBezTo>
                  <a:cubicBezTo>
                    <a:pt x="2195" y="21"/>
                    <a:pt x="2172" y="1"/>
                    <a:pt x="21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5"/>
            <p:cNvSpPr/>
            <p:nvPr/>
          </p:nvSpPr>
          <p:spPr>
            <a:xfrm>
              <a:off x="-1298017" y="1454182"/>
              <a:ext cx="92208" cy="126629"/>
            </a:xfrm>
            <a:custGeom>
              <a:avLst/>
              <a:gdLst/>
              <a:ahLst/>
              <a:cxnLst/>
              <a:rect l="l" t="t" r="r" b="b"/>
              <a:pathLst>
                <a:path w="2194" h="3013" extrusionOk="0">
                  <a:moveTo>
                    <a:pt x="73" y="1"/>
                  </a:moveTo>
                  <a:cubicBezTo>
                    <a:pt x="43" y="1"/>
                    <a:pt x="16" y="21"/>
                    <a:pt x="0" y="52"/>
                  </a:cubicBezTo>
                  <a:cubicBezTo>
                    <a:pt x="0" y="73"/>
                    <a:pt x="22" y="116"/>
                    <a:pt x="43" y="137"/>
                  </a:cubicBezTo>
                  <a:cubicBezTo>
                    <a:pt x="618" y="350"/>
                    <a:pt x="1129" y="733"/>
                    <a:pt x="1470" y="1223"/>
                  </a:cubicBezTo>
                  <a:cubicBezTo>
                    <a:pt x="1832" y="1713"/>
                    <a:pt x="2024" y="2309"/>
                    <a:pt x="2002" y="2906"/>
                  </a:cubicBezTo>
                  <a:cubicBezTo>
                    <a:pt x="2002" y="2948"/>
                    <a:pt x="2024" y="3012"/>
                    <a:pt x="2087" y="3012"/>
                  </a:cubicBezTo>
                  <a:cubicBezTo>
                    <a:pt x="2130" y="3012"/>
                    <a:pt x="2173" y="2970"/>
                    <a:pt x="2173" y="2927"/>
                  </a:cubicBezTo>
                  <a:cubicBezTo>
                    <a:pt x="2194" y="2607"/>
                    <a:pt x="2151" y="2267"/>
                    <a:pt x="2066" y="1969"/>
                  </a:cubicBezTo>
                  <a:cubicBezTo>
                    <a:pt x="1960" y="1670"/>
                    <a:pt x="1811" y="1372"/>
                    <a:pt x="1619" y="1117"/>
                  </a:cubicBezTo>
                  <a:cubicBezTo>
                    <a:pt x="1236" y="605"/>
                    <a:pt x="703" y="201"/>
                    <a:pt x="107" y="9"/>
                  </a:cubicBezTo>
                  <a:cubicBezTo>
                    <a:pt x="95" y="3"/>
                    <a:pt x="84" y="1"/>
                    <a:pt x="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5"/>
            <p:cNvSpPr/>
            <p:nvPr/>
          </p:nvSpPr>
          <p:spPr>
            <a:xfrm>
              <a:off x="-1343659" y="1483181"/>
              <a:ext cx="111037" cy="127511"/>
            </a:xfrm>
            <a:custGeom>
              <a:avLst/>
              <a:gdLst/>
              <a:ahLst/>
              <a:cxnLst/>
              <a:rect l="l" t="t" r="r" b="b"/>
              <a:pathLst>
                <a:path w="2642" h="3034" extrusionOk="0">
                  <a:moveTo>
                    <a:pt x="64" y="1"/>
                  </a:moveTo>
                  <a:cubicBezTo>
                    <a:pt x="21" y="22"/>
                    <a:pt x="0" y="65"/>
                    <a:pt x="21" y="86"/>
                  </a:cubicBezTo>
                  <a:cubicBezTo>
                    <a:pt x="213" y="725"/>
                    <a:pt x="554" y="1300"/>
                    <a:pt x="959" y="1811"/>
                  </a:cubicBezTo>
                  <a:cubicBezTo>
                    <a:pt x="1171" y="2067"/>
                    <a:pt x="1406" y="2301"/>
                    <a:pt x="1661" y="2514"/>
                  </a:cubicBezTo>
                  <a:cubicBezTo>
                    <a:pt x="1917" y="2727"/>
                    <a:pt x="2194" y="2918"/>
                    <a:pt x="2513" y="3025"/>
                  </a:cubicBezTo>
                  <a:cubicBezTo>
                    <a:pt x="2525" y="3031"/>
                    <a:pt x="2538" y="3033"/>
                    <a:pt x="2550" y="3033"/>
                  </a:cubicBezTo>
                  <a:cubicBezTo>
                    <a:pt x="2585" y="3033"/>
                    <a:pt x="2620" y="3014"/>
                    <a:pt x="2620" y="2982"/>
                  </a:cubicBezTo>
                  <a:cubicBezTo>
                    <a:pt x="2641" y="2918"/>
                    <a:pt x="2620" y="2876"/>
                    <a:pt x="2577" y="2855"/>
                  </a:cubicBezTo>
                  <a:cubicBezTo>
                    <a:pt x="2279" y="2748"/>
                    <a:pt x="2023" y="2578"/>
                    <a:pt x="1768" y="2365"/>
                  </a:cubicBezTo>
                  <a:cubicBezTo>
                    <a:pt x="1534" y="2173"/>
                    <a:pt x="1299" y="1939"/>
                    <a:pt x="1108" y="1704"/>
                  </a:cubicBezTo>
                  <a:cubicBezTo>
                    <a:pt x="703" y="1215"/>
                    <a:pt x="362" y="640"/>
                    <a:pt x="149" y="43"/>
                  </a:cubicBezTo>
                  <a:cubicBezTo>
                    <a:pt x="128" y="22"/>
                    <a:pt x="85" y="1"/>
                    <a:pt x="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5"/>
            <p:cNvSpPr/>
            <p:nvPr/>
          </p:nvSpPr>
          <p:spPr>
            <a:xfrm>
              <a:off x="-1531648" y="1482047"/>
              <a:ext cx="108347" cy="127638"/>
            </a:xfrm>
            <a:custGeom>
              <a:avLst/>
              <a:gdLst/>
              <a:ahLst/>
              <a:cxnLst/>
              <a:rect l="l" t="t" r="r" b="b"/>
              <a:pathLst>
                <a:path w="2578" h="3037" extrusionOk="0">
                  <a:moveTo>
                    <a:pt x="2492" y="1"/>
                  </a:moveTo>
                  <a:cubicBezTo>
                    <a:pt x="2463" y="1"/>
                    <a:pt x="2446" y="32"/>
                    <a:pt x="2429" y="49"/>
                  </a:cubicBezTo>
                  <a:cubicBezTo>
                    <a:pt x="2365" y="347"/>
                    <a:pt x="2216" y="645"/>
                    <a:pt x="2045" y="901"/>
                  </a:cubicBezTo>
                  <a:cubicBezTo>
                    <a:pt x="1875" y="1178"/>
                    <a:pt x="1704" y="1433"/>
                    <a:pt x="1513" y="1689"/>
                  </a:cubicBezTo>
                  <a:cubicBezTo>
                    <a:pt x="1300" y="1923"/>
                    <a:pt x="1087" y="2136"/>
                    <a:pt x="831" y="2349"/>
                  </a:cubicBezTo>
                  <a:cubicBezTo>
                    <a:pt x="725" y="2456"/>
                    <a:pt x="597" y="2541"/>
                    <a:pt x="469" y="2626"/>
                  </a:cubicBezTo>
                  <a:cubicBezTo>
                    <a:pt x="320" y="2732"/>
                    <a:pt x="214" y="2818"/>
                    <a:pt x="65" y="2860"/>
                  </a:cubicBezTo>
                  <a:cubicBezTo>
                    <a:pt x="22" y="2882"/>
                    <a:pt x="1" y="2924"/>
                    <a:pt x="22" y="2967"/>
                  </a:cubicBezTo>
                  <a:cubicBezTo>
                    <a:pt x="22" y="3002"/>
                    <a:pt x="65" y="3036"/>
                    <a:pt x="103" y="3036"/>
                  </a:cubicBezTo>
                  <a:cubicBezTo>
                    <a:pt x="112" y="3036"/>
                    <a:pt x="121" y="3035"/>
                    <a:pt x="128" y="3031"/>
                  </a:cubicBezTo>
                  <a:cubicBezTo>
                    <a:pt x="299" y="2967"/>
                    <a:pt x="427" y="2882"/>
                    <a:pt x="576" y="2796"/>
                  </a:cubicBezTo>
                  <a:cubicBezTo>
                    <a:pt x="703" y="2690"/>
                    <a:pt x="831" y="2583"/>
                    <a:pt x="959" y="2498"/>
                  </a:cubicBezTo>
                  <a:cubicBezTo>
                    <a:pt x="1193" y="2285"/>
                    <a:pt x="1428" y="2051"/>
                    <a:pt x="1641" y="1795"/>
                  </a:cubicBezTo>
                  <a:cubicBezTo>
                    <a:pt x="1854" y="1540"/>
                    <a:pt x="2024" y="1263"/>
                    <a:pt x="2194" y="986"/>
                  </a:cubicBezTo>
                  <a:cubicBezTo>
                    <a:pt x="2343" y="709"/>
                    <a:pt x="2514" y="411"/>
                    <a:pt x="2578" y="92"/>
                  </a:cubicBezTo>
                  <a:cubicBezTo>
                    <a:pt x="2578" y="49"/>
                    <a:pt x="2556" y="6"/>
                    <a:pt x="2514" y="6"/>
                  </a:cubicBezTo>
                  <a:cubicBezTo>
                    <a:pt x="2506" y="2"/>
                    <a:pt x="2498" y="1"/>
                    <a:pt x="24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5"/>
            <p:cNvSpPr/>
            <p:nvPr/>
          </p:nvSpPr>
          <p:spPr>
            <a:xfrm>
              <a:off x="-1391108" y="1494571"/>
              <a:ext cx="42994" cy="86577"/>
            </a:xfrm>
            <a:custGeom>
              <a:avLst/>
              <a:gdLst/>
              <a:ahLst/>
              <a:cxnLst/>
              <a:rect l="l" t="t" r="r" b="b"/>
              <a:pathLst>
                <a:path w="1023" h="2060" extrusionOk="0">
                  <a:moveTo>
                    <a:pt x="127" y="1"/>
                  </a:moveTo>
                  <a:cubicBezTo>
                    <a:pt x="99" y="1"/>
                    <a:pt x="81" y="32"/>
                    <a:pt x="64" y="49"/>
                  </a:cubicBezTo>
                  <a:cubicBezTo>
                    <a:pt x="0" y="432"/>
                    <a:pt x="22" y="816"/>
                    <a:pt x="149" y="1178"/>
                  </a:cubicBezTo>
                  <a:cubicBezTo>
                    <a:pt x="213" y="1370"/>
                    <a:pt x="299" y="1540"/>
                    <a:pt x="405" y="1710"/>
                  </a:cubicBezTo>
                  <a:cubicBezTo>
                    <a:pt x="533" y="1859"/>
                    <a:pt x="682" y="2009"/>
                    <a:pt x="895" y="2051"/>
                  </a:cubicBezTo>
                  <a:cubicBezTo>
                    <a:pt x="905" y="2056"/>
                    <a:pt x="917" y="2059"/>
                    <a:pt x="929" y="2059"/>
                  </a:cubicBezTo>
                  <a:cubicBezTo>
                    <a:pt x="965" y="2059"/>
                    <a:pt x="1001" y="2035"/>
                    <a:pt x="1001" y="1987"/>
                  </a:cubicBezTo>
                  <a:cubicBezTo>
                    <a:pt x="1023" y="1945"/>
                    <a:pt x="1001" y="1902"/>
                    <a:pt x="937" y="1881"/>
                  </a:cubicBezTo>
                  <a:cubicBezTo>
                    <a:pt x="788" y="1838"/>
                    <a:pt x="661" y="1732"/>
                    <a:pt x="575" y="1583"/>
                  </a:cubicBezTo>
                  <a:cubicBezTo>
                    <a:pt x="469" y="1455"/>
                    <a:pt x="384" y="1284"/>
                    <a:pt x="320" y="1135"/>
                  </a:cubicBezTo>
                  <a:cubicBezTo>
                    <a:pt x="192" y="795"/>
                    <a:pt x="171" y="432"/>
                    <a:pt x="213" y="70"/>
                  </a:cubicBezTo>
                  <a:cubicBezTo>
                    <a:pt x="213" y="49"/>
                    <a:pt x="192" y="7"/>
                    <a:pt x="149" y="7"/>
                  </a:cubicBezTo>
                  <a:cubicBezTo>
                    <a:pt x="141" y="2"/>
                    <a:pt x="134" y="1"/>
                    <a:pt x="127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5"/>
            <p:cNvSpPr/>
            <p:nvPr/>
          </p:nvSpPr>
          <p:spPr>
            <a:xfrm flipH="1">
              <a:off x="-606220" y="2532885"/>
              <a:ext cx="218459" cy="187443"/>
            </a:xfrm>
            <a:custGeom>
              <a:avLst/>
              <a:gdLst/>
              <a:ahLst/>
              <a:cxnLst/>
              <a:rect l="l" t="t" r="r" b="b"/>
              <a:pathLst>
                <a:path w="5198" h="4460" extrusionOk="0">
                  <a:moveTo>
                    <a:pt x="3782" y="0"/>
                  </a:moveTo>
                  <a:cubicBezTo>
                    <a:pt x="2953" y="0"/>
                    <a:pt x="1934" y="247"/>
                    <a:pt x="1342" y="508"/>
                  </a:cubicBezTo>
                  <a:cubicBezTo>
                    <a:pt x="831" y="742"/>
                    <a:pt x="810" y="1104"/>
                    <a:pt x="1108" y="1232"/>
                  </a:cubicBezTo>
                  <a:cubicBezTo>
                    <a:pt x="1385" y="1360"/>
                    <a:pt x="1811" y="1381"/>
                    <a:pt x="1917" y="1403"/>
                  </a:cubicBezTo>
                  <a:cubicBezTo>
                    <a:pt x="2577" y="1530"/>
                    <a:pt x="1321" y="2404"/>
                    <a:pt x="575" y="2936"/>
                  </a:cubicBezTo>
                  <a:cubicBezTo>
                    <a:pt x="107" y="3256"/>
                    <a:pt x="0" y="3596"/>
                    <a:pt x="405" y="3639"/>
                  </a:cubicBezTo>
                  <a:cubicBezTo>
                    <a:pt x="432" y="3642"/>
                    <a:pt x="460" y="3643"/>
                    <a:pt x="488" y="3643"/>
                  </a:cubicBezTo>
                  <a:cubicBezTo>
                    <a:pt x="814" y="3643"/>
                    <a:pt x="1184" y="3471"/>
                    <a:pt x="1261" y="3471"/>
                  </a:cubicBezTo>
                  <a:cubicBezTo>
                    <a:pt x="1281" y="3471"/>
                    <a:pt x="1282" y="3483"/>
                    <a:pt x="1257" y="3511"/>
                  </a:cubicBezTo>
                  <a:cubicBezTo>
                    <a:pt x="1193" y="3575"/>
                    <a:pt x="938" y="3852"/>
                    <a:pt x="874" y="3958"/>
                  </a:cubicBezTo>
                  <a:cubicBezTo>
                    <a:pt x="732" y="4140"/>
                    <a:pt x="821" y="4322"/>
                    <a:pt x="1030" y="4322"/>
                  </a:cubicBezTo>
                  <a:cubicBezTo>
                    <a:pt x="1042" y="4322"/>
                    <a:pt x="1053" y="4321"/>
                    <a:pt x="1065" y="4320"/>
                  </a:cubicBezTo>
                  <a:cubicBezTo>
                    <a:pt x="1534" y="4299"/>
                    <a:pt x="2130" y="3788"/>
                    <a:pt x="2279" y="3703"/>
                  </a:cubicBezTo>
                  <a:lnTo>
                    <a:pt x="2279" y="3703"/>
                  </a:lnTo>
                  <a:cubicBezTo>
                    <a:pt x="2279" y="3724"/>
                    <a:pt x="2279" y="3745"/>
                    <a:pt x="2258" y="3767"/>
                  </a:cubicBezTo>
                  <a:cubicBezTo>
                    <a:pt x="2173" y="3852"/>
                    <a:pt x="2088" y="3937"/>
                    <a:pt x="2002" y="4001"/>
                  </a:cubicBezTo>
                  <a:cubicBezTo>
                    <a:pt x="1747" y="4235"/>
                    <a:pt x="1811" y="4406"/>
                    <a:pt x="2002" y="4448"/>
                  </a:cubicBezTo>
                  <a:cubicBezTo>
                    <a:pt x="2037" y="4456"/>
                    <a:pt x="2074" y="4459"/>
                    <a:pt x="2115" y="4459"/>
                  </a:cubicBezTo>
                  <a:cubicBezTo>
                    <a:pt x="2529" y="4459"/>
                    <a:pt x="3258" y="4072"/>
                    <a:pt x="3898" y="3490"/>
                  </a:cubicBezTo>
                  <a:cubicBezTo>
                    <a:pt x="4601" y="2830"/>
                    <a:pt x="5197" y="1914"/>
                    <a:pt x="5197" y="1041"/>
                  </a:cubicBezTo>
                  <a:cubicBezTo>
                    <a:pt x="5197" y="593"/>
                    <a:pt x="4771" y="103"/>
                    <a:pt x="4303" y="40"/>
                  </a:cubicBezTo>
                  <a:cubicBezTo>
                    <a:pt x="4143" y="12"/>
                    <a:pt x="3967" y="0"/>
                    <a:pt x="3782" y="0"/>
                  </a:cubicBezTo>
                  <a:close/>
                </a:path>
              </a:pathLst>
            </a:custGeom>
            <a:solidFill>
              <a:srgbClr val="FBD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5"/>
            <p:cNvSpPr/>
            <p:nvPr/>
          </p:nvSpPr>
          <p:spPr>
            <a:xfrm flipH="1">
              <a:off x="-469252" y="2651318"/>
              <a:ext cx="32277" cy="28831"/>
            </a:xfrm>
            <a:custGeom>
              <a:avLst/>
              <a:gdLst/>
              <a:ahLst/>
              <a:cxnLst/>
              <a:rect l="l" t="t" r="r" b="b"/>
              <a:pathLst>
                <a:path w="768" h="686" extrusionOk="0">
                  <a:moveTo>
                    <a:pt x="685" y="1"/>
                  </a:moveTo>
                  <a:cubicBezTo>
                    <a:pt x="666" y="1"/>
                    <a:pt x="650" y="12"/>
                    <a:pt x="640" y="33"/>
                  </a:cubicBezTo>
                  <a:cubicBezTo>
                    <a:pt x="448" y="203"/>
                    <a:pt x="235" y="374"/>
                    <a:pt x="43" y="523"/>
                  </a:cubicBezTo>
                  <a:cubicBezTo>
                    <a:pt x="1" y="544"/>
                    <a:pt x="1" y="608"/>
                    <a:pt x="22" y="650"/>
                  </a:cubicBezTo>
                  <a:cubicBezTo>
                    <a:pt x="35" y="675"/>
                    <a:pt x="62" y="686"/>
                    <a:pt x="91" y="686"/>
                  </a:cubicBezTo>
                  <a:cubicBezTo>
                    <a:pt x="111" y="686"/>
                    <a:pt x="132" y="681"/>
                    <a:pt x="150" y="672"/>
                  </a:cubicBezTo>
                  <a:cubicBezTo>
                    <a:pt x="384" y="523"/>
                    <a:pt x="576" y="331"/>
                    <a:pt x="746" y="118"/>
                  </a:cubicBezTo>
                  <a:cubicBezTo>
                    <a:pt x="768" y="97"/>
                    <a:pt x="768" y="54"/>
                    <a:pt x="746" y="33"/>
                  </a:cubicBezTo>
                  <a:cubicBezTo>
                    <a:pt x="725" y="12"/>
                    <a:pt x="704" y="1"/>
                    <a:pt x="6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5"/>
            <p:cNvSpPr/>
            <p:nvPr/>
          </p:nvSpPr>
          <p:spPr>
            <a:xfrm flipH="1">
              <a:off x="-508632" y="2666322"/>
              <a:ext cx="34042" cy="28537"/>
            </a:xfrm>
            <a:custGeom>
              <a:avLst/>
              <a:gdLst/>
              <a:ahLst/>
              <a:cxnLst/>
              <a:rect l="l" t="t" r="r" b="b"/>
              <a:pathLst>
                <a:path w="810" h="679" extrusionOk="0">
                  <a:moveTo>
                    <a:pt x="724" y="1"/>
                  </a:moveTo>
                  <a:cubicBezTo>
                    <a:pt x="708" y="1"/>
                    <a:pt x="693" y="6"/>
                    <a:pt x="682" y="17"/>
                  </a:cubicBezTo>
                  <a:cubicBezTo>
                    <a:pt x="469" y="187"/>
                    <a:pt x="256" y="357"/>
                    <a:pt x="43" y="506"/>
                  </a:cubicBezTo>
                  <a:cubicBezTo>
                    <a:pt x="0" y="549"/>
                    <a:pt x="0" y="592"/>
                    <a:pt x="22" y="634"/>
                  </a:cubicBezTo>
                  <a:cubicBezTo>
                    <a:pt x="48" y="661"/>
                    <a:pt x="74" y="679"/>
                    <a:pt x="101" y="679"/>
                  </a:cubicBezTo>
                  <a:cubicBezTo>
                    <a:pt x="117" y="679"/>
                    <a:pt x="133" y="672"/>
                    <a:pt x="149" y="656"/>
                  </a:cubicBezTo>
                  <a:cubicBezTo>
                    <a:pt x="384" y="506"/>
                    <a:pt x="597" y="315"/>
                    <a:pt x="767" y="102"/>
                  </a:cubicBezTo>
                  <a:cubicBezTo>
                    <a:pt x="810" y="81"/>
                    <a:pt x="810" y="38"/>
                    <a:pt x="767" y="17"/>
                  </a:cubicBezTo>
                  <a:cubicBezTo>
                    <a:pt x="756" y="6"/>
                    <a:pt x="740" y="1"/>
                    <a:pt x="7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5"/>
            <p:cNvSpPr/>
            <p:nvPr/>
          </p:nvSpPr>
          <p:spPr>
            <a:xfrm rot="-818318">
              <a:off x="-2204221" y="2929030"/>
              <a:ext cx="32277" cy="28831"/>
            </a:xfrm>
            <a:custGeom>
              <a:avLst/>
              <a:gdLst/>
              <a:ahLst/>
              <a:cxnLst/>
              <a:rect l="l" t="t" r="r" b="b"/>
              <a:pathLst>
                <a:path w="768" h="686" extrusionOk="0">
                  <a:moveTo>
                    <a:pt x="685" y="1"/>
                  </a:moveTo>
                  <a:cubicBezTo>
                    <a:pt x="666" y="1"/>
                    <a:pt x="650" y="12"/>
                    <a:pt x="640" y="33"/>
                  </a:cubicBezTo>
                  <a:cubicBezTo>
                    <a:pt x="448" y="203"/>
                    <a:pt x="235" y="374"/>
                    <a:pt x="43" y="523"/>
                  </a:cubicBezTo>
                  <a:cubicBezTo>
                    <a:pt x="1" y="544"/>
                    <a:pt x="1" y="608"/>
                    <a:pt x="22" y="650"/>
                  </a:cubicBezTo>
                  <a:cubicBezTo>
                    <a:pt x="35" y="675"/>
                    <a:pt x="62" y="686"/>
                    <a:pt x="91" y="686"/>
                  </a:cubicBezTo>
                  <a:cubicBezTo>
                    <a:pt x="111" y="686"/>
                    <a:pt x="132" y="681"/>
                    <a:pt x="150" y="672"/>
                  </a:cubicBezTo>
                  <a:cubicBezTo>
                    <a:pt x="384" y="523"/>
                    <a:pt x="576" y="331"/>
                    <a:pt x="746" y="118"/>
                  </a:cubicBezTo>
                  <a:cubicBezTo>
                    <a:pt x="768" y="97"/>
                    <a:pt x="768" y="54"/>
                    <a:pt x="746" y="33"/>
                  </a:cubicBezTo>
                  <a:cubicBezTo>
                    <a:pt x="725" y="12"/>
                    <a:pt x="704" y="1"/>
                    <a:pt x="6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8061861-EA40-4187-89CC-3BE7777E575B}"/>
              </a:ext>
            </a:extLst>
          </p:cNvPr>
          <p:cNvSpPr txBox="1"/>
          <p:nvPr/>
        </p:nvSpPr>
        <p:spPr>
          <a:xfrm>
            <a:off x="2532707" y="1608939"/>
            <a:ext cx="372008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1800" dirty="0"/>
              <a:t>When words and nonverbal cues don’t align, our natural instincts kick in our impulses take over. but it can also be a signal of other things. One's skill to be more in touch with their own impulses can be improved by honing their skill to be more alert to nonverbal.</a:t>
            </a:r>
            <a:endParaRPr lang="ar-LY" sz="1800" dirty="0"/>
          </a:p>
        </p:txBody>
      </p:sp>
    </p:spTree>
    <p:extLst>
      <p:ext uri="{BB962C8B-B14F-4D97-AF65-F5344CB8AC3E}">
        <p14:creationId xmlns:p14="http://schemas.microsoft.com/office/powerpoint/2010/main" val="197921924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39"/>
          <p:cNvSpPr/>
          <p:nvPr/>
        </p:nvSpPr>
        <p:spPr>
          <a:xfrm flipH="1">
            <a:off x="505102" y="1588898"/>
            <a:ext cx="1854028" cy="2567402"/>
          </a:xfrm>
          <a:custGeom>
            <a:avLst/>
            <a:gdLst/>
            <a:ahLst/>
            <a:cxnLst/>
            <a:rect l="l" t="t" r="r" b="b"/>
            <a:pathLst>
              <a:path w="2407" h="3333" extrusionOk="0">
                <a:moveTo>
                  <a:pt x="1165" y="1"/>
                </a:moveTo>
                <a:cubicBezTo>
                  <a:pt x="1101" y="1"/>
                  <a:pt x="1038" y="13"/>
                  <a:pt x="976" y="39"/>
                </a:cubicBezTo>
                <a:cubicBezTo>
                  <a:pt x="808" y="113"/>
                  <a:pt x="697" y="280"/>
                  <a:pt x="613" y="438"/>
                </a:cubicBezTo>
                <a:cubicBezTo>
                  <a:pt x="279" y="1089"/>
                  <a:pt x="0" y="2510"/>
                  <a:pt x="623" y="3105"/>
                </a:cubicBezTo>
                <a:cubicBezTo>
                  <a:pt x="788" y="3266"/>
                  <a:pt x="966" y="3333"/>
                  <a:pt x="1143" y="3333"/>
                </a:cubicBezTo>
                <a:cubicBezTo>
                  <a:pt x="1670" y="3333"/>
                  <a:pt x="2181" y="2733"/>
                  <a:pt x="2286" y="2231"/>
                </a:cubicBezTo>
                <a:cubicBezTo>
                  <a:pt x="2406" y="1600"/>
                  <a:pt x="2239" y="903"/>
                  <a:pt x="1840" y="401"/>
                </a:cubicBezTo>
                <a:cubicBezTo>
                  <a:pt x="1669" y="186"/>
                  <a:pt x="1416" y="1"/>
                  <a:pt x="1165" y="1"/>
                </a:cubicBezTo>
                <a:close/>
              </a:path>
            </a:pathLst>
          </a:custGeom>
          <a:solidFill>
            <a:srgbClr val="76CEE1">
              <a:alpha val="43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4" name="Google Shape;1184;p39"/>
          <p:cNvSpPr txBox="1">
            <a:spLocks noGrp="1"/>
          </p:cNvSpPr>
          <p:nvPr>
            <p:ph type="title"/>
          </p:nvPr>
        </p:nvSpPr>
        <p:spPr>
          <a:xfrm>
            <a:off x="713250" y="568554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Conclusion.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b="1" dirty="0"/>
          </a:p>
        </p:txBody>
      </p:sp>
      <p:grpSp>
        <p:nvGrpSpPr>
          <p:cNvPr id="1185" name="Google Shape;1185;p39"/>
          <p:cNvGrpSpPr/>
          <p:nvPr/>
        </p:nvGrpSpPr>
        <p:grpSpPr>
          <a:xfrm flipH="1">
            <a:off x="912787" y="1223468"/>
            <a:ext cx="1639617" cy="3162938"/>
            <a:chOff x="2896100" y="1642725"/>
            <a:chExt cx="1201625" cy="2317850"/>
          </a:xfrm>
        </p:grpSpPr>
        <p:sp>
          <p:nvSpPr>
            <p:cNvPr id="1186" name="Google Shape;1186;p39"/>
            <p:cNvSpPr/>
            <p:nvPr/>
          </p:nvSpPr>
          <p:spPr>
            <a:xfrm>
              <a:off x="3434300" y="3809575"/>
              <a:ext cx="197575" cy="110650"/>
            </a:xfrm>
            <a:custGeom>
              <a:avLst/>
              <a:gdLst/>
              <a:ahLst/>
              <a:cxnLst/>
              <a:rect l="l" t="t" r="r" b="b"/>
              <a:pathLst>
                <a:path w="7903" h="4426" extrusionOk="0">
                  <a:moveTo>
                    <a:pt x="5067" y="0"/>
                  </a:moveTo>
                  <a:cubicBezTo>
                    <a:pt x="4716" y="0"/>
                    <a:pt x="4467" y="109"/>
                    <a:pt x="4455" y="446"/>
                  </a:cubicBezTo>
                  <a:cubicBezTo>
                    <a:pt x="4423" y="1064"/>
                    <a:pt x="3447" y="1682"/>
                    <a:pt x="3024" y="2007"/>
                  </a:cubicBezTo>
                  <a:cubicBezTo>
                    <a:pt x="2244" y="2560"/>
                    <a:pt x="1463" y="3113"/>
                    <a:pt x="553" y="3406"/>
                  </a:cubicBezTo>
                  <a:cubicBezTo>
                    <a:pt x="390" y="3438"/>
                    <a:pt x="0" y="3536"/>
                    <a:pt x="98" y="3796"/>
                  </a:cubicBezTo>
                  <a:cubicBezTo>
                    <a:pt x="328" y="4320"/>
                    <a:pt x="977" y="4425"/>
                    <a:pt x="1609" y="4425"/>
                  </a:cubicBezTo>
                  <a:cubicBezTo>
                    <a:pt x="1959" y="4425"/>
                    <a:pt x="2303" y="4393"/>
                    <a:pt x="2569" y="4381"/>
                  </a:cubicBezTo>
                  <a:cubicBezTo>
                    <a:pt x="3434" y="4353"/>
                    <a:pt x="4323" y="3991"/>
                    <a:pt x="5112" y="3991"/>
                  </a:cubicBezTo>
                  <a:cubicBezTo>
                    <a:pt x="5243" y="3991"/>
                    <a:pt x="5371" y="4000"/>
                    <a:pt x="5496" y="4024"/>
                  </a:cubicBezTo>
                  <a:cubicBezTo>
                    <a:pt x="5827" y="4069"/>
                    <a:pt x="6199" y="4135"/>
                    <a:pt x="6546" y="4135"/>
                  </a:cubicBezTo>
                  <a:cubicBezTo>
                    <a:pt x="6949" y="4135"/>
                    <a:pt x="7317" y="4046"/>
                    <a:pt x="7545" y="3731"/>
                  </a:cubicBezTo>
                  <a:cubicBezTo>
                    <a:pt x="7902" y="3276"/>
                    <a:pt x="7642" y="2430"/>
                    <a:pt x="7480" y="1942"/>
                  </a:cubicBezTo>
                  <a:cubicBezTo>
                    <a:pt x="7252" y="1324"/>
                    <a:pt x="7154" y="349"/>
                    <a:pt x="7154" y="349"/>
                  </a:cubicBezTo>
                  <a:cubicBezTo>
                    <a:pt x="6653" y="349"/>
                    <a:pt x="5697" y="0"/>
                    <a:pt x="5067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9"/>
            <p:cNvSpPr/>
            <p:nvPr/>
          </p:nvSpPr>
          <p:spPr>
            <a:xfrm>
              <a:off x="3544850" y="3785725"/>
              <a:ext cx="69125" cy="67575"/>
            </a:xfrm>
            <a:custGeom>
              <a:avLst/>
              <a:gdLst/>
              <a:ahLst/>
              <a:cxnLst/>
              <a:rect l="l" t="t" r="r" b="b"/>
              <a:pathLst>
                <a:path w="2765" h="2703" extrusionOk="0">
                  <a:moveTo>
                    <a:pt x="1393" y="1"/>
                  </a:moveTo>
                  <a:cubicBezTo>
                    <a:pt x="1374" y="1"/>
                    <a:pt x="1354" y="1"/>
                    <a:pt x="1334" y="2"/>
                  </a:cubicBezTo>
                  <a:cubicBezTo>
                    <a:pt x="586" y="35"/>
                    <a:pt x="1" y="652"/>
                    <a:pt x="33" y="1400"/>
                  </a:cubicBezTo>
                  <a:cubicBezTo>
                    <a:pt x="65" y="2129"/>
                    <a:pt x="651" y="2703"/>
                    <a:pt x="1372" y="2703"/>
                  </a:cubicBezTo>
                  <a:cubicBezTo>
                    <a:pt x="1392" y="2703"/>
                    <a:pt x="1412" y="2702"/>
                    <a:pt x="1432" y="2701"/>
                  </a:cubicBezTo>
                  <a:cubicBezTo>
                    <a:pt x="2180" y="2669"/>
                    <a:pt x="2765" y="2051"/>
                    <a:pt x="2732" y="1303"/>
                  </a:cubicBezTo>
                  <a:cubicBezTo>
                    <a:pt x="2701" y="575"/>
                    <a:pt x="2114" y="1"/>
                    <a:pt x="1393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9"/>
            <p:cNvSpPr/>
            <p:nvPr/>
          </p:nvSpPr>
          <p:spPr>
            <a:xfrm>
              <a:off x="3533475" y="3713400"/>
              <a:ext cx="93525" cy="139875"/>
            </a:xfrm>
            <a:custGeom>
              <a:avLst/>
              <a:gdLst/>
              <a:ahLst/>
              <a:cxnLst/>
              <a:rect l="l" t="t" r="r" b="b"/>
              <a:pathLst>
                <a:path w="3741" h="5595" extrusionOk="0">
                  <a:moveTo>
                    <a:pt x="3740" y="1"/>
                  </a:moveTo>
                  <a:lnTo>
                    <a:pt x="0" y="163"/>
                  </a:lnTo>
                  <a:cubicBezTo>
                    <a:pt x="261" y="2407"/>
                    <a:pt x="456" y="4033"/>
                    <a:pt x="488" y="4228"/>
                  </a:cubicBezTo>
                  <a:cubicBezTo>
                    <a:pt x="488" y="4261"/>
                    <a:pt x="423" y="4651"/>
                    <a:pt x="781" y="5106"/>
                  </a:cubicBezTo>
                  <a:cubicBezTo>
                    <a:pt x="944" y="5302"/>
                    <a:pt x="1139" y="5432"/>
                    <a:pt x="1366" y="5529"/>
                  </a:cubicBezTo>
                  <a:cubicBezTo>
                    <a:pt x="1529" y="5562"/>
                    <a:pt x="1691" y="5594"/>
                    <a:pt x="1887" y="5594"/>
                  </a:cubicBezTo>
                  <a:cubicBezTo>
                    <a:pt x="2082" y="5594"/>
                    <a:pt x="2277" y="5529"/>
                    <a:pt x="2407" y="5464"/>
                  </a:cubicBezTo>
                  <a:cubicBezTo>
                    <a:pt x="2439" y="5464"/>
                    <a:pt x="2439" y="5464"/>
                    <a:pt x="2504" y="5432"/>
                  </a:cubicBezTo>
                  <a:cubicBezTo>
                    <a:pt x="2667" y="5334"/>
                    <a:pt x="2765" y="5237"/>
                    <a:pt x="2830" y="5171"/>
                  </a:cubicBezTo>
                  <a:cubicBezTo>
                    <a:pt x="2927" y="5074"/>
                    <a:pt x="2992" y="4976"/>
                    <a:pt x="3057" y="4846"/>
                  </a:cubicBezTo>
                  <a:cubicBezTo>
                    <a:pt x="3155" y="4619"/>
                    <a:pt x="3220" y="4391"/>
                    <a:pt x="3187" y="4196"/>
                  </a:cubicBezTo>
                  <a:lnTo>
                    <a:pt x="3187" y="4196"/>
                  </a:lnTo>
                  <a:cubicBezTo>
                    <a:pt x="3187" y="4188"/>
                    <a:pt x="3187" y="4163"/>
                    <a:pt x="3187" y="4098"/>
                  </a:cubicBezTo>
                  <a:cubicBezTo>
                    <a:pt x="3187" y="3806"/>
                    <a:pt x="3448" y="1920"/>
                    <a:pt x="3740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9"/>
            <p:cNvSpPr/>
            <p:nvPr/>
          </p:nvSpPr>
          <p:spPr>
            <a:xfrm>
              <a:off x="3544850" y="3785725"/>
              <a:ext cx="69125" cy="67575"/>
            </a:xfrm>
            <a:custGeom>
              <a:avLst/>
              <a:gdLst/>
              <a:ahLst/>
              <a:cxnLst/>
              <a:rect l="l" t="t" r="r" b="b"/>
              <a:pathLst>
                <a:path w="2765" h="2703" extrusionOk="0">
                  <a:moveTo>
                    <a:pt x="1393" y="1"/>
                  </a:moveTo>
                  <a:cubicBezTo>
                    <a:pt x="1374" y="1"/>
                    <a:pt x="1354" y="1"/>
                    <a:pt x="1334" y="2"/>
                  </a:cubicBezTo>
                  <a:cubicBezTo>
                    <a:pt x="586" y="35"/>
                    <a:pt x="1" y="652"/>
                    <a:pt x="33" y="1400"/>
                  </a:cubicBezTo>
                  <a:cubicBezTo>
                    <a:pt x="65" y="2129"/>
                    <a:pt x="651" y="2703"/>
                    <a:pt x="1372" y="2703"/>
                  </a:cubicBezTo>
                  <a:cubicBezTo>
                    <a:pt x="1392" y="2703"/>
                    <a:pt x="1412" y="2702"/>
                    <a:pt x="1432" y="2701"/>
                  </a:cubicBezTo>
                  <a:cubicBezTo>
                    <a:pt x="2180" y="2669"/>
                    <a:pt x="2765" y="2051"/>
                    <a:pt x="2732" y="1303"/>
                  </a:cubicBezTo>
                  <a:cubicBezTo>
                    <a:pt x="2701" y="575"/>
                    <a:pt x="2114" y="1"/>
                    <a:pt x="1393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9"/>
            <p:cNvSpPr/>
            <p:nvPr/>
          </p:nvSpPr>
          <p:spPr>
            <a:xfrm>
              <a:off x="3424525" y="3820725"/>
              <a:ext cx="207350" cy="106525"/>
            </a:xfrm>
            <a:custGeom>
              <a:avLst/>
              <a:gdLst/>
              <a:ahLst/>
              <a:cxnLst/>
              <a:rect l="l" t="t" r="r" b="b"/>
              <a:pathLst>
                <a:path w="8294" h="4261" extrusionOk="0">
                  <a:moveTo>
                    <a:pt x="7188" y="0"/>
                  </a:moveTo>
                  <a:cubicBezTo>
                    <a:pt x="5009" y="163"/>
                    <a:pt x="4846" y="0"/>
                    <a:pt x="4521" y="261"/>
                  </a:cubicBezTo>
                  <a:cubicBezTo>
                    <a:pt x="3871" y="781"/>
                    <a:pt x="3155" y="1301"/>
                    <a:pt x="2310" y="1822"/>
                  </a:cubicBezTo>
                  <a:cubicBezTo>
                    <a:pt x="1659" y="2212"/>
                    <a:pt x="1041" y="2569"/>
                    <a:pt x="456" y="2862"/>
                  </a:cubicBezTo>
                  <a:cubicBezTo>
                    <a:pt x="261" y="2960"/>
                    <a:pt x="98" y="3155"/>
                    <a:pt x="66" y="3415"/>
                  </a:cubicBezTo>
                  <a:cubicBezTo>
                    <a:pt x="1" y="3870"/>
                    <a:pt x="359" y="4261"/>
                    <a:pt x="846" y="4261"/>
                  </a:cubicBezTo>
                  <a:lnTo>
                    <a:pt x="7545" y="3968"/>
                  </a:lnTo>
                  <a:cubicBezTo>
                    <a:pt x="7968" y="3935"/>
                    <a:pt x="8293" y="3578"/>
                    <a:pt x="8228" y="3155"/>
                  </a:cubicBezTo>
                  <a:lnTo>
                    <a:pt x="7968" y="683"/>
                  </a:lnTo>
                  <a:cubicBezTo>
                    <a:pt x="7903" y="293"/>
                    <a:pt x="7578" y="0"/>
                    <a:pt x="7188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9"/>
            <p:cNvSpPr/>
            <p:nvPr/>
          </p:nvSpPr>
          <p:spPr>
            <a:xfrm>
              <a:off x="3566000" y="3857250"/>
              <a:ext cx="38225" cy="34300"/>
            </a:xfrm>
            <a:custGeom>
              <a:avLst/>
              <a:gdLst/>
              <a:ahLst/>
              <a:cxnLst/>
              <a:rect l="l" t="t" r="r" b="b"/>
              <a:pathLst>
                <a:path w="1529" h="1372" extrusionOk="0">
                  <a:moveTo>
                    <a:pt x="807" y="0"/>
                  </a:moveTo>
                  <a:cubicBezTo>
                    <a:pt x="788" y="0"/>
                    <a:pt x="768" y="1"/>
                    <a:pt x="748" y="3"/>
                  </a:cubicBezTo>
                  <a:cubicBezTo>
                    <a:pt x="325" y="3"/>
                    <a:pt x="0" y="328"/>
                    <a:pt x="33" y="718"/>
                  </a:cubicBezTo>
                  <a:cubicBezTo>
                    <a:pt x="33" y="1089"/>
                    <a:pt x="355" y="1371"/>
                    <a:pt x="749" y="1371"/>
                  </a:cubicBezTo>
                  <a:cubicBezTo>
                    <a:pt x="770" y="1371"/>
                    <a:pt x="792" y="1370"/>
                    <a:pt x="813" y="1369"/>
                  </a:cubicBezTo>
                  <a:cubicBezTo>
                    <a:pt x="1203" y="1369"/>
                    <a:pt x="1529" y="1043"/>
                    <a:pt x="1496" y="653"/>
                  </a:cubicBezTo>
                  <a:cubicBezTo>
                    <a:pt x="1496" y="283"/>
                    <a:pt x="1174" y="0"/>
                    <a:pt x="8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9"/>
            <p:cNvSpPr/>
            <p:nvPr/>
          </p:nvSpPr>
          <p:spPr>
            <a:xfrm>
              <a:off x="3627775" y="3842650"/>
              <a:ext cx="197575" cy="110900"/>
            </a:xfrm>
            <a:custGeom>
              <a:avLst/>
              <a:gdLst/>
              <a:ahLst/>
              <a:cxnLst/>
              <a:rect l="l" t="t" r="r" b="b"/>
              <a:pathLst>
                <a:path w="7903" h="4436" extrusionOk="0">
                  <a:moveTo>
                    <a:pt x="5103" y="1"/>
                  </a:moveTo>
                  <a:cubicBezTo>
                    <a:pt x="4734" y="1"/>
                    <a:pt x="4468" y="111"/>
                    <a:pt x="4456" y="457"/>
                  </a:cubicBezTo>
                  <a:cubicBezTo>
                    <a:pt x="4423" y="1075"/>
                    <a:pt x="3448" y="1692"/>
                    <a:pt x="3025" y="2018"/>
                  </a:cubicBezTo>
                  <a:cubicBezTo>
                    <a:pt x="2245" y="2571"/>
                    <a:pt x="1497" y="3123"/>
                    <a:pt x="586" y="3416"/>
                  </a:cubicBezTo>
                  <a:cubicBezTo>
                    <a:pt x="423" y="3449"/>
                    <a:pt x="1" y="3546"/>
                    <a:pt x="131" y="3806"/>
                  </a:cubicBezTo>
                  <a:cubicBezTo>
                    <a:pt x="361" y="4330"/>
                    <a:pt x="1010" y="4435"/>
                    <a:pt x="1642" y="4435"/>
                  </a:cubicBezTo>
                  <a:cubicBezTo>
                    <a:pt x="1992" y="4435"/>
                    <a:pt x="2336" y="4403"/>
                    <a:pt x="2602" y="4392"/>
                  </a:cubicBezTo>
                  <a:cubicBezTo>
                    <a:pt x="3439" y="4364"/>
                    <a:pt x="4324" y="4001"/>
                    <a:pt x="5133" y="4001"/>
                  </a:cubicBezTo>
                  <a:cubicBezTo>
                    <a:pt x="5267" y="4001"/>
                    <a:pt x="5400" y="4011"/>
                    <a:pt x="5529" y="4034"/>
                  </a:cubicBezTo>
                  <a:cubicBezTo>
                    <a:pt x="5860" y="4079"/>
                    <a:pt x="6233" y="4145"/>
                    <a:pt x="6579" y="4145"/>
                  </a:cubicBezTo>
                  <a:cubicBezTo>
                    <a:pt x="6982" y="4145"/>
                    <a:pt x="7351" y="4056"/>
                    <a:pt x="7578" y="3741"/>
                  </a:cubicBezTo>
                  <a:cubicBezTo>
                    <a:pt x="7903" y="3253"/>
                    <a:pt x="7643" y="2440"/>
                    <a:pt x="7480" y="1953"/>
                  </a:cubicBezTo>
                  <a:cubicBezTo>
                    <a:pt x="7253" y="1302"/>
                    <a:pt x="7155" y="327"/>
                    <a:pt x="7155" y="327"/>
                  </a:cubicBezTo>
                  <a:cubicBezTo>
                    <a:pt x="6682" y="327"/>
                    <a:pt x="5739" y="1"/>
                    <a:pt x="5103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9"/>
            <p:cNvSpPr/>
            <p:nvPr/>
          </p:nvSpPr>
          <p:spPr>
            <a:xfrm>
              <a:off x="3738350" y="3818250"/>
              <a:ext cx="69950" cy="68375"/>
            </a:xfrm>
            <a:custGeom>
              <a:avLst/>
              <a:gdLst/>
              <a:ahLst/>
              <a:cxnLst/>
              <a:rect l="l" t="t" r="r" b="b"/>
              <a:pathLst>
                <a:path w="2798" h="2735" extrusionOk="0">
                  <a:moveTo>
                    <a:pt x="1393" y="1"/>
                  </a:moveTo>
                  <a:cubicBezTo>
                    <a:pt x="1373" y="1"/>
                    <a:pt x="1354" y="1"/>
                    <a:pt x="1334" y="2"/>
                  </a:cubicBezTo>
                  <a:cubicBezTo>
                    <a:pt x="586" y="34"/>
                    <a:pt x="0" y="685"/>
                    <a:pt x="33" y="1433"/>
                  </a:cubicBezTo>
                  <a:cubicBezTo>
                    <a:pt x="65" y="2161"/>
                    <a:pt x="651" y="2735"/>
                    <a:pt x="1402" y="2735"/>
                  </a:cubicBezTo>
                  <a:cubicBezTo>
                    <a:pt x="1422" y="2735"/>
                    <a:pt x="1443" y="2734"/>
                    <a:pt x="1464" y="2734"/>
                  </a:cubicBezTo>
                  <a:cubicBezTo>
                    <a:pt x="2212" y="2701"/>
                    <a:pt x="2797" y="2051"/>
                    <a:pt x="2765" y="1303"/>
                  </a:cubicBezTo>
                  <a:cubicBezTo>
                    <a:pt x="2733" y="575"/>
                    <a:pt x="2116" y="1"/>
                    <a:pt x="1393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9"/>
            <p:cNvSpPr/>
            <p:nvPr/>
          </p:nvSpPr>
          <p:spPr>
            <a:xfrm>
              <a:off x="3726975" y="3746750"/>
              <a:ext cx="93500" cy="139850"/>
            </a:xfrm>
            <a:custGeom>
              <a:avLst/>
              <a:gdLst/>
              <a:ahLst/>
              <a:cxnLst/>
              <a:rect l="l" t="t" r="r" b="b"/>
              <a:pathLst>
                <a:path w="3740" h="5594" extrusionOk="0">
                  <a:moveTo>
                    <a:pt x="3740" y="0"/>
                  </a:moveTo>
                  <a:lnTo>
                    <a:pt x="0" y="163"/>
                  </a:lnTo>
                  <a:cubicBezTo>
                    <a:pt x="260" y="2374"/>
                    <a:pt x="455" y="4000"/>
                    <a:pt x="488" y="4195"/>
                  </a:cubicBezTo>
                  <a:cubicBezTo>
                    <a:pt x="520" y="4260"/>
                    <a:pt x="423" y="4650"/>
                    <a:pt x="813" y="5106"/>
                  </a:cubicBezTo>
                  <a:cubicBezTo>
                    <a:pt x="976" y="5301"/>
                    <a:pt x="1138" y="5431"/>
                    <a:pt x="1366" y="5496"/>
                  </a:cubicBezTo>
                  <a:cubicBezTo>
                    <a:pt x="1529" y="5561"/>
                    <a:pt x="1724" y="5594"/>
                    <a:pt x="1919" y="5594"/>
                  </a:cubicBezTo>
                  <a:cubicBezTo>
                    <a:pt x="2081" y="5594"/>
                    <a:pt x="2276" y="5528"/>
                    <a:pt x="2439" y="5463"/>
                  </a:cubicBezTo>
                  <a:cubicBezTo>
                    <a:pt x="2439" y="5463"/>
                    <a:pt x="2439" y="5431"/>
                    <a:pt x="2537" y="5398"/>
                  </a:cubicBezTo>
                  <a:cubicBezTo>
                    <a:pt x="2667" y="5333"/>
                    <a:pt x="2797" y="5203"/>
                    <a:pt x="2862" y="5138"/>
                  </a:cubicBezTo>
                  <a:cubicBezTo>
                    <a:pt x="2927" y="5073"/>
                    <a:pt x="2992" y="4943"/>
                    <a:pt x="3057" y="4813"/>
                  </a:cubicBezTo>
                  <a:cubicBezTo>
                    <a:pt x="3155" y="4618"/>
                    <a:pt x="3220" y="4390"/>
                    <a:pt x="3187" y="4195"/>
                  </a:cubicBezTo>
                  <a:cubicBezTo>
                    <a:pt x="3187" y="4184"/>
                    <a:pt x="3187" y="4184"/>
                    <a:pt x="3187" y="4184"/>
                  </a:cubicBezTo>
                  <a:cubicBezTo>
                    <a:pt x="3187" y="4184"/>
                    <a:pt x="3187" y="4184"/>
                    <a:pt x="3187" y="4098"/>
                  </a:cubicBezTo>
                  <a:cubicBezTo>
                    <a:pt x="3187" y="3805"/>
                    <a:pt x="3447" y="1919"/>
                    <a:pt x="374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9"/>
            <p:cNvSpPr/>
            <p:nvPr/>
          </p:nvSpPr>
          <p:spPr>
            <a:xfrm>
              <a:off x="3738350" y="3818250"/>
              <a:ext cx="69950" cy="68375"/>
            </a:xfrm>
            <a:custGeom>
              <a:avLst/>
              <a:gdLst/>
              <a:ahLst/>
              <a:cxnLst/>
              <a:rect l="l" t="t" r="r" b="b"/>
              <a:pathLst>
                <a:path w="2798" h="2735" extrusionOk="0">
                  <a:moveTo>
                    <a:pt x="1393" y="1"/>
                  </a:moveTo>
                  <a:cubicBezTo>
                    <a:pt x="1373" y="1"/>
                    <a:pt x="1354" y="1"/>
                    <a:pt x="1334" y="2"/>
                  </a:cubicBezTo>
                  <a:cubicBezTo>
                    <a:pt x="586" y="34"/>
                    <a:pt x="0" y="685"/>
                    <a:pt x="33" y="1433"/>
                  </a:cubicBezTo>
                  <a:cubicBezTo>
                    <a:pt x="65" y="2161"/>
                    <a:pt x="651" y="2735"/>
                    <a:pt x="1402" y="2735"/>
                  </a:cubicBezTo>
                  <a:cubicBezTo>
                    <a:pt x="1422" y="2735"/>
                    <a:pt x="1443" y="2734"/>
                    <a:pt x="1464" y="2734"/>
                  </a:cubicBezTo>
                  <a:cubicBezTo>
                    <a:pt x="2212" y="2701"/>
                    <a:pt x="2797" y="2051"/>
                    <a:pt x="2765" y="1303"/>
                  </a:cubicBezTo>
                  <a:cubicBezTo>
                    <a:pt x="2733" y="575"/>
                    <a:pt x="2116" y="1"/>
                    <a:pt x="1393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9"/>
            <p:cNvSpPr/>
            <p:nvPr/>
          </p:nvSpPr>
          <p:spPr>
            <a:xfrm>
              <a:off x="3618850" y="3854000"/>
              <a:ext cx="206500" cy="106575"/>
            </a:xfrm>
            <a:custGeom>
              <a:avLst/>
              <a:gdLst/>
              <a:ahLst/>
              <a:cxnLst/>
              <a:rect l="l" t="t" r="r" b="b"/>
              <a:pathLst>
                <a:path w="8260" h="4263" extrusionOk="0">
                  <a:moveTo>
                    <a:pt x="7246" y="0"/>
                  </a:moveTo>
                  <a:cubicBezTo>
                    <a:pt x="7226" y="0"/>
                    <a:pt x="7207" y="1"/>
                    <a:pt x="7187" y="3"/>
                  </a:cubicBezTo>
                  <a:cubicBezTo>
                    <a:pt x="5008" y="133"/>
                    <a:pt x="4813" y="3"/>
                    <a:pt x="4488" y="263"/>
                  </a:cubicBezTo>
                  <a:cubicBezTo>
                    <a:pt x="3870" y="751"/>
                    <a:pt x="3122" y="1304"/>
                    <a:pt x="2309" y="1824"/>
                  </a:cubicBezTo>
                  <a:cubicBezTo>
                    <a:pt x="1659" y="2214"/>
                    <a:pt x="1041" y="2539"/>
                    <a:pt x="455" y="2832"/>
                  </a:cubicBezTo>
                  <a:cubicBezTo>
                    <a:pt x="228" y="2962"/>
                    <a:pt x="98" y="3157"/>
                    <a:pt x="65" y="3417"/>
                  </a:cubicBezTo>
                  <a:cubicBezTo>
                    <a:pt x="0" y="3873"/>
                    <a:pt x="358" y="4263"/>
                    <a:pt x="813" y="4263"/>
                  </a:cubicBezTo>
                  <a:lnTo>
                    <a:pt x="7512" y="3938"/>
                  </a:lnTo>
                  <a:cubicBezTo>
                    <a:pt x="7935" y="3938"/>
                    <a:pt x="8260" y="3547"/>
                    <a:pt x="8227" y="3125"/>
                  </a:cubicBezTo>
                  <a:lnTo>
                    <a:pt x="7935" y="653"/>
                  </a:lnTo>
                  <a:cubicBezTo>
                    <a:pt x="7904" y="283"/>
                    <a:pt x="7609" y="0"/>
                    <a:pt x="7246" y="0"/>
                  </a:cubicBezTo>
                  <a:close/>
                </a:path>
              </a:pathLst>
            </a:custGeom>
            <a:solidFill>
              <a:srgbClr val="76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9"/>
            <p:cNvSpPr/>
            <p:nvPr/>
          </p:nvSpPr>
          <p:spPr>
            <a:xfrm>
              <a:off x="3760300" y="3889825"/>
              <a:ext cx="37425" cy="35050"/>
            </a:xfrm>
            <a:custGeom>
              <a:avLst/>
              <a:gdLst/>
              <a:ahLst/>
              <a:cxnLst/>
              <a:rect l="l" t="t" r="r" b="b"/>
              <a:pathLst>
                <a:path w="1497" h="1402" extrusionOk="0">
                  <a:moveTo>
                    <a:pt x="716" y="1"/>
                  </a:moveTo>
                  <a:cubicBezTo>
                    <a:pt x="326" y="33"/>
                    <a:pt x="0" y="358"/>
                    <a:pt x="0" y="749"/>
                  </a:cubicBezTo>
                  <a:cubicBezTo>
                    <a:pt x="31" y="1090"/>
                    <a:pt x="329" y="1401"/>
                    <a:pt x="723" y="1401"/>
                  </a:cubicBezTo>
                  <a:cubicBezTo>
                    <a:pt x="742" y="1401"/>
                    <a:pt x="761" y="1400"/>
                    <a:pt x="781" y="1399"/>
                  </a:cubicBezTo>
                  <a:cubicBezTo>
                    <a:pt x="1204" y="1366"/>
                    <a:pt x="1496" y="1041"/>
                    <a:pt x="1496" y="684"/>
                  </a:cubicBezTo>
                  <a:cubicBezTo>
                    <a:pt x="1464" y="293"/>
                    <a:pt x="1139" y="1"/>
                    <a:pt x="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9"/>
            <p:cNvSpPr/>
            <p:nvPr/>
          </p:nvSpPr>
          <p:spPr>
            <a:xfrm>
              <a:off x="3455425" y="2848675"/>
              <a:ext cx="444725" cy="955050"/>
            </a:xfrm>
            <a:custGeom>
              <a:avLst/>
              <a:gdLst/>
              <a:ahLst/>
              <a:cxnLst/>
              <a:rect l="l" t="t" r="r" b="b"/>
              <a:pathLst>
                <a:path w="17789" h="38202" extrusionOk="0">
                  <a:moveTo>
                    <a:pt x="11236" y="0"/>
                  </a:moveTo>
                  <a:cubicBezTo>
                    <a:pt x="9565" y="0"/>
                    <a:pt x="7573" y="519"/>
                    <a:pt x="6504" y="1615"/>
                  </a:cubicBezTo>
                  <a:cubicBezTo>
                    <a:pt x="5822" y="2265"/>
                    <a:pt x="5887" y="2493"/>
                    <a:pt x="5789" y="2851"/>
                  </a:cubicBezTo>
                  <a:cubicBezTo>
                    <a:pt x="163" y="21354"/>
                    <a:pt x="1" y="17940"/>
                    <a:pt x="944" y="24119"/>
                  </a:cubicBezTo>
                  <a:cubicBezTo>
                    <a:pt x="1789" y="29517"/>
                    <a:pt x="1431" y="27078"/>
                    <a:pt x="2765" y="35728"/>
                  </a:cubicBezTo>
                  <a:cubicBezTo>
                    <a:pt x="2927" y="36574"/>
                    <a:pt x="2895" y="36671"/>
                    <a:pt x="3187" y="36834"/>
                  </a:cubicBezTo>
                  <a:cubicBezTo>
                    <a:pt x="3885" y="37141"/>
                    <a:pt x="4944" y="37320"/>
                    <a:pt x="5885" y="37320"/>
                  </a:cubicBezTo>
                  <a:cubicBezTo>
                    <a:pt x="6435" y="37320"/>
                    <a:pt x="6945" y="37258"/>
                    <a:pt x="7317" y="37126"/>
                  </a:cubicBezTo>
                  <a:cubicBezTo>
                    <a:pt x="7513" y="37061"/>
                    <a:pt x="7578" y="36964"/>
                    <a:pt x="7578" y="36769"/>
                  </a:cubicBezTo>
                  <a:cubicBezTo>
                    <a:pt x="7773" y="31078"/>
                    <a:pt x="6992" y="25094"/>
                    <a:pt x="6212" y="22200"/>
                  </a:cubicBezTo>
                  <a:cubicBezTo>
                    <a:pt x="6114" y="21745"/>
                    <a:pt x="6082" y="21810"/>
                    <a:pt x="6277" y="21484"/>
                  </a:cubicBezTo>
                  <a:cubicBezTo>
                    <a:pt x="6277" y="21452"/>
                    <a:pt x="6309" y="21419"/>
                    <a:pt x="6342" y="21387"/>
                  </a:cubicBezTo>
                  <a:cubicBezTo>
                    <a:pt x="7773" y="18915"/>
                    <a:pt x="8130" y="18298"/>
                    <a:pt x="8196" y="18167"/>
                  </a:cubicBezTo>
                  <a:cubicBezTo>
                    <a:pt x="8196" y="18167"/>
                    <a:pt x="8196" y="18135"/>
                    <a:pt x="8196" y="18135"/>
                  </a:cubicBezTo>
                  <a:cubicBezTo>
                    <a:pt x="8219" y="18112"/>
                    <a:pt x="8241" y="18089"/>
                    <a:pt x="8253" y="18089"/>
                  </a:cubicBezTo>
                  <a:cubicBezTo>
                    <a:pt x="8258" y="18089"/>
                    <a:pt x="8261" y="18093"/>
                    <a:pt x="8261" y="18102"/>
                  </a:cubicBezTo>
                  <a:cubicBezTo>
                    <a:pt x="8423" y="18200"/>
                    <a:pt x="8488" y="20574"/>
                    <a:pt x="9919" y="37061"/>
                  </a:cubicBezTo>
                  <a:cubicBezTo>
                    <a:pt x="9984" y="37484"/>
                    <a:pt x="10017" y="37679"/>
                    <a:pt x="10244" y="37777"/>
                  </a:cubicBezTo>
                  <a:cubicBezTo>
                    <a:pt x="10969" y="38074"/>
                    <a:pt x="11885" y="38202"/>
                    <a:pt x="12755" y="38202"/>
                  </a:cubicBezTo>
                  <a:cubicBezTo>
                    <a:pt x="13408" y="38202"/>
                    <a:pt x="14035" y="38130"/>
                    <a:pt x="14537" y="38004"/>
                  </a:cubicBezTo>
                  <a:cubicBezTo>
                    <a:pt x="14927" y="37939"/>
                    <a:pt x="14960" y="37874"/>
                    <a:pt x="15025" y="37517"/>
                  </a:cubicBezTo>
                  <a:cubicBezTo>
                    <a:pt x="15480" y="34720"/>
                    <a:pt x="15643" y="25094"/>
                    <a:pt x="14992" y="21907"/>
                  </a:cubicBezTo>
                  <a:cubicBezTo>
                    <a:pt x="14667" y="20281"/>
                    <a:pt x="14797" y="21517"/>
                    <a:pt x="15870" y="16867"/>
                  </a:cubicBezTo>
                  <a:cubicBezTo>
                    <a:pt x="16586" y="13810"/>
                    <a:pt x="16488" y="14330"/>
                    <a:pt x="16521" y="14233"/>
                  </a:cubicBezTo>
                  <a:cubicBezTo>
                    <a:pt x="16716" y="13582"/>
                    <a:pt x="17431" y="9127"/>
                    <a:pt x="17431" y="8542"/>
                  </a:cubicBezTo>
                  <a:cubicBezTo>
                    <a:pt x="17431" y="7826"/>
                    <a:pt x="17789" y="5778"/>
                    <a:pt x="17399" y="3404"/>
                  </a:cubicBezTo>
                  <a:cubicBezTo>
                    <a:pt x="17268" y="2623"/>
                    <a:pt x="14764" y="379"/>
                    <a:pt x="12130" y="54"/>
                  </a:cubicBezTo>
                  <a:cubicBezTo>
                    <a:pt x="11849" y="18"/>
                    <a:pt x="11548" y="0"/>
                    <a:pt x="11236" y="0"/>
                  </a:cubicBezTo>
                  <a:close/>
                </a:path>
              </a:pathLst>
            </a:custGeom>
            <a:solidFill>
              <a:srgbClr val="FD9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9"/>
            <p:cNvSpPr/>
            <p:nvPr/>
          </p:nvSpPr>
          <p:spPr>
            <a:xfrm>
              <a:off x="3579200" y="3179075"/>
              <a:ext cx="83575" cy="210525"/>
            </a:xfrm>
            <a:custGeom>
              <a:avLst/>
              <a:gdLst/>
              <a:ahLst/>
              <a:cxnLst/>
              <a:rect l="l" t="t" r="r" b="b"/>
              <a:pathLst>
                <a:path w="3343" h="8421" extrusionOk="0">
                  <a:moveTo>
                    <a:pt x="3261" y="0"/>
                  </a:moveTo>
                  <a:cubicBezTo>
                    <a:pt x="3157" y="0"/>
                    <a:pt x="2915" y="248"/>
                    <a:pt x="2789" y="399"/>
                  </a:cubicBezTo>
                  <a:cubicBezTo>
                    <a:pt x="2334" y="919"/>
                    <a:pt x="1651" y="2155"/>
                    <a:pt x="1066" y="3813"/>
                  </a:cubicBezTo>
                  <a:cubicBezTo>
                    <a:pt x="0" y="6858"/>
                    <a:pt x="958" y="8420"/>
                    <a:pt x="1192" y="8420"/>
                  </a:cubicBezTo>
                  <a:cubicBezTo>
                    <a:pt x="1207" y="8420"/>
                    <a:pt x="1220" y="8413"/>
                    <a:pt x="1228" y="8399"/>
                  </a:cubicBezTo>
                  <a:cubicBezTo>
                    <a:pt x="1261" y="8366"/>
                    <a:pt x="1261" y="8334"/>
                    <a:pt x="1326" y="8268"/>
                  </a:cubicBezTo>
                  <a:cubicBezTo>
                    <a:pt x="1326" y="8236"/>
                    <a:pt x="1358" y="8203"/>
                    <a:pt x="1391" y="8171"/>
                  </a:cubicBezTo>
                  <a:cubicBezTo>
                    <a:pt x="2822" y="5699"/>
                    <a:pt x="3179" y="5082"/>
                    <a:pt x="3245" y="4951"/>
                  </a:cubicBezTo>
                  <a:cubicBezTo>
                    <a:pt x="3245" y="4951"/>
                    <a:pt x="3245" y="4919"/>
                    <a:pt x="3245" y="4919"/>
                  </a:cubicBezTo>
                  <a:cubicBezTo>
                    <a:pt x="3268" y="4896"/>
                    <a:pt x="3290" y="4873"/>
                    <a:pt x="3302" y="4873"/>
                  </a:cubicBezTo>
                  <a:cubicBezTo>
                    <a:pt x="3307" y="4873"/>
                    <a:pt x="3310" y="4877"/>
                    <a:pt x="3310" y="4886"/>
                  </a:cubicBezTo>
                  <a:cubicBezTo>
                    <a:pt x="3342" y="4041"/>
                    <a:pt x="3342" y="854"/>
                    <a:pt x="3310" y="74"/>
                  </a:cubicBezTo>
                  <a:cubicBezTo>
                    <a:pt x="3310" y="22"/>
                    <a:pt x="3291" y="0"/>
                    <a:pt x="3261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9"/>
            <p:cNvSpPr/>
            <p:nvPr/>
          </p:nvSpPr>
          <p:spPr>
            <a:xfrm>
              <a:off x="3660300" y="3163825"/>
              <a:ext cx="6525" cy="139850"/>
            </a:xfrm>
            <a:custGeom>
              <a:avLst/>
              <a:gdLst/>
              <a:ahLst/>
              <a:cxnLst/>
              <a:rect l="l" t="t" r="r" b="b"/>
              <a:pathLst>
                <a:path w="261" h="5594" extrusionOk="0">
                  <a:moveTo>
                    <a:pt x="98" y="1"/>
                  </a:moveTo>
                  <a:cubicBezTo>
                    <a:pt x="33" y="1"/>
                    <a:pt x="1" y="33"/>
                    <a:pt x="1" y="66"/>
                  </a:cubicBezTo>
                  <a:cubicBezTo>
                    <a:pt x="33" y="976"/>
                    <a:pt x="33" y="1887"/>
                    <a:pt x="1" y="2765"/>
                  </a:cubicBezTo>
                  <a:cubicBezTo>
                    <a:pt x="1" y="3675"/>
                    <a:pt x="1" y="4586"/>
                    <a:pt x="1" y="5496"/>
                  </a:cubicBezTo>
                  <a:cubicBezTo>
                    <a:pt x="1" y="5529"/>
                    <a:pt x="66" y="5594"/>
                    <a:pt x="131" y="5594"/>
                  </a:cubicBezTo>
                  <a:cubicBezTo>
                    <a:pt x="163" y="5594"/>
                    <a:pt x="228" y="5529"/>
                    <a:pt x="228" y="5496"/>
                  </a:cubicBezTo>
                  <a:cubicBezTo>
                    <a:pt x="196" y="3675"/>
                    <a:pt x="261" y="1887"/>
                    <a:pt x="163" y="66"/>
                  </a:cubicBezTo>
                  <a:cubicBezTo>
                    <a:pt x="163" y="33"/>
                    <a:pt x="131" y="1"/>
                    <a:pt x="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9"/>
            <p:cNvSpPr/>
            <p:nvPr/>
          </p:nvSpPr>
          <p:spPr>
            <a:xfrm>
              <a:off x="3535925" y="3732100"/>
              <a:ext cx="99200" cy="16075"/>
            </a:xfrm>
            <a:custGeom>
              <a:avLst/>
              <a:gdLst/>
              <a:ahLst/>
              <a:cxnLst/>
              <a:rect l="l" t="t" r="r" b="b"/>
              <a:pathLst>
                <a:path w="3968" h="643" extrusionOk="0">
                  <a:moveTo>
                    <a:pt x="163" y="1"/>
                  </a:moveTo>
                  <a:cubicBezTo>
                    <a:pt x="98" y="1"/>
                    <a:pt x="33" y="1"/>
                    <a:pt x="33" y="66"/>
                  </a:cubicBezTo>
                  <a:cubicBezTo>
                    <a:pt x="0" y="98"/>
                    <a:pt x="33" y="163"/>
                    <a:pt x="98" y="196"/>
                  </a:cubicBezTo>
                  <a:cubicBezTo>
                    <a:pt x="934" y="490"/>
                    <a:pt x="1834" y="642"/>
                    <a:pt x="2731" y="642"/>
                  </a:cubicBezTo>
                  <a:cubicBezTo>
                    <a:pt x="3124" y="642"/>
                    <a:pt x="3516" y="613"/>
                    <a:pt x="3902" y="554"/>
                  </a:cubicBezTo>
                  <a:cubicBezTo>
                    <a:pt x="3935" y="554"/>
                    <a:pt x="3967" y="521"/>
                    <a:pt x="3967" y="489"/>
                  </a:cubicBezTo>
                  <a:cubicBezTo>
                    <a:pt x="3967" y="456"/>
                    <a:pt x="3935" y="424"/>
                    <a:pt x="3870" y="424"/>
                  </a:cubicBezTo>
                  <a:cubicBezTo>
                    <a:pt x="3592" y="453"/>
                    <a:pt x="3314" y="469"/>
                    <a:pt x="3034" y="469"/>
                  </a:cubicBezTo>
                  <a:cubicBezTo>
                    <a:pt x="2690" y="469"/>
                    <a:pt x="2342" y="445"/>
                    <a:pt x="1984" y="391"/>
                  </a:cubicBezTo>
                  <a:cubicBezTo>
                    <a:pt x="1366" y="326"/>
                    <a:pt x="748" y="196"/>
                    <a:pt x="1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9"/>
            <p:cNvSpPr/>
            <p:nvPr/>
          </p:nvSpPr>
          <p:spPr>
            <a:xfrm>
              <a:off x="3713150" y="3751275"/>
              <a:ext cx="99200" cy="15875"/>
            </a:xfrm>
            <a:custGeom>
              <a:avLst/>
              <a:gdLst/>
              <a:ahLst/>
              <a:cxnLst/>
              <a:rect l="l" t="t" r="r" b="b"/>
              <a:pathLst>
                <a:path w="3968" h="635" extrusionOk="0">
                  <a:moveTo>
                    <a:pt x="96" y="1"/>
                  </a:moveTo>
                  <a:cubicBezTo>
                    <a:pt x="65" y="1"/>
                    <a:pt x="33" y="24"/>
                    <a:pt x="33" y="47"/>
                  </a:cubicBezTo>
                  <a:cubicBezTo>
                    <a:pt x="0" y="112"/>
                    <a:pt x="33" y="177"/>
                    <a:pt x="65" y="177"/>
                  </a:cubicBezTo>
                  <a:cubicBezTo>
                    <a:pt x="958" y="482"/>
                    <a:pt x="1901" y="635"/>
                    <a:pt x="2834" y="635"/>
                  </a:cubicBezTo>
                  <a:cubicBezTo>
                    <a:pt x="3193" y="635"/>
                    <a:pt x="3550" y="612"/>
                    <a:pt x="3903" y="567"/>
                  </a:cubicBezTo>
                  <a:cubicBezTo>
                    <a:pt x="3935" y="567"/>
                    <a:pt x="3968" y="535"/>
                    <a:pt x="3968" y="502"/>
                  </a:cubicBezTo>
                  <a:cubicBezTo>
                    <a:pt x="3968" y="437"/>
                    <a:pt x="3903" y="405"/>
                    <a:pt x="3870" y="405"/>
                  </a:cubicBezTo>
                  <a:cubicBezTo>
                    <a:pt x="3561" y="437"/>
                    <a:pt x="3244" y="453"/>
                    <a:pt x="2927" y="453"/>
                  </a:cubicBezTo>
                  <a:cubicBezTo>
                    <a:pt x="2610" y="453"/>
                    <a:pt x="2293" y="437"/>
                    <a:pt x="1984" y="405"/>
                  </a:cubicBezTo>
                  <a:cubicBezTo>
                    <a:pt x="1366" y="339"/>
                    <a:pt x="748" y="209"/>
                    <a:pt x="130" y="14"/>
                  </a:cubicBezTo>
                  <a:cubicBezTo>
                    <a:pt x="121" y="5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9"/>
            <p:cNvSpPr/>
            <p:nvPr/>
          </p:nvSpPr>
          <p:spPr>
            <a:xfrm>
              <a:off x="3699325" y="3384425"/>
              <a:ext cx="57750" cy="13950"/>
            </a:xfrm>
            <a:custGeom>
              <a:avLst/>
              <a:gdLst/>
              <a:ahLst/>
              <a:cxnLst/>
              <a:rect l="l" t="t" r="r" b="b"/>
              <a:pathLst>
                <a:path w="2310" h="558" extrusionOk="0">
                  <a:moveTo>
                    <a:pt x="85" y="1"/>
                  </a:moveTo>
                  <a:cubicBezTo>
                    <a:pt x="50" y="1"/>
                    <a:pt x="19" y="16"/>
                    <a:pt x="0" y="54"/>
                  </a:cubicBezTo>
                  <a:cubicBezTo>
                    <a:pt x="0" y="87"/>
                    <a:pt x="0" y="152"/>
                    <a:pt x="33" y="185"/>
                  </a:cubicBezTo>
                  <a:cubicBezTo>
                    <a:pt x="391" y="435"/>
                    <a:pt x="817" y="558"/>
                    <a:pt x="1243" y="558"/>
                  </a:cubicBezTo>
                  <a:cubicBezTo>
                    <a:pt x="1590" y="558"/>
                    <a:pt x="1937" y="476"/>
                    <a:pt x="2244" y="315"/>
                  </a:cubicBezTo>
                  <a:cubicBezTo>
                    <a:pt x="2277" y="315"/>
                    <a:pt x="2309" y="250"/>
                    <a:pt x="2277" y="217"/>
                  </a:cubicBezTo>
                  <a:cubicBezTo>
                    <a:pt x="2244" y="185"/>
                    <a:pt x="2212" y="185"/>
                    <a:pt x="2179" y="185"/>
                  </a:cubicBezTo>
                  <a:cubicBezTo>
                    <a:pt x="1910" y="292"/>
                    <a:pt x="1618" y="355"/>
                    <a:pt x="1323" y="355"/>
                  </a:cubicBezTo>
                  <a:cubicBezTo>
                    <a:pt x="1261" y="355"/>
                    <a:pt x="1200" y="353"/>
                    <a:pt x="1139" y="347"/>
                  </a:cubicBezTo>
                  <a:cubicBezTo>
                    <a:pt x="781" y="315"/>
                    <a:pt x="456" y="217"/>
                    <a:pt x="163" y="22"/>
                  </a:cubicBezTo>
                  <a:cubicBezTo>
                    <a:pt x="136" y="8"/>
                    <a:pt x="109" y="1"/>
                    <a:pt x="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9"/>
            <p:cNvSpPr/>
            <p:nvPr/>
          </p:nvSpPr>
          <p:spPr>
            <a:xfrm>
              <a:off x="3481450" y="3347025"/>
              <a:ext cx="57750" cy="15875"/>
            </a:xfrm>
            <a:custGeom>
              <a:avLst/>
              <a:gdLst/>
              <a:ahLst/>
              <a:cxnLst/>
              <a:rect l="l" t="t" r="r" b="b"/>
              <a:pathLst>
                <a:path w="2310" h="635" extrusionOk="0">
                  <a:moveTo>
                    <a:pt x="110" y="1"/>
                  </a:moveTo>
                  <a:cubicBezTo>
                    <a:pt x="82" y="1"/>
                    <a:pt x="52" y="16"/>
                    <a:pt x="33" y="55"/>
                  </a:cubicBezTo>
                  <a:cubicBezTo>
                    <a:pt x="0" y="87"/>
                    <a:pt x="0" y="152"/>
                    <a:pt x="33" y="185"/>
                  </a:cubicBezTo>
                  <a:cubicBezTo>
                    <a:pt x="409" y="482"/>
                    <a:pt x="883" y="634"/>
                    <a:pt x="1357" y="634"/>
                  </a:cubicBezTo>
                  <a:cubicBezTo>
                    <a:pt x="1661" y="634"/>
                    <a:pt x="1965" y="572"/>
                    <a:pt x="2244" y="445"/>
                  </a:cubicBezTo>
                  <a:cubicBezTo>
                    <a:pt x="2277" y="412"/>
                    <a:pt x="2309" y="380"/>
                    <a:pt x="2277" y="347"/>
                  </a:cubicBezTo>
                  <a:cubicBezTo>
                    <a:pt x="2277" y="282"/>
                    <a:pt x="2212" y="282"/>
                    <a:pt x="2179" y="282"/>
                  </a:cubicBezTo>
                  <a:cubicBezTo>
                    <a:pt x="1941" y="377"/>
                    <a:pt x="1685" y="438"/>
                    <a:pt x="1425" y="438"/>
                  </a:cubicBezTo>
                  <a:cubicBezTo>
                    <a:pt x="1330" y="438"/>
                    <a:pt x="1234" y="430"/>
                    <a:pt x="1138" y="412"/>
                  </a:cubicBezTo>
                  <a:cubicBezTo>
                    <a:pt x="781" y="380"/>
                    <a:pt x="455" y="250"/>
                    <a:pt x="163" y="22"/>
                  </a:cubicBezTo>
                  <a:cubicBezTo>
                    <a:pt x="149" y="9"/>
                    <a:pt x="130" y="1"/>
                    <a:pt x="1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9"/>
            <p:cNvSpPr/>
            <p:nvPr/>
          </p:nvSpPr>
          <p:spPr>
            <a:xfrm>
              <a:off x="3894450" y="2866850"/>
              <a:ext cx="87825" cy="81100"/>
            </a:xfrm>
            <a:custGeom>
              <a:avLst/>
              <a:gdLst/>
              <a:ahLst/>
              <a:cxnLst/>
              <a:rect l="l" t="t" r="r" b="b"/>
              <a:pathLst>
                <a:path w="3513" h="3244" extrusionOk="0">
                  <a:moveTo>
                    <a:pt x="174" y="1"/>
                  </a:moveTo>
                  <a:cubicBezTo>
                    <a:pt x="108" y="1"/>
                    <a:pt x="73" y="24"/>
                    <a:pt x="65" y="75"/>
                  </a:cubicBezTo>
                  <a:cubicBezTo>
                    <a:pt x="33" y="238"/>
                    <a:pt x="0" y="140"/>
                    <a:pt x="1301" y="2937"/>
                  </a:cubicBezTo>
                  <a:cubicBezTo>
                    <a:pt x="1384" y="3102"/>
                    <a:pt x="1443" y="3244"/>
                    <a:pt x="1578" y="3244"/>
                  </a:cubicBezTo>
                  <a:cubicBezTo>
                    <a:pt x="1602" y="3244"/>
                    <a:pt x="1629" y="3239"/>
                    <a:pt x="1659" y="3229"/>
                  </a:cubicBezTo>
                  <a:cubicBezTo>
                    <a:pt x="1854" y="3132"/>
                    <a:pt x="2992" y="2514"/>
                    <a:pt x="3220" y="2384"/>
                  </a:cubicBezTo>
                  <a:cubicBezTo>
                    <a:pt x="3512" y="2254"/>
                    <a:pt x="3350" y="2124"/>
                    <a:pt x="2829" y="1278"/>
                  </a:cubicBezTo>
                  <a:cubicBezTo>
                    <a:pt x="2667" y="986"/>
                    <a:pt x="2439" y="758"/>
                    <a:pt x="2081" y="628"/>
                  </a:cubicBezTo>
                  <a:cubicBezTo>
                    <a:pt x="998" y="275"/>
                    <a:pt x="403" y="1"/>
                    <a:pt x="174" y="1"/>
                  </a:cubicBezTo>
                  <a:close/>
                </a:path>
              </a:pathLst>
            </a:custGeom>
            <a:solidFill>
              <a:srgbClr val="FFC3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9"/>
            <p:cNvSpPr/>
            <p:nvPr/>
          </p:nvSpPr>
          <p:spPr>
            <a:xfrm>
              <a:off x="3277375" y="2289500"/>
              <a:ext cx="454900" cy="291625"/>
            </a:xfrm>
            <a:custGeom>
              <a:avLst/>
              <a:gdLst/>
              <a:ahLst/>
              <a:cxnLst/>
              <a:rect l="l" t="t" r="r" b="b"/>
              <a:pathLst>
                <a:path w="18196" h="11665" extrusionOk="0">
                  <a:moveTo>
                    <a:pt x="975" y="0"/>
                  </a:moveTo>
                  <a:cubicBezTo>
                    <a:pt x="922" y="0"/>
                    <a:pt x="869" y="5"/>
                    <a:pt x="814" y="15"/>
                  </a:cubicBezTo>
                  <a:cubicBezTo>
                    <a:pt x="456" y="113"/>
                    <a:pt x="163" y="405"/>
                    <a:pt x="163" y="503"/>
                  </a:cubicBezTo>
                  <a:cubicBezTo>
                    <a:pt x="1" y="828"/>
                    <a:pt x="228" y="1153"/>
                    <a:pt x="326" y="1576"/>
                  </a:cubicBezTo>
                  <a:cubicBezTo>
                    <a:pt x="944" y="3657"/>
                    <a:pt x="3285" y="11429"/>
                    <a:pt x="5432" y="11625"/>
                  </a:cubicBezTo>
                  <a:cubicBezTo>
                    <a:pt x="5754" y="11652"/>
                    <a:pt x="6080" y="11665"/>
                    <a:pt x="6409" y="11665"/>
                  </a:cubicBezTo>
                  <a:cubicBezTo>
                    <a:pt x="8798" y="11665"/>
                    <a:pt x="11316" y="10989"/>
                    <a:pt x="13431" y="10389"/>
                  </a:cubicBezTo>
                  <a:cubicBezTo>
                    <a:pt x="14570" y="10064"/>
                    <a:pt x="15805" y="9803"/>
                    <a:pt x="16748" y="9056"/>
                  </a:cubicBezTo>
                  <a:cubicBezTo>
                    <a:pt x="18196" y="7892"/>
                    <a:pt x="17860" y="5440"/>
                    <a:pt x="15568" y="5440"/>
                  </a:cubicBezTo>
                  <a:cubicBezTo>
                    <a:pt x="15233" y="5440"/>
                    <a:pt x="14858" y="5493"/>
                    <a:pt x="14439" y="5608"/>
                  </a:cubicBezTo>
                  <a:cubicBezTo>
                    <a:pt x="10862" y="6584"/>
                    <a:pt x="8358" y="7462"/>
                    <a:pt x="6797" y="7982"/>
                  </a:cubicBezTo>
                  <a:cubicBezTo>
                    <a:pt x="5659" y="6552"/>
                    <a:pt x="3871" y="3527"/>
                    <a:pt x="2017" y="666"/>
                  </a:cubicBezTo>
                  <a:cubicBezTo>
                    <a:pt x="2017" y="666"/>
                    <a:pt x="1601" y="0"/>
                    <a:pt x="975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9"/>
            <p:cNvSpPr/>
            <p:nvPr/>
          </p:nvSpPr>
          <p:spPr>
            <a:xfrm>
              <a:off x="3446475" y="2487075"/>
              <a:ext cx="19550" cy="39400"/>
            </a:xfrm>
            <a:custGeom>
              <a:avLst/>
              <a:gdLst/>
              <a:ahLst/>
              <a:cxnLst/>
              <a:rect l="l" t="t" r="r" b="b"/>
              <a:pathLst>
                <a:path w="782" h="1576" extrusionOk="0">
                  <a:moveTo>
                    <a:pt x="94" y="1"/>
                  </a:moveTo>
                  <a:cubicBezTo>
                    <a:pt x="85" y="1"/>
                    <a:pt x="75" y="5"/>
                    <a:pt x="66" y="14"/>
                  </a:cubicBezTo>
                  <a:cubicBezTo>
                    <a:pt x="1" y="47"/>
                    <a:pt x="1" y="79"/>
                    <a:pt x="33" y="112"/>
                  </a:cubicBezTo>
                  <a:cubicBezTo>
                    <a:pt x="131" y="372"/>
                    <a:pt x="261" y="600"/>
                    <a:pt x="391" y="827"/>
                  </a:cubicBezTo>
                  <a:cubicBezTo>
                    <a:pt x="489" y="1055"/>
                    <a:pt x="586" y="1283"/>
                    <a:pt x="651" y="1510"/>
                  </a:cubicBezTo>
                  <a:lnTo>
                    <a:pt x="651" y="1543"/>
                  </a:lnTo>
                  <a:cubicBezTo>
                    <a:pt x="684" y="1575"/>
                    <a:pt x="684" y="1575"/>
                    <a:pt x="716" y="1575"/>
                  </a:cubicBezTo>
                  <a:cubicBezTo>
                    <a:pt x="749" y="1575"/>
                    <a:pt x="781" y="1543"/>
                    <a:pt x="781" y="1510"/>
                  </a:cubicBezTo>
                  <a:cubicBezTo>
                    <a:pt x="749" y="1218"/>
                    <a:pt x="651" y="990"/>
                    <a:pt x="554" y="730"/>
                  </a:cubicBezTo>
                  <a:cubicBezTo>
                    <a:pt x="456" y="470"/>
                    <a:pt x="326" y="242"/>
                    <a:pt x="163" y="47"/>
                  </a:cubicBezTo>
                  <a:cubicBezTo>
                    <a:pt x="140" y="24"/>
                    <a:pt x="117" y="1"/>
                    <a:pt x="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9"/>
            <p:cNvSpPr/>
            <p:nvPr/>
          </p:nvSpPr>
          <p:spPr>
            <a:xfrm>
              <a:off x="3234300" y="2237825"/>
              <a:ext cx="94325" cy="103275"/>
            </a:xfrm>
            <a:custGeom>
              <a:avLst/>
              <a:gdLst/>
              <a:ahLst/>
              <a:cxnLst/>
              <a:rect l="l" t="t" r="r" b="b"/>
              <a:pathLst>
                <a:path w="3773" h="4131" extrusionOk="0">
                  <a:moveTo>
                    <a:pt x="1529" y="1"/>
                  </a:moveTo>
                  <a:cubicBezTo>
                    <a:pt x="911" y="1"/>
                    <a:pt x="618" y="1"/>
                    <a:pt x="325" y="521"/>
                  </a:cubicBezTo>
                  <a:cubicBezTo>
                    <a:pt x="98" y="976"/>
                    <a:pt x="0" y="1822"/>
                    <a:pt x="228" y="2342"/>
                  </a:cubicBezTo>
                  <a:cubicBezTo>
                    <a:pt x="521" y="3025"/>
                    <a:pt x="1041" y="3708"/>
                    <a:pt x="1789" y="4001"/>
                  </a:cubicBezTo>
                  <a:cubicBezTo>
                    <a:pt x="1980" y="4088"/>
                    <a:pt x="2187" y="4130"/>
                    <a:pt x="2392" y="4130"/>
                  </a:cubicBezTo>
                  <a:cubicBezTo>
                    <a:pt x="2954" y="4130"/>
                    <a:pt x="3499" y="3808"/>
                    <a:pt x="3642" y="3188"/>
                  </a:cubicBezTo>
                  <a:cubicBezTo>
                    <a:pt x="3772" y="2667"/>
                    <a:pt x="3642" y="2115"/>
                    <a:pt x="3480" y="1594"/>
                  </a:cubicBezTo>
                  <a:cubicBezTo>
                    <a:pt x="3382" y="1237"/>
                    <a:pt x="3122" y="586"/>
                    <a:pt x="2862" y="294"/>
                  </a:cubicBezTo>
                  <a:cubicBezTo>
                    <a:pt x="2602" y="1"/>
                    <a:pt x="2342" y="196"/>
                    <a:pt x="1951" y="66"/>
                  </a:cubicBezTo>
                  <a:cubicBezTo>
                    <a:pt x="1821" y="33"/>
                    <a:pt x="1659" y="1"/>
                    <a:pt x="1529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9"/>
            <p:cNvSpPr/>
            <p:nvPr/>
          </p:nvSpPr>
          <p:spPr>
            <a:xfrm>
              <a:off x="3296075" y="2320425"/>
              <a:ext cx="30100" cy="21500"/>
            </a:xfrm>
            <a:custGeom>
              <a:avLst/>
              <a:gdLst/>
              <a:ahLst/>
              <a:cxnLst/>
              <a:rect l="l" t="t" r="r" b="b"/>
              <a:pathLst>
                <a:path w="1204" h="860" extrusionOk="0">
                  <a:moveTo>
                    <a:pt x="1110" y="0"/>
                  </a:moveTo>
                  <a:cubicBezTo>
                    <a:pt x="1087" y="0"/>
                    <a:pt x="1064" y="23"/>
                    <a:pt x="1041" y="46"/>
                  </a:cubicBezTo>
                  <a:cubicBezTo>
                    <a:pt x="846" y="404"/>
                    <a:pt x="521" y="664"/>
                    <a:pt x="98" y="664"/>
                  </a:cubicBezTo>
                  <a:cubicBezTo>
                    <a:pt x="66" y="664"/>
                    <a:pt x="1" y="729"/>
                    <a:pt x="1" y="762"/>
                  </a:cubicBezTo>
                  <a:cubicBezTo>
                    <a:pt x="1" y="827"/>
                    <a:pt x="66" y="859"/>
                    <a:pt x="131" y="859"/>
                  </a:cubicBezTo>
                  <a:cubicBezTo>
                    <a:pt x="358" y="859"/>
                    <a:pt x="586" y="794"/>
                    <a:pt x="781" y="664"/>
                  </a:cubicBezTo>
                  <a:cubicBezTo>
                    <a:pt x="976" y="502"/>
                    <a:pt x="1074" y="307"/>
                    <a:pt x="1171" y="111"/>
                  </a:cubicBezTo>
                  <a:cubicBezTo>
                    <a:pt x="1204" y="79"/>
                    <a:pt x="1171" y="14"/>
                    <a:pt x="1139" y="14"/>
                  </a:cubicBezTo>
                  <a:cubicBezTo>
                    <a:pt x="1129" y="4"/>
                    <a:pt x="1120" y="0"/>
                    <a:pt x="11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9"/>
            <p:cNvSpPr/>
            <p:nvPr/>
          </p:nvSpPr>
          <p:spPr>
            <a:xfrm>
              <a:off x="3153800" y="1642725"/>
              <a:ext cx="156950" cy="826025"/>
            </a:xfrm>
            <a:custGeom>
              <a:avLst/>
              <a:gdLst/>
              <a:ahLst/>
              <a:cxnLst/>
              <a:rect l="l" t="t" r="r" b="b"/>
              <a:pathLst>
                <a:path w="6278" h="33041" fill="none" extrusionOk="0">
                  <a:moveTo>
                    <a:pt x="1" y="1"/>
                  </a:moveTo>
                  <a:lnTo>
                    <a:pt x="6277" y="33040"/>
                  </a:lnTo>
                </a:path>
              </a:pathLst>
            </a:custGeom>
            <a:noFill/>
            <a:ln w="28575" cap="rnd" cmpd="sng">
              <a:solidFill>
                <a:srgbClr val="000000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9"/>
            <p:cNvSpPr/>
            <p:nvPr/>
          </p:nvSpPr>
          <p:spPr>
            <a:xfrm>
              <a:off x="2896100" y="1681750"/>
              <a:ext cx="624400" cy="495950"/>
            </a:xfrm>
            <a:custGeom>
              <a:avLst/>
              <a:gdLst/>
              <a:ahLst/>
              <a:cxnLst/>
              <a:rect l="l" t="t" r="r" b="b"/>
              <a:pathLst>
                <a:path w="24976" h="19838" extrusionOk="0">
                  <a:moveTo>
                    <a:pt x="21983" y="0"/>
                  </a:moveTo>
                  <a:lnTo>
                    <a:pt x="0" y="4196"/>
                  </a:lnTo>
                  <a:lnTo>
                    <a:pt x="2959" y="19837"/>
                  </a:lnTo>
                  <a:lnTo>
                    <a:pt x="24975" y="15675"/>
                  </a:lnTo>
                  <a:lnTo>
                    <a:pt x="21983" y="0"/>
                  </a:ln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9"/>
            <p:cNvSpPr/>
            <p:nvPr/>
          </p:nvSpPr>
          <p:spPr>
            <a:xfrm>
              <a:off x="2958700" y="1681750"/>
              <a:ext cx="561800" cy="495950"/>
            </a:xfrm>
            <a:custGeom>
              <a:avLst/>
              <a:gdLst/>
              <a:ahLst/>
              <a:cxnLst/>
              <a:rect l="l" t="t" r="r" b="b"/>
              <a:pathLst>
                <a:path w="22472" h="19838" extrusionOk="0">
                  <a:moveTo>
                    <a:pt x="19479" y="0"/>
                  </a:moveTo>
                  <a:lnTo>
                    <a:pt x="16488" y="586"/>
                  </a:lnTo>
                  <a:cubicBezTo>
                    <a:pt x="16000" y="4228"/>
                    <a:pt x="13301" y="17041"/>
                    <a:pt x="0" y="17561"/>
                  </a:cubicBezTo>
                  <a:lnTo>
                    <a:pt x="455" y="19837"/>
                  </a:lnTo>
                  <a:lnTo>
                    <a:pt x="22471" y="15675"/>
                  </a:lnTo>
                  <a:lnTo>
                    <a:pt x="19479" y="0"/>
                  </a:ln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9"/>
            <p:cNvSpPr/>
            <p:nvPr/>
          </p:nvSpPr>
          <p:spPr>
            <a:xfrm>
              <a:off x="3264350" y="2213225"/>
              <a:ext cx="52075" cy="60675"/>
            </a:xfrm>
            <a:custGeom>
              <a:avLst/>
              <a:gdLst/>
              <a:ahLst/>
              <a:cxnLst/>
              <a:rect l="l" t="t" r="r" b="b"/>
              <a:pathLst>
                <a:path w="2083" h="2427" extrusionOk="0">
                  <a:moveTo>
                    <a:pt x="468" y="0"/>
                  </a:moveTo>
                  <a:cubicBezTo>
                    <a:pt x="330" y="0"/>
                    <a:pt x="202" y="79"/>
                    <a:pt x="164" y="269"/>
                  </a:cubicBezTo>
                  <a:cubicBezTo>
                    <a:pt x="0" y="1005"/>
                    <a:pt x="934" y="2427"/>
                    <a:pt x="1566" y="2427"/>
                  </a:cubicBezTo>
                  <a:cubicBezTo>
                    <a:pt x="1687" y="2427"/>
                    <a:pt x="1798" y="2374"/>
                    <a:pt x="1888" y="2253"/>
                  </a:cubicBezTo>
                  <a:cubicBezTo>
                    <a:pt x="2083" y="2025"/>
                    <a:pt x="1985" y="1798"/>
                    <a:pt x="1855" y="1570"/>
                  </a:cubicBezTo>
                  <a:cubicBezTo>
                    <a:pt x="1660" y="1212"/>
                    <a:pt x="945" y="269"/>
                    <a:pt x="749" y="107"/>
                  </a:cubicBezTo>
                  <a:cubicBezTo>
                    <a:pt x="669" y="39"/>
                    <a:pt x="565" y="0"/>
                    <a:pt x="468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9"/>
            <p:cNvSpPr/>
            <p:nvPr/>
          </p:nvSpPr>
          <p:spPr>
            <a:xfrm>
              <a:off x="3228600" y="2237825"/>
              <a:ext cx="71575" cy="70850"/>
            </a:xfrm>
            <a:custGeom>
              <a:avLst/>
              <a:gdLst/>
              <a:ahLst/>
              <a:cxnLst/>
              <a:rect l="l" t="t" r="r" b="b"/>
              <a:pathLst>
                <a:path w="2863" h="2834" extrusionOk="0">
                  <a:moveTo>
                    <a:pt x="1236" y="1"/>
                  </a:moveTo>
                  <a:cubicBezTo>
                    <a:pt x="261" y="66"/>
                    <a:pt x="1" y="2277"/>
                    <a:pt x="781" y="2667"/>
                  </a:cubicBezTo>
                  <a:cubicBezTo>
                    <a:pt x="1001" y="2783"/>
                    <a:pt x="1296" y="2834"/>
                    <a:pt x="1592" y="2834"/>
                  </a:cubicBezTo>
                  <a:cubicBezTo>
                    <a:pt x="2217" y="2834"/>
                    <a:pt x="2852" y="2608"/>
                    <a:pt x="2830" y="2277"/>
                  </a:cubicBezTo>
                  <a:cubicBezTo>
                    <a:pt x="2797" y="1952"/>
                    <a:pt x="2342" y="2082"/>
                    <a:pt x="2537" y="1920"/>
                  </a:cubicBezTo>
                  <a:cubicBezTo>
                    <a:pt x="2570" y="1920"/>
                    <a:pt x="2667" y="1854"/>
                    <a:pt x="2732" y="1789"/>
                  </a:cubicBezTo>
                  <a:cubicBezTo>
                    <a:pt x="2862" y="1627"/>
                    <a:pt x="2862" y="1432"/>
                    <a:pt x="2732" y="1269"/>
                  </a:cubicBezTo>
                  <a:cubicBezTo>
                    <a:pt x="2505" y="1041"/>
                    <a:pt x="2244" y="1074"/>
                    <a:pt x="2440" y="911"/>
                  </a:cubicBezTo>
                  <a:cubicBezTo>
                    <a:pt x="2472" y="879"/>
                    <a:pt x="2505" y="846"/>
                    <a:pt x="2537" y="814"/>
                  </a:cubicBezTo>
                  <a:cubicBezTo>
                    <a:pt x="2732" y="651"/>
                    <a:pt x="2732" y="456"/>
                    <a:pt x="2537" y="294"/>
                  </a:cubicBezTo>
                  <a:cubicBezTo>
                    <a:pt x="2244" y="66"/>
                    <a:pt x="1594" y="1"/>
                    <a:pt x="1236" y="1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9"/>
            <p:cNvSpPr/>
            <p:nvPr/>
          </p:nvSpPr>
          <p:spPr>
            <a:xfrm>
              <a:off x="3259500" y="2238650"/>
              <a:ext cx="43100" cy="71150"/>
            </a:xfrm>
            <a:custGeom>
              <a:avLst/>
              <a:gdLst/>
              <a:ahLst/>
              <a:cxnLst/>
              <a:rect l="l" t="t" r="r" b="b"/>
              <a:pathLst>
                <a:path w="1724" h="2846" extrusionOk="0">
                  <a:moveTo>
                    <a:pt x="553" y="0"/>
                  </a:moveTo>
                  <a:cubicBezTo>
                    <a:pt x="488" y="0"/>
                    <a:pt x="456" y="33"/>
                    <a:pt x="456" y="65"/>
                  </a:cubicBezTo>
                  <a:cubicBezTo>
                    <a:pt x="423" y="130"/>
                    <a:pt x="456" y="163"/>
                    <a:pt x="521" y="163"/>
                  </a:cubicBezTo>
                  <a:cubicBezTo>
                    <a:pt x="748" y="228"/>
                    <a:pt x="1008" y="261"/>
                    <a:pt x="1204" y="391"/>
                  </a:cubicBezTo>
                  <a:cubicBezTo>
                    <a:pt x="1301" y="423"/>
                    <a:pt x="1334" y="488"/>
                    <a:pt x="1301" y="586"/>
                  </a:cubicBezTo>
                  <a:cubicBezTo>
                    <a:pt x="1301" y="683"/>
                    <a:pt x="1204" y="781"/>
                    <a:pt x="1139" y="878"/>
                  </a:cubicBezTo>
                  <a:lnTo>
                    <a:pt x="1139" y="911"/>
                  </a:lnTo>
                  <a:cubicBezTo>
                    <a:pt x="1106" y="943"/>
                    <a:pt x="1106" y="1008"/>
                    <a:pt x="1139" y="1041"/>
                  </a:cubicBezTo>
                  <a:lnTo>
                    <a:pt x="1171" y="1041"/>
                  </a:lnTo>
                  <a:cubicBezTo>
                    <a:pt x="1269" y="1106"/>
                    <a:pt x="1399" y="1171"/>
                    <a:pt x="1464" y="1269"/>
                  </a:cubicBezTo>
                  <a:cubicBezTo>
                    <a:pt x="1561" y="1366"/>
                    <a:pt x="1561" y="1464"/>
                    <a:pt x="1464" y="1561"/>
                  </a:cubicBezTo>
                  <a:cubicBezTo>
                    <a:pt x="1431" y="1594"/>
                    <a:pt x="1366" y="1659"/>
                    <a:pt x="1334" y="1691"/>
                  </a:cubicBezTo>
                  <a:lnTo>
                    <a:pt x="1269" y="1724"/>
                  </a:lnTo>
                  <a:lnTo>
                    <a:pt x="1236" y="1756"/>
                  </a:lnTo>
                  <a:cubicBezTo>
                    <a:pt x="1236" y="1756"/>
                    <a:pt x="1236" y="1742"/>
                    <a:pt x="1226" y="1742"/>
                  </a:cubicBezTo>
                  <a:cubicBezTo>
                    <a:pt x="1222" y="1742"/>
                    <a:pt x="1214" y="1746"/>
                    <a:pt x="1204" y="1756"/>
                  </a:cubicBezTo>
                  <a:cubicBezTo>
                    <a:pt x="1204" y="1789"/>
                    <a:pt x="1204" y="1854"/>
                    <a:pt x="1204" y="1854"/>
                  </a:cubicBezTo>
                  <a:cubicBezTo>
                    <a:pt x="1236" y="1887"/>
                    <a:pt x="1236" y="1887"/>
                    <a:pt x="1236" y="1887"/>
                  </a:cubicBezTo>
                  <a:lnTo>
                    <a:pt x="1269" y="1919"/>
                  </a:lnTo>
                  <a:cubicBezTo>
                    <a:pt x="1301" y="1919"/>
                    <a:pt x="1301" y="1952"/>
                    <a:pt x="1334" y="1952"/>
                  </a:cubicBezTo>
                  <a:cubicBezTo>
                    <a:pt x="1464" y="2017"/>
                    <a:pt x="1529" y="2114"/>
                    <a:pt x="1529" y="2212"/>
                  </a:cubicBezTo>
                  <a:cubicBezTo>
                    <a:pt x="1529" y="2309"/>
                    <a:pt x="1431" y="2407"/>
                    <a:pt x="1301" y="2472"/>
                  </a:cubicBezTo>
                  <a:cubicBezTo>
                    <a:pt x="1204" y="2537"/>
                    <a:pt x="1041" y="2569"/>
                    <a:pt x="911" y="2634"/>
                  </a:cubicBezTo>
                  <a:cubicBezTo>
                    <a:pt x="758" y="2673"/>
                    <a:pt x="595" y="2688"/>
                    <a:pt x="427" y="2688"/>
                  </a:cubicBezTo>
                  <a:cubicBezTo>
                    <a:pt x="308" y="2688"/>
                    <a:pt x="187" y="2680"/>
                    <a:pt x="65" y="2667"/>
                  </a:cubicBezTo>
                  <a:cubicBezTo>
                    <a:pt x="56" y="2657"/>
                    <a:pt x="46" y="2654"/>
                    <a:pt x="38" y="2654"/>
                  </a:cubicBezTo>
                  <a:cubicBezTo>
                    <a:pt x="17" y="2654"/>
                    <a:pt x="0" y="2677"/>
                    <a:pt x="0" y="2700"/>
                  </a:cubicBezTo>
                  <a:cubicBezTo>
                    <a:pt x="0" y="2765"/>
                    <a:pt x="0" y="2797"/>
                    <a:pt x="65" y="2797"/>
                  </a:cubicBezTo>
                  <a:cubicBezTo>
                    <a:pt x="212" y="2830"/>
                    <a:pt x="358" y="2846"/>
                    <a:pt x="504" y="2846"/>
                  </a:cubicBezTo>
                  <a:cubicBezTo>
                    <a:pt x="651" y="2846"/>
                    <a:pt x="797" y="2830"/>
                    <a:pt x="943" y="2797"/>
                  </a:cubicBezTo>
                  <a:cubicBezTo>
                    <a:pt x="1106" y="2765"/>
                    <a:pt x="1236" y="2700"/>
                    <a:pt x="1399" y="2634"/>
                  </a:cubicBezTo>
                  <a:cubicBezTo>
                    <a:pt x="1529" y="2537"/>
                    <a:pt x="1691" y="2472"/>
                    <a:pt x="1724" y="2244"/>
                  </a:cubicBezTo>
                  <a:cubicBezTo>
                    <a:pt x="1724" y="2029"/>
                    <a:pt x="1579" y="1901"/>
                    <a:pt x="1453" y="1833"/>
                  </a:cubicBezTo>
                  <a:lnTo>
                    <a:pt x="1453" y="1833"/>
                  </a:lnTo>
                  <a:cubicBezTo>
                    <a:pt x="1511" y="1781"/>
                    <a:pt x="1569" y="1749"/>
                    <a:pt x="1626" y="1691"/>
                  </a:cubicBezTo>
                  <a:cubicBezTo>
                    <a:pt x="1659" y="1626"/>
                    <a:pt x="1724" y="1529"/>
                    <a:pt x="1724" y="1431"/>
                  </a:cubicBezTo>
                  <a:cubicBezTo>
                    <a:pt x="1724" y="1301"/>
                    <a:pt x="1691" y="1236"/>
                    <a:pt x="1659" y="1171"/>
                  </a:cubicBezTo>
                  <a:cubicBezTo>
                    <a:pt x="1559" y="1047"/>
                    <a:pt x="1460" y="980"/>
                    <a:pt x="1361" y="926"/>
                  </a:cubicBezTo>
                  <a:lnTo>
                    <a:pt x="1361" y="926"/>
                  </a:lnTo>
                  <a:cubicBezTo>
                    <a:pt x="1415" y="852"/>
                    <a:pt x="1473" y="768"/>
                    <a:pt x="1496" y="651"/>
                  </a:cubicBezTo>
                  <a:cubicBezTo>
                    <a:pt x="1529" y="553"/>
                    <a:pt x="1529" y="456"/>
                    <a:pt x="1496" y="391"/>
                  </a:cubicBezTo>
                  <a:cubicBezTo>
                    <a:pt x="1431" y="293"/>
                    <a:pt x="1399" y="261"/>
                    <a:pt x="1334" y="228"/>
                  </a:cubicBezTo>
                  <a:cubicBezTo>
                    <a:pt x="1073" y="65"/>
                    <a:pt x="781" y="33"/>
                    <a:pt x="5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9"/>
            <p:cNvSpPr/>
            <p:nvPr/>
          </p:nvSpPr>
          <p:spPr>
            <a:xfrm>
              <a:off x="3263550" y="2258975"/>
              <a:ext cx="29300" cy="8975"/>
            </a:xfrm>
            <a:custGeom>
              <a:avLst/>
              <a:gdLst/>
              <a:ahLst/>
              <a:cxnLst/>
              <a:rect l="l" t="t" r="r" b="b"/>
              <a:pathLst>
                <a:path w="1172" h="359" extrusionOk="0">
                  <a:moveTo>
                    <a:pt x="1042" y="0"/>
                  </a:moveTo>
                  <a:cubicBezTo>
                    <a:pt x="879" y="65"/>
                    <a:pt x="716" y="98"/>
                    <a:pt x="554" y="130"/>
                  </a:cubicBezTo>
                  <a:cubicBezTo>
                    <a:pt x="391" y="163"/>
                    <a:pt x="229" y="195"/>
                    <a:pt x="33" y="228"/>
                  </a:cubicBezTo>
                  <a:cubicBezTo>
                    <a:pt x="1" y="228"/>
                    <a:pt x="1" y="261"/>
                    <a:pt x="1" y="261"/>
                  </a:cubicBezTo>
                  <a:cubicBezTo>
                    <a:pt x="1" y="326"/>
                    <a:pt x="1" y="358"/>
                    <a:pt x="66" y="358"/>
                  </a:cubicBezTo>
                  <a:cubicBezTo>
                    <a:pt x="229" y="358"/>
                    <a:pt x="424" y="358"/>
                    <a:pt x="586" y="326"/>
                  </a:cubicBezTo>
                  <a:cubicBezTo>
                    <a:pt x="781" y="293"/>
                    <a:pt x="944" y="261"/>
                    <a:pt x="1107" y="163"/>
                  </a:cubicBezTo>
                  <a:cubicBezTo>
                    <a:pt x="1139" y="130"/>
                    <a:pt x="1172" y="98"/>
                    <a:pt x="1139" y="65"/>
                  </a:cubicBezTo>
                  <a:cubicBezTo>
                    <a:pt x="1139" y="0"/>
                    <a:pt x="1074" y="0"/>
                    <a:pt x="10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9"/>
            <p:cNvSpPr/>
            <p:nvPr/>
          </p:nvSpPr>
          <p:spPr>
            <a:xfrm>
              <a:off x="3266825" y="2280575"/>
              <a:ext cx="29275" cy="8500"/>
            </a:xfrm>
            <a:custGeom>
              <a:avLst/>
              <a:gdLst/>
              <a:ahLst/>
              <a:cxnLst/>
              <a:rect l="l" t="t" r="r" b="b"/>
              <a:pathLst>
                <a:path w="1171" h="340" extrusionOk="0">
                  <a:moveTo>
                    <a:pt x="1108" y="1"/>
                  </a:moveTo>
                  <a:cubicBezTo>
                    <a:pt x="1095" y="1"/>
                    <a:pt x="1083" y="5"/>
                    <a:pt x="1073" y="14"/>
                  </a:cubicBezTo>
                  <a:cubicBezTo>
                    <a:pt x="911" y="79"/>
                    <a:pt x="748" y="112"/>
                    <a:pt x="585" y="144"/>
                  </a:cubicBezTo>
                  <a:cubicBezTo>
                    <a:pt x="423" y="177"/>
                    <a:pt x="228" y="177"/>
                    <a:pt x="65" y="210"/>
                  </a:cubicBezTo>
                  <a:cubicBezTo>
                    <a:pt x="33" y="210"/>
                    <a:pt x="0" y="242"/>
                    <a:pt x="0" y="275"/>
                  </a:cubicBezTo>
                  <a:cubicBezTo>
                    <a:pt x="0" y="307"/>
                    <a:pt x="33" y="340"/>
                    <a:pt x="65" y="340"/>
                  </a:cubicBezTo>
                  <a:lnTo>
                    <a:pt x="618" y="340"/>
                  </a:lnTo>
                  <a:cubicBezTo>
                    <a:pt x="780" y="307"/>
                    <a:pt x="976" y="275"/>
                    <a:pt x="1138" y="144"/>
                  </a:cubicBezTo>
                  <a:cubicBezTo>
                    <a:pt x="1171" y="144"/>
                    <a:pt x="1171" y="79"/>
                    <a:pt x="1171" y="47"/>
                  </a:cubicBezTo>
                  <a:cubicBezTo>
                    <a:pt x="1171" y="24"/>
                    <a:pt x="1138" y="1"/>
                    <a:pt x="11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9"/>
            <p:cNvSpPr/>
            <p:nvPr/>
          </p:nvSpPr>
          <p:spPr>
            <a:xfrm>
              <a:off x="3483875" y="2397825"/>
              <a:ext cx="260200" cy="194400"/>
            </a:xfrm>
            <a:custGeom>
              <a:avLst/>
              <a:gdLst/>
              <a:ahLst/>
              <a:cxnLst/>
              <a:rect l="l" t="t" r="r" b="b"/>
              <a:pathLst>
                <a:path w="10408" h="7776" extrusionOk="0">
                  <a:moveTo>
                    <a:pt x="9843" y="0"/>
                  </a:moveTo>
                  <a:cubicBezTo>
                    <a:pt x="8916" y="0"/>
                    <a:pt x="4504" y="966"/>
                    <a:pt x="2082" y="1958"/>
                  </a:cubicBezTo>
                  <a:cubicBezTo>
                    <a:pt x="1464" y="2251"/>
                    <a:pt x="814" y="2511"/>
                    <a:pt x="228" y="2836"/>
                  </a:cubicBezTo>
                  <a:cubicBezTo>
                    <a:pt x="33" y="2966"/>
                    <a:pt x="1" y="2999"/>
                    <a:pt x="66" y="3194"/>
                  </a:cubicBezTo>
                  <a:cubicBezTo>
                    <a:pt x="228" y="3714"/>
                    <a:pt x="326" y="4267"/>
                    <a:pt x="489" y="4788"/>
                  </a:cubicBezTo>
                  <a:cubicBezTo>
                    <a:pt x="619" y="5210"/>
                    <a:pt x="684" y="5633"/>
                    <a:pt x="814" y="6056"/>
                  </a:cubicBezTo>
                  <a:cubicBezTo>
                    <a:pt x="879" y="6251"/>
                    <a:pt x="944" y="6414"/>
                    <a:pt x="976" y="6609"/>
                  </a:cubicBezTo>
                  <a:cubicBezTo>
                    <a:pt x="1009" y="6901"/>
                    <a:pt x="1106" y="7162"/>
                    <a:pt x="1171" y="7422"/>
                  </a:cubicBezTo>
                  <a:cubicBezTo>
                    <a:pt x="1204" y="7584"/>
                    <a:pt x="1334" y="7682"/>
                    <a:pt x="1497" y="7714"/>
                  </a:cubicBezTo>
                  <a:cubicBezTo>
                    <a:pt x="1818" y="7750"/>
                    <a:pt x="2168" y="7776"/>
                    <a:pt x="2537" y="7776"/>
                  </a:cubicBezTo>
                  <a:cubicBezTo>
                    <a:pt x="2841" y="7776"/>
                    <a:pt x="3157" y="7758"/>
                    <a:pt x="3480" y="7714"/>
                  </a:cubicBezTo>
                  <a:cubicBezTo>
                    <a:pt x="5236" y="7519"/>
                    <a:pt x="7090" y="6804"/>
                    <a:pt x="7643" y="5601"/>
                  </a:cubicBezTo>
                  <a:cubicBezTo>
                    <a:pt x="8293" y="4170"/>
                    <a:pt x="10407" y="1601"/>
                    <a:pt x="10017" y="40"/>
                  </a:cubicBezTo>
                  <a:cubicBezTo>
                    <a:pt x="10010" y="13"/>
                    <a:pt x="9950" y="0"/>
                    <a:pt x="98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9"/>
            <p:cNvSpPr/>
            <p:nvPr/>
          </p:nvSpPr>
          <p:spPr>
            <a:xfrm>
              <a:off x="3483875" y="2446775"/>
              <a:ext cx="87025" cy="145750"/>
            </a:xfrm>
            <a:custGeom>
              <a:avLst/>
              <a:gdLst/>
              <a:ahLst/>
              <a:cxnLst/>
              <a:rect l="l" t="t" r="r" b="b"/>
              <a:pathLst>
                <a:path w="3481" h="5830" extrusionOk="0">
                  <a:moveTo>
                    <a:pt x="2082" y="0"/>
                  </a:moveTo>
                  <a:cubicBezTo>
                    <a:pt x="1464" y="293"/>
                    <a:pt x="814" y="553"/>
                    <a:pt x="228" y="878"/>
                  </a:cubicBezTo>
                  <a:cubicBezTo>
                    <a:pt x="33" y="1008"/>
                    <a:pt x="1" y="1041"/>
                    <a:pt x="66" y="1236"/>
                  </a:cubicBezTo>
                  <a:cubicBezTo>
                    <a:pt x="228" y="1756"/>
                    <a:pt x="326" y="2309"/>
                    <a:pt x="489" y="2830"/>
                  </a:cubicBezTo>
                  <a:cubicBezTo>
                    <a:pt x="619" y="3252"/>
                    <a:pt x="651" y="3675"/>
                    <a:pt x="814" y="4098"/>
                  </a:cubicBezTo>
                  <a:cubicBezTo>
                    <a:pt x="879" y="4293"/>
                    <a:pt x="944" y="4456"/>
                    <a:pt x="976" y="4651"/>
                  </a:cubicBezTo>
                  <a:cubicBezTo>
                    <a:pt x="1009" y="4943"/>
                    <a:pt x="1106" y="5204"/>
                    <a:pt x="1171" y="5464"/>
                  </a:cubicBezTo>
                  <a:cubicBezTo>
                    <a:pt x="1204" y="5626"/>
                    <a:pt x="1334" y="5724"/>
                    <a:pt x="1497" y="5756"/>
                  </a:cubicBezTo>
                  <a:cubicBezTo>
                    <a:pt x="1789" y="5805"/>
                    <a:pt x="2106" y="5830"/>
                    <a:pt x="2440" y="5830"/>
                  </a:cubicBezTo>
                  <a:cubicBezTo>
                    <a:pt x="2773" y="5830"/>
                    <a:pt x="3123" y="5805"/>
                    <a:pt x="3480" y="5756"/>
                  </a:cubicBezTo>
                  <a:cubicBezTo>
                    <a:pt x="3350" y="5204"/>
                    <a:pt x="2862" y="3350"/>
                    <a:pt x="2732" y="2700"/>
                  </a:cubicBezTo>
                  <a:cubicBezTo>
                    <a:pt x="2667" y="2439"/>
                    <a:pt x="2310" y="976"/>
                    <a:pt x="2082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9"/>
            <p:cNvSpPr/>
            <p:nvPr/>
          </p:nvSpPr>
          <p:spPr>
            <a:xfrm>
              <a:off x="3507450" y="2393025"/>
              <a:ext cx="517100" cy="731825"/>
            </a:xfrm>
            <a:custGeom>
              <a:avLst/>
              <a:gdLst/>
              <a:ahLst/>
              <a:cxnLst/>
              <a:rect l="l" t="t" r="r" b="b"/>
              <a:pathLst>
                <a:path w="20684" h="29273" extrusionOk="0">
                  <a:moveTo>
                    <a:pt x="10658" y="0"/>
                  </a:moveTo>
                  <a:cubicBezTo>
                    <a:pt x="10575" y="0"/>
                    <a:pt x="10491" y="2"/>
                    <a:pt x="10407" y="4"/>
                  </a:cubicBezTo>
                  <a:cubicBezTo>
                    <a:pt x="9627" y="4"/>
                    <a:pt x="8423" y="264"/>
                    <a:pt x="7838" y="459"/>
                  </a:cubicBezTo>
                  <a:cubicBezTo>
                    <a:pt x="3513" y="2020"/>
                    <a:pt x="3968" y="7939"/>
                    <a:pt x="3708" y="10736"/>
                  </a:cubicBezTo>
                  <a:cubicBezTo>
                    <a:pt x="3383" y="14085"/>
                    <a:pt x="2407" y="18410"/>
                    <a:pt x="1789" y="20101"/>
                  </a:cubicBezTo>
                  <a:cubicBezTo>
                    <a:pt x="1237" y="21565"/>
                    <a:pt x="976" y="22052"/>
                    <a:pt x="651" y="22573"/>
                  </a:cubicBezTo>
                  <a:cubicBezTo>
                    <a:pt x="489" y="22833"/>
                    <a:pt x="326" y="23060"/>
                    <a:pt x="98" y="23451"/>
                  </a:cubicBezTo>
                  <a:cubicBezTo>
                    <a:pt x="1" y="23613"/>
                    <a:pt x="1" y="23711"/>
                    <a:pt x="163" y="23841"/>
                  </a:cubicBezTo>
                  <a:cubicBezTo>
                    <a:pt x="749" y="24264"/>
                    <a:pt x="1724" y="24426"/>
                    <a:pt x="2342" y="24556"/>
                  </a:cubicBezTo>
                  <a:cubicBezTo>
                    <a:pt x="2960" y="24686"/>
                    <a:pt x="3513" y="24719"/>
                    <a:pt x="4651" y="25272"/>
                  </a:cubicBezTo>
                  <a:cubicBezTo>
                    <a:pt x="5074" y="25467"/>
                    <a:pt x="5269" y="25695"/>
                    <a:pt x="6017" y="26312"/>
                  </a:cubicBezTo>
                  <a:cubicBezTo>
                    <a:pt x="8500" y="28313"/>
                    <a:pt x="11406" y="29273"/>
                    <a:pt x="14010" y="29273"/>
                  </a:cubicBezTo>
                  <a:cubicBezTo>
                    <a:pt x="15090" y="29273"/>
                    <a:pt x="16117" y="29108"/>
                    <a:pt x="17041" y="28784"/>
                  </a:cubicBezTo>
                  <a:cubicBezTo>
                    <a:pt x="17822" y="28524"/>
                    <a:pt x="17139" y="26605"/>
                    <a:pt x="17171" y="25987"/>
                  </a:cubicBezTo>
                  <a:cubicBezTo>
                    <a:pt x="17204" y="22247"/>
                    <a:pt x="18309" y="18865"/>
                    <a:pt x="19155" y="15288"/>
                  </a:cubicBezTo>
                  <a:cubicBezTo>
                    <a:pt x="19415" y="14280"/>
                    <a:pt x="19578" y="13305"/>
                    <a:pt x="19740" y="12296"/>
                  </a:cubicBezTo>
                  <a:cubicBezTo>
                    <a:pt x="19870" y="11549"/>
                    <a:pt x="20000" y="10801"/>
                    <a:pt x="20098" y="10053"/>
                  </a:cubicBezTo>
                  <a:cubicBezTo>
                    <a:pt x="20391" y="8362"/>
                    <a:pt x="20683" y="6541"/>
                    <a:pt x="20098" y="4882"/>
                  </a:cubicBezTo>
                  <a:cubicBezTo>
                    <a:pt x="19492" y="3287"/>
                    <a:pt x="15034" y="0"/>
                    <a:pt x="106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9"/>
            <p:cNvSpPr/>
            <p:nvPr/>
          </p:nvSpPr>
          <p:spPr>
            <a:xfrm>
              <a:off x="3507450" y="2700425"/>
              <a:ext cx="494325" cy="424775"/>
            </a:xfrm>
            <a:custGeom>
              <a:avLst/>
              <a:gdLst/>
              <a:ahLst/>
              <a:cxnLst/>
              <a:rect l="l" t="t" r="r" b="b"/>
              <a:pathLst>
                <a:path w="19773" h="16991" extrusionOk="0">
                  <a:moveTo>
                    <a:pt x="19773" y="0"/>
                  </a:moveTo>
                  <a:cubicBezTo>
                    <a:pt x="19513" y="293"/>
                    <a:pt x="19187" y="651"/>
                    <a:pt x="18992" y="911"/>
                  </a:cubicBezTo>
                  <a:cubicBezTo>
                    <a:pt x="15220" y="6082"/>
                    <a:pt x="15838" y="10082"/>
                    <a:pt x="12846" y="11382"/>
                  </a:cubicBezTo>
                  <a:cubicBezTo>
                    <a:pt x="12414" y="11566"/>
                    <a:pt x="12007" y="11644"/>
                    <a:pt x="11608" y="11644"/>
                  </a:cubicBezTo>
                  <a:cubicBezTo>
                    <a:pt x="9816" y="11644"/>
                    <a:pt x="8195" y="10070"/>
                    <a:pt x="5269" y="9431"/>
                  </a:cubicBezTo>
                  <a:cubicBezTo>
                    <a:pt x="4859" y="9346"/>
                    <a:pt x="4448" y="9307"/>
                    <a:pt x="4045" y="9307"/>
                  </a:cubicBezTo>
                  <a:cubicBezTo>
                    <a:pt x="2756" y="9307"/>
                    <a:pt x="1543" y="9707"/>
                    <a:pt x="651" y="10277"/>
                  </a:cubicBezTo>
                  <a:cubicBezTo>
                    <a:pt x="489" y="10537"/>
                    <a:pt x="326" y="10797"/>
                    <a:pt x="98" y="11155"/>
                  </a:cubicBezTo>
                  <a:cubicBezTo>
                    <a:pt x="1" y="11317"/>
                    <a:pt x="1" y="11415"/>
                    <a:pt x="163" y="11545"/>
                  </a:cubicBezTo>
                  <a:cubicBezTo>
                    <a:pt x="749" y="11968"/>
                    <a:pt x="1724" y="12130"/>
                    <a:pt x="2342" y="12260"/>
                  </a:cubicBezTo>
                  <a:cubicBezTo>
                    <a:pt x="2960" y="12390"/>
                    <a:pt x="3513" y="12423"/>
                    <a:pt x="4651" y="12976"/>
                  </a:cubicBezTo>
                  <a:cubicBezTo>
                    <a:pt x="5074" y="13171"/>
                    <a:pt x="5269" y="13399"/>
                    <a:pt x="6017" y="14016"/>
                  </a:cubicBezTo>
                  <a:cubicBezTo>
                    <a:pt x="8498" y="16015"/>
                    <a:pt x="11400" y="16991"/>
                    <a:pt x="14002" y="16991"/>
                  </a:cubicBezTo>
                  <a:cubicBezTo>
                    <a:pt x="15085" y="16991"/>
                    <a:pt x="16115" y="16822"/>
                    <a:pt x="17041" y="16488"/>
                  </a:cubicBezTo>
                  <a:cubicBezTo>
                    <a:pt x="17822" y="16228"/>
                    <a:pt x="17139" y="14309"/>
                    <a:pt x="17171" y="13691"/>
                  </a:cubicBezTo>
                  <a:cubicBezTo>
                    <a:pt x="17204" y="9951"/>
                    <a:pt x="18309" y="6569"/>
                    <a:pt x="19187" y="2992"/>
                  </a:cubicBezTo>
                  <a:cubicBezTo>
                    <a:pt x="19415" y="2017"/>
                    <a:pt x="19578" y="1009"/>
                    <a:pt x="19773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9"/>
            <p:cNvSpPr/>
            <p:nvPr/>
          </p:nvSpPr>
          <p:spPr>
            <a:xfrm>
              <a:off x="3603400" y="2459450"/>
              <a:ext cx="40675" cy="124150"/>
            </a:xfrm>
            <a:custGeom>
              <a:avLst/>
              <a:gdLst/>
              <a:ahLst/>
              <a:cxnLst/>
              <a:rect l="l" t="t" r="r" b="b"/>
              <a:pathLst>
                <a:path w="1627" h="4966" extrusionOk="0">
                  <a:moveTo>
                    <a:pt x="1558" y="0"/>
                  </a:moveTo>
                  <a:cubicBezTo>
                    <a:pt x="1526" y="0"/>
                    <a:pt x="1487" y="23"/>
                    <a:pt x="1464" y="46"/>
                  </a:cubicBezTo>
                  <a:cubicBezTo>
                    <a:pt x="1236" y="404"/>
                    <a:pt x="1041" y="762"/>
                    <a:pt x="846" y="1152"/>
                  </a:cubicBezTo>
                  <a:cubicBezTo>
                    <a:pt x="683" y="1542"/>
                    <a:pt x="520" y="1932"/>
                    <a:pt x="423" y="2355"/>
                  </a:cubicBezTo>
                  <a:cubicBezTo>
                    <a:pt x="163" y="3168"/>
                    <a:pt x="33" y="4014"/>
                    <a:pt x="0" y="4859"/>
                  </a:cubicBezTo>
                  <a:cubicBezTo>
                    <a:pt x="0" y="4924"/>
                    <a:pt x="33" y="4957"/>
                    <a:pt x="98" y="4957"/>
                  </a:cubicBezTo>
                  <a:cubicBezTo>
                    <a:pt x="110" y="4963"/>
                    <a:pt x="121" y="4966"/>
                    <a:pt x="131" y="4966"/>
                  </a:cubicBezTo>
                  <a:cubicBezTo>
                    <a:pt x="174" y="4966"/>
                    <a:pt x="195" y="4918"/>
                    <a:pt x="195" y="4892"/>
                  </a:cubicBezTo>
                  <a:lnTo>
                    <a:pt x="195" y="4859"/>
                  </a:lnTo>
                  <a:cubicBezTo>
                    <a:pt x="228" y="4469"/>
                    <a:pt x="260" y="4046"/>
                    <a:pt x="325" y="3623"/>
                  </a:cubicBezTo>
                  <a:cubicBezTo>
                    <a:pt x="390" y="3233"/>
                    <a:pt x="488" y="2810"/>
                    <a:pt x="618" y="2420"/>
                  </a:cubicBezTo>
                  <a:cubicBezTo>
                    <a:pt x="716" y="1997"/>
                    <a:pt x="878" y="1607"/>
                    <a:pt x="1041" y="1217"/>
                  </a:cubicBezTo>
                  <a:cubicBezTo>
                    <a:pt x="1203" y="859"/>
                    <a:pt x="1398" y="469"/>
                    <a:pt x="1594" y="111"/>
                  </a:cubicBezTo>
                  <a:cubicBezTo>
                    <a:pt x="1626" y="79"/>
                    <a:pt x="1626" y="46"/>
                    <a:pt x="1594" y="14"/>
                  </a:cubicBezTo>
                  <a:cubicBezTo>
                    <a:pt x="1584" y="4"/>
                    <a:pt x="1572" y="0"/>
                    <a:pt x="15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9"/>
            <p:cNvSpPr/>
            <p:nvPr/>
          </p:nvSpPr>
          <p:spPr>
            <a:xfrm>
              <a:off x="3755425" y="2457750"/>
              <a:ext cx="159375" cy="49700"/>
            </a:xfrm>
            <a:custGeom>
              <a:avLst/>
              <a:gdLst/>
              <a:ahLst/>
              <a:cxnLst/>
              <a:rect l="l" t="t" r="r" b="b"/>
              <a:pathLst>
                <a:path w="6375" h="1988" extrusionOk="0">
                  <a:moveTo>
                    <a:pt x="6248" y="0"/>
                  </a:moveTo>
                  <a:cubicBezTo>
                    <a:pt x="6220" y="0"/>
                    <a:pt x="6195" y="17"/>
                    <a:pt x="6179" y="49"/>
                  </a:cubicBezTo>
                  <a:cubicBezTo>
                    <a:pt x="5756" y="472"/>
                    <a:pt x="5334" y="895"/>
                    <a:pt x="4813" y="1187"/>
                  </a:cubicBezTo>
                  <a:cubicBezTo>
                    <a:pt x="4293" y="1480"/>
                    <a:pt x="3708" y="1708"/>
                    <a:pt x="3122" y="1773"/>
                  </a:cubicBezTo>
                  <a:cubicBezTo>
                    <a:pt x="2980" y="1788"/>
                    <a:pt x="2836" y="1797"/>
                    <a:pt x="2692" y="1797"/>
                  </a:cubicBezTo>
                  <a:cubicBezTo>
                    <a:pt x="2241" y="1797"/>
                    <a:pt x="1785" y="1717"/>
                    <a:pt x="1366" y="1545"/>
                  </a:cubicBezTo>
                  <a:cubicBezTo>
                    <a:pt x="846" y="1317"/>
                    <a:pt x="293" y="927"/>
                    <a:pt x="163" y="374"/>
                  </a:cubicBezTo>
                  <a:lnTo>
                    <a:pt x="163" y="342"/>
                  </a:lnTo>
                  <a:cubicBezTo>
                    <a:pt x="140" y="319"/>
                    <a:pt x="117" y="296"/>
                    <a:pt x="94" y="296"/>
                  </a:cubicBezTo>
                  <a:cubicBezTo>
                    <a:pt x="84" y="296"/>
                    <a:pt x="75" y="300"/>
                    <a:pt x="65" y="309"/>
                  </a:cubicBezTo>
                  <a:cubicBezTo>
                    <a:pt x="0" y="309"/>
                    <a:pt x="0" y="342"/>
                    <a:pt x="0" y="407"/>
                  </a:cubicBezTo>
                  <a:cubicBezTo>
                    <a:pt x="195" y="1057"/>
                    <a:pt x="748" y="1448"/>
                    <a:pt x="1301" y="1708"/>
                  </a:cubicBezTo>
                  <a:cubicBezTo>
                    <a:pt x="1767" y="1889"/>
                    <a:pt x="2274" y="1988"/>
                    <a:pt x="2773" y="1988"/>
                  </a:cubicBezTo>
                  <a:cubicBezTo>
                    <a:pt x="2901" y="1988"/>
                    <a:pt x="3029" y="1981"/>
                    <a:pt x="3155" y="1968"/>
                  </a:cubicBezTo>
                  <a:cubicBezTo>
                    <a:pt x="3773" y="1903"/>
                    <a:pt x="4358" y="1675"/>
                    <a:pt x="4911" y="1350"/>
                  </a:cubicBezTo>
                  <a:cubicBezTo>
                    <a:pt x="5464" y="1057"/>
                    <a:pt x="5886" y="602"/>
                    <a:pt x="6342" y="179"/>
                  </a:cubicBezTo>
                  <a:cubicBezTo>
                    <a:pt x="6374" y="147"/>
                    <a:pt x="6374" y="82"/>
                    <a:pt x="6342" y="49"/>
                  </a:cubicBezTo>
                  <a:cubicBezTo>
                    <a:pt x="6309" y="17"/>
                    <a:pt x="6277" y="0"/>
                    <a:pt x="62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9"/>
            <p:cNvSpPr/>
            <p:nvPr/>
          </p:nvSpPr>
          <p:spPr>
            <a:xfrm>
              <a:off x="3670875" y="2393125"/>
              <a:ext cx="160175" cy="534350"/>
            </a:xfrm>
            <a:custGeom>
              <a:avLst/>
              <a:gdLst/>
              <a:ahLst/>
              <a:cxnLst/>
              <a:rect l="l" t="t" r="r" b="b"/>
              <a:pathLst>
                <a:path w="6407" h="21374" extrusionOk="0">
                  <a:moveTo>
                    <a:pt x="3610" y="0"/>
                  </a:moveTo>
                  <a:cubicBezTo>
                    <a:pt x="3610" y="0"/>
                    <a:pt x="3382" y="0"/>
                    <a:pt x="3090" y="33"/>
                  </a:cubicBezTo>
                  <a:cubicBezTo>
                    <a:pt x="1626" y="260"/>
                    <a:pt x="1594" y="260"/>
                    <a:pt x="1464" y="618"/>
                  </a:cubicBezTo>
                  <a:cubicBezTo>
                    <a:pt x="0" y="5593"/>
                    <a:pt x="716" y="12000"/>
                    <a:pt x="2244" y="16943"/>
                  </a:cubicBezTo>
                  <a:cubicBezTo>
                    <a:pt x="2634" y="18244"/>
                    <a:pt x="3415" y="20227"/>
                    <a:pt x="3870" y="21073"/>
                  </a:cubicBezTo>
                  <a:cubicBezTo>
                    <a:pt x="3972" y="21236"/>
                    <a:pt x="4010" y="21373"/>
                    <a:pt x="4296" y="21373"/>
                  </a:cubicBezTo>
                  <a:cubicBezTo>
                    <a:pt x="4467" y="21373"/>
                    <a:pt x="4725" y="21324"/>
                    <a:pt x="5138" y="21203"/>
                  </a:cubicBezTo>
                  <a:cubicBezTo>
                    <a:pt x="6114" y="20910"/>
                    <a:pt x="6407" y="20975"/>
                    <a:pt x="6309" y="20780"/>
                  </a:cubicBezTo>
                  <a:cubicBezTo>
                    <a:pt x="5919" y="19870"/>
                    <a:pt x="5236" y="18829"/>
                    <a:pt x="4651" y="16878"/>
                  </a:cubicBezTo>
                  <a:cubicBezTo>
                    <a:pt x="3838" y="14081"/>
                    <a:pt x="3252" y="10894"/>
                    <a:pt x="2960" y="8228"/>
                  </a:cubicBezTo>
                  <a:cubicBezTo>
                    <a:pt x="2829" y="5561"/>
                    <a:pt x="2895" y="5756"/>
                    <a:pt x="2895" y="4780"/>
                  </a:cubicBezTo>
                  <a:cubicBezTo>
                    <a:pt x="2895" y="3675"/>
                    <a:pt x="3382" y="455"/>
                    <a:pt x="3610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9"/>
            <p:cNvSpPr/>
            <p:nvPr/>
          </p:nvSpPr>
          <p:spPr>
            <a:xfrm>
              <a:off x="3705825" y="2418325"/>
              <a:ext cx="84575" cy="487000"/>
            </a:xfrm>
            <a:custGeom>
              <a:avLst/>
              <a:gdLst/>
              <a:ahLst/>
              <a:cxnLst/>
              <a:rect l="l" t="t" r="r" b="b"/>
              <a:pathLst>
                <a:path w="3383" h="19480" extrusionOk="0">
                  <a:moveTo>
                    <a:pt x="944" y="0"/>
                  </a:moveTo>
                  <a:cubicBezTo>
                    <a:pt x="911" y="0"/>
                    <a:pt x="879" y="33"/>
                    <a:pt x="846" y="65"/>
                  </a:cubicBezTo>
                  <a:cubicBezTo>
                    <a:pt x="1" y="3285"/>
                    <a:pt x="1" y="6634"/>
                    <a:pt x="488" y="9919"/>
                  </a:cubicBezTo>
                  <a:cubicBezTo>
                    <a:pt x="944" y="13171"/>
                    <a:pt x="1887" y="16390"/>
                    <a:pt x="3188" y="19414"/>
                  </a:cubicBezTo>
                  <a:cubicBezTo>
                    <a:pt x="3220" y="19479"/>
                    <a:pt x="3253" y="19479"/>
                    <a:pt x="3318" y="19479"/>
                  </a:cubicBezTo>
                  <a:cubicBezTo>
                    <a:pt x="3383" y="19447"/>
                    <a:pt x="3383" y="19382"/>
                    <a:pt x="3383" y="19349"/>
                  </a:cubicBezTo>
                  <a:cubicBezTo>
                    <a:pt x="2082" y="16325"/>
                    <a:pt x="1139" y="13138"/>
                    <a:pt x="684" y="9886"/>
                  </a:cubicBezTo>
                  <a:cubicBezTo>
                    <a:pt x="196" y="6634"/>
                    <a:pt x="196" y="3285"/>
                    <a:pt x="1009" y="98"/>
                  </a:cubicBezTo>
                  <a:cubicBezTo>
                    <a:pt x="1009" y="65"/>
                    <a:pt x="976" y="0"/>
                    <a:pt x="9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9"/>
            <p:cNvSpPr/>
            <p:nvPr/>
          </p:nvSpPr>
          <p:spPr>
            <a:xfrm>
              <a:off x="3790375" y="2922175"/>
              <a:ext cx="278075" cy="402000"/>
            </a:xfrm>
            <a:custGeom>
              <a:avLst/>
              <a:gdLst/>
              <a:ahLst/>
              <a:cxnLst/>
              <a:rect l="l" t="t" r="r" b="b"/>
              <a:pathLst>
                <a:path w="11123" h="16080" extrusionOk="0">
                  <a:moveTo>
                    <a:pt x="7476" y="0"/>
                  </a:moveTo>
                  <a:cubicBezTo>
                    <a:pt x="7441" y="0"/>
                    <a:pt x="7400" y="16"/>
                    <a:pt x="7350" y="41"/>
                  </a:cubicBezTo>
                  <a:cubicBezTo>
                    <a:pt x="5496" y="1049"/>
                    <a:pt x="4066" y="1862"/>
                    <a:pt x="2895" y="2545"/>
                  </a:cubicBezTo>
                  <a:cubicBezTo>
                    <a:pt x="2147" y="2968"/>
                    <a:pt x="1497" y="3325"/>
                    <a:pt x="911" y="3651"/>
                  </a:cubicBezTo>
                  <a:cubicBezTo>
                    <a:pt x="716" y="3748"/>
                    <a:pt x="553" y="3846"/>
                    <a:pt x="358" y="3943"/>
                  </a:cubicBezTo>
                  <a:cubicBezTo>
                    <a:pt x="1" y="4138"/>
                    <a:pt x="66" y="4301"/>
                    <a:pt x="358" y="7098"/>
                  </a:cubicBezTo>
                  <a:cubicBezTo>
                    <a:pt x="553" y="8886"/>
                    <a:pt x="879" y="10707"/>
                    <a:pt x="1399" y="12463"/>
                  </a:cubicBezTo>
                  <a:cubicBezTo>
                    <a:pt x="1659" y="13406"/>
                    <a:pt x="1952" y="14414"/>
                    <a:pt x="2537" y="15195"/>
                  </a:cubicBezTo>
                  <a:cubicBezTo>
                    <a:pt x="3007" y="15849"/>
                    <a:pt x="3914" y="16079"/>
                    <a:pt x="4830" y="16079"/>
                  </a:cubicBezTo>
                  <a:cubicBezTo>
                    <a:pt x="5371" y="16079"/>
                    <a:pt x="5915" y="15999"/>
                    <a:pt x="6374" y="15878"/>
                  </a:cubicBezTo>
                  <a:cubicBezTo>
                    <a:pt x="6472" y="15845"/>
                    <a:pt x="6602" y="15780"/>
                    <a:pt x="6765" y="15683"/>
                  </a:cubicBezTo>
                  <a:cubicBezTo>
                    <a:pt x="8196" y="14675"/>
                    <a:pt x="11122" y="10642"/>
                    <a:pt x="11122" y="9699"/>
                  </a:cubicBezTo>
                  <a:cubicBezTo>
                    <a:pt x="11122" y="9309"/>
                    <a:pt x="11090" y="8919"/>
                    <a:pt x="11025" y="8496"/>
                  </a:cubicBezTo>
                  <a:cubicBezTo>
                    <a:pt x="10927" y="7943"/>
                    <a:pt x="10797" y="7358"/>
                    <a:pt x="10602" y="6772"/>
                  </a:cubicBezTo>
                  <a:cubicBezTo>
                    <a:pt x="10374" y="6089"/>
                    <a:pt x="10114" y="5374"/>
                    <a:pt x="9854" y="4691"/>
                  </a:cubicBezTo>
                  <a:cubicBezTo>
                    <a:pt x="9139" y="2935"/>
                    <a:pt x="8261" y="1244"/>
                    <a:pt x="7610" y="138"/>
                  </a:cubicBezTo>
                  <a:cubicBezTo>
                    <a:pt x="7570" y="39"/>
                    <a:pt x="7531" y="0"/>
                    <a:pt x="7476" y="0"/>
                  </a:cubicBezTo>
                  <a:close/>
                </a:path>
              </a:pathLst>
            </a:custGeom>
            <a:solidFill>
              <a:srgbClr val="0EA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9"/>
            <p:cNvSpPr/>
            <p:nvPr/>
          </p:nvSpPr>
          <p:spPr>
            <a:xfrm>
              <a:off x="3901750" y="3039450"/>
              <a:ext cx="153700" cy="143375"/>
            </a:xfrm>
            <a:custGeom>
              <a:avLst/>
              <a:gdLst/>
              <a:ahLst/>
              <a:cxnLst/>
              <a:rect l="l" t="t" r="r" b="b"/>
              <a:pathLst>
                <a:path w="6148" h="5735" extrusionOk="0">
                  <a:moveTo>
                    <a:pt x="5399" y="0"/>
                  </a:moveTo>
                  <a:cubicBezTo>
                    <a:pt x="5074" y="228"/>
                    <a:pt x="4456" y="651"/>
                    <a:pt x="3350" y="1398"/>
                  </a:cubicBezTo>
                  <a:cubicBezTo>
                    <a:pt x="2928" y="1724"/>
                    <a:pt x="781" y="3122"/>
                    <a:pt x="131" y="3642"/>
                  </a:cubicBezTo>
                  <a:cubicBezTo>
                    <a:pt x="1" y="3740"/>
                    <a:pt x="33" y="3805"/>
                    <a:pt x="326" y="4846"/>
                  </a:cubicBezTo>
                  <a:cubicBezTo>
                    <a:pt x="529" y="5484"/>
                    <a:pt x="577" y="5734"/>
                    <a:pt x="701" y="5734"/>
                  </a:cubicBezTo>
                  <a:cubicBezTo>
                    <a:pt x="715" y="5734"/>
                    <a:pt x="731" y="5731"/>
                    <a:pt x="749" y="5724"/>
                  </a:cubicBezTo>
                  <a:cubicBezTo>
                    <a:pt x="749" y="5724"/>
                    <a:pt x="749" y="5691"/>
                    <a:pt x="781" y="5691"/>
                  </a:cubicBezTo>
                  <a:cubicBezTo>
                    <a:pt x="2732" y="4423"/>
                    <a:pt x="2310" y="4650"/>
                    <a:pt x="3318" y="3968"/>
                  </a:cubicBezTo>
                  <a:cubicBezTo>
                    <a:pt x="4976" y="2862"/>
                    <a:pt x="5757" y="2342"/>
                    <a:pt x="6147" y="2081"/>
                  </a:cubicBezTo>
                  <a:cubicBezTo>
                    <a:pt x="5952" y="1398"/>
                    <a:pt x="5659" y="683"/>
                    <a:pt x="5399" y="0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9"/>
            <p:cNvSpPr/>
            <p:nvPr/>
          </p:nvSpPr>
          <p:spPr>
            <a:xfrm>
              <a:off x="3790375" y="2985775"/>
              <a:ext cx="169125" cy="338400"/>
            </a:xfrm>
            <a:custGeom>
              <a:avLst/>
              <a:gdLst/>
              <a:ahLst/>
              <a:cxnLst/>
              <a:rect l="l" t="t" r="r" b="b"/>
              <a:pathLst>
                <a:path w="6765" h="13536" extrusionOk="0">
                  <a:moveTo>
                    <a:pt x="2895" y="1"/>
                  </a:moveTo>
                  <a:cubicBezTo>
                    <a:pt x="1887" y="554"/>
                    <a:pt x="1074" y="1041"/>
                    <a:pt x="358" y="1399"/>
                  </a:cubicBezTo>
                  <a:cubicBezTo>
                    <a:pt x="1" y="1594"/>
                    <a:pt x="66" y="1757"/>
                    <a:pt x="358" y="4554"/>
                  </a:cubicBezTo>
                  <a:cubicBezTo>
                    <a:pt x="553" y="6342"/>
                    <a:pt x="879" y="8163"/>
                    <a:pt x="1399" y="9919"/>
                  </a:cubicBezTo>
                  <a:cubicBezTo>
                    <a:pt x="1659" y="10862"/>
                    <a:pt x="1952" y="11870"/>
                    <a:pt x="2537" y="12651"/>
                  </a:cubicBezTo>
                  <a:cubicBezTo>
                    <a:pt x="3007" y="13305"/>
                    <a:pt x="3914" y="13535"/>
                    <a:pt x="4830" y="13535"/>
                  </a:cubicBezTo>
                  <a:cubicBezTo>
                    <a:pt x="5371" y="13535"/>
                    <a:pt x="5915" y="13455"/>
                    <a:pt x="6374" y="13334"/>
                  </a:cubicBezTo>
                  <a:cubicBezTo>
                    <a:pt x="6472" y="13301"/>
                    <a:pt x="6602" y="13236"/>
                    <a:pt x="6765" y="13139"/>
                  </a:cubicBezTo>
                  <a:cubicBezTo>
                    <a:pt x="6635" y="12651"/>
                    <a:pt x="6342" y="11805"/>
                    <a:pt x="5919" y="10342"/>
                  </a:cubicBezTo>
                  <a:cubicBezTo>
                    <a:pt x="5919" y="10310"/>
                    <a:pt x="5627" y="9301"/>
                    <a:pt x="5204" y="7871"/>
                  </a:cubicBezTo>
                  <a:cubicBezTo>
                    <a:pt x="5009" y="7220"/>
                    <a:pt x="4781" y="6505"/>
                    <a:pt x="4586" y="5757"/>
                  </a:cubicBezTo>
                  <a:cubicBezTo>
                    <a:pt x="3838" y="3318"/>
                    <a:pt x="3057" y="651"/>
                    <a:pt x="2895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9"/>
            <p:cNvSpPr/>
            <p:nvPr/>
          </p:nvSpPr>
          <p:spPr>
            <a:xfrm>
              <a:off x="3825325" y="3097975"/>
              <a:ext cx="61000" cy="197100"/>
            </a:xfrm>
            <a:custGeom>
              <a:avLst/>
              <a:gdLst/>
              <a:ahLst/>
              <a:cxnLst/>
              <a:rect l="l" t="t" r="r" b="b"/>
              <a:pathLst>
                <a:path w="2440" h="7884" extrusionOk="0">
                  <a:moveTo>
                    <a:pt x="66" y="1"/>
                  </a:moveTo>
                  <a:cubicBezTo>
                    <a:pt x="34" y="1"/>
                    <a:pt x="1" y="33"/>
                    <a:pt x="1" y="98"/>
                  </a:cubicBezTo>
                  <a:cubicBezTo>
                    <a:pt x="164" y="1431"/>
                    <a:pt x="391" y="2765"/>
                    <a:pt x="749" y="4065"/>
                  </a:cubicBezTo>
                  <a:cubicBezTo>
                    <a:pt x="912" y="4716"/>
                    <a:pt x="1107" y="5366"/>
                    <a:pt x="1334" y="6017"/>
                  </a:cubicBezTo>
                  <a:cubicBezTo>
                    <a:pt x="1562" y="6635"/>
                    <a:pt x="1822" y="7252"/>
                    <a:pt x="2245" y="7838"/>
                  </a:cubicBezTo>
                  <a:cubicBezTo>
                    <a:pt x="2268" y="7861"/>
                    <a:pt x="2307" y="7884"/>
                    <a:pt x="2340" y="7884"/>
                  </a:cubicBezTo>
                  <a:cubicBezTo>
                    <a:pt x="2353" y="7884"/>
                    <a:pt x="2365" y="7880"/>
                    <a:pt x="2375" y="7870"/>
                  </a:cubicBezTo>
                  <a:cubicBezTo>
                    <a:pt x="2440" y="7805"/>
                    <a:pt x="2440" y="7773"/>
                    <a:pt x="2407" y="7708"/>
                  </a:cubicBezTo>
                  <a:cubicBezTo>
                    <a:pt x="2017" y="7187"/>
                    <a:pt x="1757" y="6569"/>
                    <a:pt x="1529" y="5952"/>
                  </a:cubicBezTo>
                  <a:cubicBezTo>
                    <a:pt x="1302" y="5301"/>
                    <a:pt x="1107" y="4651"/>
                    <a:pt x="944" y="4033"/>
                  </a:cubicBezTo>
                  <a:cubicBezTo>
                    <a:pt x="586" y="2732"/>
                    <a:pt x="326" y="1399"/>
                    <a:pt x="164" y="66"/>
                  </a:cubicBezTo>
                  <a:cubicBezTo>
                    <a:pt x="164" y="33"/>
                    <a:pt x="99" y="1"/>
                    <a:pt x="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9"/>
            <p:cNvSpPr/>
            <p:nvPr/>
          </p:nvSpPr>
          <p:spPr>
            <a:xfrm>
              <a:off x="3904200" y="3006575"/>
              <a:ext cx="101650" cy="64925"/>
            </a:xfrm>
            <a:custGeom>
              <a:avLst/>
              <a:gdLst/>
              <a:ahLst/>
              <a:cxnLst/>
              <a:rect l="l" t="t" r="r" b="b"/>
              <a:pathLst>
                <a:path w="4066" h="2597" extrusionOk="0">
                  <a:moveTo>
                    <a:pt x="3964" y="1"/>
                  </a:moveTo>
                  <a:cubicBezTo>
                    <a:pt x="3954" y="1"/>
                    <a:pt x="3945" y="5"/>
                    <a:pt x="3935" y="14"/>
                  </a:cubicBezTo>
                  <a:cubicBezTo>
                    <a:pt x="2634" y="795"/>
                    <a:pt x="1334" y="1608"/>
                    <a:pt x="33" y="2421"/>
                  </a:cubicBezTo>
                  <a:cubicBezTo>
                    <a:pt x="0" y="2453"/>
                    <a:pt x="0" y="2486"/>
                    <a:pt x="0" y="2551"/>
                  </a:cubicBezTo>
                  <a:cubicBezTo>
                    <a:pt x="23" y="2574"/>
                    <a:pt x="63" y="2597"/>
                    <a:pt x="107" y="2597"/>
                  </a:cubicBezTo>
                  <a:cubicBezTo>
                    <a:pt x="125" y="2597"/>
                    <a:pt x="144" y="2593"/>
                    <a:pt x="163" y="2583"/>
                  </a:cubicBezTo>
                  <a:cubicBezTo>
                    <a:pt x="1431" y="1770"/>
                    <a:pt x="2732" y="957"/>
                    <a:pt x="4000" y="144"/>
                  </a:cubicBezTo>
                  <a:cubicBezTo>
                    <a:pt x="4033" y="112"/>
                    <a:pt x="4065" y="79"/>
                    <a:pt x="4033" y="47"/>
                  </a:cubicBezTo>
                  <a:cubicBezTo>
                    <a:pt x="4010" y="24"/>
                    <a:pt x="3987" y="1"/>
                    <a:pt x="39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9"/>
            <p:cNvSpPr/>
            <p:nvPr/>
          </p:nvSpPr>
          <p:spPr>
            <a:xfrm>
              <a:off x="3871675" y="3156500"/>
              <a:ext cx="26850" cy="87850"/>
            </a:xfrm>
            <a:custGeom>
              <a:avLst/>
              <a:gdLst/>
              <a:ahLst/>
              <a:cxnLst/>
              <a:rect l="l" t="t" r="r" b="b"/>
              <a:pathLst>
                <a:path w="1074" h="3514" extrusionOk="0">
                  <a:moveTo>
                    <a:pt x="98" y="1"/>
                  </a:moveTo>
                  <a:cubicBezTo>
                    <a:pt x="33" y="1"/>
                    <a:pt x="1" y="33"/>
                    <a:pt x="1" y="66"/>
                  </a:cubicBezTo>
                  <a:cubicBezTo>
                    <a:pt x="131" y="1237"/>
                    <a:pt x="358" y="2407"/>
                    <a:pt x="879" y="3448"/>
                  </a:cubicBezTo>
                  <a:cubicBezTo>
                    <a:pt x="911" y="3513"/>
                    <a:pt x="976" y="3513"/>
                    <a:pt x="1009" y="3513"/>
                  </a:cubicBezTo>
                  <a:cubicBezTo>
                    <a:pt x="1074" y="3481"/>
                    <a:pt x="1074" y="3416"/>
                    <a:pt x="1041" y="3383"/>
                  </a:cubicBezTo>
                  <a:cubicBezTo>
                    <a:pt x="814" y="2863"/>
                    <a:pt x="651" y="2310"/>
                    <a:pt x="488" y="1757"/>
                  </a:cubicBezTo>
                  <a:cubicBezTo>
                    <a:pt x="358" y="1204"/>
                    <a:pt x="261" y="619"/>
                    <a:pt x="163" y="66"/>
                  </a:cubicBezTo>
                  <a:cubicBezTo>
                    <a:pt x="163" y="1"/>
                    <a:pt x="131" y="1"/>
                    <a:pt x="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9"/>
            <p:cNvSpPr/>
            <p:nvPr/>
          </p:nvSpPr>
          <p:spPr>
            <a:xfrm>
              <a:off x="3790375" y="3013425"/>
              <a:ext cx="278875" cy="310750"/>
            </a:xfrm>
            <a:custGeom>
              <a:avLst/>
              <a:gdLst/>
              <a:ahLst/>
              <a:cxnLst/>
              <a:rect l="l" t="t" r="r" b="b"/>
              <a:pathLst>
                <a:path w="11155" h="12430" extrusionOk="0">
                  <a:moveTo>
                    <a:pt x="911" y="1"/>
                  </a:moveTo>
                  <a:cubicBezTo>
                    <a:pt x="716" y="98"/>
                    <a:pt x="553" y="196"/>
                    <a:pt x="358" y="293"/>
                  </a:cubicBezTo>
                  <a:cubicBezTo>
                    <a:pt x="1" y="488"/>
                    <a:pt x="66" y="651"/>
                    <a:pt x="358" y="3448"/>
                  </a:cubicBezTo>
                  <a:cubicBezTo>
                    <a:pt x="553" y="5236"/>
                    <a:pt x="879" y="7057"/>
                    <a:pt x="1399" y="8813"/>
                  </a:cubicBezTo>
                  <a:cubicBezTo>
                    <a:pt x="1659" y="9756"/>
                    <a:pt x="1952" y="10764"/>
                    <a:pt x="2537" y="11545"/>
                  </a:cubicBezTo>
                  <a:cubicBezTo>
                    <a:pt x="3007" y="12199"/>
                    <a:pt x="3914" y="12429"/>
                    <a:pt x="4830" y="12429"/>
                  </a:cubicBezTo>
                  <a:cubicBezTo>
                    <a:pt x="5371" y="12429"/>
                    <a:pt x="5915" y="12349"/>
                    <a:pt x="6374" y="12228"/>
                  </a:cubicBezTo>
                  <a:cubicBezTo>
                    <a:pt x="6472" y="12195"/>
                    <a:pt x="6602" y="12130"/>
                    <a:pt x="6765" y="12033"/>
                  </a:cubicBezTo>
                  <a:cubicBezTo>
                    <a:pt x="8196" y="11025"/>
                    <a:pt x="11122" y="6992"/>
                    <a:pt x="11122" y="6017"/>
                  </a:cubicBezTo>
                  <a:cubicBezTo>
                    <a:pt x="11155" y="5659"/>
                    <a:pt x="11122" y="5269"/>
                    <a:pt x="11025" y="4846"/>
                  </a:cubicBezTo>
                  <a:cubicBezTo>
                    <a:pt x="9269" y="5724"/>
                    <a:pt x="8618" y="8260"/>
                    <a:pt x="6732" y="8651"/>
                  </a:cubicBezTo>
                  <a:cubicBezTo>
                    <a:pt x="6577" y="8681"/>
                    <a:pt x="6429" y="8696"/>
                    <a:pt x="6288" y="8696"/>
                  </a:cubicBezTo>
                  <a:cubicBezTo>
                    <a:pt x="3270" y="8696"/>
                    <a:pt x="3397" y="1989"/>
                    <a:pt x="911" y="1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9"/>
            <p:cNvSpPr/>
            <p:nvPr/>
          </p:nvSpPr>
          <p:spPr>
            <a:xfrm>
              <a:off x="3782250" y="2936200"/>
              <a:ext cx="103275" cy="134150"/>
            </a:xfrm>
            <a:custGeom>
              <a:avLst/>
              <a:gdLst/>
              <a:ahLst/>
              <a:cxnLst/>
              <a:rect l="l" t="t" r="r" b="b"/>
              <a:pathLst>
                <a:path w="4131" h="5366" extrusionOk="0">
                  <a:moveTo>
                    <a:pt x="2085" y="667"/>
                  </a:moveTo>
                  <a:cubicBezTo>
                    <a:pt x="2051" y="667"/>
                    <a:pt x="2008" y="674"/>
                    <a:pt x="1952" y="683"/>
                  </a:cubicBezTo>
                  <a:cubicBezTo>
                    <a:pt x="1399" y="813"/>
                    <a:pt x="846" y="943"/>
                    <a:pt x="293" y="1041"/>
                  </a:cubicBezTo>
                  <a:cubicBezTo>
                    <a:pt x="33" y="1106"/>
                    <a:pt x="0" y="1073"/>
                    <a:pt x="65" y="1431"/>
                  </a:cubicBezTo>
                  <a:cubicBezTo>
                    <a:pt x="781" y="5366"/>
                    <a:pt x="683" y="5171"/>
                    <a:pt x="976" y="5203"/>
                  </a:cubicBezTo>
                  <a:lnTo>
                    <a:pt x="1074" y="5203"/>
                  </a:lnTo>
                  <a:cubicBezTo>
                    <a:pt x="4130" y="5138"/>
                    <a:pt x="3773" y="5301"/>
                    <a:pt x="3382" y="4163"/>
                  </a:cubicBezTo>
                  <a:cubicBezTo>
                    <a:pt x="1952" y="0"/>
                    <a:pt x="2537" y="1756"/>
                    <a:pt x="2244" y="846"/>
                  </a:cubicBezTo>
                  <a:cubicBezTo>
                    <a:pt x="2198" y="707"/>
                    <a:pt x="2168" y="667"/>
                    <a:pt x="2085" y="667"/>
                  </a:cubicBezTo>
                  <a:close/>
                </a:path>
              </a:pathLst>
            </a:custGeom>
            <a:solidFill>
              <a:srgbClr val="FFCD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9"/>
            <p:cNvSpPr/>
            <p:nvPr/>
          </p:nvSpPr>
          <p:spPr>
            <a:xfrm>
              <a:off x="3810700" y="2974400"/>
              <a:ext cx="21975" cy="75150"/>
            </a:xfrm>
            <a:custGeom>
              <a:avLst/>
              <a:gdLst/>
              <a:ahLst/>
              <a:cxnLst/>
              <a:rect l="l" t="t" r="r" b="b"/>
              <a:pathLst>
                <a:path w="879" h="3006" extrusionOk="0">
                  <a:moveTo>
                    <a:pt x="66" y="1"/>
                  </a:moveTo>
                  <a:cubicBezTo>
                    <a:pt x="33" y="33"/>
                    <a:pt x="1" y="66"/>
                    <a:pt x="1" y="98"/>
                  </a:cubicBezTo>
                  <a:cubicBezTo>
                    <a:pt x="163" y="1041"/>
                    <a:pt x="358" y="2017"/>
                    <a:pt x="684" y="2927"/>
                  </a:cubicBezTo>
                  <a:cubicBezTo>
                    <a:pt x="684" y="2975"/>
                    <a:pt x="718" y="3005"/>
                    <a:pt x="763" y="3005"/>
                  </a:cubicBezTo>
                  <a:cubicBezTo>
                    <a:pt x="779" y="3005"/>
                    <a:pt x="796" y="3001"/>
                    <a:pt x="814" y="2992"/>
                  </a:cubicBezTo>
                  <a:cubicBezTo>
                    <a:pt x="846" y="2992"/>
                    <a:pt x="879" y="2927"/>
                    <a:pt x="846" y="2862"/>
                  </a:cubicBezTo>
                  <a:cubicBezTo>
                    <a:pt x="716" y="2407"/>
                    <a:pt x="586" y="1952"/>
                    <a:pt x="488" y="1496"/>
                  </a:cubicBezTo>
                  <a:cubicBezTo>
                    <a:pt x="358" y="1009"/>
                    <a:pt x="261" y="553"/>
                    <a:pt x="163" y="66"/>
                  </a:cubicBezTo>
                  <a:cubicBezTo>
                    <a:pt x="131" y="33"/>
                    <a:pt x="98" y="1"/>
                    <a:pt x="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9"/>
            <p:cNvSpPr/>
            <p:nvPr/>
          </p:nvSpPr>
          <p:spPr>
            <a:xfrm>
              <a:off x="3769250" y="2915875"/>
              <a:ext cx="72375" cy="47175"/>
            </a:xfrm>
            <a:custGeom>
              <a:avLst/>
              <a:gdLst/>
              <a:ahLst/>
              <a:cxnLst/>
              <a:rect l="l" t="t" r="r" b="b"/>
              <a:pathLst>
                <a:path w="2895" h="1887" fill="none" extrusionOk="0">
                  <a:moveTo>
                    <a:pt x="2634" y="1399"/>
                  </a:moveTo>
                  <a:lnTo>
                    <a:pt x="520" y="1854"/>
                  </a:lnTo>
                  <a:cubicBezTo>
                    <a:pt x="390" y="1886"/>
                    <a:pt x="228" y="1789"/>
                    <a:pt x="195" y="1626"/>
                  </a:cubicBezTo>
                  <a:lnTo>
                    <a:pt x="33" y="813"/>
                  </a:lnTo>
                  <a:cubicBezTo>
                    <a:pt x="0" y="651"/>
                    <a:pt x="98" y="488"/>
                    <a:pt x="228" y="455"/>
                  </a:cubicBezTo>
                  <a:lnTo>
                    <a:pt x="2342" y="33"/>
                  </a:lnTo>
                  <a:cubicBezTo>
                    <a:pt x="2472" y="0"/>
                    <a:pt x="2634" y="98"/>
                    <a:pt x="2667" y="228"/>
                  </a:cubicBezTo>
                  <a:lnTo>
                    <a:pt x="2829" y="1073"/>
                  </a:lnTo>
                  <a:cubicBezTo>
                    <a:pt x="2894" y="1236"/>
                    <a:pt x="2797" y="1366"/>
                    <a:pt x="2634" y="1399"/>
                  </a:cubicBezTo>
                  <a:close/>
                </a:path>
              </a:pathLst>
            </a:custGeom>
            <a:noFill/>
            <a:ln w="10575" cap="rnd" cmpd="sng">
              <a:solidFill>
                <a:srgbClr val="000000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9"/>
            <p:cNvSpPr/>
            <p:nvPr/>
          </p:nvSpPr>
          <p:spPr>
            <a:xfrm>
              <a:off x="3765175" y="2338125"/>
              <a:ext cx="144750" cy="133375"/>
            </a:xfrm>
            <a:custGeom>
              <a:avLst/>
              <a:gdLst/>
              <a:ahLst/>
              <a:cxnLst/>
              <a:rect l="l" t="t" r="r" b="b"/>
              <a:pathLst>
                <a:path w="5790" h="5335" extrusionOk="0">
                  <a:moveTo>
                    <a:pt x="3022" y="0"/>
                  </a:moveTo>
                  <a:cubicBezTo>
                    <a:pt x="2090" y="0"/>
                    <a:pt x="1256" y="585"/>
                    <a:pt x="1204" y="1810"/>
                  </a:cubicBezTo>
                  <a:cubicBezTo>
                    <a:pt x="1171" y="2493"/>
                    <a:pt x="423" y="3826"/>
                    <a:pt x="358" y="3989"/>
                  </a:cubicBezTo>
                  <a:cubicBezTo>
                    <a:pt x="1" y="4867"/>
                    <a:pt x="1464" y="5257"/>
                    <a:pt x="2017" y="5322"/>
                  </a:cubicBezTo>
                  <a:cubicBezTo>
                    <a:pt x="2113" y="5330"/>
                    <a:pt x="2210" y="5334"/>
                    <a:pt x="2306" y="5334"/>
                  </a:cubicBezTo>
                  <a:cubicBezTo>
                    <a:pt x="2957" y="5334"/>
                    <a:pt x="3601" y="5150"/>
                    <a:pt x="4196" y="4867"/>
                  </a:cubicBezTo>
                  <a:cubicBezTo>
                    <a:pt x="4683" y="4607"/>
                    <a:pt x="5789" y="3956"/>
                    <a:pt x="5594" y="3436"/>
                  </a:cubicBezTo>
                  <a:cubicBezTo>
                    <a:pt x="5139" y="2265"/>
                    <a:pt x="5626" y="1907"/>
                    <a:pt x="5204" y="1257"/>
                  </a:cubicBezTo>
                  <a:cubicBezTo>
                    <a:pt x="4693" y="431"/>
                    <a:pt x="3822" y="0"/>
                    <a:pt x="3022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9"/>
            <p:cNvSpPr/>
            <p:nvPr/>
          </p:nvSpPr>
          <p:spPr>
            <a:xfrm>
              <a:off x="3785500" y="2337975"/>
              <a:ext cx="93525" cy="81625"/>
            </a:xfrm>
            <a:custGeom>
              <a:avLst/>
              <a:gdLst/>
              <a:ahLst/>
              <a:cxnLst/>
              <a:rect l="l" t="t" r="r" b="b"/>
              <a:pathLst>
                <a:path w="3741" h="3265" extrusionOk="0">
                  <a:moveTo>
                    <a:pt x="2218" y="0"/>
                  </a:moveTo>
                  <a:cubicBezTo>
                    <a:pt x="1279" y="0"/>
                    <a:pt x="425" y="584"/>
                    <a:pt x="358" y="1816"/>
                  </a:cubicBezTo>
                  <a:cubicBezTo>
                    <a:pt x="358" y="1881"/>
                    <a:pt x="358" y="1913"/>
                    <a:pt x="358" y="1978"/>
                  </a:cubicBezTo>
                  <a:cubicBezTo>
                    <a:pt x="293" y="2239"/>
                    <a:pt x="196" y="2531"/>
                    <a:pt x="66" y="2824"/>
                  </a:cubicBezTo>
                  <a:cubicBezTo>
                    <a:pt x="66" y="2889"/>
                    <a:pt x="33" y="2922"/>
                    <a:pt x="1" y="2987"/>
                  </a:cubicBezTo>
                  <a:cubicBezTo>
                    <a:pt x="515" y="3185"/>
                    <a:pt x="969" y="3265"/>
                    <a:pt x="1367" y="3265"/>
                  </a:cubicBezTo>
                  <a:cubicBezTo>
                    <a:pt x="3058" y="3265"/>
                    <a:pt x="3740" y="1816"/>
                    <a:pt x="3740" y="1816"/>
                  </a:cubicBezTo>
                  <a:lnTo>
                    <a:pt x="3740" y="548"/>
                  </a:lnTo>
                  <a:cubicBezTo>
                    <a:pt x="3675" y="483"/>
                    <a:pt x="3578" y="418"/>
                    <a:pt x="3480" y="352"/>
                  </a:cubicBezTo>
                  <a:cubicBezTo>
                    <a:pt x="3085" y="120"/>
                    <a:pt x="2643" y="0"/>
                    <a:pt x="2218" y="0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9"/>
            <p:cNvSpPr/>
            <p:nvPr/>
          </p:nvSpPr>
          <p:spPr>
            <a:xfrm>
              <a:off x="3744850" y="2168600"/>
              <a:ext cx="220350" cy="225375"/>
            </a:xfrm>
            <a:custGeom>
              <a:avLst/>
              <a:gdLst/>
              <a:ahLst/>
              <a:cxnLst/>
              <a:rect l="l" t="t" r="r" b="b"/>
              <a:pathLst>
                <a:path w="8814" h="9015" extrusionOk="0">
                  <a:moveTo>
                    <a:pt x="4846" y="0"/>
                  </a:moveTo>
                  <a:cubicBezTo>
                    <a:pt x="3152" y="0"/>
                    <a:pt x="1490" y="1418"/>
                    <a:pt x="846" y="3323"/>
                  </a:cubicBezTo>
                  <a:cubicBezTo>
                    <a:pt x="1" y="5697"/>
                    <a:pt x="326" y="8266"/>
                    <a:pt x="2570" y="8884"/>
                  </a:cubicBezTo>
                  <a:cubicBezTo>
                    <a:pt x="2890" y="8971"/>
                    <a:pt x="3224" y="9014"/>
                    <a:pt x="3564" y="9014"/>
                  </a:cubicBezTo>
                  <a:cubicBezTo>
                    <a:pt x="5359" y="9014"/>
                    <a:pt x="7289" y="7818"/>
                    <a:pt x="8000" y="5794"/>
                  </a:cubicBezTo>
                  <a:cubicBezTo>
                    <a:pt x="8813" y="3420"/>
                    <a:pt x="7870" y="981"/>
                    <a:pt x="5919" y="201"/>
                  </a:cubicBezTo>
                  <a:cubicBezTo>
                    <a:pt x="5566" y="64"/>
                    <a:pt x="5205" y="0"/>
                    <a:pt x="4846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9"/>
            <p:cNvSpPr/>
            <p:nvPr/>
          </p:nvSpPr>
          <p:spPr>
            <a:xfrm>
              <a:off x="3780650" y="2234450"/>
              <a:ext cx="28625" cy="17525"/>
            </a:xfrm>
            <a:custGeom>
              <a:avLst/>
              <a:gdLst/>
              <a:ahLst/>
              <a:cxnLst/>
              <a:rect l="l" t="t" r="r" b="b"/>
              <a:pathLst>
                <a:path w="1145" h="701" extrusionOk="0">
                  <a:moveTo>
                    <a:pt x="355" y="0"/>
                  </a:moveTo>
                  <a:cubicBezTo>
                    <a:pt x="262" y="0"/>
                    <a:pt x="180" y="31"/>
                    <a:pt x="129" y="103"/>
                  </a:cubicBezTo>
                  <a:cubicBezTo>
                    <a:pt x="1" y="361"/>
                    <a:pt x="464" y="701"/>
                    <a:pt x="759" y="701"/>
                  </a:cubicBezTo>
                  <a:cubicBezTo>
                    <a:pt x="837" y="701"/>
                    <a:pt x="902" y="678"/>
                    <a:pt x="942" y="624"/>
                  </a:cubicBezTo>
                  <a:cubicBezTo>
                    <a:pt x="1145" y="371"/>
                    <a:pt x="679" y="0"/>
                    <a:pt x="3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9"/>
            <p:cNvSpPr/>
            <p:nvPr/>
          </p:nvSpPr>
          <p:spPr>
            <a:xfrm>
              <a:off x="3848100" y="2254500"/>
              <a:ext cx="24450" cy="13750"/>
            </a:xfrm>
            <a:custGeom>
              <a:avLst/>
              <a:gdLst/>
              <a:ahLst/>
              <a:cxnLst/>
              <a:rect l="l" t="t" r="r" b="b"/>
              <a:pathLst>
                <a:path w="978" h="550" extrusionOk="0">
                  <a:moveTo>
                    <a:pt x="466" y="0"/>
                  </a:moveTo>
                  <a:cubicBezTo>
                    <a:pt x="232" y="0"/>
                    <a:pt x="1" y="90"/>
                    <a:pt x="1" y="277"/>
                  </a:cubicBezTo>
                  <a:cubicBezTo>
                    <a:pt x="1" y="460"/>
                    <a:pt x="239" y="549"/>
                    <a:pt x="476" y="549"/>
                  </a:cubicBezTo>
                  <a:cubicBezTo>
                    <a:pt x="703" y="549"/>
                    <a:pt x="928" y="468"/>
                    <a:pt x="944" y="309"/>
                  </a:cubicBezTo>
                  <a:cubicBezTo>
                    <a:pt x="977" y="106"/>
                    <a:pt x="720" y="0"/>
                    <a:pt x="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9"/>
            <p:cNvSpPr/>
            <p:nvPr/>
          </p:nvSpPr>
          <p:spPr>
            <a:xfrm>
              <a:off x="3780625" y="2260775"/>
              <a:ext cx="13750" cy="15350"/>
            </a:xfrm>
            <a:custGeom>
              <a:avLst/>
              <a:gdLst/>
              <a:ahLst/>
              <a:cxnLst/>
              <a:rect l="l" t="t" r="r" b="b"/>
              <a:pathLst>
                <a:path w="550" h="614" extrusionOk="0">
                  <a:moveTo>
                    <a:pt x="276" y="0"/>
                  </a:moveTo>
                  <a:cubicBezTo>
                    <a:pt x="202" y="0"/>
                    <a:pt x="124" y="32"/>
                    <a:pt x="65" y="91"/>
                  </a:cubicBezTo>
                  <a:cubicBezTo>
                    <a:pt x="33" y="189"/>
                    <a:pt x="0" y="254"/>
                    <a:pt x="0" y="351"/>
                  </a:cubicBezTo>
                  <a:cubicBezTo>
                    <a:pt x="0" y="481"/>
                    <a:pt x="65" y="579"/>
                    <a:pt x="163" y="611"/>
                  </a:cubicBezTo>
                  <a:cubicBezTo>
                    <a:pt x="175" y="613"/>
                    <a:pt x="186" y="614"/>
                    <a:pt x="198" y="614"/>
                  </a:cubicBezTo>
                  <a:cubicBezTo>
                    <a:pt x="407" y="614"/>
                    <a:pt x="550" y="341"/>
                    <a:pt x="488" y="156"/>
                  </a:cubicBezTo>
                  <a:cubicBezTo>
                    <a:pt x="452" y="49"/>
                    <a:pt x="367" y="0"/>
                    <a:pt x="2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9"/>
            <p:cNvSpPr/>
            <p:nvPr/>
          </p:nvSpPr>
          <p:spPr>
            <a:xfrm>
              <a:off x="3845650" y="2276150"/>
              <a:ext cx="13725" cy="14775"/>
            </a:xfrm>
            <a:custGeom>
              <a:avLst/>
              <a:gdLst/>
              <a:ahLst/>
              <a:cxnLst/>
              <a:rect l="l" t="t" r="r" b="b"/>
              <a:pathLst>
                <a:path w="549" h="591" extrusionOk="0">
                  <a:moveTo>
                    <a:pt x="275" y="0"/>
                  </a:moveTo>
                  <a:cubicBezTo>
                    <a:pt x="194" y="0"/>
                    <a:pt x="112" y="32"/>
                    <a:pt x="66" y="94"/>
                  </a:cubicBezTo>
                  <a:cubicBezTo>
                    <a:pt x="34" y="191"/>
                    <a:pt x="1" y="256"/>
                    <a:pt x="1" y="354"/>
                  </a:cubicBezTo>
                  <a:cubicBezTo>
                    <a:pt x="1" y="484"/>
                    <a:pt x="66" y="582"/>
                    <a:pt x="164" y="582"/>
                  </a:cubicBezTo>
                  <a:cubicBezTo>
                    <a:pt x="187" y="587"/>
                    <a:pt x="209" y="590"/>
                    <a:pt x="230" y="590"/>
                  </a:cubicBezTo>
                  <a:cubicBezTo>
                    <a:pt x="445" y="590"/>
                    <a:pt x="548" y="304"/>
                    <a:pt x="489" y="126"/>
                  </a:cubicBezTo>
                  <a:cubicBezTo>
                    <a:pt x="454" y="41"/>
                    <a:pt x="366" y="0"/>
                    <a:pt x="2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9"/>
            <p:cNvSpPr/>
            <p:nvPr/>
          </p:nvSpPr>
          <p:spPr>
            <a:xfrm>
              <a:off x="3843225" y="2308000"/>
              <a:ext cx="40675" cy="29600"/>
            </a:xfrm>
            <a:custGeom>
              <a:avLst/>
              <a:gdLst/>
              <a:ahLst/>
              <a:cxnLst/>
              <a:rect l="l" t="t" r="r" b="b"/>
              <a:pathLst>
                <a:path w="1627" h="1184" extrusionOk="0">
                  <a:moveTo>
                    <a:pt x="660" y="1"/>
                  </a:moveTo>
                  <a:cubicBezTo>
                    <a:pt x="403" y="1"/>
                    <a:pt x="192" y="123"/>
                    <a:pt x="98" y="381"/>
                  </a:cubicBezTo>
                  <a:cubicBezTo>
                    <a:pt x="0" y="641"/>
                    <a:pt x="261" y="999"/>
                    <a:pt x="618" y="1129"/>
                  </a:cubicBezTo>
                  <a:cubicBezTo>
                    <a:pt x="728" y="1165"/>
                    <a:pt x="839" y="1184"/>
                    <a:pt x="946" y="1184"/>
                  </a:cubicBezTo>
                  <a:cubicBezTo>
                    <a:pt x="1220" y="1184"/>
                    <a:pt x="1459" y="1061"/>
                    <a:pt x="1529" y="804"/>
                  </a:cubicBezTo>
                  <a:cubicBezTo>
                    <a:pt x="1626" y="543"/>
                    <a:pt x="1399" y="186"/>
                    <a:pt x="976" y="56"/>
                  </a:cubicBezTo>
                  <a:cubicBezTo>
                    <a:pt x="867" y="19"/>
                    <a:pt x="760" y="1"/>
                    <a:pt x="660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9"/>
            <p:cNvSpPr/>
            <p:nvPr/>
          </p:nvSpPr>
          <p:spPr>
            <a:xfrm>
              <a:off x="3747300" y="2283525"/>
              <a:ext cx="40675" cy="28625"/>
            </a:xfrm>
            <a:custGeom>
              <a:avLst/>
              <a:gdLst/>
              <a:ahLst/>
              <a:cxnLst/>
              <a:rect l="l" t="t" r="r" b="b"/>
              <a:pathLst>
                <a:path w="1627" h="1145" extrusionOk="0">
                  <a:moveTo>
                    <a:pt x="721" y="1"/>
                  </a:moveTo>
                  <a:cubicBezTo>
                    <a:pt x="392" y="1"/>
                    <a:pt x="124" y="171"/>
                    <a:pt x="98" y="384"/>
                  </a:cubicBezTo>
                  <a:cubicBezTo>
                    <a:pt x="0" y="774"/>
                    <a:pt x="325" y="1035"/>
                    <a:pt x="748" y="1132"/>
                  </a:cubicBezTo>
                  <a:cubicBezTo>
                    <a:pt x="795" y="1141"/>
                    <a:pt x="843" y="1145"/>
                    <a:pt x="890" y="1145"/>
                  </a:cubicBezTo>
                  <a:cubicBezTo>
                    <a:pt x="1203" y="1145"/>
                    <a:pt x="1505" y="968"/>
                    <a:pt x="1561" y="742"/>
                  </a:cubicBezTo>
                  <a:cubicBezTo>
                    <a:pt x="1626" y="384"/>
                    <a:pt x="1333" y="92"/>
                    <a:pt x="943" y="26"/>
                  </a:cubicBezTo>
                  <a:cubicBezTo>
                    <a:pt x="867" y="9"/>
                    <a:pt x="793" y="1"/>
                    <a:pt x="721" y="1"/>
                  </a:cubicBezTo>
                  <a:close/>
                </a:path>
              </a:pathLst>
            </a:custGeom>
            <a:solidFill>
              <a:srgbClr val="7936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9"/>
            <p:cNvSpPr/>
            <p:nvPr/>
          </p:nvSpPr>
          <p:spPr>
            <a:xfrm>
              <a:off x="3802575" y="2261850"/>
              <a:ext cx="21975" cy="47550"/>
            </a:xfrm>
            <a:custGeom>
              <a:avLst/>
              <a:gdLst/>
              <a:ahLst/>
              <a:cxnLst/>
              <a:rect l="l" t="t" r="r" b="b"/>
              <a:pathLst>
                <a:path w="879" h="1902" extrusionOk="0">
                  <a:moveTo>
                    <a:pt x="806" y="1"/>
                  </a:moveTo>
                  <a:cubicBezTo>
                    <a:pt x="777" y="1"/>
                    <a:pt x="748" y="15"/>
                    <a:pt x="748" y="15"/>
                  </a:cubicBezTo>
                  <a:cubicBezTo>
                    <a:pt x="521" y="341"/>
                    <a:pt x="326" y="633"/>
                    <a:pt x="163" y="959"/>
                  </a:cubicBezTo>
                  <a:cubicBezTo>
                    <a:pt x="98" y="1024"/>
                    <a:pt x="65" y="1121"/>
                    <a:pt x="33" y="1219"/>
                  </a:cubicBezTo>
                  <a:cubicBezTo>
                    <a:pt x="0" y="1349"/>
                    <a:pt x="33" y="1479"/>
                    <a:pt x="98" y="1576"/>
                  </a:cubicBezTo>
                  <a:cubicBezTo>
                    <a:pt x="163" y="1674"/>
                    <a:pt x="228" y="1739"/>
                    <a:pt x="326" y="1772"/>
                  </a:cubicBezTo>
                  <a:cubicBezTo>
                    <a:pt x="391" y="1837"/>
                    <a:pt x="488" y="1869"/>
                    <a:pt x="586" y="1902"/>
                  </a:cubicBezTo>
                  <a:cubicBezTo>
                    <a:pt x="618" y="1902"/>
                    <a:pt x="651" y="1902"/>
                    <a:pt x="683" y="1869"/>
                  </a:cubicBezTo>
                  <a:cubicBezTo>
                    <a:pt x="683" y="1804"/>
                    <a:pt x="683" y="1772"/>
                    <a:pt x="651" y="1739"/>
                  </a:cubicBezTo>
                  <a:cubicBezTo>
                    <a:pt x="553" y="1706"/>
                    <a:pt x="521" y="1674"/>
                    <a:pt x="423" y="1609"/>
                  </a:cubicBezTo>
                  <a:cubicBezTo>
                    <a:pt x="358" y="1576"/>
                    <a:pt x="293" y="1511"/>
                    <a:pt x="261" y="1446"/>
                  </a:cubicBezTo>
                  <a:cubicBezTo>
                    <a:pt x="196" y="1349"/>
                    <a:pt x="261" y="1186"/>
                    <a:pt x="326" y="1056"/>
                  </a:cubicBezTo>
                  <a:cubicBezTo>
                    <a:pt x="488" y="731"/>
                    <a:pt x="683" y="406"/>
                    <a:pt x="846" y="113"/>
                  </a:cubicBezTo>
                  <a:cubicBezTo>
                    <a:pt x="878" y="80"/>
                    <a:pt x="846" y="15"/>
                    <a:pt x="846" y="15"/>
                  </a:cubicBezTo>
                  <a:cubicBezTo>
                    <a:pt x="835" y="5"/>
                    <a:pt x="821" y="1"/>
                    <a:pt x="8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9"/>
            <p:cNvSpPr/>
            <p:nvPr/>
          </p:nvSpPr>
          <p:spPr>
            <a:xfrm>
              <a:off x="3909075" y="2314450"/>
              <a:ext cx="13025" cy="10925"/>
            </a:xfrm>
            <a:custGeom>
              <a:avLst/>
              <a:gdLst/>
              <a:ahLst/>
              <a:cxnLst/>
              <a:rect l="l" t="t" r="r" b="b"/>
              <a:pathLst>
                <a:path w="521" h="437" extrusionOk="0">
                  <a:moveTo>
                    <a:pt x="456" y="1"/>
                  </a:moveTo>
                  <a:cubicBezTo>
                    <a:pt x="431" y="1"/>
                    <a:pt x="407" y="9"/>
                    <a:pt x="391" y="25"/>
                  </a:cubicBezTo>
                  <a:cubicBezTo>
                    <a:pt x="358" y="58"/>
                    <a:pt x="293" y="90"/>
                    <a:pt x="228" y="123"/>
                  </a:cubicBezTo>
                  <a:cubicBezTo>
                    <a:pt x="163" y="188"/>
                    <a:pt x="98" y="220"/>
                    <a:pt x="66" y="253"/>
                  </a:cubicBezTo>
                  <a:cubicBezTo>
                    <a:pt x="1" y="285"/>
                    <a:pt x="1" y="350"/>
                    <a:pt x="33" y="383"/>
                  </a:cubicBezTo>
                  <a:cubicBezTo>
                    <a:pt x="33" y="421"/>
                    <a:pt x="55" y="437"/>
                    <a:pt x="87" y="437"/>
                  </a:cubicBezTo>
                  <a:cubicBezTo>
                    <a:pt x="109" y="437"/>
                    <a:pt x="136" y="429"/>
                    <a:pt x="163" y="415"/>
                  </a:cubicBezTo>
                  <a:cubicBezTo>
                    <a:pt x="293" y="350"/>
                    <a:pt x="391" y="253"/>
                    <a:pt x="488" y="123"/>
                  </a:cubicBezTo>
                  <a:cubicBezTo>
                    <a:pt x="521" y="90"/>
                    <a:pt x="521" y="58"/>
                    <a:pt x="521" y="25"/>
                  </a:cubicBezTo>
                  <a:cubicBezTo>
                    <a:pt x="505" y="9"/>
                    <a:pt x="480" y="1"/>
                    <a:pt x="4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9"/>
            <p:cNvSpPr/>
            <p:nvPr/>
          </p:nvSpPr>
          <p:spPr>
            <a:xfrm>
              <a:off x="3787950" y="2322550"/>
              <a:ext cx="47175" cy="23625"/>
            </a:xfrm>
            <a:custGeom>
              <a:avLst/>
              <a:gdLst/>
              <a:ahLst/>
              <a:cxnLst/>
              <a:rect l="l" t="t" r="r" b="b"/>
              <a:pathLst>
                <a:path w="1887" h="945" extrusionOk="0">
                  <a:moveTo>
                    <a:pt x="941" y="0"/>
                  </a:moveTo>
                  <a:cubicBezTo>
                    <a:pt x="749" y="0"/>
                    <a:pt x="555" y="51"/>
                    <a:pt x="390" y="156"/>
                  </a:cubicBezTo>
                  <a:cubicBezTo>
                    <a:pt x="0" y="417"/>
                    <a:pt x="163" y="774"/>
                    <a:pt x="358" y="774"/>
                  </a:cubicBezTo>
                  <a:cubicBezTo>
                    <a:pt x="492" y="774"/>
                    <a:pt x="637" y="718"/>
                    <a:pt x="820" y="718"/>
                  </a:cubicBezTo>
                  <a:cubicBezTo>
                    <a:pt x="948" y="718"/>
                    <a:pt x="1094" y="746"/>
                    <a:pt x="1268" y="839"/>
                  </a:cubicBezTo>
                  <a:cubicBezTo>
                    <a:pt x="1366" y="898"/>
                    <a:pt x="1463" y="945"/>
                    <a:pt x="1561" y="945"/>
                  </a:cubicBezTo>
                  <a:cubicBezTo>
                    <a:pt x="1626" y="945"/>
                    <a:pt x="1691" y="924"/>
                    <a:pt x="1756" y="872"/>
                  </a:cubicBezTo>
                  <a:cubicBezTo>
                    <a:pt x="1886" y="742"/>
                    <a:pt x="1821" y="547"/>
                    <a:pt x="1756" y="449"/>
                  </a:cubicBezTo>
                  <a:cubicBezTo>
                    <a:pt x="1611" y="158"/>
                    <a:pt x="1280" y="0"/>
                    <a:pt x="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9"/>
            <p:cNvSpPr/>
            <p:nvPr/>
          </p:nvSpPr>
          <p:spPr>
            <a:xfrm>
              <a:off x="3717125" y="2109225"/>
              <a:ext cx="161900" cy="151375"/>
            </a:xfrm>
            <a:custGeom>
              <a:avLst/>
              <a:gdLst/>
              <a:ahLst/>
              <a:cxnLst/>
              <a:rect l="l" t="t" r="r" b="b"/>
              <a:pathLst>
                <a:path w="6476" h="6055" extrusionOk="0">
                  <a:moveTo>
                    <a:pt x="4633" y="0"/>
                  </a:moveTo>
                  <a:cubicBezTo>
                    <a:pt x="4015" y="0"/>
                    <a:pt x="3561" y="335"/>
                    <a:pt x="3288" y="852"/>
                  </a:cubicBezTo>
                  <a:cubicBezTo>
                    <a:pt x="3158" y="1112"/>
                    <a:pt x="2963" y="1112"/>
                    <a:pt x="2736" y="1145"/>
                  </a:cubicBezTo>
                  <a:cubicBezTo>
                    <a:pt x="2345" y="1177"/>
                    <a:pt x="1695" y="1405"/>
                    <a:pt x="1500" y="1763"/>
                  </a:cubicBezTo>
                  <a:cubicBezTo>
                    <a:pt x="1077" y="2543"/>
                    <a:pt x="1240" y="2868"/>
                    <a:pt x="1305" y="3226"/>
                  </a:cubicBezTo>
                  <a:cubicBezTo>
                    <a:pt x="1337" y="3779"/>
                    <a:pt x="979" y="3812"/>
                    <a:pt x="654" y="4202"/>
                  </a:cubicBezTo>
                  <a:cubicBezTo>
                    <a:pt x="0" y="5074"/>
                    <a:pt x="717" y="6054"/>
                    <a:pt x="1368" y="6054"/>
                  </a:cubicBezTo>
                  <a:cubicBezTo>
                    <a:pt x="1591" y="6054"/>
                    <a:pt x="1806" y="5939"/>
                    <a:pt x="1955" y="5665"/>
                  </a:cubicBezTo>
                  <a:cubicBezTo>
                    <a:pt x="2345" y="4917"/>
                    <a:pt x="2508" y="4494"/>
                    <a:pt x="3223" y="3649"/>
                  </a:cubicBezTo>
                  <a:cubicBezTo>
                    <a:pt x="3971" y="2803"/>
                    <a:pt x="4947" y="3129"/>
                    <a:pt x="5337" y="2934"/>
                  </a:cubicBezTo>
                  <a:cubicBezTo>
                    <a:pt x="5857" y="2706"/>
                    <a:pt x="6215" y="2348"/>
                    <a:pt x="6378" y="1795"/>
                  </a:cubicBezTo>
                  <a:cubicBezTo>
                    <a:pt x="6475" y="1633"/>
                    <a:pt x="6475" y="1438"/>
                    <a:pt x="6410" y="1243"/>
                  </a:cubicBezTo>
                  <a:cubicBezTo>
                    <a:pt x="6183" y="560"/>
                    <a:pt x="5760" y="169"/>
                    <a:pt x="5012" y="39"/>
                  </a:cubicBezTo>
                  <a:cubicBezTo>
                    <a:pt x="4879" y="13"/>
                    <a:pt x="4753" y="0"/>
                    <a:pt x="46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9"/>
            <p:cNvSpPr/>
            <p:nvPr/>
          </p:nvSpPr>
          <p:spPr>
            <a:xfrm>
              <a:off x="3759475" y="2138050"/>
              <a:ext cx="61825" cy="69525"/>
            </a:xfrm>
            <a:custGeom>
              <a:avLst/>
              <a:gdLst/>
              <a:ahLst/>
              <a:cxnLst/>
              <a:rect l="l" t="t" r="r" b="b"/>
              <a:pathLst>
                <a:path w="2473" h="2781" extrusionOk="0">
                  <a:moveTo>
                    <a:pt x="2375" y="0"/>
                  </a:moveTo>
                  <a:cubicBezTo>
                    <a:pt x="2350" y="0"/>
                    <a:pt x="2326" y="8"/>
                    <a:pt x="2310" y="24"/>
                  </a:cubicBezTo>
                  <a:cubicBezTo>
                    <a:pt x="2147" y="285"/>
                    <a:pt x="1920" y="480"/>
                    <a:pt x="1627" y="610"/>
                  </a:cubicBezTo>
                  <a:cubicBezTo>
                    <a:pt x="1367" y="707"/>
                    <a:pt x="1042" y="772"/>
                    <a:pt x="749" y="935"/>
                  </a:cubicBezTo>
                  <a:cubicBezTo>
                    <a:pt x="586" y="1033"/>
                    <a:pt x="456" y="1130"/>
                    <a:pt x="359" y="1293"/>
                  </a:cubicBezTo>
                  <a:cubicBezTo>
                    <a:pt x="229" y="1455"/>
                    <a:pt x="229" y="1618"/>
                    <a:pt x="229" y="1781"/>
                  </a:cubicBezTo>
                  <a:cubicBezTo>
                    <a:pt x="196" y="1943"/>
                    <a:pt x="196" y="2106"/>
                    <a:pt x="196" y="2268"/>
                  </a:cubicBezTo>
                  <a:cubicBezTo>
                    <a:pt x="164" y="2398"/>
                    <a:pt x="131" y="2561"/>
                    <a:pt x="66" y="2594"/>
                  </a:cubicBezTo>
                  <a:lnTo>
                    <a:pt x="33" y="2594"/>
                  </a:lnTo>
                  <a:cubicBezTo>
                    <a:pt x="1" y="2626"/>
                    <a:pt x="1" y="2691"/>
                    <a:pt x="1" y="2756"/>
                  </a:cubicBezTo>
                  <a:cubicBezTo>
                    <a:pt x="17" y="2772"/>
                    <a:pt x="42" y="2781"/>
                    <a:pt x="70" y="2781"/>
                  </a:cubicBezTo>
                  <a:cubicBezTo>
                    <a:pt x="98" y="2781"/>
                    <a:pt x="131" y="2772"/>
                    <a:pt x="164" y="2756"/>
                  </a:cubicBezTo>
                  <a:cubicBezTo>
                    <a:pt x="359" y="2626"/>
                    <a:pt x="359" y="2431"/>
                    <a:pt x="391" y="2268"/>
                  </a:cubicBezTo>
                  <a:cubicBezTo>
                    <a:pt x="391" y="2106"/>
                    <a:pt x="424" y="1943"/>
                    <a:pt x="424" y="1813"/>
                  </a:cubicBezTo>
                  <a:cubicBezTo>
                    <a:pt x="424" y="1650"/>
                    <a:pt x="456" y="1488"/>
                    <a:pt x="521" y="1390"/>
                  </a:cubicBezTo>
                  <a:cubicBezTo>
                    <a:pt x="586" y="1293"/>
                    <a:pt x="716" y="1195"/>
                    <a:pt x="846" y="1130"/>
                  </a:cubicBezTo>
                  <a:cubicBezTo>
                    <a:pt x="1107" y="1000"/>
                    <a:pt x="1399" y="903"/>
                    <a:pt x="1724" y="772"/>
                  </a:cubicBezTo>
                  <a:cubicBezTo>
                    <a:pt x="2017" y="642"/>
                    <a:pt x="2277" y="382"/>
                    <a:pt x="2440" y="122"/>
                  </a:cubicBezTo>
                  <a:cubicBezTo>
                    <a:pt x="2472" y="90"/>
                    <a:pt x="2472" y="57"/>
                    <a:pt x="2440" y="24"/>
                  </a:cubicBezTo>
                  <a:cubicBezTo>
                    <a:pt x="2424" y="8"/>
                    <a:pt x="2399" y="0"/>
                    <a:pt x="2375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9"/>
            <p:cNvSpPr/>
            <p:nvPr/>
          </p:nvSpPr>
          <p:spPr>
            <a:xfrm>
              <a:off x="3836725" y="2127725"/>
              <a:ext cx="195125" cy="325225"/>
            </a:xfrm>
            <a:custGeom>
              <a:avLst/>
              <a:gdLst/>
              <a:ahLst/>
              <a:cxnLst/>
              <a:rect l="l" t="t" r="r" b="b"/>
              <a:pathLst>
                <a:path w="7805" h="13009" extrusionOk="0">
                  <a:moveTo>
                    <a:pt x="2732" y="1"/>
                  </a:moveTo>
                  <a:cubicBezTo>
                    <a:pt x="2660" y="1"/>
                    <a:pt x="2584" y="5"/>
                    <a:pt x="2504" y="15"/>
                  </a:cubicBezTo>
                  <a:cubicBezTo>
                    <a:pt x="2179" y="47"/>
                    <a:pt x="1919" y="177"/>
                    <a:pt x="1659" y="275"/>
                  </a:cubicBezTo>
                  <a:cubicBezTo>
                    <a:pt x="391" y="860"/>
                    <a:pt x="0" y="2226"/>
                    <a:pt x="813" y="3299"/>
                  </a:cubicBezTo>
                  <a:cubicBezTo>
                    <a:pt x="1431" y="4145"/>
                    <a:pt x="2179" y="3332"/>
                    <a:pt x="2147" y="5706"/>
                  </a:cubicBezTo>
                  <a:cubicBezTo>
                    <a:pt x="2114" y="6779"/>
                    <a:pt x="2732" y="6811"/>
                    <a:pt x="3382" y="7071"/>
                  </a:cubicBezTo>
                  <a:cubicBezTo>
                    <a:pt x="3675" y="7202"/>
                    <a:pt x="3968" y="7592"/>
                    <a:pt x="3870" y="7917"/>
                  </a:cubicBezTo>
                  <a:cubicBezTo>
                    <a:pt x="3675" y="8470"/>
                    <a:pt x="2472" y="8502"/>
                    <a:pt x="2114" y="8828"/>
                  </a:cubicBezTo>
                  <a:cubicBezTo>
                    <a:pt x="1821" y="9088"/>
                    <a:pt x="1561" y="9706"/>
                    <a:pt x="1821" y="10031"/>
                  </a:cubicBezTo>
                  <a:cubicBezTo>
                    <a:pt x="1984" y="10291"/>
                    <a:pt x="2244" y="10388"/>
                    <a:pt x="2374" y="10681"/>
                  </a:cubicBezTo>
                  <a:cubicBezTo>
                    <a:pt x="2569" y="11136"/>
                    <a:pt x="2277" y="11592"/>
                    <a:pt x="2439" y="12047"/>
                  </a:cubicBezTo>
                  <a:cubicBezTo>
                    <a:pt x="2614" y="12638"/>
                    <a:pt x="3320" y="13008"/>
                    <a:pt x="4001" y="13008"/>
                  </a:cubicBezTo>
                  <a:cubicBezTo>
                    <a:pt x="4331" y="13008"/>
                    <a:pt x="4656" y="12921"/>
                    <a:pt x="4911" y="12730"/>
                  </a:cubicBezTo>
                  <a:cubicBezTo>
                    <a:pt x="5529" y="12307"/>
                    <a:pt x="5529" y="11787"/>
                    <a:pt x="5464" y="11006"/>
                  </a:cubicBezTo>
                  <a:cubicBezTo>
                    <a:pt x="5464" y="10486"/>
                    <a:pt x="5919" y="10551"/>
                    <a:pt x="6244" y="10421"/>
                  </a:cubicBezTo>
                  <a:cubicBezTo>
                    <a:pt x="6894" y="10161"/>
                    <a:pt x="7187" y="9608"/>
                    <a:pt x="7025" y="8893"/>
                  </a:cubicBezTo>
                  <a:cubicBezTo>
                    <a:pt x="6992" y="8730"/>
                    <a:pt x="6927" y="8535"/>
                    <a:pt x="6862" y="8372"/>
                  </a:cubicBezTo>
                  <a:cubicBezTo>
                    <a:pt x="6537" y="7234"/>
                    <a:pt x="6959" y="7397"/>
                    <a:pt x="7447" y="6454"/>
                  </a:cubicBezTo>
                  <a:cubicBezTo>
                    <a:pt x="7805" y="5706"/>
                    <a:pt x="7577" y="4990"/>
                    <a:pt x="7155" y="4535"/>
                  </a:cubicBezTo>
                  <a:cubicBezTo>
                    <a:pt x="6732" y="4112"/>
                    <a:pt x="6764" y="4112"/>
                    <a:pt x="6764" y="3527"/>
                  </a:cubicBezTo>
                  <a:cubicBezTo>
                    <a:pt x="6829" y="2551"/>
                    <a:pt x="6537" y="1511"/>
                    <a:pt x="5561" y="1316"/>
                  </a:cubicBezTo>
                  <a:cubicBezTo>
                    <a:pt x="5138" y="1250"/>
                    <a:pt x="4651" y="1283"/>
                    <a:pt x="4130" y="795"/>
                  </a:cubicBezTo>
                  <a:cubicBezTo>
                    <a:pt x="3749" y="385"/>
                    <a:pt x="3394" y="1"/>
                    <a:pt x="27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9"/>
            <p:cNvSpPr/>
            <p:nvPr/>
          </p:nvSpPr>
          <p:spPr>
            <a:xfrm>
              <a:off x="3842400" y="2137225"/>
              <a:ext cx="32550" cy="47800"/>
            </a:xfrm>
            <a:custGeom>
              <a:avLst/>
              <a:gdLst/>
              <a:ahLst/>
              <a:cxnLst/>
              <a:rect l="l" t="t" r="r" b="b"/>
              <a:pathLst>
                <a:path w="1302" h="1912" extrusionOk="0">
                  <a:moveTo>
                    <a:pt x="1220" y="1"/>
                  </a:moveTo>
                  <a:cubicBezTo>
                    <a:pt x="1204" y="1"/>
                    <a:pt x="1188" y="9"/>
                    <a:pt x="1172" y="25"/>
                  </a:cubicBezTo>
                  <a:cubicBezTo>
                    <a:pt x="879" y="220"/>
                    <a:pt x="619" y="480"/>
                    <a:pt x="424" y="773"/>
                  </a:cubicBezTo>
                  <a:cubicBezTo>
                    <a:pt x="229" y="1098"/>
                    <a:pt x="66" y="1423"/>
                    <a:pt x="33" y="1781"/>
                  </a:cubicBezTo>
                  <a:cubicBezTo>
                    <a:pt x="1" y="1846"/>
                    <a:pt x="66" y="1911"/>
                    <a:pt x="98" y="1911"/>
                  </a:cubicBezTo>
                  <a:cubicBezTo>
                    <a:pt x="164" y="1911"/>
                    <a:pt x="196" y="1879"/>
                    <a:pt x="229" y="1814"/>
                  </a:cubicBezTo>
                  <a:cubicBezTo>
                    <a:pt x="261" y="1488"/>
                    <a:pt x="391" y="1196"/>
                    <a:pt x="586" y="903"/>
                  </a:cubicBezTo>
                  <a:cubicBezTo>
                    <a:pt x="749" y="610"/>
                    <a:pt x="1009" y="350"/>
                    <a:pt x="1237" y="155"/>
                  </a:cubicBezTo>
                  <a:lnTo>
                    <a:pt x="1269" y="123"/>
                  </a:lnTo>
                  <a:cubicBezTo>
                    <a:pt x="1302" y="123"/>
                    <a:pt x="1302" y="57"/>
                    <a:pt x="1269" y="25"/>
                  </a:cubicBezTo>
                  <a:cubicBezTo>
                    <a:pt x="1253" y="9"/>
                    <a:pt x="1237" y="1"/>
                    <a:pt x="122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9"/>
            <p:cNvSpPr/>
            <p:nvPr/>
          </p:nvSpPr>
          <p:spPr>
            <a:xfrm>
              <a:off x="3970875" y="2186825"/>
              <a:ext cx="38225" cy="188150"/>
            </a:xfrm>
            <a:custGeom>
              <a:avLst/>
              <a:gdLst/>
              <a:ahLst/>
              <a:cxnLst/>
              <a:rect l="l" t="t" r="r" b="b"/>
              <a:pathLst>
                <a:path w="1529" h="7526" extrusionOk="0">
                  <a:moveTo>
                    <a:pt x="69" y="0"/>
                  </a:moveTo>
                  <a:cubicBezTo>
                    <a:pt x="49" y="0"/>
                    <a:pt x="33" y="8"/>
                    <a:pt x="33" y="25"/>
                  </a:cubicBezTo>
                  <a:cubicBezTo>
                    <a:pt x="0" y="57"/>
                    <a:pt x="0" y="90"/>
                    <a:pt x="33" y="122"/>
                  </a:cubicBezTo>
                  <a:cubicBezTo>
                    <a:pt x="163" y="252"/>
                    <a:pt x="260" y="350"/>
                    <a:pt x="293" y="512"/>
                  </a:cubicBezTo>
                  <a:cubicBezTo>
                    <a:pt x="325" y="675"/>
                    <a:pt x="293" y="838"/>
                    <a:pt x="260" y="1000"/>
                  </a:cubicBezTo>
                  <a:cubicBezTo>
                    <a:pt x="195" y="1163"/>
                    <a:pt x="130" y="1325"/>
                    <a:pt x="98" y="1488"/>
                  </a:cubicBezTo>
                  <a:cubicBezTo>
                    <a:pt x="65" y="1683"/>
                    <a:pt x="98" y="1878"/>
                    <a:pt x="195" y="2073"/>
                  </a:cubicBezTo>
                  <a:cubicBezTo>
                    <a:pt x="260" y="2236"/>
                    <a:pt x="423" y="2366"/>
                    <a:pt x="553" y="2464"/>
                  </a:cubicBezTo>
                  <a:cubicBezTo>
                    <a:pt x="715" y="2594"/>
                    <a:pt x="846" y="2691"/>
                    <a:pt x="976" y="2789"/>
                  </a:cubicBezTo>
                  <a:cubicBezTo>
                    <a:pt x="1106" y="2886"/>
                    <a:pt x="1203" y="3016"/>
                    <a:pt x="1268" y="3147"/>
                  </a:cubicBezTo>
                  <a:cubicBezTo>
                    <a:pt x="1301" y="3277"/>
                    <a:pt x="1268" y="3439"/>
                    <a:pt x="1203" y="3569"/>
                  </a:cubicBezTo>
                  <a:cubicBezTo>
                    <a:pt x="1073" y="3862"/>
                    <a:pt x="813" y="4122"/>
                    <a:pt x="650" y="4447"/>
                  </a:cubicBezTo>
                  <a:cubicBezTo>
                    <a:pt x="455" y="4773"/>
                    <a:pt x="423" y="5163"/>
                    <a:pt x="488" y="5520"/>
                  </a:cubicBezTo>
                  <a:cubicBezTo>
                    <a:pt x="520" y="5878"/>
                    <a:pt x="585" y="6203"/>
                    <a:pt x="553" y="6561"/>
                  </a:cubicBezTo>
                  <a:cubicBezTo>
                    <a:pt x="553" y="6886"/>
                    <a:pt x="423" y="7179"/>
                    <a:pt x="130" y="7342"/>
                  </a:cubicBezTo>
                  <a:cubicBezTo>
                    <a:pt x="98" y="7374"/>
                    <a:pt x="65" y="7439"/>
                    <a:pt x="98" y="7472"/>
                  </a:cubicBezTo>
                  <a:cubicBezTo>
                    <a:pt x="117" y="7510"/>
                    <a:pt x="147" y="7526"/>
                    <a:pt x="175" y="7526"/>
                  </a:cubicBezTo>
                  <a:cubicBezTo>
                    <a:pt x="195" y="7526"/>
                    <a:pt x="214" y="7518"/>
                    <a:pt x="228" y="7504"/>
                  </a:cubicBezTo>
                  <a:lnTo>
                    <a:pt x="260" y="7504"/>
                  </a:lnTo>
                  <a:cubicBezTo>
                    <a:pt x="423" y="7407"/>
                    <a:pt x="553" y="7277"/>
                    <a:pt x="650" y="7114"/>
                  </a:cubicBezTo>
                  <a:cubicBezTo>
                    <a:pt x="715" y="6919"/>
                    <a:pt x="748" y="6724"/>
                    <a:pt x="748" y="6561"/>
                  </a:cubicBezTo>
                  <a:cubicBezTo>
                    <a:pt x="780" y="6203"/>
                    <a:pt x="715" y="5846"/>
                    <a:pt x="683" y="5520"/>
                  </a:cubicBezTo>
                  <a:cubicBezTo>
                    <a:pt x="650" y="5163"/>
                    <a:pt x="650" y="4838"/>
                    <a:pt x="813" y="4545"/>
                  </a:cubicBezTo>
                  <a:cubicBezTo>
                    <a:pt x="976" y="4252"/>
                    <a:pt x="1236" y="3992"/>
                    <a:pt x="1366" y="3667"/>
                  </a:cubicBezTo>
                  <a:cubicBezTo>
                    <a:pt x="1431" y="3504"/>
                    <a:pt x="1528" y="3309"/>
                    <a:pt x="1463" y="3081"/>
                  </a:cubicBezTo>
                  <a:cubicBezTo>
                    <a:pt x="1398" y="2886"/>
                    <a:pt x="1236" y="2756"/>
                    <a:pt x="1106" y="2626"/>
                  </a:cubicBezTo>
                  <a:cubicBezTo>
                    <a:pt x="846" y="2399"/>
                    <a:pt x="488" y="2268"/>
                    <a:pt x="358" y="1976"/>
                  </a:cubicBezTo>
                  <a:cubicBezTo>
                    <a:pt x="195" y="1716"/>
                    <a:pt x="325" y="1358"/>
                    <a:pt x="390" y="1033"/>
                  </a:cubicBezTo>
                  <a:cubicBezTo>
                    <a:pt x="455" y="870"/>
                    <a:pt x="488" y="675"/>
                    <a:pt x="423" y="480"/>
                  </a:cubicBezTo>
                  <a:cubicBezTo>
                    <a:pt x="390" y="285"/>
                    <a:pt x="260" y="122"/>
                    <a:pt x="130" y="25"/>
                  </a:cubicBezTo>
                  <a:cubicBezTo>
                    <a:pt x="114" y="8"/>
                    <a:pt x="89" y="0"/>
                    <a:pt x="69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9"/>
            <p:cNvSpPr/>
            <p:nvPr/>
          </p:nvSpPr>
          <p:spPr>
            <a:xfrm>
              <a:off x="3805025" y="2556325"/>
              <a:ext cx="292700" cy="443800"/>
            </a:xfrm>
            <a:custGeom>
              <a:avLst/>
              <a:gdLst/>
              <a:ahLst/>
              <a:cxnLst/>
              <a:rect l="l" t="t" r="r" b="b"/>
              <a:pathLst>
                <a:path w="11708" h="17752" extrusionOk="0">
                  <a:moveTo>
                    <a:pt x="6880" y="0"/>
                  </a:moveTo>
                  <a:cubicBezTo>
                    <a:pt x="5663" y="0"/>
                    <a:pt x="4578" y="1070"/>
                    <a:pt x="5268" y="3228"/>
                  </a:cubicBezTo>
                  <a:cubicBezTo>
                    <a:pt x="6374" y="6773"/>
                    <a:pt x="7317" y="9244"/>
                    <a:pt x="7902" y="10772"/>
                  </a:cubicBezTo>
                  <a:cubicBezTo>
                    <a:pt x="6504" y="11976"/>
                    <a:pt x="3545" y="13862"/>
                    <a:pt x="780" y="15813"/>
                  </a:cubicBezTo>
                  <a:cubicBezTo>
                    <a:pt x="748" y="15813"/>
                    <a:pt x="0" y="16333"/>
                    <a:pt x="163" y="17049"/>
                  </a:cubicBezTo>
                  <a:cubicBezTo>
                    <a:pt x="260" y="17406"/>
                    <a:pt x="585" y="17699"/>
                    <a:pt x="650" y="17699"/>
                  </a:cubicBezTo>
                  <a:cubicBezTo>
                    <a:pt x="731" y="17736"/>
                    <a:pt x="808" y="17751"/>
                    <a:pt x="885" y="17751"/>
                  </a:cubicBezTo>
                  <a:cubicBezTo>
                    <a:pt x="1147" y="17751"/>
                    <a:pt x="1396" y="17572"/>
                    <a:pt x="1724" y="17472"/>
                  </a:cubicBezTo>
                  <a:cubicBezTo>
                    <a:pt x="3805" y="16789"/>
                    <a:pt x="11479" y="14155"/>
                    <a:pt x="11577" y="12008"/>
                  </a:cubicBezTo>
                  <a:cubicBezTo>
                    <a:pt x="11707" y="9342"/>
                    <a:pt x="10829" y="6447"/>
                    <a:pt x="10081" y="4073"/>
                  </a:cubicBezTo>
                  <a:cubicBezTo>
                    <a:pt x="9723" y="2935"/>
                    <a:pt x="9398" y="1700"/>
                    <a:pt x="8618" y="822"/>
                  </a:cubicBezTo>
                  <a:cubicBezTo>
                    <a:pt x="8147" y="275"/>
                    <a:pt x="7497" y="0"/>
                    <a:pt x="6880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9"/>
            <p:cNvSpPr/>
            <p:nvPr/>
          </p:nvSpPr>
          <p:spPr>
            <a:xfrm>
              <a:off x="4000125" y="2805775"/>
              <a:ext cx="39050" cy="20700"/>
            </a:xfrm>
            <a:custGeom>
              <a:avLst/>
              <a:gdLst/>
              <a:ahLst/>
              <a:cxnLst/>
              <a:rect l="l" t="t" r="r" b="b"/>
              <a:pathLst>
                <a:path w="1562" h="828" extrusionOk="0">
                  <a:moveTo>
                    <a:pt x="1524" y="1"/>
                  </a:moveTo>
                  <a:cubicBezTo>
                    <a:pt x="1516" y="1"/>
                    <a:pt x="1506" y="5"/>
                    <a:pt x="1497" y="14"/>
                  </a:cubicBezTo>
                  <a:cubicBezTo>
                    <a:pt x="1204" y="47"/>
                    <a:pt x="976" y="144"/>
                    <a:pt x="749" y="274"/>
                  </a:cubicBezTo>
                  <a:cubicBezTo>
                    <a:pt x="489" y="372"/>
                    <a:pt x="261" y="502"/>
                    <a:pt x="66" y="664"/>
                  </a:cubicBezTo>
                  <a:cubicBezTo>
                    <a:pt x="33" y="697"/>
                    <a:pt x="1" y="762"/>
                    <a:pt x="33" y="794"/>
                  </a:cubicBezTo>
                  <a:cubicBezTo>
                    <a:pt x="66" y="827"/>
                    <a:pt x="98" y="827"/>
                    <a:pt x="163" y="827"/>
                  </a:cubicBezTo>
                  <a:cubicBezTo>
                    <a:pt x="391" y="697"/>
                    <a:pt x="586" y="567"/>
                    <a:pt x="814" y="437"/>
                  </a:cubicBezTo>
                  <a:cubicBezTo>
                    <a:pt x="1041" y="307"/>
                    <a:pt x="1301" y="209"/>
                    <a:pt x="1529" y="112"/>
                  </a:cubicBezTo>
                  <a:cubicBezTo>
                    <a:pt x="1562" y="112"/>
                    <a:pt x="1562" y="79"/>
                    <a:pt x="1562" y="47"/>
                  </a:cubicBezTo>
                  <a:cubicBezTo>
                    <a:pt x="1562" y="24"/>
                    <a:pt x="1545" y="1"/>
                    <a:pt x="15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9"/>
            <p:cNvSpPr/>
            <p:nvPr/>
          </p:nvSpPr>
          <p:spPr>
            <a:xfrm>
              <a:off x="3699325" y="2945650"/>
              <a:ext cx="150425" cy="97450"/>
            </a:xfrm>
            <a:custGeom>
              <a:avLst/>
              <a:gdLst/>
              <a:ahLst/>
              <a:cxnLst/>
              <a:rect l="l" t="t" r="r" b="b"/>
              <a:pathLst>
                <a:path w="6017" h="3898" extrusionOk="0">
                  <a:moveTo>
                    <a:pt x="3211" y="0"/>
                  </a:moveTo>
                  <a:cubicBezTo>
                    <a:pt x="1912" y="0"/>
                    <a:pt x="785" y="308"/>
                    <a:pt x="1464" y="728"/>
                  </a:cubicBezTo>
                  <a:cubicBezTo>
                    <a:pt x="1757" y="890"/>
                    <a:pt x="2147" y="955"/>
                    <a:pt x="2504" y="1020"/>
                  </a:cubicBezTo>
                  <a:cubicBezTo>
                    <a:pt x="2830" y="1118"/>
                    <a:pt x="2732" y="1313"/>
                    <a:pt x="2635" y="1411"/>
                  </a:cubicBezTo>
                  <a:cubicBezTo>
                    <a:pt x="2017" y="1964"/>
                    <a:pt x="0" y="2224"/>
                    <a:pt x="326" y="2744"/>
                  </a:cubicBezTo>
                  <a:cubicBezTo>
                    <a:pt x="456" y="2972"/>
                    <a:pt x="1009" y="2874"/>
                    <a:pt x="1009" y="3004"/>
                  </a:cubicBezTo>
                  <a:cubicBezTo>
                    <a:pt x="976" y="3297"/>
                    <a:pt x="1236" y="3525"/>
                    <a:pt x="1496" y="3525"/>
                  </a:cubicBezTo>
                  <a:cubicBezTo>
                    <a:pt x="1569" y="3510"/>
                    <a:pt x="1635" y="3495"/>
                    <a:pt x="1695" y="3495"/>
                  </a:cubicBezTo>
                  <a:cubicBezTo>
                    <a:pt x="1769" y="3495"/>
                    <a:pt x="1833" y="3518"/>
                    <a:pt x="1887" y="3590"/>
                  </a:cubicBezTo>
                  <a:cubicBezTo>
                    <a:pt x="1952" y="3655"/>
                    <a:pt x="2017" y="3720"/>
                    <a:pt x="2082" y="3785"/>
                  </a:cubicBezTo>
                  <a:cubicBezTo>
                    <a:pt x="2180" y="3864"/>
                    <a:pt x="2323" y="3897"/>
                    <a:pt x="2492" y="3897"/>
                  </a:cubicBezTo>
                  <a:cubicBezTo>
                    <a:pt x="3159" y="3897"/>
                    <a:pt x="4236" y="3374"/>
                    <a:pt x="4651" y="3037"/>
                  </a:cubicBezTo>
                  <a:cubicBezTo>
                    <a:pt x="5171" y="2581"/>
                    <a:pt x="5984" y="1899"/>
                    <a:pt x="5984" y="1151"/>
                  </a:cubicBezTo>
                  <a:cubicBezTo>
                    <a:pt x="6017" y="316"/>
                    <a:pt x="4526" y="0"/>
                    <a:pt x="3211" y="0"/>
                  </a:cubicBezTo>
                  <a:close/>
                </a:path>
              </a:pathLst>
            </a:custGeom>
            <a:solidFill>
              <a:srgbClr val="B35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9"/>
            <p:cNvSpPr/>
            <p:nvPr/>
          </p:nvSpPr>
          <p:spPr>
            <a:xfrm>
              <a:off x="3745675" y="3025625"/>
              <a:ext cx="21975" cy="8150"/>
            </a:xfrm>
            <a:custGeom>
              <a:avLst/>
              <a:gdLst/>
              <a:ahLst/>
              <a:cxnLst/>
              <a:rect l="l" t="t" r="r" b="b"/>
              <a:pathLst>
                <a:path w="879" h="326" extrusionOk="0">
                  <a:moveTo>
                    <a:pt x="878" y="0"/>
                  </a:moveTo>
                  <a:lnTo>
                    <a:pt x="0" y="326"/>
                  </a:lnTo>
                  <a:cubicBezTo>
                    <a:pt x="293" y="293"/>
                    <a:pt x="781" y="98"/>
                    <a:pt x="8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9"/>
            <p:cNvSpPr/>
            <p:nvPr/>
          </p:nvSpPr>
          <p:spPr>
            <a:xfrm>
              <a:off x="3743225" y="3022575"/>
              <a:ext cx="26850" cy="12825"/>
            </a:xfrm>
            <a:custGeom>
              <a:avLst/>
              <a:gdLst/>
              <a:ahLst/>
              <a:cxnLst/>
              <a:rect l="l" t="t" r="r" b="b"/>
              <a:pathLst>
                <a:path w="1074" h="513" extrusionOk="0">
                  <a:moveTo>
                    <a:pt x="976" y="0"/>
                  </a:moveTo>
                  <a:cubicBezTo>
                    <a:pt x="952" y="0"/>
                    <a:pt x="927" y="8"/>
                    <a:pt x="911" y="25"/>
                  </a:cubicBezTo>
                  <a:lnTo>
                    <a:pt x="879" y="25"/>
                  </a:lnTo>
                  <a:cubicBezTo>
                    <a:pt x="846" y="57"/>
                    <a:pt x="781" y="122"/>
                    <a:pt x="716" y="155"/>
                  </a:cubicBezTo>
                  <a:cubicBezTo>
                    <a:pt x="651" y="187"/>
                    <a:pt x="586" y="220"/>
                    <a:pt x="521" y="220"/>
                  </a:cubicBezTo>
                  <a:cubicBezTo>
                    <a:pt x="391" y="285"/>
                    <a:pt x="228" y="350"/>
                    <a:pt x="98" y="350"/>
                  </a:cubicBezTo>
                  <a:cubicBezTo>
                    <a:pt x="66" y="350"/>
                    <a:pt x="33" y="382"/>
                    <a:pt x="1" y="415"/>
                  </a:cubicBezTo>
                  <a:cubicBezTo>
                    <a:pt x="1" y="480"/>
                    <a:pt x="33" y="513"/>
                    <a:pt x="98" y="513"/>
                  </a:cubicBezTo>
                  <a:cubicBezTo>
                    <a:pt x="261" y="513"/>
                    <a:pt x="423" y="480"/>
                    <a:pt x="586" y="415"/>
                  </a:cubicBezTo>
                  <a:cubicBezTo>
                    <a:pt x="651" y="382"/>
                    <a:pt x="748" y="350"/>
                    <a:pt x="814" y="317"/>
                  </a:cubicBezTo>
                  <a:cubicBezTo>
                    <a:pt x="879" y="285"/>
                    <a:pt x="944" y="252"/>
                    <a:pt x="1041" y="155"/>
                  </a:cubicBezTo>
                  <a:cubicBezTo>
                    <a:pt x="1074" y="122"/>
                    <a:pt x="1074" y="57"/>
                    <a:pt x="1041" y="25"/>
                  </a:cubicBezTo>
                  <a:cubicBezTo>
                    <a:pt x="1025" y="8"/>
                    <a:pt x="1000" y="0"/>
                    <a:pt x="9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9"/>
            <p:cNvSpPr/>
            <p:nvPr/>
          </p:nvSpPr>
          <p:spPr>
            <a:xfrm>
              <a:off x="3725350" y="3011800"/>
              <a:ext cx="26850" cy="8975"/>
            </a:xfrm>
            <a:custGeom>
              <a:avLst/>
              <a:gdLst/>
              <a:ahLst/>
              <a:cxnLst/>
              <a:rect l="l" t="t" r="r" b="b"/>
              <a:pathLst>
                <a:path w="1074" h="359" extrusionOk="0">
                  <a:moveTo>
                    <a:pt x="1073" y="0"/>
                  </a:moveTo>
                  <a:lnTo>
                    <a:pt x="0" y="358"/>
                  </a:lnTo>
                  <a:cubicBezTo>
                    <a:pt x="293" y="326"/>
                    <a:pt x="781" y="196"/>
                    <a:pt x="1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9"/>
            <p:cNvSpPr/>
            <p:nvPr/>
          </p:nvSpPr>
          <p:spPr>
            <a:xfrm>
              <a:off x="3722900" y="3008825"/>
              <a:ext cx="31725" cy="13875"/>
            </a:xfrm>
            <a:custGeom>
              <a:avLst/>
              <a:gdLst/>
              <a:ahLst/>
              <a:cxnLst/>
              <a:rect l="l" t="t" r="r" b="b"/>
              <a:pathLst>
                <a:path w="1269" h="555" extrusionOk="0">
                  <a:moveTo>
                    <a:pt x="1173" y="1"/>
                  </a:moveTo>
                  <a:cubicBezTo>
                    <a:pt x="1154" y="1"/>
                    <a:pt x="1133" y="8"/>
                    <a:pt x="1106" y="22"/>
                  </a:cubicBezTo>
                  <a:cubicBezTo>
                    <a:pt x="976" y="119"/>
                    <a:pt x="781" y="185"/>
                    <a:pt x="618" y="250"/>
                  </a:cubicBezTo>
                  <a:cubicBezTo>
                    <a:pt x="456" y="315"/>
                    <a:pt x="261" y="380"/>
                    <a:pt x="66" y="412"/>
                  </a:cubicBezTo>
                  <a:cubicBezTo>
                    <a:pt x="33" y="412"/>
                    <a:pt x="1" y="445"/>
                    <a:pt x="33" y="477"/>
                  </a:cubicBezTo>
                  <a:cubicBezTo>
                    <a:pt x="33" y="525"/>
                    <a:pt x="50" y="555"/>
                    <a:pt x="73" y="555"/>
                  </a:cubicBezTo>
                  <a:cubicBezTo>
                    <a:pt x="81" y="555"/>
                    <a:pt x="89" y="551"/>
                    <a:pt x="98" y="542"/>
                  </a:cubicBezTo>
                  <a:cubicBezTo>
                    <a:pt x="488" y="510"/>
                    <a:pt x="879" y="445"/>
                    <a:pt x="1236" y="185"/>
                  </a:cubicBezTo>
                  <a:cubicBezTo>
                    <a:pt x="1269" y="152"/>
                    <a:pt x="1269" y="87"/>
                    <a:pt x="1236" y="54"/>
                  </a:cubicBezTo>
                  <a:cubicBezTo>
                    <a:pt x="1217" y="16"/>
                    <a:pt x="1198" y="1"/>
                    <a:pt x="11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9"/>
            <p:cNvSpPr/>
            <p:nvPr/>
          </p:nvSpPr>
          <p:spPr>
            <a:xfrm>
              <a:off x="3834275" y="2955900"/>
              <a:ext cx="14675" cy="33975"/>
            </a:xfrm>
            <a:custGeom>
              <a:avLst/>
              <a:gdLst/>
              <a:ahLst/>
              <a:cxnLst/>
              <a:rect l="l" t="t" r="r" b="b"/>
              <a:pathLst>
                <a:path w="587" h="1359" extrusionOk="0">
                  <a:moveTo>
                    <a:pt x="131" y="1"/>
                  </a:moveTo>
                  <a:cubicBezTo>
                    <a:pt x="106" y="1"/>
                    <a:pt x="82" y="9"/>
                    <a:pt x="66" y="25"/>
                  </a:cubicBezTo>
                  <a:cubicBezTo>
                    <a:pt x="1" y="58"/>
                    <a:pt x="1" y="123"/>
                    <a:pt x="66" y="155"/>
                  </a:cubicBezTo>
                  <a:cubicBezTo>
                    <a:pt x="358" y="448"/>
                    <a:pt x="423" y="838"/>
                    <a:pt x="326" y="1261"/>
                  </a:cubicBezTo>
                  <a:cubicBezTo>
                    <a:pt x="326" y="1293"/>
                    <a:pt x="358" y="1326"/>
                    <a:pt x="358" y="1358"/>
                  </a:cubicBezTo>
                  <a:cubicBezTo>
                    <a:pt x="423" y="1358"/>
                    <a:pt x="456" y="1326"/>
                    <a:pt x="456" y="1293"/>
                  </a:cubicBezTo>
                  <a:cubicBezTo>
                    <a:pt x="554" y="1098"/>
                    <a:pt x="586" y="871"/>
                    <a:pt x="554" y="610"/>
                  </a:cubicBezTo>
                  <a:cubicBezTo>
                    <a:pt x="489" y="383"/>
                    <a:pt x="358" y="188"/>
                    <a:pt x="196" y="25"/>
                  </a:cubicBezTo>
                  <a:cubicBezTo>
                    <a:pt x="180" y="9"/>
                    <a:pt x="155" y="1"/>
                    <a:pt x="1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9"/>
            <p:cNvSpPr/>
            <p:nvPr/>
          </p:nvSpPr>
          <p:spPr>
            <a:xfrm>
              <a:off x="3890375" y="2488300"/>
              <a:ext cx="197575" cy="277500"/>
            </a:xfrm>
            <a:custGeom>
              <a:avLst/>
              <a:gdLst/>
              <a:ahLst/>
              <a:cxnLst/>
              <a:rect l="l" t="t" r="r" b="b"/>
              <a:pathLst>
                <a:path w="7903" h="11100" extrusionOk="0">
                  <a:moveTo>
                    <a:pt x="3698" y="1"/>
                  </a:moveTo>
                  <a:cubicBezTo>
                    <a:pt x="3575" y="1"/>
                    <a:pt x="3446" y="24"/>
                    <a:pt x="3318" y="63"/>
                  </a:cubicBezTo>
                  <a:cubicBezTo>
                    <a:pt x="1822" y="486"/>
                    <a:pt x="521" y="1884"/>
                    <a:pt x="163" y="3445"/>
                  </a:cubicBezTo>
                  <a:cubicBezTo>
                    <a:pt x="1" y="4160"/>
                    <a:pt x="944" y="7217"/>
                    <a:pt x="1854" y="9266"/>
                  </a:cubicBezTo>
                  <a:cubicBezTo>
                    <a:pt x="2114" y="9851"/>
                    <a:pt x="2374" y="10372"/>
                    <a:pt x="2602" y="10697"/>
                  </a:cubicBezTo>
                  <a:cubicBezTo>
                    <a:pt x="2743" y="10923"/>
                    <a:pt x="2909" y="11100"/>
                    <a:pt x="3121" y="11100"/>
                  </a:cubicBezTo>
                  <a:cubicBezTo>
                    <a:pt x="3153" y="11100"/>
                    <a:pt x="3186" y="11096"/>
                    <a:pt x="3220" y="11087"/>
                  </a:cubicBezTo>
                  <a:cubicBezTo>
                    <a:pt x="3359" y="11096"/>
                    <a:pt x="3494" y="11100"/>
                    <a:pt x="3626" y="11100"/>
                  </a:cubicBezTo>
                  <a:cubicBezTo>
                    <a:pt x="3984" y="11100"/>
                    <a:pt x="4318" y="11070"/>
                    <a:pt x="4651" y="11022"/>
                  </a:cubicBezTo>
                  <a:cubicBezTo>
                    <a:pt x="5334" y="10892"/>
                    <a:pt x="5984" y="10697"/>
                    <a:pt x="6602" y="10469"/>
                  </a:cubicBezTo>
                  <a:cubicBezTo>
                    <a:pt x="6960" y="10339"/>
                    <a:pt x="7317" y="10144"/>
                    <a:pt x="7643" y="9949"/>
                  </a:cubicBezTo>
                  <a:cubicBezTo>
                    <a:pt x="7838" y="9819"/>
                    <a:pt x="7903" y="9689"/>
                    <a:pt x="7870" y="9429"/>
                  </a:cubicBezTo>
                  <a:cubicBezTo>
                    <a:pt x="7805" y="8973"/>
                    <a:pt x="7740" y="8453"/>
                    <a:pt x="7610" y="7672"/>
                  </a:cubicBezTo>
                  <a:cubicBezTo>
                    <a:pt x="7513" y="7217"/>
                    <a:pt x="7383" y="6664"/>
                    <a:pt x="7187" y="5981"/>
                  </a:cubicBezTo>
                  <a:cubicBezTo>
                    <a:pt x="6635" y="4030"/>
                    <a:pt x="5659" y="1591"/>
                    <a:pt x="4196" y="193"/>
                  </a:cubicBezTo>
                  <a:cubicBezTo>
                    <a:pt x="4058" y="55"/>
                    <a:pt x="3885" y="1"/>
                    <a:pt x="36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9"/>
            <p:cNvSpPr/>
            <p:nvPr/>
          </p:nvSpPr>
          <p:spPr>
            <a:xfrm>
              <a:off x="3936725" y="2680925"/>
              <a:ext cx="151225" cy="84875"/>
            </a:xfrm>
            <a:custGeom>
              <a:avLst/>
              <a:gdLst/>
              <a:ahLst/>
              <a:cxnLst/>
              <a:rect l="l" t="t" r="r" b="b"/>
              <a:pathLst>
                <a:path w="6049" h="3395" extrusionOk="0">
                  <a:moveTo>
                    <a:pt x="5756" y="0"/>
                  </a:moveTo>
                  <a:cubicBezTo>
                    <a:pt x="5561" y="65"/>
                    <a:pt x="5268" y="228"/>
                    <a:pt x="4716" y="455"/>
                  </a:cubicBezTo>
                  <a:cubicBezTo>
                    <a:pt x="3577" y="976"/>
                    <a:pt x="1886" y="1398"/>
                    <a:pt x="748" y="1528"/>
                  </a:cubicBezTo>
                  <a:cubicBezTo>
                    <a:pt x="423" y="1561"/>
                    <a:pt x="163" y="1561"/>
                    <a:pt x="0" y="1561"/>
                  </a:cubicBezTo>
                  <a:cubicBezTo>
                    <a:pt x="260" y="2146"/>
                    <a:pt x="520" y="2667"/>
                    <a:pt x="748" y="2992"/>
                  </a:cubicBezTo>
                  <a:cubicBezTo>
                    <a:pt x="889" y="3218"/>
                    <a:pt x="1055" y="3395"/>
                    <a:pt x="1267" y="3395"/>
                  </a:cubicBezTo>
                  <a:cubicBezTo>
                    <a:pt x="1299" y="3395"/>
                    <a:pt x="1332" y="3391"/>
                    <a:pt x="1366" y="3382"/>
                  </a:cubicBezTo>
                  <a:cubicBezTo>
                    <a:pt x="1505" y="3391"/>
                    <a:pt x="1640" y="3395"/>
                    <a:pt x="1772" y="3395"/>
                  </a:cubicBezTo>
                  <a:cubicBezTo>
                    <a:pt x="2130" y="3395"/>
                    <a:pt x="2464" y="3365"/>
                    <a:pt x="2797" y="3317"/>
                  </a:cubicBezTo>
                  <a:cubicBezTo>
                    <a:pt x="3480" y="3187"/>
                    <a:pt x="4130" y="2992"/>
                    <a:pt x="4748" y="2764"/>
                  </a:cubicBezTo>
                  <a:cubicBezTo>
                    <a:pt x="5106" y="2634"/>
                    <a:pt x="5463" y="2439"/>
                    <a:pt x="5789" y="2244"/>
                  </a:cubicBezTo>
                  <a:cubicBezTo>
                    <a:pt x="5984" y="2114"/>
                    <a:pt x="6049" y="1984"/>
                    <a:pt x="6016" y="1756"/>
                  </a:cubicBezTo>
                  <a:cubicBezTo>
                    <a:pt x="5951" y="1268"/>
                    <a:pt x="5886" y="748"/>
                    <a:pt x="5756" y="0"/>
                  </a:cubicBezTo>
                  <a:close/>
                </a:path>
              </a:pathLst>
            </a:custGeom>
            <a:solidFill>
              <a:srgbClr val="172036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9"/>
            <p:cNvSpPr/>
            <p:nvPr/>
          </p:nvSpPr>
          <p:spPr>
            <a:xfrm>
              <a:off x="3893625" y="2580925"/>
              <a:ext cx="45550" cy="139375"/>
            </a:xfrm>
            <a:custGeom>
              <a:avLst/>
              <a:gdLst/>
              <a:ahLst/>
              <a:cxnLst/>
              <a:rect l="l" t="t" r="r" b="b"/>
              <a:pathLst>
                <a:path w="1822" h="5575" extrusionOk="0">
                  <a:moveTo>
                    <a:pt x="66" y="0"/>
                  </a:moveTo>
                  <a:cubicBezTo>
                    <a:pt x="33" y="0"/>
                    <a:pt x="1" y="33"/>
                    <a:pt x="1" y="98"/>
                  </a:cubicBezTo>
                  <a:cubicBezTo>
                    <a:pt x="293" y="1951"/>
                    <a:pt x="911" y="3772"/>
                    <a:pt x="1627" y="5528"/>
                  </a:cubicBezTo>
                  <a:cubicBezTo>
                    <a:pt x="1627" y="5551"/>
                    <a:pt x="1659" y="5574"/>
                    <a:pt x="1701" y="5574"/>
                  </a:cubicBezTo>
                  <a:cubicBezTo>
                    <a:pt x="1719" y="5574"/>
                    <a:pt x="1738" y="5570"/>
                    <a:pt x="1757" y="5561"/>
                  </a:cubicBezTo>
                  <a:cubicBezTo>
                    <a:pt x="1789" y="5561"/>
                    <a:pt x="1822" y="5496"/>
                    <a:pt x="1789" y="5431"/>
                  </a:cubicBezTo>
                  <a:cubicBezTo>
                    <a:pt x="1432" y="4585"/>
                    <a:pt x="1106" y="3675"/>
                    <a:pt x="846" y="2797"/>
                  </a:cubicBezTo>
                  <a:cubicBezTo>
                    <a:pt x="553" y="1886"/>
                    <a:pt x="293" y="976"/>
                    <a:pt x="163" y="65"/>
                  </a:cubicBezTo>
                  <a:cubicBezTo>
                    <a:pt x="131" y="0"/>
                    <a:pt x="98" y="0"/>
                    <a:pt x="66" y="0"/>
                  </a:cubicBezTo>
                  <a:close/>
                </a:path>
              </a:pathLst>
            </a:custGeom>
            <a:solidFill>
              <a:srgbClr val="172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F64F7520-D373-4EA5-9212-72F7C258621C}"/>
              </a:ext>
            </a:extLst>
          </p:cNvPr>
          <p:cNvSpPr txBox="1"/>
          <p:nvPr/>
        </p:nvSpPr>
        <p:spPr>
          <a:xfrm>
            <a:off x="3367314" y="1618343"/>
            <a:ext cx="4244894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 We are less distracted by other activities that could be taking place in the area since we can only see the upper body.</a:t>
            </a:r>
            <a:endParaRPr lang="ar-LY" sz="2800" dirty="0"/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Zero Discrimination Day Infographics by Slidesgo">
  <a:themeElements>
    <a:clrScheme name="Simple Light">
      <a:dk1>
        <a:srgbClr val="000000"/>
      </a:dk1>
      <a:lt1>
        <a:srgbClr val="F6EEEA"/>
      </a:lt1>
      <a:dk2>
        <a:srgbClr val="79363A"/>
      </a:dk2>
      <a:lt2>
        <a:srgbClr val="F04640"/>
      </a:lt2>
      <a:accent1>
        <a:srgbClr val="FFCD37"/>
      </a:accent1>
      <a:accent2>
        <a:srgbClr val="FD91A5"/>
      </a:accent2>
      <a:accent3>
        <a:srgbClr val="76CEE1"/>
      </a:accent3>
      <a:accent4>
        <a:srgbClr val="0EA175"/>
      </a:accent4>
      <a:accent5>
        <a:srgbClr val="434343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359</Words>
  <Application>Microsoft Office PowerPoint</Application>
  <PresentationFormat>On-screen Show (16:9)</PresentationFormat>
  <Paragraphs>49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Lato</vt:lpstr>
      <vt:lpstr>Poppins</vt:lpstr>
      <vt:lpstr>Staatliches</vt:lpstr>
      <vt:lpstr>Zero Discrimination Day Infographics by Slidesgo</vt:lpstr>
      <vt:lpstr>Libyan International Medical University Faculty of Business Administration</vt:lpstr>
      <vt:lpstr>Table of Contents:</vt:lpstr>
      <vt:lpstr>PowerPoint Presentation</vt:lpstr>
      <vt:lpstr>Examples. </vt:lpstr>
      <vt:lpstr>Culture, Age, Gender and Geographic  Location are Critical </vt:lpstr>
      <vt:lpstr>Example of the Face Emotion </vt:lpstr>
      <vt:lpstr>Look For a Combination of Signals. </vt:lpstr>
      <vt:lpstr>Incongruence Man Mean Many Things. </vt:lpstr>
      <vt:lpstr>Conclusion.  </vt:lpstr>
      <vt:lpstr>Reflection. </vt:lpstr>
      <vt:lpstr>References.  </vt:lpstr>
      <vt:lpstr>Thank you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ROUYA</dc:creator>
  <cp:lastModifiedBy>Maher Fattouh</cp:lastModifiedBy>
  <cp:revision>13</cp:revision>
  <dcterms:modified xsi:type="dcterms:W3CDTF">2023-02-25T07:13:39Z</dcterms:modified>
</cp:coreProperties>
</file>