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B33A0E-34AF-44A5-81AC-A949D0E83886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323FC2-D0F7-4DAC-B192-7AF159D704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78010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Rule of Using Libyan Civil Law Sources in Priority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5517232"/>
            <a:ext cx="6400800" cy="1185168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Abdullah-4354@limu.edu.ly</a:t>
            </a:r>
          </a:p>
          <a:p>
            <a:pPr algn="l"/>
            <a:r>
              <a:rPr lang="en-US" dirty="0" err="1">
                <a:solidFill>
                  <a:schemeClr val="tx1"/>
                </a:solidFill>
              </a:rPr>
              <a:t>Abdalla</a:t>
            </a:r>
            <a:r>
              <a:rPr lang="en-US" dirty="0">
                <a:solidFill>
                  <a:schemeClr val="tx1"/>
                </a:solidFill>
              </a:rPr>
              <a:t> Hammuda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ID: 4354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548679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Libyan International Medical </a:t>
            </a:r>
            <a:r>
              <a:rPr lang="en-GB" dirty="0" smtClean="0"/>
              <a:t>University</a:t>
            </a:r>
          </a:p>
          <a:p>
            <a:pPr algn="ctr"/>
            <a:r>
              <a:rPr lang="en-GB" dirty="0" smtClean="0"/>
              <a:t> </a:t>
            </a:r>
            <a:r>
              <a:rPr lang="en-GB" dirty="0"/>
              <a:t>Faculty of Business Administration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928" y="442422"/>
            <a:ext cx="1211488" cy="95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182" l="60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8604"/>
            <a:ext cx="10064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6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281339"/>
          </a:xfrm>
        </p:spPr>
        <p:txBody>
          <a:bodyPr/>
          <a:lstStyle/>
          <a:p>
            <a:r>
              <a:rPr lang="en-GB" sz="2800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The sources of Libyan civil law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Conclusion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Content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28384" y="612465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25"/>
          <a:stretch/>
        </p:blipFill>
        <p:spPr bwMode="auto">
          <a:xfrm>
            <a:off x="5718658" y="2582932"/>
            <a:ext cx="3029806" cy="30783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2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>
                <a:solidFill>
                  <a:schemeClr val="tx1"/>
                </a:solidFill>
              </a:rPr>
              <a:t>Civil law is the part of a country's set of laws which is concerned with the private affairs of citizens, for example marriage and property ownership, rather than with crime.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56376" y="61653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150768"/>
            <a:ext cx="3322340" cy="221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59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algn="just"/>
            <a:r>
              <a:rPr lang="en-GB" sz="2800" dirty="0">
                <a:solidFill>
                  <a:schemeClr val="tx1"/>
                </a:solidFill>
              </a:rPr>
              <a:t>The law of Libya has historically been influenced by Ottoman, French, Italian, and Egyptian sources. Libya has moved towards a legal system based on sharia, but with various deviations from it.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The Sources of Libyan Civil Law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72400" y="61653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37491"/>
            <a:ext cx="2448272" cy="233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28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492896"/>
            <a:ext cx="7884865" cy="3633267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>
                <a:solidFill>
                  <a:schemeClr val="tx1"/>
                </a:solidFill>
              </a:rPr>
              <a:t>Civil law are laws that care about its citizens wellbeing and for Libya it was created long ago by European and African countries.   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Conclusion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12360" y="61653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51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Nyulawglobal.org, 2010</a:t>
            </a:r>
            <a:r>
              <a:rPr lang="en-US" sz="2400" dirty="0" smtClean="0">
                <a:solidFill>
                  <a:schemeClr val="tx1"/>
                </a:solidFill>
              </a:rPr>
              <a:t>, 30 Oct 2023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Reference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56376" y="62373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51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22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13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251</TotalTime>
  <Words>149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Candara</vt:lpstr>
      <vt:lpstr>Symbol</vt:lpstr>
      <vt:lpstr>Waveform</vt:lpstr>
      <vt:lpstr>The Rule of Using Libyan Civil Law Sources in Priority</vt:lpstr>
      <vt:lpstr>Content</vt:lpstr>
      <vt:lpstr>Introduction</vt:lpstr>
      <vt:lpstr>The Sources of Libyan Civil Law</vt:lpstr>
      <vt:lpstr>Conclusion</vt:lpstr>
      <vt:lpstr>Reference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rule of using Libyan civil law sources in priority</dc:title>
  <dc:creator>Mohamed Hammuda</dc:creator>
  <cp:lastModifiedBy>Maher Fattouh</cp:lastModifiedBy>
  <cp:revision>13</cp:revision>
  <dcterms:created xsi:type="dcterms:W3CDTF">2023-10-29T21:15:46Z</dcterms:created>
  <dcterms:modified xsi:type="dcterms:W3CDTF">2023-12-20T08:17:46Z</dcterms:modified>
</cp:coreProperties>
</file>