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0" r:id="rId1"/>
  </p:sldMasterIdLst>
  <p:notesMasterIdLst>
    <p:notesMasterId r:id="rId11"/>
  </p:notesMasterIdLst>
  <p:sldIdLst>
    <p:sldId id="259" r:id="rId2"/>
    <p:sldId id="261" r:id="rId3"/>
    <p:sldId id="262" r:id="rId4"/>
    <p:sldId id="258" r:id="rId5"/>
    <p:sldId id="257" r:id="rId6"/>
    <p:sldId id="260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971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E56134DE-74E1-4660-9BC3-0413641227DC}" type="datetimeFigureOut">
              <a:rPr lang="en-US" smtClean="0"/>
              <a:t>1/29/2022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7472F1B5-EB64-4F86-8949-A907E9D5DE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169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686B-E5CF-4CA5-847C-4605A730B92D}" type="datetime1">
              <a:rPr lang="en-US" smtClean="0"/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B48CFDDA-28ED-4E9E-AF80-2C2FB6C38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8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F598-9060-4E46-A123-0A5668778F40}" type="datetime1">
              <a:rPr lang="en-US" smtClean="0"/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22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D7D10-5D26-4A06-8186-83F753580DF1}" type="datetime1">
              <a:rPr lang="en-US" smtClean="0"/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077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88B5C-C863-4F64-9D2D-56EF07C28804}" type="datetime1">
              <a:rPr lang="en-US" smtClean="0"/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228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76825-EC33-4829-9E90-A9E8A2BAB371}" type="datetime1">
              <a:rPr lang="en-US" smtClean="0"/>
              <a:t>1/29/2022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83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2B31-3BB3-452A-A573-6E56D39DB886}" type="datetime1">
              <a:rPr lang="en-US" smtClean="0"/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25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5DB0-A8F3-410B-95BE-BB9D61709914}" type="datetime1">
              <a:rPr lang="en-US" smtClean="0"/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33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0F89-870E-4B9C-9A71-16D3E0E0EE66}" type="datetime1">
              <a:rPr lang="en-US" smtClean="0"/>
              <a:t>1/29/2022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42066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973F3-6EE5-4519-9D90-DE7ABD0644AB}" type="datetime1">
              <a:rPr lang="en-US" smtClean="0"/>
              <a:t>1/29/2022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24540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63228-5ACA-4F5D-B70F-9ACA7EC43768}" type="datetime1">
              <a:rPr lang="en-US" smtClean="0"/>
              <a:t>1/29/2022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339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5124-FDB6-42F9-B8EF-B2CAF1BE15FB}" type="datetime1">
              <a:rPr lang="en-US" smtClean="0"/>
              <a:t>1/29/2022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940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802AA-FDFD-4C3A-88A9-48E428426CA3}" type="datetime1">
              <a:rPr lang="en-US" smtClean="0"/>
              <a:t>1/29/2022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5779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A154929F-CB47-4E93-8772-A31D503C434B}" type="datetime1">
              <a:rPr lang="en-US" smtClean="0"/>
              <a:t>1/29/2022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110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E97D8-F012-4C74-872C-6D22D21DF5DB}" type="datetime1">
              <a:rPr lang="en-US" smtClean="0"/>
              <a:t>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48CFDDA-28ED-4E9E-AF80-2C2FB6C3819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6600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  <p:sldLayoutId id="2147483982" r:id="rId12"/>
    <p:sldLayoutId id="2147483983" r:id="rId13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701343" y="116227"/>
            <a:ext cx="6996449" cy="375637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700" b="1" dirty="0" smtClean="0">
                <a:solidFill>
                  <a:schemeClr val="tx1"/>
                </a:solidFill>
              </a:rPr>
              <a:t>Libyan Medical International University</a:t>
            </a:r>
            <a:br>
              <a:rPr lang="en-US" sz="2700" b="1" dirty="0" smtClean="0">
                <a:solidFill>
                  <a:schemeClr val="tx1"/>
                </a:solidFill>
              </a:rPr>
            </a:br>
            <a:r>
              <a:rPr lang="en-US" sz="2700" b="1" dirty="0" smtClean="0">
                <a:solidFill>
                  <a:schemeClr val="tx1"/>
                </a:solidFill>
              </a:rPr>
              <a:t>Faculty Of Business Administration</a:t>
            </a:r>
            <a:br>
              <a:rPr lang="en-US" sz="2700" b="1" dirty="0" smtClean="0">
                <a:solidFill>
                  <a:schemeClr val="tx1"/>
                </a:solidFill>
              </a:rPr>
            </a:br>
            <a:r>
              <a:rPr lang="en-US" sz="2700" b="1" dirty="0">
                <a:solidFill>
                  <a:schemeClr val="tx1"/>
                </a:solidFill>
              </a:rPr>
              <a:t/>
            </a:r>
            <a:br>
              <a:rPr lang="en-US" sz="2700" b="1" dirty="0">
                <a:solidFill>
                  <a:schemeClr val="tx1"/>
                </a:solidFill>
              </a:rPr>
            </a:br>
            <a:r>
              <a:rPr lang="en-US" sz="2700" b="1" dirty="0" smtClean="0">
                <a:solidFill>
                  <a:schemeClr val="tx1"/>
                </a:solidFill>
              </a:rPr>
              <a:t/>
            </a:r>
            <a:br>
              <a:rPr lang="en-US" sz="2700" b="1" dirty="0" smtClean="0">
                <a:solidFill>
                  <a:schemeClr val="tx1"/>
                </a:solidFill>
              </a:rPr>
            </a:br>
            <a:r>
              <a:rPr lang="en-US" sz="2700" b="1" dirty="0">
                <a:solidFill>
                  <a:schemeClr val="tx1"/>
                </a:solidFill>
              </a:rPr>
              <a:t/>
            </a:r>
            <a:br>
              <a:rPr lang="en-US" sz="2700" b="1" dirty="0">
                <a:solidFill>
                  <a:schemeClr val="tx1"/>
                </a:solidFill>
              </a:rPr>
            </a:br>
            <a:r>
              <a:rPr lang="en-US" sz="2700" b="1" dirty="0" smtClean="0">
                <a:solidFill>
                  <a:schemeClr val="tx1"/>
                </a:solidFill>
              </a:rPr>
              <a:t/>
            </a:r>
            <a:br>
              <a:rPr lang="en-US" sz="2700" b="1" dirty="0" smtClean="0">
                <a:solidFill>
                  <a:schemeClr val="tx1"/>
                </a:solidFill>
              </a:rPr>
            </a:br>
            <a:r>
              <a:rPr lang="en-US" sz="3100" dirty="0">
                <a:solidFill>
                  <a:schemeClr val="tx1"/>
                </a:solidFill>
              </a:rPr>
              <a:t>The Different Definitions of Democracy </a:t>
            </a:r>
            <a:r>
              <a:rPr lang="en-US" sz="3100" b="1" dirty="0" smtClean="0">
                <a:solidFill>
                  <a:schemeClr val="tx1"/>
                </a:solidFill>
              </a:rPr>
              <a:t/>
            </a:r>
            <a:br>
              <a:rPr lang="en-US" sz="3100" b="1" dirty="0" smtClean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0" y="4833718"/>
            <a:ext cx="9592732" cy="1745365"/>
          </a:xfrm>
        </p:spPr>
        <p:txBody>
          <a:bodyPr/>
          <a:lstStyle/>
          <a:p>
            <a:pPr algn="l"/>
            <a:r>
              <a:rPr lang="en-US" b="1" dirty="0"/>
              <a:t>Name: </a:t>
            </a:r>
            <a:r>
              <a:rPr lang="en-US" b="1" dirty="0" err="1"/>
              <a:t>Saif</a:t>
            </a:r>
            <a:r>
              <a:rPr lang="en-US" b="1" dirty="0"/>
              <a:t> </a:t>
            </a:r>
            <a:r>
              <a:rPr lang="en-US" b="1" dirty="0" err="1"/>
              <a:t>Hamdi</a:t>
            </a:r>
            <a:r>
              <a:rPr lang="en-US" b="1" dirty="0"/>
              <a:t> </a:t>
            </a:r>
            <a:r>
              <a:rPr lang="en-US" b="1" dirty="0" err="1"/>
              <a:t>Rashed</a:t>
            </a:r>
            <a:endParaRPr lang="en-US" b="1" dirty="0"/>
          </a:p>
          <a:p>
            <a:pPr algn="l"/>
            <a:r>
              <a:rPr lang="en-US" b="1" dirty="0"/>
              <a:t>ID : 2963</a:t>
            </a:r>
          </a:p>
          <a:p>
            <a:pPr algn="l"/>
            <a:r>
              <a:rPr lang="en-US" b="1" dirty="0"/>
              <a:t>Sayfulslam_2963@limu.edu.l</a:t>
            </a:r>
            <a:r>
              <a:rPr lang="en-US" dirty="0"/>
              <a:t>y</a:t>
            </a:r>
          </a:p>
          <a:p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0215" y="0"/>
            <a:ext cx="2751785" cy="164849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781837" cy="1648496"/>
          </a:xfrm>
          <a:prstGeom prst="rect">
            <a:avLst/>
          </a:prstGeom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0517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content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    Introduction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   </a:t>
            </a:r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different definitions of democracy  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   Democratic </a:t>
            </a:r>
            <a:r>
              <a:rPr lang="en-US" sz="2400" dirty="0"/>
              <a:t>and non-Democratic Governments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  </a:t>
            </a:r>
            <a:r>
              <a:rPr lang="en-US" sz="2400" dirty="0" smtClean="0"/>
              <a:t>Conclusion</a:t>
            </a: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   </a:t>
            </a:r>
            <a:r>
              <a:rPr lang="en-US" sz="2400" dirty="0" smtClean="0"/>
              <a:t>Reference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1873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/>
              <a:t>Objective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State the different definitions of Democracy.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Identify </a:t>
            </a:r>
            <a:r>
              <a:rPr lang="en-US" dirty="0"/>
              <a:t>D</a:t>
            </a:r>
            <a:r>
              <a:rPr lang="en-US" dirty="0" smtClean="0"/>
              <a:t>emocratic and non-Democratic Governments.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933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Democracy is  power of people. </a:t>
            </a:r>
            <a:r>
              <a:rPr lang="en-US" dirty="0"/>
              <a:t>The word </a:t>
            </a:r>
            <a:r>
              <a:rPr lang="en-US" dirty="0" smtClean="0"/>
              <a:t>Democracy </a:t>
            </a:r>
            <a:r>
              <a:rPr lang="en-US" dirty="0"/>
              <a:t>comes from the Greek words </a:t>
            </a:r>
            <a:r>
              <a:rPr lang="en-US" dirty="0" smtClean="0"/>
              <a:t>“Demos" </a:t>
            </a:r>
            <a:r>
              <a:rPr lang="en-US" dirty="0"/>
              <a:t>meaning </a:t>
            </a:r>
            <a:r>
              <a:rPr lang="en-US" dirty="0" smtClean="0"/>
              <a:t>people </a:t>
            </a:r>
            <a:r>
              <a:rPr lang="en-US" dirty="0"/>
              <a:t>and </a:t>
            </a:r>
            <a:r>
              <a:rPr lang="en-US" dirty="0" err="1" smtClean="0"/>
              <a:t>kratos</a:t>
            </a:r>
            <a:r>
              <a:rPr lang="en-US" dirty="0" smtClean="0"/>
              <a:t> </a:t>
            </a:r>
            <a:r>
              <a:rPr lang="en-US" dirty="0"/>
              <a:t>meaning </a:t>
            </a:r>
            <a:r>
              <a:rPr lang="en-US" dirty="0" smtClean="0"/>
              <a:t>power.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5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different definitions of democracy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G</a:t>
            </a:r>
            <a:r>
              <a:rPr lang="en-US" dirty="0" smtClean="0"/>
              <a:t>overnment </a:t>
            </a:r>
            <a:r>
              <a:rPr lang="en-US" dirty="0"/>
              <a:t>by the people; a form of government in which the supreme power is vested in the people and exercised directly by them or by their elected agents under a free electoral system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A form </a:t>
            </a:r>
            <a:r>
              <a:rPr lang="en-US" dirty="0"/>
              <a:t>of </a:t>
            </a:r>
            <a:r>
              <a:rPr lang="en-US" dirty="0" smtClean="0"/>
              <a:t>Government </a:t>
            </a:r>
            <a:r>
              <a:rPr lang="en-US" dirty="0"/>
              <a:t>in which people choose leaders by </a:t>
            </a:r>
            <a:r>
              <a:rPr lang="en-US" dirty="0" smtClean="0"/>
              <a:t>voting.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A</a:t>
            </a:r>
            <a:r>
              <a:rPr lang="en-US" dirty="0" smtClean="0"/>
              <a:t>n </a:t>
            </a:r>
            <a:r>
              <a:rPr lang="en-US" dirty="0"/>
              <a:t>organization or situation in which everyone is treated equally and has equal </a:t>
            </a:r>
            <a:r>
              <a:rPr lang="en-US" dirty="0" smtClean="0"/>
              <a:t>rights.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709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Democratic and non-Democratic Governments</a:t>
            </a: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15"/>
          </p:nvPr>
        </p:nvSpPr>
        <p:spPr/>
        <p:txBody>
          <a:bodyPr>
            <a:no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1800" dirty="0" smtClean="0">
                <a:effectLst/>
              </a:rPr>
              <a:t>Definition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 smtClean="0">
                <a:effectLst/>
              </a:rPr>
              <a:t>Characteristic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 smtClean="0">
                <a:effectLst/>
              </a:rPr>
              <a:t>Power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 smtClean="0">
                <a:effectLst/>
              </a:rPr>
              <a:t>Governance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 smtClean="0">
                <a:effectLst/>
              </a:rPr>
              <a:t>Law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Democracy</a:t>
            </a:r>
            <a:endParaRPr lang="en-US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half" idx="16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1800" dirty="0">
                <a:effectLst/>
              </a:rPr>
              <a:t>It is the </a:t>
            </a:r>
            <a:r>
              <a:rPr lang="en-US" sz="1800" dirty="0" smtClean="0">
                <a:effectLst/>
              </a:rPr>
              <a:t>rule </a:t>
            </a:r>
            <a:r>
              <a:rPr lang="en-US" sz="1800" dirty="0">
                <a:effectLst/>
              </a:rPr>
              <a:t>of the </a:t>
            </a:r>
            <a:r>
              <a:rPr lang="en-US" sz="1800" dirty="0" smtClean="0">
                <a:effectLst/>
              </a:rPr>
              <a:t>people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>
                <a:effectLst/>
              </a:rPr>
              <a:t>People choose what </a:t>
            </a:r>
            <a:r>
              <a:rPr lang="en-US" sz="1800" dirty="0" smtClean="0">
                <a:effectLst/>
              </a:rPr>
              <a:t>Is </a:t>
            </a:r>
            <a:r>
              <a:rPr lang="en-US" sz="1800" dirty="0">
                <a:effectLst/>
              </a:rPr>
              <a:t>right for </a:t>
            </a:r>
            <a:r>
              <a:rPr lang="en-US" sz="1800" dirty="0" smtClean="0">
                <a:effectLst/>
              </a:rPr>
              <a:t>them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 smtClean="0">
                <a:effectLst/>
              </a:rPr>
              <a:t>It </a:t>
            </a:r>
            <a:r>
              <a:rPr lang="en-US" sz="1800" dirty="0">
                <a:effectLst/>
              </a:rPr>
              <a:t>lies in the hand of the </a:t>
            </a:r>
            <a:r>
              <a:rPr lang="en-US" sz="1800" dirty="0" smtClean="0"/>
              <a:t>G</a:t>
            </a:r>
            <a:r>
              <a:rPr lang="en-US" sz="1800" dirty="0" smtClean="0">
                <a:effectLst/>
              </a:rPr>
              <a:t>overnment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>
                <a:effectLst/>
              </a:rPr>
              <a:t>It allows people to be </a:t>
            </a:r>
            <a:r>
              <a:rPr lang="en-US" sz="1800" dirty="0" smtClean="0">
                <a:effectLst/>
              </a:rPr>
              <a:t>free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 smtClean="0"/>
              <a:t>It is </a:t>
            </a:r>
            <a:r>
              <a:rPr lang="en-US" sz="1800" dirty="0" smtClean="0">
                <a:effectLst/>
              </a:rPr>
              <a:t>created </a:t>
            </a:r>
            <a:r>
              <a:rPr lang="en-US" sz="1800" dirty="0">
                <a:effectLst/>
              </a:rPr>
              <a:t>by the </a:t>
            </a:r>
            <a:r>
              <a:rPr lang="en-US" sz="1800" dirty="0" smtClean="0">
                <a:effectLst/>
              </a:rPr>
              <a:t>Government </a:t>
            </a:r>
            <a:r>
              <a:rPr lang="en-US" sz="1800" dirty="0">
                <a:effectLst/>
              </a:rPr>
              <a:t>with a say of the people</a:t>
            </a:r>
            <a:endParaRPr lang="en-US" sz="1800" dirty="0"/>
          </a:p>
        </p:txBody>
      </p:sp>
      <p:sp>
        <p:nvSpPr>
          <p:cNvPr id="7" name="عنصر نائب للنص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Non-Democracy</a:t>
            </a:r>
            <a:endParaRPr lang="en-US" dirty="0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sz="half" idx="17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1800" dirty="0">
                <a:effectLst/>
              </a:rPr>
              <a:t>It is the rule </a:t>
            </a:r>
            <a:r>
              <a:rPr lang="en-US" sz="1800" dirty="0" smtClean="0">
                <a:effectLst/>
              </a:rPr>
              <a:t>of Government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>
                <a:effectLst/>
              </a:rPr>
              <a:t>The government decides what is right for the </a:t>
            </a:r>
            <a:r>
              <a:rPr lang="en-US" sz="1800" dirty="0" smtClean="0">
                <a:effectLst/>
              </a:rPr>
              <a:t>people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>
                <a:effectLst/>
              </a:rPr>
              <a:t>It </a:t>
            </a:r>
            <a:r>
              <a:rPr lang="en-US" sz="1800" dirty="0" smtClean="0">
                <a:effectLst/>
              </a:rPr>
              <a:t>lies </a:t>
            </a:r>
            <a:r>
              <a:rPr lang="en-US" sz="1800" dirty="0">
                <a:effectLst/>
              </a:rPr>
              <a:t>with the </a:t>
            </a:r>
            <a:r>
              <a:rPr lang="en-US" sz="1800" dirty="0" smtClean="0">
                <a:effectLst/>
              </a:rPr>
              <a:t>people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 smtClean="0"/>
              <a:t>It is </a:t>
            </a:r>
            <a:r>
              <a:rPr lang="en-US" sz="1800" dirty="0" smtClean="0">
                <a:effectLst/>
              </a:rPr>
              <a:t>created </a:t>
            </a:r>
            <a:r>
              <a:rPr lang="en-US" sz="1800" dirty="0">
                <a:effectLst/>
              </a:rPr>
              <a:t>by the government, </a:t>
            </a:r>
            <a:r>
              <a:rPr lang="en-US" sz="1800" dirty="0" smtClean="0">
                <a:effectLst/>
              </a:rPr>
              <a:t>without including people in.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 smtClean="0"/>
              <a:t>It is</a:t>
            </a:r>
            <a:r>
              <a:rPr lang="en-US" sz="1800" dirty="0" smtClean="0">
                <a:effectLst/>
              </a:rPr>
              <a:t> </a:t>
            </a:r>
            <a:r>
              <a:rPr lang="en-US" sz="1800" dirty="0">
                <a:effectLst/>
              </a:rPr>
              <a:t>created by the government, with no say of the people</a:t>
            </a:r>
            <a:endParaRPr lang="en-US" sz="1800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6781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To conclude, democracy </a:t>
            </a:r>
            <a:r>
              <a:rPr lang="en-US" dirty="0"/>
              <a:t>is known as </a:t>
            </a:r>
            <a:r>
              <a:rPr lang="en-US" b="1" dirty="0"/>
              <a:t>the finest form of </a:t>
            </a:r>
            <a:r>
              <a:rPr lang="en-US" b="1" dirty="0" smtClean="0"/>
              <a:t>government</a:t>
            </a:r>
            <a:r>
              <a:rPr lang="en-US" dirty="0" smtClean="0"/>
              <a:t> because </a:t>
            </a:r>
            <a:r>
              <a:rPr lang="en-US" dirty="0"/>
              <a:t>in a </a:t>
            </a:r>
            <a:r>
              <a:rPr lang="en-US" dirty="0" smtClean="0"/>
              <a:t>democracy </a:t>
            </a:r>
            <a:r>
              <a:rPr lang="en-US" dirty="0"/>
              <a:t>the people of the country choose their </a:t>
            </a:r>
            <a:r>
              <a:rPr lang="en-US" dirty="0" smtClean="0"/>
              <a:t>government  </a:t>
            </a:r>
            <a:r>
              <a:rPr lang="en-US" dirty="0"/>
              <a:t>They enjoy certain rights which are very essential for any human being to live freely and </a:t>
            </a:r>
            <a:r>
              <a:rPr lang="en-US" dirty="0" smtClean="0"/>
              <a:t>happily </a:t>
            </a:r>
            <a:r>
              <a:rPr lang="en-US" dirty="0"/>
              <a:t>There are various democratic countries in the </a:t>
            </a:r>
            <a:r>
              <a:rPr lang="en-US" dirty="0" smtClean="0"/>
              <a:t>world</a:t>
            </a:r>
            <a:r>
              <a:rPr lang="en-US" dirty="0"/>
              <a:t> </a:t>
            </a:r>
            <a:r>
              <a:rPr lang="en-US" dirty="0" smtClean="0"/>
              <a:t>and people nowadays are aiming to prove themselves strongly.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972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Dictionary.com. (n.d.). Democracy definition &amp;amp; meaning. Dictionary.com. Retrieved December 24, 2021, from https://www.dictionary.com/browse/democracy </a:t>
            </a:r>
          </a:p>
          <a:p>
            <a:endParaRPr lang="en-US" dirty="0" smtClean="0"/>
          </a:p>
          <a:p>
            <a:r>
              <a:rPr lang="en-US" dirty="0" err="1" smtClean="0"/>
              <a:t>Diksha</a:t>
            </a:r>
            <a:r>
              <a:rPr lang="en-US" dirty="0"/>
              <a:t>. (2016, September 15). Difference between democracy and Non-Democracy. Difference between Democracy and Non-Democracy | Democracy </a:t>
            </a:r>
            <a:r>
              <a:rPr lang="en-US" dirty="0" err="1"/>
              <a:t>vs</a:t>
            </a:r>
            <a:r>
              <a:rPr lang="en-US" dirty="0"/>
              <a:t> Non-Democracy. Retrieved December 24, 2021, from http://www.differencebetween.info/difference-between-democracy-and-non-democracy 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783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</a:t>
            </a:r>
            <a:r>
              <a:rPr lang="en-US" i="1" dirty="0"/>
              <a:t>Listening</a:t>
            </a: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CFDDA-28ED-4E9E-AF80-2C2FB6C3819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2663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Gallery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BPL 7</Template>
  <TotalTime>97</TotalTime>
  <Words>309</Words>
  <Application>Microsoft Office PowerPoint</Application>
  <PresentationFormat>Widescreen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Rockwell</vt:lpstr>
      <vt:lpstr>Times New Roman</vt:lpstr>
      <vt:lpstr>Wingdings</vt:lpstr>
      <vt:lpstr>Gallery</vt:lpstr>
      <vt:lpstr>          Libyan Medical International University Faculty Of Business Administration     The Different Definitions of Democracy           </vt:lpstr>
      <vt:lpstr>content</vt:lpstr>
      <vt:lpstr>Objective</vt:lpstr>
      <vt:lpstr>Introduction </vt:lpstr>
      <vt:lpstr>the different definitions of democracy</vt:lpstr>
      <vt:lpstr>Democratic and non-Democratic Governments</vt:lpstr>
      <vt:lpstr>Conclusion </vt:lpstr>
      <vt:lpstr>Reference</vt:lpstr>
      <vt:lpstr>Thank you for Listening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Libyan Medical International University Faculty Of Business Adminstration (Political Sciences)</dc:title>
  <dc:creator>WPCC</dc:creator>
  <cp:lastModifiedBy>Maher Fattouh</cp:lastModifiedBy>
  <cp:revision>12</cp:revision>
  <dcterms:created xsi:type="dcterms:W3CDTF">2021-12-01T16:51:00Z</dcterms:created>
  <dcterms:modified xsi:type="dcterms:W3CDTF">2022-01-29T10:50:12Z</dcterms:modified>
</cp:coreProperties>
</file>